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drawings/drawing1.xml" ContentType="application/vnd.openxmlformats-officedocument.drawingml.chartshapes+xml"/>
  <Override PartName="/ppt/drawings/drawing18.xml" ContentType="application/vnd.openxmlformats-officedocument.drawingml.chartshapes+xml"/>
  <Override PartName="/ppt/drawings/drawing17.xml" ContentType="application/vnd.openxmlformats-officedocument.drawingml.chartshapes+xml"/>
  <Override PartName="/ppt/drawings/drawing16.xml" ContentType="application/vnd.openxmlformats-officedocument.drawingml.chartshapes+xml"/>
  <Override PartName="/ppt/drawings/drawing14.xml" ContentType="application/vnd.openxmlformats-officedocument.drawingml.chartshapes+xml"/>
  <Override PartName="/ppt/drawings/drawing6.xml" ContentType="application/vnd.openxmlformats-officedocument.drawingml.chartshapes+xml"/>
  <Override PartName="/ppt/drawings/drawing5.xml" ContentType="application/vnd.openxmlformats-officedocument.drawingml.chartshapes+xml"/>
  <Override PartName="/ppt/drawings/drawing4.xml" ContentType="application/vnd.openxmlformats-officedocument.drawingml.chartshapes+xml"/>
  <Override PartName="/ppt/drawings/drawing3.xml" ContentType="application/vnd.openxmlformats-officedocument.drawingml.chartshapes+xml"/>
  <Override PartName="/ppt/drawings/drawing7.xml" ContentType="application/vnd.openxmlformats-officedocument.drawingml.chartshapes+xml"/>
  <Override PartName="/ppt/drawings/drawing8.xml" ContentType="application/vnd.openxmlformats-officedocument.drawingml.chartshapes+xml"/>
  <Override PartName="/ppt/drawings/drawing9.xml" ContentType="application/vnd.openxmlformats-officedocument.drawingml.chartshapes+xml"/>
  <Override PartName="/ppt/drawings/drawing13.xml" ContentType="application/vnd.openxmlformats-officedocument.drawingml.chartshapes+xml"/>
  <Override PartName="/ppt/drawings/drawing12.xml" ContentType="application/vnd.openxmlformats-officedocument.drawingml.chartshapes+xml"/>
  <Override PartName="/ppt/drawings/drawing11.xml" ContentType="application/vnd.openxmlformats-officedocument.drawingml.chartshapes+xml"/>
  <Override PartName="/ppt/drawings/drawing10.xml" ContentType="application/vnd.openxmlformats-officedocument.drawingml.chartshapes+xml"/>
  <Override PartName="/ppt/drawings/drawing15.xml" ContentType="application/vnd.openxmlformats-officedocument.drawingml.chartshapes+xml"/>
  <Override PartName="/ppt/drawings/drawing2.xml" ContentType="application/vnd.openxmlformats-officedocument.drawingml.chartshapes+xml"/>
  <Override PartName="/ppt/presentation.xml" ContentType="application/vnd.openxmlformats-officedocument.presentationml.presentation.main+xml"/>
  <Override PartName="/ppt/slides/slide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4.xml" ContentType="application/vnd.openxmlformats-officedocument.presentationml.slide+xml"/>
  <Override PartName="/ppt/slides/slide2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slideLayouts/slideLayout7.xml" ContentType="application/vnd.openxmlformats-officedocument.presentationml.slideLayou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5.xml" ContentType="application/vnd.openxmlformats-officedocument.presentationml.notesSlide+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5.xml" ContentType="application/vnd.openxmlformats-officedocument.presentationml.slideMaster+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notesSlides/notesSlide7.xml" ContentType="application/vnd.openxmlformats-officedocument.presentationml.notesSlide+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notesSlides/notesSlide3.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notesSlides/notesSlide12.xml" ContentType="application/vnd.openxmlformats-officedocument.presentationml.notesSlide+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slideLayouts/slideLayout3.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theme/themeOverride2.xml" ContentType="application/vnd.openxmlformats-officedocument.themeOverride+xml"/>
  <Override PartName="/ppt/charts/chart20.xml" ContentType="application/vnd.openxmlformats-officedocument.drawingml.chart+xml"/>
  <Override PartName="/ppt/charts/colors2.xml" ContentType="application/vnd.ms-office.chartcolorstyle+xml"/>
  <Override PartName="/ppt/charts/style2.xml" ContentType="application/vnd.ms-office.chartstyle+xml"/>
  <Override PartName="/ppt/charts/style3.xml" ContentType="application/vnd.ms-office.chart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theme/themeOverride3.xml" ContentType="application/vnd.openxmlformats-officedocument.themeOverride+xml"/>
  <Override PartName="/ppt/charts/chart4.xml" ContentType="application/vnd.openxmlformats-officedocument.drawingml.chart+xml"/>
  <Override PartName="/ppt/charts/colors3.xml" ContentType="application/vnd.ms-office.chartcolorstyle+xml"/>
  <Override PartName="/ppt/charts/colors1.xml" ContentType="application/vnd.ms-office.chartcolorstyl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7.xml" ContentType="application/vnd.openxmlformats-officedocument.theme+xml"/>
  <Override PartName="/ppt/charts/chart2.xml" ContentType="application/vnd.openxmlformats-officedocument.drawingml.chart+xml"/>
  <Override PartName="/ppt/charts/style1.xml" ContentType="application/vnd.ms-office.chartstyle+xml"/>
  <Override PartName="/ppt/theme/themeOverride1.xml" ContentType="application/vnd.openxmlformats-officedocument.themeOverride+xml"/>
  <Override PartName="/ppt/charts/chart1.xml" ContentType="application/vnd.openxmlformats-officedocument.drawingml.chart+xml"/>
  <Override PartName="/ppt/theme/theme3.xml" ContentType="application/vnd.openxmlformats-officedocument.theme+xml"/>
  <Override PartName="/ppt/charts/chart3.xml" ContentType="application/vnd.openxmlformats-officedocument.drawingml.chart+xml"/>
  <Override PartName="/ppt/charts/colors5.xml" ContentType="application/vnd.ms-office.chartcolorstyle+xml"/>
  <Override PartName="/ppt/charts/chart6.xml" ContentType="application/vnd.openxmlformats-officedocument.drawingml.chart+xml"/>
  <Override PartName="/ppt/theme/themeOverride13.xml" ContentType="application/vnd.openxmlformats-officedocument.themeOverride+xml"/>
  <Override PartName="/ppt/charts/colors10.xml" ContentType="application/vnd.ms-office.chartcolorstyle+xml"/>
  <Override PartName="/ppt/charts/style10.xml" ContentType="application/vnd.ms-office.chartstyle+xml"/>
  <Override PartName="/ppt/charts/chart26.xml" ContentType="application/vnd.openxmlformats-officedocument.drawingml.chart+xml"/>
  <Override PartName="/ppt/theme/theme1.xml" ContentType="application/vnd.openxmlformats-officedocument.theme+xml"/>
  <Override PartName="/ppt/charts/chart27.xml" ContentType="application/vnd.openxmlformats-officedocument.drawingml.chart+xml"/>
  <Override PartName="/ppt/theme/themeOverride14.xml" ContentType="application/vnd.openxmlformats-officedocument.themeOverride+xml"/>
  <Override PartName="/ppt/charts/chart28.xml" ContentType="application/vnd.openxmlformats-officedocument.drawingml.chart+xml"/>
  <Override PartName="/ppt/charts/chart30.xml" ContentType="application/vnd.openxmlformats-officedocument.drawingml.chart+xml"/>
  <Override PartName="/ppt/charts/chart18.xml" ContentType="application/vnd.openxmlformats-officedocument.drawingml.chart+xml"/>
  <Override PartName="/ppt/charts/chart29.xml" ContentType="application/vnd.openxmlformats-officedocument.drawingml.chart+xml"/>
  <Override PartName="/ppt/theme/themeOverride15.xml" ContentType="application/vnd.openxmlformats-officedocument.themeOverride+xml"/>
  <Override PartName="/ppt/theme/themeOverride12.xml" ContentType="application/vnd.openxmlformats-officedocument.themeOverride+xml"/>
  <Override PartName="/ppt/charts/chart25.xml" ContentType="application/vnd.openxmlformats-officedocument.drawingml.chart+xml"/>
  <Override PartName="/ppt/charts/chart19.xml" ContentType="application/vnd.openxmlformats-officedocument.drawingml.chart+xml"/>
  <Override PartName="/ppt/charts/chart22.xml" ContentType="application/vnd.openxmlformats-officedocument.drawingml.chart+xml"/>
  <Override PartName="/ppt/charts/colors6.xml" ContentType="application/vnd.ms-office.chartcolorstyle+xml"/>
  <Override PartName="/ppt/theme/themeOverride11.xml" ContentType="application/vnd.openxmlformats-officedocument.themeOverride+xml"/>
  <Override PartName="/ppt/charts/colors7.xml" ContentType="application/vnd.ms-office.chartcolorstyle+xml"/>
  <Override PartName="/ppt/charts/style7.xml" ContentType="application/vnd.ms-office.chart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3.xml" ContentType="application/vnd.openxmlformats-officedocument.drawingml.chart+xml"/>
  <Override PartName="/ppt/charts/chart24.xml" ContentType="application/vnd.openxmlformats-officedocument.drawingml.chart+xml"/>
  <Override PartName="/ppt/charts/style6.xml" ContentType="application/vnd.ms-office.chartstyle+xml"/>
  <Override PartName="/ppt/charts/colors9.xml" ContentType="application/vnd.ms-office.chartcolorstyle+xml"/>
  <Override PartName="/ppt/charts/style9.xml" ContentType="application/vnd.ms-office.chartstyle+xml"/>
  <Override PartName="/ppt/commentAuthors.xml" ContentType="application/vnd.openxmlformats-officedocument.presentationml.commentAuthors+xml"/>
  <Override PartName="/ppt/theme/themeOverride16.xml" ContentType="application/vnd.openxmlformats-officedocument.themeOverride+xml"/>
  <Override PartName="/ppt/theme/themeOverride8.xml" ContentType="application/vnd.openxmlformats-officedocument.themeOverride+xml"/>
  <Override PartName="/ppt/theme/theme2.xml" ContentType="application/vnd.openxmlformats-officedocument.theme+xml"/>
  <Override PartName="/ppt/charts/chart11.xml" ContentType="application/vnd.openxmlformats-officedocument.drawingml.chart+xml"/>
  <Override PartName="/ppt/charts/chart12.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charts/style5.xml" ContentType="application/vnd.ms-office.chartstyle+xml"/>
  <Override PartName="/ppt/theme/themeOverride6.xml" ContentType="application/vnd.openxmlformats-officedocument.themeOverride+xml"/>
  <Override PartName="/ppt/charts/chart8.xml" ContentType="application/vnd.openxmlformats-officedocument.drawingml.chart+xml"/>
  <Override PartName="/ppt/charts/chart13.xml" ContentType="application/vnd.openxmlformats-officedocument.drawingml.chart+xml"/>
  <Override PartName="/ppt/theme/themeOverride10.xml" ContentType="application/vnd.openxmlformats-officedocument.themeOverride+xml"/>
  <Override PartName="/ppt/notesMasters/notesMaster1.xml" ContentType="application/vnd.openxmlformats-officedocument.presentationml.notesMaster+xml"/>
  <Override PartName="/ppt/charts/chart32.xml" ContentType="application/vnd.openxmlformats-officedocument.drawingml.chart+xml"/>
  <Override PartName="/ppt/handoutMasters/handoutMaster1.xml" ContentType="application/vnd.openxmlformats-officedocument.presentationml.handoutMaster+xml"/>
  <Override PartName="/ppt/charts/chart31.xml" ContentType="application/vnd.openxmlformats-officedocument.drawingml.chart+xml"/>
  <Override PartName="/ppt/charts/chart17.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8" r:id="rId3"/>
    <p:sldMasterId id="2147483681" r:id="rId4"/>
    <p:sldMasterId id="2147483685" r:id="rId5"/>
  </p:sldMasterIdLst>
  <p:notesMasterIdLst>
    <p:notesMasterId r:id="rId38"/>
  </p:notesMasterIdLst>
  <p:handoutMasterIdLst>
    <p:handoutMasterId r:id="rId39"/>
  </p:handoutMasterIdLst>
  <p:sldIdLst>
    <p:sldId id="529" r:id="rId6"/>
    <p:sldId id="607" r:id="rId7"/>
    <p:sldId id="694" r:id="rId8"/>
    <p:sldId id="692" r:id="rId9"/>
    <p:sldId id="684" r:id="rId10"/>
    <p:sldId id="708" r:id="rId11"/>
    <p:sldId id="691" r:id="rId12"/>
    <p:sldId id="709" r:id="rId13"/>
    <p:sldId id="710" r:id="rId14"/>
    <p:sldId id="704" r:id="rId15"/>
    <p:sldId id="711" r:id="rId16"/>
    <p:sldId id="677" r:id="rId17"/>
    <p:sldId id="695" r:id="rId18"/>
    <p:sldId id="696" r:id="rId19"/>
    <p:sldId id="697" r:id="rId20"/>
    <p:sldId id="698" r:id="rId21"/>
    <p:sldId id="699" r:id="rId22"/>
    <p:sldId id="700" r:id="rId23"/>
    <p:sldId id="701" r:id="rId24"/>
    <p:sldId id="679" r:id="rId25"/>
    <p:sldId id="702" r:id="rId26"/>
    <p:sldId id="685" r:id="rId27"/>
    <p:sldId id="712" r:id="rId28"/>
    <p:sldId id="675" r:id="rId29"/>
    <p:sldId id="703" r:id="rId30"/>
    <p:sldId id="608" r:id="rId31"/>
    <p:sldId id="654" r:id="rId32"/>
    <p:sldId id="623" r:id="rId33"/>
    <p:sldId id="624" r:id="rId34"/>
    <p:sldId id="706" r:id="rId35"/>
    <p:sldId id="626" r:id="rId36"/>
    <p:sldId id="707"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מקטע ברירת מחדל" id="{568F757A-3D5C-4540-AC95-D73AD49C9E23}">
          <p14:sldIdLst>
            <p14:sldId id="529"/>
            <p14:sldId id="607"/>
            <p14:sldId id="694"/>
            <p14:sldId id="692"/>
            <p14:sldId id="684"/>
            <p14:sldId id="708"/>
            <p14:sldId id="691"/>
            <p14:sldId id="709"/>
            <p14:sldId id="710"/>
            <p14:sldId id="704"/>
            <p14:sldId id="711"/>
            <p14:sldId id="677"/>
            <p14:sldId id="695"/>
            <p14:sldId id="696"/>
            <p14:sldId id="697"/>
            <p14:sldId id="698"/>
            <p14:sldId id="699"/>
            <p14:sldId id="700"/>
            <p14:sldId id="701"/>
            <p14:sldId id="679"/>
            <p14:sldId id="702"/>
            <p14:sldId id="685"/>
            <p14:sldId id="712"/>
            <p14:sldId id="675"/>
            <p14:sldId id="703"/>
            <p14:sldId id="608"/>
            <p14:sldId id="654"/>
            <p14:sldId id="623"/>
            <p14:sldId id="624"/>
            <p14:sldId id="706"/>
            <p14:sldId id="626"/>
            <p14:sldId id="70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אבשלום ברנוביץ'" initials="אב" lastIdx="2" clrIdx="0">
    <p:extLst>
      <p:ext uri="{19B8F6BF-5375-455C-9EA6-DF929625EA0E}">
        <p15:presenceInfo xmlns:p15="http://schemas.microsoft.com/office/powerpoint/2012/main" userId="S-1-5-21-2000478354-1614895754-839522115-632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404040"/>
    <a:srgbClr val="4490C4"/>
    <a:srgbClr val="5B9BD5"/>
    <a:srgbClr val="C00000"/>
    <a:srgbClr val="6600CC"/>
    <a:srgbClr val="0033CC"/>
    <a:srgbClr val="00FFFF"/>
    <a:srgbClr val="0000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89800" autoAdjust="0"/>
  </p:normalViewPr>
  <p:slideViewPr>
    <p:cSldViewPr snapToGrid="0">
      <p:cViewPr>
        <p:scale>
          <a:sx n="80" d="100"/>
          <a:sy n="80" d="100"/>
        </p:scale>
        <p:origin x="108" y="87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45"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46" Type="http://schemas.openxmlformats.org/officeDocument/2006/relationships/customXml" Target="../customXml/item2.xml"/><Relationship Id="rId20" Type="http://schemas.openxmlformats.org/officeDocument/2006/relationships/slide" Target="slides/slide15.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mvsrvyhmm\Vyhmm\KOMA7\znkh\Dover\1-6%202020\&#1512;&#1497;&#1489;&#1497;&#1514;\25.5.20\&#1496;&#1497;&#1493;&#1496;&#1493;&#1514;\&#1504;&#1514;&#1493;&#1504;&#1497;&#1501;%20&#1499;&#1500;&#1499;&#1500;&#1497;&#1497;&#1501;%20&#1506;&#1497;&#1511;&#1512;&#1497;&#1497;&#1501;%20&#1489;&#1512;&#1511;&#1506;%20&#1492;&#1495;&#1500;&#1496;&#1514;%20&#1492;&#1493;&#1493;&#1506;&#1491;&#1492;%20&#1492;&#1502;&#1493;&#1504;&#1497;&#1496;&#1512;&#1497;&#1514;%20&#1506;&#1500;%20&#1492;&#1512;&#1497;&#1489;&#1497;&#1514;%2024.05.2020.xlsx" TargetMode="Externa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ntfs-jr-01\sys\chartbook\hodaat_ribit\chartbook_hodaat_ribit_portal.xlsm" TargetMode="External"/><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ntfs-jr-01\sys\chartbook\hodaat_ribit\chartbook_hodaat_ribit_portal.xlsm" TargetMode="Externa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http://portals/sites/mos/mosFiles/&#1511;&#1493;&#1489;&#1509;%20&#1504;&#1514;&#1493;&#1504;&#1497;&#1501;%20-%20&#1492;&#1493;&#1491;&#1506;&#1514;%20&#1492;&#1512;&#1497;&#1489;&#1497;&#1514;.xlsm" TargetMode="External"/><Relationship Id="rId1" Type="http://schemas.openxmlformats.org/officeDocument/2006/relationships/themeOverride" Target="../theme/themeOverride9.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http://portals/sites/mos/mosFiles/&#1511;&#1493;&#1489;&#1509;%20&#1504;&#1514;&#1493;&#1504;&#1497;&#1501;%20-%20&#1492;&#1493;&#1491;&#1506;&#1514;%20&#1492;&#1512;&#1497;&#1489;&#1497;&#1514;.xlsm" TargetMode="External"/><Relationship Id="rId1" Type="http://schemas.openxmlformats.org/officeDocument/2006/relationships/themeOverride" Target="../theme/themeOverride10.xml"/></Relationships>
</file>

<file path=ppt/charts/_rels/chart14.xml.rels><?xml version="1.0" encoding="UTF-8" standalone="yes"?>
<Relationships xmlns="http://schemas.openxmlformats.org/package/2006/relationships"><Relationship Id="rId1" Type="http://schemas.openxmlformats.org/officeDocument/2006/relationships/oleObject" Target="http://portals/sites/mos/mosFiles/&#1511;&#1493;&#1489;&#1509;%20&#1504;&#1514;&#1493;&#1504;&#1497;&#1501;%20-%20&#1492;&#1493;&#1491;&#1506;&#1514;%20&#1492;&#1512;&#1497;&#1489;&#1497;&#1514;.xlsm"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Users\u56q\AppData\Local\Microsoft\Windows\INetCache\Content.Outlook\Z9J7HH2W\&#1510;&#1497;&#1508;&#1497;&#1493;&#1514;%20&#1500;&#1488;&#1497;&#1504;&#1508;&#1500;&#1510;&#1497;&#1492;.xlsx" TargetMode="Externa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embeddings/oleObject2.bin"/></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oleObject" Target="../embeddings/oleObject3.bin"/><Relationship Id="rId1" Type="http://schemas.openxmlformats.org/officeDocument/2006/relationships/image" Target="../media/image7.png"/></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embeddings/oleObject4.bin"/></Relationships>
</file>

<file path=ppt/charts/_rels/chart19.xml.rels><?xml version="1.0" encoding="UTF-8" standalone="yes"?>
<Relationships xmlns="http://schemas.openxmlformats.org/package/2006/relationships"><Relationship Id="rId3" Type="http://schemas.openxmlformats.org/officeDocument/2006/relationships/oleObject" Target="file:///C:\Users\u56q\Desktop\&#1495;&#1497;&#1513;&#1493;&#1489;%20&#1512;&#1497;&#1489;&#1497;&#1493;&#1514;%20&#1512;&#1497;&#1488;&#1500;&#1497;&#1493;&#1514;.xlsx" TargetMode="External"/><Relationship Id="rId2" Type="http://schemas.microsoft.com/office/2011/relationships/chartColorStyle" Target="colors6.xml"/><Relationship Id="rId1" Type="http://schemas.microsoft.com/office/2011/relationships/chartStyle" Target="style6.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u56q\AppData\Local\Microsoft\Windows\INetCache\Content.Outlook\Z9J7HH2W\&#1500;&#1493;&#1495;%20&#1502;&#1505;&#1511;&#1512;%20&#1502;&#1490;&#1502;&#1493;&#1514;.xlsx" TargetMode="External"/></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ntfs-jr-01\sys\chartbook\hodaat_ribit\chartbook_hodaat_ribit_portal.xlsm"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Users\u56q\Downloads\chart%20(1).xlsx" TargetMode="External"/></Relationships>
</file>

<file path=ppt/charts/_rels/chart22.xml.rels><?xml version="1.0" encoding="UTF-8" standalone="yes"?>
<Relationships xmlns="http://schemas.openxmlformats.org/package/2006/relationships"><Relationship Id="rId3" Type="http://schemas.openxmlformats.org/officeDocument/2006/relationships/oleObject" Target="file:///C:\Users\u61b\AppData\Local\Microsoft\Windows\INetCache\Content.Outlook\K0MOYNBG\&#1504;&#1514;&#1493;&#1504;&#1497;&#1501;%20&#1489;&#1497;&#1495;&#1505;%20&#1500;&#1491;&#1495;&#1497;&#1497;&#1514;%20&#1514;&#1513;&#1500;&#1493;&#1502;&#1497;&#1501;%20&#1493;&#1502;&#1495;&#1497;&#1512;&#1497;%20&#1488;&#1513;&#1512;&#1488;&#1497;%2015.05%20&#1500;&#1500;&#1513;&#1499;&#1514;%20&#1492;&#1504;&#1490;&#1497;&#1491;.xlsx" TargetMode="External"/><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9.xml"/><Relationship Id="rId1" Type="http://schemas.microsoft.com/office/2011/relationships/chartStyle" Target="style9.xml"/></Relationships>
</file>

<file path=ppt/charts/_rels/chart24.xml.rels><?xml version="1.0" encoding="UTF-8" standalone="yes"?>
<Relationships xmlns="http://schemas.openxmlformats.org/package/2006/relationships"><Relationship Id="rId1" Type="http://schemas.openxmlformats.org/officeDocument/2006/relationships/oleObject" Target="file:///\\ntfs-jr-01\sys\chartbook\hodaat_ribit\chartbook_hodaat_ribit_portal.xlsm" TargetMode="External"/></Relationships>
</file>

<file path=ppt/charts/_rels/chart25.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oleObject" Target="file:///C:\Users\u56q\AppData\Local\Microsoft\Windows\INetCache\Content.Outlook\Z9J7HH2W\IMF%20-%20&#1514;&#1495;&#1494;&#1497;&#1493;&#1514;.xlsx" TargetMode="External"/><Relationship Id="rId1" Type="http://schemas.openxmlformats.org/officeDocument/2006/relationships/themeOverride" Target="../theme/themeOverride12.xm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C:\Users\u56q\AppData\Local\Microsoft\Windows\INetCache\Content.Outlook\Z9J7HH2W\PMI%20(002).xlsx" TargetMode="External"/></Relationships>
</file>

<file path=ppt/charts/_rels/chart27.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oleObject" Target="http://portals/sites/mos/mosFiles/&#1511;&#1493;&#1489;&#1509;%20&#1504;&#1514;&#1493;&#1504;&#1497;&#1501;%20-%20&#1492;&#1493;&#1491;&#1506;&#1514;%20&#1492;&#1512;&#1497;&#1489;&#1497;&#1514;.xlsm" TargetMode="External"/><Relationship Id="rId1" Type="http://schemas.openxmlformats.org/officeDocument/2006/relationships/themeOverride" Target="../theme/themeOverride14.xml"/></Relationships>
</file>

<file path=ppt/charts/_rels/chart28.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oleObject" Target="http://portals/sites/mos/mosFiles/&#1511;&#1493;&#1489;&#1509;%20&#1504;&#1514;&#1493;&#1504;&#1497;&#1501;%20-%20&#1492;&#1493;&#1491;&#1506;&#1514;%20&#1492;&#1512;&#1497;&#1489;&#1497;&#1514;.xlsm" TargetMode="External"/><Relationship Id="rId1" Type="http://schemas.openxmlformats.org/officeDocument/2006/relationships/themeOverride" Target="../theme/themeOverride15.xml"/></Relationships>
</file>

<file path=ppt/charts/_rels/chart29.xml.rels><?xml version="1.0" encoding="UTF-8" standalone="yes"?>
<Relationships xmlns="http://schemas.openxmlformats.org/package/2006/relationships"><Relationship Id="rId1" Type="http://schemas.openxmlformats.org/officeDocument/2006/relationships/oleObject" Target="file:///\\ntfs-jr-01\sys\chartbook\hodaat_ribit\chartbook_hodaat_ribit_portal.xlsm"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u56q\AppData\Local\Microsoft\Windows\INetCache\Content.Outlook\Z9J7HH2W\&#1505;&#1511;&#1512;%20&#1502;&#1490;&#1502;&#1493;&#1514;%20&#1488;&#1497;&#1493;&#1512;%20&#1500;&#1512;&#1497;&#1489;&#1497;&#1514;.xlsx" TargetMode="External"/></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oleObject" Target="../embeddings/oleObject6.bin"/></Relationships>
</file>

<file path=ppt/charts/_rels/chart31.xml.rels><?xml version="1.0" encoding="UTF-8" standalone="yes"?>
<Relationships xmlns="http://schemas.openxmlformats.org/package/2006/relationships"><Relationship Id="rId3" Type="http://schemas.openxmlformats.org/officeDocument/2006/relationships/chartUserShapes" Target="../drawings/drawing17.xml"/><Relationship Id="rId2" Type="http://schemas.openxmlformats.org/officeDocument/2006/relationships/oleObject" Target="http://portals/sites/mos/mosFiles/&#1511;&#1493;&#1489;&#1509;%20&#1504;&#1514;&#1493;&#1504;&#1497;&#1501;%20-%20&#1492;&#1493;&#1491;&#1506;&#1514;%20&#1492;&#1512;&#1497;&#1489;&#1497;&#1514;.xlsm" TargetMode="External"/><Relationship Id="rId1" Type="http://schemas.openxmlformats.org/officeDocument/2006/relationships/themeOverride" Target="../theme/themeOverride16.xml"/></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oleObject" Target="../embeddings/oleObject7.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u56q\Desktop\&#1488;&#1497;&#1493;&#1512;%204%20&#1499;&#1512;&#1496;&#1497;&#1505;&#1497;%20&#1488;&#1513;&#1512;&#1488;&#1497;.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2.xml"/><Relationship Id="rId4" Type="http://schemas.openxmlformats.org/officeDocument/2006/relationships/oleObject" Target="file:///C:\Users\u56q\AppData\Local\Microsoft\Windows\INetCache\Content.Outlook\Z9J7HH2W\&#1488;&#1497;&#1493;&#1512;%20&#1506;&#1493;&#1489;&#1491;&#1497;&#1501;%20&#1508;&#1506;&#1497;&#1500;&#1497;&#1501;%20-%20&#1505;&#1511;&#1512;&#1497;%20&#1489;&#1494;&#1511;.xlsx" TargetMode="Externa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C:\Users\u56q\AppData\Local\Microsoft\Windows\INetCache\Content.Outlook\Z9J7HH2W\changes_series.xlsx"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u56q\Downloads\chart%20(4).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ntfs-jr-01\sys\chartbook\hodaat_ribit\chartbook_hodaat_ribit_portal.xlsm" TargetMode="External"/></Relationships>
</file>

<file path=ppt/charts/_rels/chart9.xml.rels><?xml version="1.0" encoding="UTF-8" standalone="yes"?>
<Relationships xmlns="http://schemas.openxmlformats.org/package/2006/relationships"><Relationship Id="rId2" Type="http://schemas.openxmlformats.org/officeDocument/2006/relationships/oleObject" Target="http://portals/sites/mos/mosFiles/&#1505;&#1495;&#1512;%20&#1495;&#1493;&#1509;%20&#1493;&#1502;&#1488;&#1494;&#1503;%20&#1514;&#1513;&#1500;&#1493;&#1502;&#1497;&#1501;-chartbook.xls"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rtl="1">
              <a:defRPr sz="2200">
                <a:latin typeface="David" panose="020E0502060401010101" pitchFamily="34" charset="-79"/>
                <a:cs typeface="David" panose="020E0502060401010101" pitchFamily="34" charset="-79"/>
              </a:defRPr>
            </a:pPr>
            <a:r>
              <a:rPr lang="he-IL" sz="1800" b="1" i="0" baseline="0">
                <a:effectLst/>
              </a:rPr>
              <a:t>איור 1: שיעורי צמיחת התוצר בישראל
</a:t>
            </a:r>
            <a:r>
              <a:rPr lang="he-IL" sz="1800" b="0" i="0" baseline="0">
                <a:effectLst/>
              </a:rPr>
              <a:t>רבעוני במונחים שנתיים, 2013 עד 2020</a:t>
            </a:r>
            <a:endParaRPr lang="he-IL" sz="2000" b="0">
              <a:effectLst/>
            </a:endParaRPr>
          </a:p>
        </c:rich>
      </c:tx>
      <c:layout>
        <c:manualLayout>
          <c:xMode val="edge"/>
          <c:yMode val="edge"/>
          <c:x val="0.34926307701813636"/>
          <c:y val="1.2539184952978056E-2"/>
        </c:manualLayout>
      </c:layout>
      <c:overlay val="1"/>
    </c:title>
    <c:autoTitleDeleted val="0"/>
    <c:plotArea>
      <c:layout>
        <c:manualLayout>
          <c:layoutTarget val="inner"/>
          <c:xMode val="edge"/>
          <c:yMode val="edge"/>
          <c:x val="5.9196617336152217E-2"/>
          <c:y val="0.12163963830539991"/>
          <c:w val="0.89927621381001899"/>
          <c:h val="0.71931264861484789"/>
        </c:manualLayout>
      </c:layout>
      <c:barChart>
        <c:barDir val="col"/>
        <c:grouping val="clustered"/>
        <c:varyColors val="0"/>
        <c:ser>
          <c:idx val="1"/>
          <c:order val="0"/>
          <c:tx>
            <c:strRef>
              <c:f>'איור 1 נתונים'!$C$3</c:f>
              <c:strCache>
                <c:ptCount val="1"/>
                <c:pt idx="0">
                  <c:v>שיעור צמיחת התוצר בישראל</c:v>
                </c:pt>
              </c:strCache>
            </c:strRef>
          </c:tx>
          <c:spPr>
            <a:solidFill>
              <a:srgbClr val="4472C4"/>
            </a:solidFill>
            <a:ln w="22790">
              <a:noFill/>
            </a:ln>
          </c:spPr>
          <c:invertIfNegative val="0"/>
          <c:dLbls>
            <c:numFmt formatCode="#,##0.0" sourceLinked="0"/>
            <c:spPr>
              <a:noFill/>
              <a:ln w="22790">
                <a:noFill/>
              </a:ln>
            </c:spPr>
            <c:txPr>
              <a:bodyPr/>
              <a:lstStyle/>
              <a:p>
                <a:pPr>
                  <a:defRPr sz="1100" b="1" i="0" u="none" strike="noStrike" baseline="0">
                    <a:solidFill>
                      <a:sysClr val="windowText" lastClr="000000"/>
                    </a:solidFill>
                    <a:latin typeface="David" panose="020E0502060401010101" pitchFamily="34" charset="-79"/>
                    <a:ea typeface="Times New Roman"/>
                    <a:cs typeface="David" panose="020E0502060401010101" pitchFamily="34" charset="-79"/>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'איור 1 נתונים'!$A$4:$A$32</c:f>
              <c:strCache>
                <c:ptCount val="29"/>
                <c:pt idx="0">
                  <c:v>2013Q1</c:v>
                </c:pt>
                <c:pt idx="1">
                  <c:v>2013Q2</c:v>
                </c:pt>
                <c:pt idx="2">
                  <c:v>2013Q3</c:v>
                </c:pt>
                <c:pt idx="3">
                  <c:v>2013Q4</c:v>
                </c:pt>
                <c:pt idx="4">
                  <c:v>2014Q1</c:v>
                </c:pt>
                <c:pt idx="5">
                  <c:v>2014Q2</c:v>
                </c:pt>
                <c:pt idx="6">
                  <c:v>2014Q3</c:v>
                </c:pt>
                <c:pt idx="7">
                  <c:v>2014Q4</c:v>
                </c:pt>
                <c:pt idx="8">
                  <c:v>2015Q1</c:v>
                </c:pt>
                <c:pt idx="9">
                  <c:v>2015Q2</c:v>
                </c:pt>
                <c:pt idx="10">
                  <c:v>2015Q3</c:v>
                </c:pt>
                <c:pt idx="11">
                  <c:v>2015Q4</c:v>
                </c:pt>
                <c:pt idx="12">
                  <c:v>2016Q1</c:v>
                </c:pt>
                <c:pt idx="13">
                  <c:v>2016Q2</c:v>
                </c:pt>
                <c:pt idx="14">
                  <c:v>2016Q3</c:v>
                </c:pt>
                <c:pt idx="15">
                  <c:v>2016Q4</c:v>
                </c:pt>
                <c:pt idx="16">
                  <c:v>2017Q1</c:v>
                </c:pt>
                <c:pt idx="17">
                  <c:v>2017Q2</c:v>
                </c:pt>
                <c:pt idx="18">
                  <c:v>2017Q3</c:v>
                </c:pt>
                <c:pt idx="19">
                  <c:v>2017Q4</c:v>
                </c:pt>
                <c:pt idx="20">
                  <c:v>2018Q1</c:v>
                </c:pt>
                <c:pt idx="21">
                  <c:v>2018Q2</c:v>
                </c:pt>
                <c:pt idx="22">
                  <c:v>2018Q3</c:v>
                </c:pt>
                <c:pt idx="23">
                  <c:v>2018Q4</c:v>
                </c:pt>
                <c:pt idx="24">
                  <c:v>2019Q1</c:v>
                </c:pt>
                <c:pt idx="25">
                  <c:v>2019Q2</c:v>
                </c:pt>
                <c:pt idx="26">
                  <c:v>2019Q3</c:v>
                </c:pt>
                <c:pt idx="27">
                  <c:v>2019Q4</c:v>
                </c:pt>
                <c:pt idx="28">
                  <c:v>2020Q1</c:v>
                </c:pt>
              </c:strCache>
            </c:strRef>
          </c:cat>
          <c:val>
            <c:numRef>
              <c:f>'איור 1 נתונים'!$C$4:$C$32</c:f>
              <c:numCache>
                <c:formatCode>0.0</c:formatCode>
                <c:ptCount val="29"/>
                <c:pt idx="0">
                  <c:v>4.5832480835860778</c:v>
                </c:pt>
                <c:pt idx="1">
                  <c:v>7.2482122894531376</c:v>
                </c:pt>
                <c:pt idx="2">
                  <c:v>3.9889645554997966</c:v>
                </c:pt>
                <c:pt idx="3">
                  <c:v>2.4437939399705622</c:v>
                </c:pt>
                <c:pt idx="4">
                  <c:v>4.5028062119107037</c:v>
                </c:pt>
                <c:pt idx="5">
                  <c:v>4.2061668803975438</c:v>
                </c:pt>
                <c:pt idx="6">
                  <c:v>1.8042215473239809</c:v>
                </c:pt>
                <c:pt idx="7">
                  <c:v>6.2907341492643543</c:v>
                </c:pt>
                <c:pt idx="8">
                  <c:v>1.1194656051427998</c:v>
                </c:pt>
                <c:pt idx="9">
                  <c:v>0.47858215284002359</c:v>
                </c:pt>
                <c:pt idx="10">
                  <c:v>0.7932394449803537</c:v>
                </c:pt>
                <c:pt idx="11">
                  <c:v>3.6219632435716465</c:v>
                </c:pt>
                <c:pt idx="12">
                  <c:v>3.6452477500924951</c:v>
                </c:pt>
                <c:pt idx="13">
                  <c:v>6.7441796379616559</c:v>
                </c:pt>
                <c:pt idx="14">
                  <c:v>4.971876023766364</c:v>
                </c:pt>
                <c:pt idx="15">
                  <c:v>3.9631766086747344</c:v>
                </c:pt>
                <c:pt idx="16">
                  <c:v>0.27081947661558026</c:v>
                </c:pt>
                <c:pt idx="17">
                  <c:v>4.5606618945954969</c:v>
                </c:pt>
                <c:pt idx="18">
                  <c:v>4.935360174051362</c:v>
                </c:pt>
                <c:pt idx="19">
                  <c:v>4.4280558457602481</c:v>
                </c:pt>
                <c:pt idx="20">
                  <c:v>4.2280495112263727</c:v>
                </c:pt>
                <c:pt idx="21">
                  <c:v>1.5303120351012112</c:v>
                </c:pt>
                <c:pt idx="22">
                  <c:v>2.944550634791443</c:v>
                </c:pt>
                <c:pt idx="23">
                  <c:v>3.7361813378748776</c:v>
                </c:pt>
                <c:pt idx="24">
                  <c:v>4.9314576539288613</c:v>
                </c:pt>
                <c:pt idx="25">
                  <c:v>1.3162920744089979</c:v>
                </c:pt>
                <c:pt idx="26">
                  <c:v>4.0501685687321265</c:v>
                </c:pt>
                <c:pt idx="27">
                  <c:v>4.5804169121610672</c:v>
                </c:pt>
                <c:pt idx="28">
                  <c:v>-7.1</c:v>
                </c:pt>
              </c:numCache>
            </c:numRef>
          </c:val>
          <c:extLst>
            <c:ext xmlns:c16="http://schemas.microsoft.com/office/drawing/2014/chart" uri="{C3380CC4-5D6E-409C-BE32-E72D297353CC}">
              <c16:uniqueId val="{00000000-FF6A-44D8-83F5-3E42CDAD3BC2}"/>
            </c:ext>
          </c:extLst>
        </c:ser>
        <c:ser>
          <c:idx val="0"/>
          <c:order val="1"/>
          <c:spPr>
            <a:pattFill prst="wdDnDiag">
              <a:fgClr>
                <a:srgbClr val="ED7D31"/>
              </a:fgClr>
              <a:bgClr>
                <a:schemeClr val="bg1"/>
              </a:bgClr>
            </a:pattFill>
            <a:ln>
              <a:solidFill>
                <a:schemeClr val="tx1"/>
              </a:solidFill>
            </a:ln>
          </c:spPr>
          <c:invertIfNegative val="0"/>
          <c:dPt>
            <c:idx val="20"/>
            <c:invertIfNegative val="0"/>
            <c:bubble3D val="0"/>
            <c:spPr>
              <a:pattFill prst="wdDnDiag">
                <a:fgClr>
                  <a:srgbClr val="ED7D31"/>
                </a:fgClr>
                <a:bgClr>
                  <a:schemeClr val="bg1"/>
                </a:bgClr>
              </a:pattFill>
            </c:spPr>
            <c:extLst>
              <c:ext xmlns:c16="http://schemas.microsoft.com/office/drawing/2014/chart" uri="{C3380CC4-5D6E-409C-BE32-E72D297353CC}">
                <c16:uniqueId val="{00000002-FF6A-44D8-83F5-3E42CDAD3BC2}"/>
              </c:ext>
            </c:extLst>
          </c:dPt>
          <c:dPt>
            <c:idx val="27"/>
            <c:invertIfNegative val="0"/>
            <c:bubble3D val="0"/>
            <c:spPr>
              <a:pattFill prst="wdDnDiag">
                <a:fgClr>
                  <a:srgbClr val="00B050"/>
                </a:fgClr>
                <a:bgClr>
                  <a:schemeClr val="bg1"/>
                </a:bgClr>
              </a:pattFill>
              <a:ln>
                <a:solidFill>
                  <a:schemeClr val="tx1"/>
                </a:solidFill>
              </a:ln>
            </c:spPr>
            <c:extLst>
              <c:ext xmlns:c16="http://schemas.microsoft.com/office/drawing/2014/chart" uri="{C3380CC4-5D6E-409C-BE32-E72D297353CC}">
                <c16:uniqueId val="{00000004-FF6A-44D8-83F5-3E42CDAD3BC2}"/>
              </c:ext>
            </c:extLst>
          </c:dPt>
          <c:dLbls>
            <c:spPr>
              <a:noFill/>
              <a:ln>
                <a:noFill/>
              </a:ln>
              <a:effectLst/>
            </c:spPr>
            <c:txPr>
              <a:bodyPr/>
              <a:lstStyle/>
              <a:p>
                <a:pPr>
                  <a:defRPr sz="1100"/>
                </a:pPr>
                <a:endParaRPr lang="he-I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'איור 1 נתונים'!$A$4:$A$34</c:f>
              <c:strCache>
                <c:ptCount val="31"/>
                <c:pt idx="0">
                  <c:v>2013Q1</c:v>
                </c:pt>
                <c:pt idx="1">
                  <c:v>2013Q2</c:v>
                </c:pt>
                <c:pt idx="2">
                  <c:v>2013Q3</c:v>
                </c:pt>
                <c:pt idx="3">
                  <c:v>2013Q4</c:v>
                </c:pt>
                <c:pt idx="4">
                  <c:v>2014Q1</c:v>
                </c:pt>
                <c:pt idx="5">
                  <c:v>2014Q2</c:v>
                </c:pt>
                <c:pt idx="6">
                  <c:v>2014Q3</c:v>
                </c:pt>
                <c:pt idx="7">
                  <c:v>2014Q4</c:v>
                </c:pt>
                <c:pt idx="8">
                  <c:v>2015Q1</c:v>
                </c:pt>
                <c:pt idx="9">
                  <c:v>2015Q2</c:v>
                </c:pt>
                <c:pt idx="10">
                  <c:v>2015Q3</c:v>
                </c:pt>
                <c:pt idx="11">
                  <c:v>2015Q4</c:v>
                </c:pt>
                <c:pt idx="12">
                  <c:v>2016Q1</c:v>
                </c:pt>
                <c:pt idx="13">
                  <c:v>2016Q2</c:v>
                </c:pt>
                <c:pt idx="14">
                  <c:v>2016Q3</c:v>
                </c:pt>
                <c:pt idx="15">
                  <c:v>2016Q4</c:v>
                </c:pt>
                <c:pt idx="16">
                  <c:v>2017Q1</c:v>
                </c:pt>
                <c:pt idx="17">
                  <c:v>2017Q2</c:v>
                </c:pt>
                <c:pt idx="18">
                  <c:v>2017Q3</c:v>
                </c:pt>
                <c:pt idx="19">
                  <c:v>2017Q4</c:v>
                </c:pt>
                <c:pt idx="20">
                  <c:v>2018Q1</c:v>
                </c:pt>
                <c:pt idx="21">
                  <c:v>2018Q2</c:v>
                </c:pt>
                <c:pt idx="22">
                  <c:v>2018Q3</c:v>
                </c:pt>
                <c:pt idx="23">
                  <c:v>2018Q4</c:v>
                </c:pt>
                <c:pt idx="24">
                  <c:v>2019Q1</c:v>
                </c:pt>
                <c:pt idx="25">
                  <c:v>2019Q2</c:v>
                </c:pt>
                <c:pt idx="26">
                  <c:v>2019Q3</c:v>
                </c:pt>
                <c:pt idx="27">
                  <c:v>2019Q4</c:v>
                </c:pt>
                <c:pt idx="28">
                  <c:v>2020Q1</c:v>
                </c:pt>
                <c:pt idx="29">
                  <c:v>2020F</c:v>
                </c:pt>
                <c:pt idx="30">
                  <c:v>2021F</c:v>
                </c:pt>
              </c:strCache>
            </c:strRef>
          </c:cat>
          <c:val>
            <c:numRef>
              <c:f>'איור 1 נתונים'!$E$4:$E$34</c:f>
              <c:numCache>
                <c:formatCode>0.0</c:formatCode>
                <c:ptCount val="31"/>
                <c:pt idx="29">
                  <c:v>-4.5</c:v>
                </c:pt>
                <c:pt idx="30">
                  <c:v>6.8</c:v>
                </c:pt>
              </c:numCache>
            </c:numRef>
          </c:val>
          <c:extLst>
            <c:ext xmlns:c16="http://schemas.microsoft.com/office/drawing/2014/chart" uri="{C3380CC4-5D6E-409C-BE32-E72D297353CC}">
              <c16:uniqueId val="{00000005-FF6A-44D8-83F5-3E42CDAD3BC2}"/>
            </c:ext>
          </c:extLst>
        </c:ser>
        <c:dLbls>
          <c:showLegendKey val="0"/>
          <c:showVal val="0"/>
          <c:showCatName val="0"/>
          <c:showSerName val="0"/>
          <c:showPercent val="0"/>
          <c:showBubbleSize val="0"/>
        </c:dLbls>
        <c:gapWidth val="70"/>
        <c:axId val="228152064"/>
        <c:axId val="228153600"/>
      </c:barChart>
      <c:catAx>
        <c:axId val="228152064"/>
        <c:scaling>
          <c:orientation val="minMax"/>
        </c:scaling>
        <c:delete val="0"/>
        <c:axPos val="b"/>
        <c:numFmt formatCode="mm\-yy" sourceLinked="0"/>
        <c:majorTickMark val="out"/>
        <c:minorTickMark val="none"/>
        <c:tickLblPos val="low"/>
        <c:spPr>
          <a:ln w="2849">
            <a:solidFill>
              <a:schemeClr val="tx1"/>
            </a:solidFill>
            <a:prstDash val="solid"/>
          </a:ln>
        </c:spPr>
        <c:txPr>
          <a:bodyPr rot="-2700000" vert="horz"/>
          <a:lstStyle/>
          <a:p>
            <a:pPr>
              <a:defRPr sz="1400" b="0" i="0" u="none" strike="noStrike" baseline="0">
                <a:solidFill>
                  <a:schemeClr val="tx1"/>
                </a:solidFill>
                <a:latin typeface="David" panose="020E0502060401010101" pitchFamily="34" charset="-79"/>
                <a:ea typeface="Times New Roman"/>
                <a:cs typeface="David" panose="020E0502060401010101" pitchFamily="34" charset="-79"/>
              </a:defRPr>
            </a:pPr>
            <a:endParaRPr lang="he-IL"/>
          </a:p>
        </c:txPr>
        <c:crossAx val="228153600"/>
        <c:crosses val="autoZero"/>
        <c:auto val="0"/>
        <c:lblAlgn val="ctr"/>
        <c:lblOffset val="120"/>
        <c:tickLblSkip val="1"/>
        <c:tickMarkSkip val="1"/>
        <c:noMultiLvlLbl val="0"/>
      </c:catAx>
      <c:valAx>
        <c:axId val="228153600"/>
        <c:scaling>
          <c:orientation val="minMax"/>
          <c:max val="10"/>
        </c:scaling>
        <c:delete val="0"/>
        <c:axPos val="l"/>
        <c:title>
          <c:tx>
            <c:rich>
              <a:bodyPr rot="0" vert="horz"/>
              <a:lstStyle/>
              <a:p>
                <a:pPr>
                  <a:defRPr b="0"/>
                </a:pPr>
                <a:r>
                  <a:rPr lang="he-IL" b="0"/>
                  <a:t>%</a:t>
                </a:r>
                <a:endParaRPr lang="en-US" b="0"/>
              </a:p>
            </c:rich>
          </c:tx>
          <c:layout>
            <c:manualLayout>
              <c:xMode val="edge"/>
              <c:yMode val="edge"/>
              <c:x val="2.4564994882292732E-2"/>
              <c:y val="5.2617678276108901E-2"/>
            </c:manualLayout>
          </c:layout>
          <c:overlay val="0"/>
        </c:title>
        <c:numFmt formatCode="General" sourceLinked="0"/>
        <c:majorTickMark val="out"/>
        <c:minorTickMark val="none"/>
        <c:tickLblPos val="nextTo"/>
        <c:spPr>
          <a:ln w="2849">
            <a:solidFill>
              <a:schemeClr val="tx1"/>
            </a:solidFill>
            <a:prstDash val="solid"/>
          </a:ln>
        </c:spPr>
        <c:txPr>
          <a:bodyPr rot="0" vert="horz"/>
          <a:lstStyle/>
          <a:p>
            <a:pPr>
              <a:defRPr sz="1400" b="0" i="0" u="none" strike="noStrike" baseline="0">
                <a:solidFill>
                  <a:schemeClr val="tx1"/>
                </a:solidFill>
                <a:latin typeface="David" panose="020E0502060401010101" pitchFamily="34" charset="-79"/>
                <a:ea typeface="Times New Roman"/>
                <a:cs typeface="David" panose="020E0502060401010101" pitchFamily="34" charset="-79"/>
              </a:defRPr>
            </a:pPr>
            <a:endParaRPr lang="he-IL"/>
          </a:p>
        </c:txPr>
        <c:crossAx val="228152064"/>
        <c:crosses val="autoZero"/>
        <c:crossBetween val="between"/>
      </c:valAx>
      <c:spPr>
        <a:noFill/>
        <a:ln w="12700">
          <a:noFill/>
        </a:ln>
      </c:spPr>
    </c:plotArea>
    <c:plotVisOnly val="1"/>
    <c:dispBlanksAs val="gap"/>
    <c:showDLblsOverMax val="0"/>
  </c:chart>
  <c:spPr>
    <a:solidFill>
      <a:schemeClr val="bg1"/>
    </a:solidFill>
    <a:ln w="19050">
      <a:noFill/>
    </a:ln>
  </c:spPr>
  <c:txPr>
    <a:bodyPr/>
    <a:lstStyle/>
    <a:p>
      <a:pPr>
        <a:defRPr sz="1413" b="1" i="0" u="none" strike="noStrike" baseline="0">
          <a:solidFill>
            <a:schemeClr val="tx1"/>
          </a:solidFill>
          <a:latin typeface="Times New Roman (Hebrew)"/>
          <a:ea typeface="Times New Roman (Hebrew)"/>
          <a:cs typeface="Times New Roman (Hebrew)"/>
        </a:defRPr>
      </a:pPr>
      <a:endParaRPr lang="he-IL"/>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1" eaLnBrk="1" fontAlgn="auto" latinLnBrk="0" hangingPunct="1">
              <a:lnSpc>
                <a:spcPct val="100000"/>
              </a:lnSpc>
              <a:spcBef>
                <a:spcPts val="0"/>
              </a:spcBef>
              <a:spcAft>
                <a:spcPts val="0"/>
              </a:spcAft>
              <a:buClrTx/>
              <a:buSzTx/>
              <a:buFontTx/>
              <a:buNone/>
              <a:tabLst/>
              <a:defRPr sz="2000" b="1" i="0" u="none" strike="noStrike" kern="1200" baseline="0">
                <a:solidFill>
                  <a:srgbClr val="000000"/>
                </a:solidFill>
                <a:latin typeface="David"/>
                <a:ea typeface="David"/>
                <a:cs typeface="David"/>
              </a:defRPr>
            </a:pPr>
            <a:r>
              <a:rPr lang="he-IL" dirty="0"/>
              <a:t>איור </a:t>
            </a:r>
            <a:r>
              <a:rPr lang="he-IL" dirty="0" smtClean="0"/>
              <a:t>10: </a:t>
            </a:r>
            <a:r>
              <a:rPr lang="he-IL" dirty="0"/>
              <a:t>התרומה של הרכיבים העיקריים במדד לאינפלציה השנתית
</a:t>
            </a:r>
            <a:r>
              <a:rPr lang="he-IL" b="0" dirty="0" smtClean="0"/>
              <a:t>ינואר 2016 </a:t>
            </a:r>
            <a:r>
              <a:rPr lang="he-IL" b="0" dirty="0"/>
              <a:t>עד </a:t>
            </a:r>
            <a:r>
              <a:rPr lang="he-IL" b="0" dirty="0" smtClean="0"/>
              <a:t>אפריל 2020</a:t>
            </a:r>
            <a:endParaRPr lang="he-IL" b="0" dirty="0"/>
          </a:p>
        </c:rich>
      </c:tx>
      <c:layout/>
      <c:overlay val="1"/>
    </c:title>
    <c:autoTitleDeleted val="0"/>
    <c:plotArea>
      <c:layout>
        <c:manualLayout>
          <c:layoutTarget val="inner"/>
          <c:xMode val="edge"/>
          <c:yMode val="edge"/>
          <c:x val="3.7564239986890069E-2"/>
          <c:y val="0.11557673567566457"/>
          <c:w val="0.94217898811778522"/>
          <c:h val="0.65803256567850654"/>
        </c:manualLayout>
      </c:layout>
      <c:barChart>
        <c:barDir val="col"/>
        <c:grouping val="stacked"/>
        <c:varyColors val="0"/>
        <c:ser>
          <c:idx val="2"/>
          <c:order val="0"/>
          <c:tx>
            <c:strRef>
              <c:f>'איור 1 נתונים'!$C$3</c:f>
              <c:strCache>
                <c:ptCount val="1"/>
                <c:pt idx="0">
                  <c:v>דיור (24.1%)</c:v>
                </c:pt>
              </c:strCache>
            </c:strRef>
          </c:tx>
          <c:spPr>
            <a:solidFill>
              <a:schemeClr val="accent3"/>
            </a:solidFill>
            <a:ln>
              <a:noFill/>
            </a:ln>
          </c:spPr>
          <c:invertIfNegative val="0"/>
          <c:cat>
            <c:numRef>
              <c:f>'איור 1 נתונים'!$A$16:$A$150</c:f>
              <c:numCache>
                <c:formatCode>m/d/yyyy</c:formatCode>
                <c:ptCount val="135"/>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pt idx="76">
                  <c:v>43616</c:v>
                </c:pt>
                <c:pt idx="77">
                  <c:v>43646</c:v>
                </c:pt>
                <c:pt idx="78">
                  <c:v>43677</c:v>
                </c:pt>
                <c:pt idx="79">
                  <c:v>43708</c:v>
                </c:pt>
                <c:pt idx="80">
                  <c:v>43738</c:v>
                </c:pt>
                <c:pt idx="81">
                  <c:v>43769</c:v>
                </c:pt>
                <c:pt idx="82">
                  <c:v>43799</c:v>
                </c:pt>
                <c:pt idx="83">
                  <c:v>43830</c:v>
                </c:pt>
                <c:pt idx="84">
                  <c:v>43861</c:v>
                </c:pt>
                <c:pt idx="85">
                  <c:v>43890</c:v>
                </c:pt>
                <c:pt idx="86">
                  <c:v>43921</c:v>
                </c:pt>
                <c:pt idx="87">
                  <c:v>43951</c:v>
                </c:pt>
              </c:numCache>
            </c:numRef>
          </c:cat>
          <c:val>
            <c:numRef>
              <c:f>'איור 1 נתונים'!$C$16:$C$150</c:f>
              <c:numCache>
                <c:formatCode>0.0</c:formatCode>
                <c:ptCount val="135"/>
                <c:pt idx="0">
                  <c:v>0.72316184024404195</c:v>
                </c:pt>
                <c:pt idx="1">
                  <c:v>0.62402557272709447</c:v>
                </c:pt>
                <c:pt idx="2">
                  <c:v>0.73108630139212405</c:v>
                </c:pt>
                <c:pt idx="3">
                  <c:v>0.74993681224919551</c:v>
                </c:pt>
                <c:pt idx="4">
                  <c:v>0.75840298081839841</c:v>
                </c:pt>
                <c:pt idx="5">
                  <c:v>0.81285055283408925</c:v>
                </c:pt>
                <c:pt idx="6">
                  <c:v>0.80031053205441349</c:v>
                </c:pt>
                <c:pt idx="7">
                  <c:v>0.69804059621037939</c:v>
                </c:pt>
                <c:pt idx="8">
                  <c:v>0.69974028638284524</c:v>
                </c:pt>
                <c:pt idx="9">
                  <c:v>0.93953233998709185</c:v>
                </c:pt>
                <c:pt idx="10">
                  <c:v>0.90929906614465794</c:v>
                </c:pt>
                <c:pt idx="11">
                  <c:v>0.73783377888514823</c:v>
                </c:pt>
                <c:pt idx="12">
                  <c:v>0.60926337449755852</c:v>
                </c:pt>
                <c:pt idx="13">
                  <c:v>0.79016917379670126</c:v>
                </c:pt>
                <c:pt idx="14">
                  <c:v>0.81316621847022619</c:v>
                </c:pt>
                <c:pt idx="15">
                  <c:v>0.60795850810654006</c:v>
                </c:pt>
                <c:pt idx="16">
                  <c:v>0.60616374733716227</c:v>
                </c:pt>
                <c:pt idx="17">
                  <c:v>0.60553398947128423</c:v>
                </c:pt>
                <c:pt idx="18">
                  <c:v>0.5746662221693839</c:v>
                </c:pt>
                <c:pt idx="19">
                  <c:v>0.5251259905800354</c:v>
                </c:pt>
                <c:pt idx="20">
                  <c:v>0.55379475136972844</c:v>
                </c:pt>
                <c:pt idx="21">
                  <c:v>0.5801144197391418</c:v>
                </c:pt>
                <c:pt idx="22">
                  <c:v>0.70750744395226572</c:v>
                </c:pt>
                <c:pt idx="23">
                  <c:v>0.81402463568235117</c:v>
                </c:pt>
                <c:pt idx="24">
                  <c:v>0.67865718705979405</c:v>
                </c:pt>
                <c:pt idx="25">
                  <c:v>0.61357244391245191</c:v>
                </c:pt>
                <c:pt idx="26">
                  <c:v>0.57355176994417967</c:v>
                </c:pt>
                <c:pt idx="27">
                  <c:v>0.52539170625775811</c:v>
                </c:pt>
                <c:pt idx="28">
                  <c:v>0.52417564888048174</c:v>
                </c:pt>
                <c:pt idx="29">
                  <c:v>0.55242290556658791</c:v>
                </c:pt>
                <c:pt idx="30">
                  <c:v>0.58511899131230294</c:v>
                </c:pt>
                <c:pt idx="31">
                  <c:v>0.6438284619854856</c:v>
                </c:pt>
                <c:pt idx="32">
                  <c:v>0.67490366867744889</c:v>
                </c:pt>
                <c:pt idx="33">
                  <c:v>0.52679733612566482</c:v>
                </c:pt>
                <c:pt idx="34">
                  <c:v>0.47528608885118395</c:v>
                </c:pt>
                <c:pt idx="35">
                  <c:v>0.55423172043702951</c:v>
                </c:pt>
                <c:pt idx="36">
                  <c:v>0.6692455278420294</c:v>
                </c:pt>
                <c:pt idx="37">
                  <c:v>0.6951420725141978</c:v>
                </c:pt>
                <c:pt idx="38">
                  <c:v>0.61610340447027201</c:v>
                </c:pt>
                <c:pt idx="39">
                  <c:v>0.69790773108024695</c:v>
                </c:pt>
                <c:pt idx="40">
                  <c:v>0.61720512715360998</c:v>
                </c:pt>
                <c:pt idx="41">
                  <c:v>0.53630114266189599</c:v>
                </c:pt>
                <c:pt idx="42">
                  <c:v>0.58046649191606525</c:v>
                </c:pt>
                <c:pt idx="43">
                  <c:v>0.5050889971090966</c:v>
                </c:pt>
                <c:pt idx="44">
                  <c:v>0.50805238435934708</c:v>
                </c:pt>
                <c:pt idx="45">
                  <c:v>0.53656867470350678</c:v>
                </c:pt>
                <c:pt idx="46">
                  <c:v>0.50854108478614601</c:v>
                </c:pt>
                <c:pt idx="47">
                  <c:v>0.3811093386947827</c:v>
                </c:pt>
                <c:pt idx="48">
                  <c:v>0.36493715772933843</c:v>
                </c:pt>
                <c:pt idx="49">
                  <c:v>0.41783496762214112</c:v>
                </c:pt>
                <c:pt idx="50">
                  <c:v>0.52313975271638269</c:v>
                </c:pt>
                <c:pt idx="51">
                  <c:v>0.45069040597008286</c:v>
                </c:pt>
                <c:pt idx="52">
                  <c:v>0.37336559348946347</c:v>
                </c:pt>
                <c:pt idx="53">
                  <c:v>0.39663342876898083</c:v>
                </c:pt>
                <c:pt idx="54">
                  <c:v>0.33339465178677491</c:v>
                </c:pt>
                <c:pt idx="55">
                  <c:v>0.39020190293716533</c:v>
                </c:pt>
                <c:pt idx="56">
                  <c:v>0.46783683144859795</c:v>
                </c:pt>
                <c:pt idx="57">
                  <c:v>0.54347820172310113</c:v>
                </c:pt>
                <c:pt idx="58">
                  <c:v>0.5412800504600267</c:v>
                </c:pt>
                <c:pt idx="59">
                  <c:v>0.61809601384161683</c:v>
                </c:pt>
                <c:pt idx="60">
                  <c:v>0.58829458016238578</c:v>
                </c:pt>
                <c:pt idx="61">
                  <c:v>0.43316266515271462</c:v>
                </c:pt>
                <c:pt idx="62">
                  <c:v>0.45323530898321895</c:v>
                </c:pt>
                <c:pt idx="63">
                  <c:v>0.5577116043174849</c:v>
                </c:pt>
                <c:pt idx="64">
                  <c:v>0.63496485946245373</c:v>
                </c:pt>
                <c:pt idx="65">
                  <c:v>0.70624710790005962</c:v>
                </c:pt>
                <c:pt idx="66">
                  <c:v>0.47683630257631027</c:v>
                </c:pt>
                <c:pt idx="67">
                  <c:v>0.42414801921992734</c:v>
                </c:pt>
                <c:pt idx="68">
                  <c:v>0.47355727197870445</c:v>
                </c:pt>
                <c:pt idx="69">
                  <c:v>0.575983228274903</c:v>
                </c:pt>
                <c:pt idx="70">
                  <c:v>0.55194738439860502</c:v>
                </c:pt>
                <c:pt idx="71">
                  <c:v>0.50132317851050989</c:v>
                </c:pt>
                <c:pt idx="72">
                  <c:v>0.50071534838885978</c:v>
                </c:pt>
                <c:pt idx="73">
                  <c:v>0.65046270795697936</c:v>
                </c:pt>
                <c:pt idx="74">
                  <c:v>0.629831925055791</c:v>
                </c:pt>
                <c:pt idx="75">
                  <c:v>0.53456578729209958</c:v>
                </c:pt>
                <c:pt idx="76">
                  <c:v>0.53245441412573458</c:v>
                </c:pt>
                <c:pt idx="77">
                  <c:v>0.4342688115590761</c:v>
                </c:pt>
                <c:pt idx="78">
                  <c:v>0.53444779961758704</c:v>
                </c:pt>
                <c:pt idx="79">
                  <c:v>0.53973943765378818</c:v>
                </c:pt>
                <c:pt idx="80">
                  <c:v>0.44605462913638072</c:v>
                </c:pt>
                <c:pt idx="81">
                  <c:v>0.32836712517071598</c:v>
                </c:pt>
                <c:pt idx="82">
                  <c:v>0.37396391535497492</c:v>
                </c:pt>
                <c:pt idx="83">
                  <c:v>0.52124850587358595</c:v>
                </c:pt>
                <c:pt idx="84">
                  <c:v>0.54015490376885678</c:v>
                </c:pt>
                <c:pt idx="85">
                  <c:v>0.46515662695751692</c:v>
                </c:pt>
                <c:pt idx="86">
                  <c:v>0.48627504519839254</c:v>
                </c:pt>
                <c:pt idx="87">
                  <c:v>0.46460711304057439</c:v>
                </c:pt>
              </c:numCache>
            </c:numRef>
          </c:val>
          <c:extLst>
            <c:ext xmlns:c16="http://schemas.microsoft.com/office/drawing/2014/chart" uri="{C3380CC4-5D6E-409C-BE32-E72D297353CC}">
              <c16:uniqueId val="{00000000-ADA1-4B85-99CF-DD5A4400CAEA}"/>
            </c:ext>
          </c:extLst>
        </c:ser>
        <c:ser>
          <c:idx val="7"/>
          <c:order val="1"/>
          <c:tx>
            <c:strRef>
              <c:f>'איור 1 נתונים'!$E$3</c:f>
              <c:strCache>
                <c:ptCount val="1"/>
                <c:pt idx="0">
                  <c:v>תקשורת (2%)</c:v>
                </c:pt>
              </c:strCache>
            </c:strRef>
          </c:tx>
          <c:spPr>
            <a:solidFill>
              <a:schemeClr val="accent6"/>
            </a:solidFill>
            <a:ln>
              <a:noFill/>
            </a:ln>
          </c:spPr>
          <c:invertIfNegative val="0"/>
          <c:cat>
            <c:numRef>
              <c:f>'איור 1 נתונים'!$A$16:$A$150</c:f>
              <c:numCache>
                <c:formatCode>m/d/yyyy</c:formatCode>
                <c:ptCount val="135"/>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pt idx="76">
                  <c:v>43616</c:v>
                </c:pt>
                <c:pt idx="77">
                  <c:v>43646</c:v>
                </c:pt>
                <c:pt idx="78">
                  <c:v>43677</c:v>
                </c:pt>
                <c:pt idx="79">
                  <c:v>43708</c:v>
                </c:pt>
                <c:pt idx="80">
                  <c:v>43738</c:v>
                </c:pt>
                <c:pt idx="81">
                  <c:v>43769</c:v>
                </c:pt>
                <c:pt idx="82">
                  <c:v>43799</c:v>
                </c:pt>
                <c:pt idx="83">
                  <c:v>43830</c:v>
                </c:pt>
                <c:pt idx="84">
                  <c:v>43861</c:v>
                </c:pt>
                <c:pt idx="85">
                  <c:v>43890</c:v>
                </c:pt>
                <c:pt idx="86">
                  <c:v>43921</c:v>
                </c:pt>
                <c:pt idx="87">
                  <c:v>43951</c:v>
                </c:pt>
              </c:numCache>
            </c:numRef>
          </c:cat>
          <c:val>
            <c:numRef>
              <c:f>'איור 1 נתונים'!$E$16:$E$150</c:f>
              <c:numCache>
                <c:formatCode>0.0</c:formatCode>
                <c:ptCount val="135"/>
                <c:pt idx="0">
                  <c:v>-0.33441418497868419</c:v>
                </c:pt>
                <c:pt idx="1">
                  <c:v>-0.37257053907712995</c:v>
                </c:pt>
                <c:pt idx="2">
                  <c:v>-0.43296331838647739</c:v>
                </c:pt>
                <c:pt idx="3">
                  <c:v>-0.41662745392803524</c:v>
                </c:pt>
                <c:pt idx="4">
                  <c:v>-0.4566730994401324</c:v>
                </c:pt>
                <c:pt idx="5">
                  <c:v>-0.40800610363470929</c:v>
                </c:pt>
                <c:pt idx="6">
                  <c:v>-0.37985163985755083</c:v>
                </c:pt>
                <c:pt idx="7">
                  <c:v>-0.35788496206694853</c:v>
                </c:pt>
                <c:pt idx="8">
                  <c:v>-0.37117750272436806</c:v>
                </c:pt>
                <c:pt idx="9">
                  <c:v>-0.37439566252531375</c:v>
                </c:pt>
                <c:pt idx="10">
                  <c:v>-0.32708563794874707</c:v>
                </c:pt>
                <c:pt idx="11">
                  <c:v>-0.23258019114626205</c:v>
                </c:pt>
                <c:pt idx="12">
                  <c:v>-0.18286499382969978</c:v>
                </c:pt>
                <c:pt idx="13">
                  <c:v>-0.20981005707925321</c:v>
                </c:pt>
                <c:pt idx="14">
                  <c:v>-0.14247621192631157</c:v>
                </c:pt>
                <c:pt idx="15">
                  <c:v>-0.14203050949067139</c:v>
                </c:pt>
                <c:pt idx="16">
                  <c:v>-9.923051173080305E-2</c:v>
                </c:pt>
                <c:pt idx="17">
                  <c:v>-0.11472069463704405</c:v>
                </c:pt>
                <c:pt idx="18">
                  <c:v>-0.11458806955653882</c:v>
                </c:pt>
                <c:pt idx="19">
                  <c:v>-0.19288642157140473</c:v>
                </c:pt>
                <c:pt idx="20">
                  <c:v>-0.1933426545980817</c:v>
                </c:pt>
                <c:pt idx="21">
                  <c:v>-0.18985765929821546</c:v>
                </c:pt>
                <c:pt idx="22">
                  <c:v>-0.18985765929821546</c:v>
                </c:pt>
                <c:pt idx="23">
                  <c:v>-0.18774125596184418</c:v>
                </c:pt>
                <c:pt idx="24">
                  <c:v>-0.16634884502517194</c:v>
                </c:pt>
                <c:pt idx="25">
                  <c:v>-0.16335612373478614</c:v>
                </c:pt>
                <c:pt idx="26">
                  <c:v>-0.18169901807338931</c:v>
                </c:pt>
                <c:pt idx="27">
                  <c:v>-0.18374613435769335</c:v>
                </c:pt>
                <c:pt idx="28">
                  <c:v>-0.18520316385164332</c:v>
                </c:pt>
                <c:pt idx="29">
                  <c:v>-0.1823418119380715</c:v>
                </c:pt>
                <c:pt idx="30">
                  <c:v>-0.18215479469505813</c:v>
                </c:pt>
                <c:pt idx="31">
                  <c:v>-0.16347612132072428</c:v>
                </c:pt>
                <c:pt idx="32">
                  <c:v>-0.16188049244220623</c:v>
                </c:pt>
                <c:pt idx="33">
                  <c:v>-0.18379594246675951</c:v>
                </c:pt>
                <c:pt idx="34">
                  <c:v>-0.18720611695932404</c:v>
                </c:pt>
                <c:pt idx="35">
                  <c:v>-0.19134370064185208</c:v>
                </c:pt>
                <c:pt idx="36">
                  <c:v>-0.19130175154028298</c:v>
                </c:pt>
                <c:pt idx="37">
                  <c:v>-0.14621383647798761</c:v>
                </c:pt>
                <c:pt idx="38">
                  <c:v>-0.12650642398532205</c:v>
                </c:pt>
                <c:pt idx="39">
                  <c:v>-0.1278837831266717</c:v>
                </c:pt>
                <c:pt idx="40">
                  <c:v>-0.12580928093950933</c:v>
                </c:pt>
                <c:pt idx="41">
                  <c:v>-0.12566995726183547</c:v>
                </c:pt>
                <c:pt idx="42">
                  <c:v>-0.11878963110667994</c:v>
                </c:pt>
                <c:pt idx="43">
                  <c:v>-8.4508267387248828E-2</c:v>
                </c:pt>
                <c:pt idx="44">
                  <c:v>-8.7966430177425128E-2</c:v>
                </c:pt>
                <c:pt idx="45">
                  <c:v>-7.9548367038340048E-2</c:v>
                </c:pt>
                <c:pt idx="46">
                  <c:v>-7.9364609519762555E-2</c:v>
                </c:pt>
                <c:pt idx="47">
                  <c:v>-7.9705812759948036E-2</c:v>
                </c:pt>
                <c:pt idx="48">
                  <c:v>-7.1991602828954837E-2</c:v>
                </c:pt>
                <c:pt idx="49">
                  <c:v>-9.2213187399107208E-2</c:v>
                </c:pt>
                <c:pt idx="50">
                  <c:v>-9.8535579454549341E-2</c:v>
                </c:pt>
                <c:pt idx="51">
                  <c:v>-9.5970978093676218E-2</c:v>
                </c:pt>
                <c:pt idx="52">
                  <c:v>-0.10743077716362481</c:v>
                </c:pt>
                <c:pt idx="53">
                  <c:v>-0.10917079549516467</c:v>
                </c:pt>
                <c:pt idx="54">
                  <c:v>-0.1195631121831861</c:v>
                </c:pt>
                <c:pt idx="55">
                  <c:v>-0.15447098731564926</c:v>
                </c:pt>
                <c:pt idx="56">
                  <c:v>-0.14773307225670365</c:v>
                </c:pt>
                <c:pt idx="57">
                  <c:v>-0.14047733416493696</c:v>
                </c:pt>
                <c:pt idx="58">
                  <c:v>-0.14468470301353559</c:v>
                </c:pt>
                <c:pt idx="59">
                  <c:v>-0.14941299881913803</c:v>
                </c:pt>
                <c:pt idx="60">
                  <c:v>-0.14684118278238614</c:v>
                </c:pt>
                <c:pt idx="61">
                  <c:v>-0.13904206649798617</c:v>
                </c:pt>
                <c:pt idx="62">
                  <c:v>-0.13446801022870417</c:v>
                </c:pt>
                <c:pt idx="63">
                  <c:v>-0.13444750824305221</c:v>
                </c:pt>
                <c:pt idx="64">
                  <c:v>-0.1203069906361839</c:v>
                </c:pt>
                <c:pt idx="65">
                  <c:v>-0.12961772582884371</c:v>
                </c:pt>
                <c:pt idx="66">
                  <c:v>-0.12373179728596655</c:v>
                </c:pt>
                <c:pt idx="67">
                  <c:v>-9.7493424134557069E-2</c:v>
                </c:pt>
                <c:pt idx="68">
                  <c:v>-9.6313674414651634E-2</c:v>
                </c:pt>
                <c:pt idx="69">
                  <c:v>-9.7077969731857019E-2</c:v>
                </c:pt>
                <c:pt idx="70">
                  <c:v>-9.3001082990350134E-2</c:v>
                </c:pt>
                <c:pt idx="71">
                  <c:v>-9.1351504243296702E-2</c:v>
                </c:pt>
                <c:pt idx="72">
                  <c:v>-8.8798390100216687E-2</c:v>
                </c:pt>
                <c:pt idx="73">
                  <c:v>-8.3161458088561721E-2</c:v>
                </c:pt>
                <c:pt idx="74">
                  <c:v>-8.1969324526011619E-2</c:v>
                </c:pt>
                <c:pt idx="75">
                  <c:v>-8.6883722847588662E-2</c:v>
                </c:pt>
                <c:pt idx="76">
                  <c:v>-9.1167296099691778E-2</c:v>
                </c:pt>
                <c:pt idx="77">
                  <c:v>-7.8200255615392011E-2</c:v>
                </c:pt>
                <c:pt idx="78">
                  <c:v>-7.8592888414597939E-2</c:v>
                </c:pt>
                <c:pt idx="79">
                  <c:v>-6.9534875154924375E-2</c:v>
                </c:pt>
                <c:pt idx="80">
                  <c:v>-6.9096371268680221E-2</c:v>
                </c:pt>
                <c:pt idx="81">
                  <c:v>-7.7580283970763927E-2</c:v>
                </c:pt>
                <c:pt idx="82">
                  <c:v>-8.0780000324056508E-2</c:v>
                </c:pt>
                <c:pt idx="83">
                  <c:v>-8.7310615078596179E-2</c:v>
                </c:pt>
                <c:pt idx="84">
                  <c:v>-8.0268613867565466E-2</c:v>
                </c:pt>
                <c:pt idx="85">
                  <c:v>-8.1006522196507391E-2</c:v>
                </c:pt>
                <c:pt idx="86">
                  <c:v>-7.4744684100667064E-2</c:v>
                </c:pt>
                <c:pt idx="87">
                  <c:v>-6.8901979457179977E-2</c:v>
                </c:pt>
              </c:numCache>
            </c:numRef>
          </c:val>
          <c:extLst>
            <c:ext xmlns:c16="http://schemas.microsoft.com/office/drawing/2014/chart" uri="{C3380CC4-5D6E-409C-BE32-E72D297353CC}">
              <c16:uniqueId val="{00000001-ADA1-4B85-99CF-DD5A4400CAEA}"/>
            </c:ext>
          </c:extLst>
        </c:ser>
        <c:ser>
          <c:idx val="0"/>
          <c:order val="2"/>
          <c:tx>
            <c:strRef>
              <c:f>'איור 1 נתונים'!$B$3</c:f>
              <c:strCache>
                <c:ptCount val="1"/>
                <c:pt idx="0">
                  <c:v>מזון (14.3%)</c:v>
                </c:pt>
              </c:strCache>
            </c:strRef>
          </c:tx>
          <c:spPr>
            <a:solidFill>
              <a:schemeClr val="tx2"/>
            </a:solidFill>
            <a:ln>
              <a:noFill/>
            </a:ln>
          </c:spPr>
          <c:invertIfNegative val="0"/>
          <c:cat>
            <c:numRef>
              <c:f>'איור 1 נתונים'!$A$16:$A$150</c:f>
              <c:numCache>
                <c:formatCode>m/d/yyyy</c:formatCode>
                <c:ptCount val="135"/>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pt idx="76">
                  <c:v>43616</c:v>
                </c:pt>
                <c:pt idx="77">
                  <c:v>43646</c:v>
                </c:pt>
                <c:pt idx="78">
                  <c:v>43677</c:v>
                </c:pt>
                <c:pt idx="79">
                  <c:v>43708</c:v>
                </c:pt>
                <c:pt idx="80">
                  <c:v>43738</c:v>
                </c:pt>
                <c:pt idx="81">
                  <c:v>43769</c:v>
                </c:pt>
                <c:pt idx="82">
                  <c:v>43799</c:v>
                </c:pt>
                <c:pt idx="83">
                  <c:v>43830</c:v>
                </c:pt>
                <c:pt idx="84">
                  <c:v>43861</c:v>
                </c:pt>
                <c:pt idx="85">
                  <c:v>43890</c:v>
                </c:pt>
                <c:pt idx="86">
                  <c:v>43921</c:v>
                </c:pt>
                <c:pt idx="87">
                  <c:v>43951</c:v>
                </c:pt>
              </c:numCache>
            </c:numRef>
          </c:cat>
          <c:val>
            <c:numRef>
              <c:f>'איור 1 נתונים'!$B$16:$B$150</c:f>
              <c:numCache>
                <c:formatCode>0.0</c:formatCode>
                <c:ptCount val="135"/>
                <c:pt idx="0">
                  <c:v>0.50326121164928694</c:v>
                </c:pt>
                <c:pt idx="1">
                  <c:v>0.64315283243425547</c:v>
                </c:pt>
                <c:pt idx="2">
                  <c:v>0.57903868114956858</c:v>
                </c:pt>
                <c:pt idx="3">
                  <c:v>0.71684221571363704</c:v>
                </c:pt>
                <c:pt idx="4">
                  <c:v>0.74961581504647534</c:v>
                </c:pt>
                <c:pt idx="5">
                  <c:v>0.86112965939623975</c:v>
                </c:pt>
                <c:pt idx="6">
                  <c:v>1.0049652206549677</c:v>
                </c:pt>
                <c:pt idx="7">
                  <c:v>0.90360524187061408</c:v>
                </c:pt>
                <c:pt idx="8">
                  <c:v>0.84525661568869959</c:v>
                </c:pt>
                <c:pt idx="9">
                  <c:v>0.76358373098265042</c:v>
                </c:pt>
                <c:pt idx="10">
                  <c:v>0.54126354756473427</c:v>
                </c:pt>
                <c:pt idx="11">
                  <c:v>0.47166979238715978</c:v>
                </c:pt>
                <c:pt idx="12">
                  <c:v>0.32970950927501153</c:v>
                </c:pt>
                <c:pt idx="13">
                  <c:v>0.13569690265486675</c:v>
                </c:pt>
                <c:pt idx="14">
                  <c:v>0.20415057915057958</c:v>
                </c:pt>
                <c:pt idx="15">
                  <c:v>2.6905997963993313E-2</c:v>
                </c:pt>
                <c:pt idx="16">
                  <c:v>5.3708428742773477E-2</c:v>
                </c:pt>
                <c:pt idx="17">
                  <c:v>-9.31835532692184E-2</c:v>
                </c:pt>
                <c:pt idx="18">
                  <c:v>-0.19777156647116426</c:v>
                </c:pt>
                <c:pt idx="19">
                  <c:v>-0.20954675685254934</c:v>
                </c:pt>
                <c:pt idx="20">
                  <c:v>-0.40487072037401278</c:v>
                </c:pt>
                <c:pt idx="21">
                  <c:v>-0.36188367605711547</c:v>
                </c:pt>
                <c:pt idx="22">
                  <c:v>-0.30037082019218431</c:v>
                </c:pt>
                <c:pt idx="23">
                  <c:v>-0.33923982789322182</c:v>
                </c:pt>
                <c:pt idx="24">
                  <c:v>-0.26879150564242615</c:v>
                </c:pt>
                <c:pt idx="25">
                  <c:v>-0.20204517261707272</c:v>
                </c:pt>
                <c:pt idx="26">
                  <c:v>-0.23081976151295311</c:v>
                </c:pt>
                <c:pt idx="27">
                  <c:v>-0.16310663606748441</c:v>
                </c:pt>
                <c:pt idx="28">
                  <c:v>-0.14867524653071124</c:v>
                </c:pt>
                <c:pt idx="29">
                  <c:v>-8.1660692645397853E-2</c:v>
                </c:pt>
                <c:pt idx="30">
                  <c:v>-1.1413090503156241E-3</c:v>
                </c:pt>
                <c:pt idx="31">
                  <c:v>-4.2047429172229367E-2</c:v>
                </c:pt>
                <c:pt idx="32">
                  <c:v>7.7426819024404653E-2</c:v>
                </c:pt>
                <c:pt idx="33">
                  <c:v>9.5057678023934111E-2</c:v>
                </c:pt>
                <c:pt idx="34">
                  <c:v>1.0560834301078735E-2</c:v>
                </c:pt>
                <c:pt idx="35">
                  <c:v>-1.8622073214607279E-2</c:v>
                </c:pt>
                <c:pt idx="36">
                  <c:v>-1.3993939393937945E-2</c:v>
                </c:pt>
                <c:pt idx="37">
                  <c:v>-4.2024653618396794E-2</c:v>
                </c:pt>
                <c:pt idx="38">
                  <c:v>-9.8456035140266893E-2</c:v>
                </c:pt>
                <c:pt idx="39">
                  <c:v>-0.16793192715984384</c:v>
                </c:pt>
                <c:pt idx="40">
                  <c:v>-0.13881026259077245</c:v>
                </c:pt>
                <c:pt idx="41">
                  <c:v>-0.23550651187746621</c:v>
                </c:pt>
                <c:pt idx="42">
                  <c:v>-0.27427339037307591</c:v>
                </c:pt>
                <c:pt idx="43">
                  <c:v>-0.23242376944965476</c:v>
                </c:pt>
                <c:pt idx="44">
                  <c:v>-0.21985842113794754</c:v>
                </c:pt>
                <c:pt idx="45">
                  <c:v>-0.24561551269501061</c:v>
                </c:pt>
                <c:pt idx="46">
                  <c:v>-0.19336021497214373</c:v>
                </c:pt>
                <c:pt idx="47">
                  <c:v>-0.20800103867058287</c:v>
                </c:pt>
                <c:pt idx="48">
                  <c:v>-0.11073924520319518</c:v>
                </c:pt>
                <c:pt idx="49">
                  <c:v>-6.9937598891385719E-2</c:v>
                </c:pt>
                <c:pt idx="50">
                  <c:v>-5.040934270112876E-4</c:v>
                </c:pt>
                <c:pt idx="51">
                  <c:v>5.5246751287354005E-2</c:v>
                </c:pt>
                <c:pt idx="52">
                  <c:v>-2.7888304469065223E-2</c:v>
                </c:pt>
                <c:pt idx="53">
                  <c:v>2.808622228064599E-2</c:v>
                </c:pt>
                <c:pt idx="54">
                  <c:v>1.4772373041470483E-2</c:v>
                </c:pt>
                <c:pt idx="55">
                  <c:v>2.8226203562663345E-2</c:v>
                </c:pt>
                <c:pt idx="56">
                  <c:v>2.8198146717339227E-2</c:v>
                </c:pt>
                <c:pt idx="57">
                  <c:v>-1.4373967167504356E-2</c:v>
                </c:pt>
                <c:pt idx="58">
                  <c:v>2.7611416284623172E-2</c:v>
                </c:pt>
                <c:pt idx="59">
                  <c:v>2.9070831143457366E-2</c:v>
                </c:pt>
                <c:pt idx="60">
                  <c:v>0</c:v>
                </c:pt>
                <c:pt idx="61">
                  <c:v>0</c:v>
                </c:pt>
                <c:pt idx="62">
                  <c:v>-4.1162999999998034E-2</c:v>
                </c:pt>
                <c:pt idx="63">
                  <c:v>1.3625403947679795E-2</c:v>
                </c:pt>
                <c:pt idx="64">
                  <c:v>-2.7360246276066039E-2</c:v>
                </c:pt>
                <c:pt idx="65">
                  <c:v>5.4178914091956354E-2</c:v>
                </c:pt>
                <c:pt idx="66">
                  <c:v>0.14989073142428072</c:v>
                </c:pt>
                <c:pt idx="67">
                  <c:v>8.2001654171445032E-2</c:v>
                </c:pt>
                <c:pt idx="68">
                  <c:v>0.17696677446677503</c:v>
                </c:pt>
                <c:pt idx="69">
                  <c:v>0.16383766850535209</c:v>
                </c:pt>
                <c:pt idx="70">
                  <c:v>0.12288089709897215</c:v>
                </c:pt>
                <c:pt idx="71">
                  <c:v>0.17820714384632344</c:v>
                </c:pt>
                <c:pt idx="72">
                  <c:v>0.20107128251565096</c:v>
                </c:pt>
                <c:pt idx="73">
                  <c:v>0.18763664613377504</c:v>
                </c:pt>
                <c:pt idx="74">
                  <c:v>0.20267664205669408</c:v>
                </c:pt>
                <c:pt idx="75">
                  <c:v>8.5941441077104525E-2</c:v>
                </c:pt>
                <c:pt idx="76">
                  <c:v>0.25754913798747658</c:v>
                </c:pt>
                <c:pt idx="77">
                  <c:v>0.19937147340752398</c:v>
                </c:pt>
                <c:pt idx="78">
                  <c:v>0.17155538994145667</c:v>
                </c:pt>
                <c:pt idx="79">
                  <c:v>0.21609524312161935</c:v>
                </c:pt>
                <c:pt idx="80">
                  <c:v>2.9053939221804444E-2</c:v>
                </c:pt>
                <c:pt idx="81">
                  <c:v>9.9994063374226186E-2</c:v>
                </c:pt>
                <c:pt idx="82">
                  <c:v>0.18615721981738165</c:v>
                </c:pt>
                <c:pt idx="83">
                  <c:v>0.15859452915741551</c:v>
                </c:pt>
                <c:pt idx="84">
                  <c:v>2.8584036044973442E-2</c:v>
                </c:pt>
                <c:pt idx="85">
                  <c:v>0</c:v>
                </c:pt>
                <c:pt idx="86">
                  <c:v>0.11434007501305565</c:v>
                </c:pt>
                <c:pt idx="87">
                  <c:v>0.25853494790199888</c:v>
                </c:pt>
              </c:numCache>
            </c:numRef>
          </c:val>
          <c:extLst>
            <c:ext xmlns:c16="http://schemas.microsoft.com/office/drawing/2014/chart" uri="{C3380CC4-5D6E-409C-BE32-E72D297353CC}">
              <c16:uniqueId val="{00000002-ADA1-4B85-99CF-DD5A4400CAEA}"/>
            </c:ext>
          </c:extLst>
        </c:ser>
        <c:ser>
          <c:idx val="3"/>
          <c:order val="3"/>
          <c:tx>
            <c:strRef>
              <c:f>'איור 1 נתונים'!$D$3</c:f>
              <c:strCache>
                <c:ptCount val="1"/>
                <c:pt idx="0">
                  <c:v>ירקות ופירות (3.1%)</c:v>
                </c:pt>
              </c:strCache>
            </c:strRef>
          </c:tx>
          <c:spPr>
            <a:solidFill>
              <a:schemeClr val="accent4"/>
            </a:solidFill>
            <a:ln>
              <a:noFill/>
            </a:ln>
          </c:spPr>
          <c:invertIfNegative val="0"/>
          <c:cat>
            <c:numRef>
              <c:f>'איור 1 נתונים'!$A$16:$A$150</c:f>
              <c:numCache>
                <c:formatCode>m/d/yyyy</c:formatCode>
                <c:ptCount val="135"/>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pt idx="76">
                  <c:v>43616</c:v>
                </c:pt>
                <c:pt idx="77">
                  <c:v>43646</c:v>
                </c:pt>
                <c:pt idx="78">
                  <c:v>43677</c:v>
                </c:pt>
                <c:pt idx="79">
                  <c:v>43708</c:v>
                </c:pt>
                <c:pt idx="80">
                  <c:v>43738</c:v>
                </c:pt>
                <c:pt idx="81">
                  <c:v>43769</c:v>
                </c:pt>
                <c:pt idx="82">
                  <c:v>43799</c:v>
                </c:pt>
                <c:pt idx="83">
                  <c:v>43830</c:v>
                </c:pt>
                <c:pt idx="84">
                  <c:v>43861</c:v>
                </c:pt>
                <c:pt idx="85">
                  <c:v>43890</c:v>
                </c:pt>
                <c:pt idx="86">
                  <c:v>43921</c:v>
                </c:pt>
                <c:pt idx="87">
                  <c:v>43951</c:v>
                </c:pt>
              </c:numCache>
            </c:numRef>
          </c:cat>
          <c:val>
            <c:numRef>
              <c:f>'איור 1 נתונים'!$D$16:$D$150</c:f>
              <c:numCache>
                <c:formatCode>0.0</c:formatCode>
                <c:ptCount val="135"/>
                <c:pt idx="0">
                  <c:v>0.17377455754470045</c:v>
                </c:pt>
                <c:pt idx="1">
                  <c:v>0.11304495482991521</c:v>
                </c:pt>
                <c:pt idx="2">
                  <c:v>5.3900957178854923E-2</c:v>
                </c:pt>
                <c:pt idx="3">
                  <c:v>0.14074994465222182</c:v>
                </c:pt>
                <c:pt idx="4">
                  <c:v>2.4438882935089928E-2</c:v>
                </c:pt>
                <c:pt idx="5">
                  <c:v>0.22355537438290554</c:v>
                </c:pt>
                <c:pt idx="6">
                  <c:v>0.28426982372202492</c:v>
                </c:pt>
                <c:pt idx="7">
                  <c:v>-2.3500987334254077E-2</c:v>
                </c:pt>
                <c:pt idx="8">
                  <c:v>-0.10900858005485396</c:v>
                </c:pt>
                <c:pt idx="9">
                  <c:v>0.13205675202447156</c:v>
                </c:pt>
                <c:pt idx="10">
                  <c:v>0.26738014391571446</c:v>
                </c:pt>
                <c:pt idx="11">
                  <c:v>0.35607062402895523</c:v>
                </c:pt>
                <c:pt idx="12">
                  <c:v>0.20486242909643451</c:v>
                </c:pt>
                <c:pt idx="13">
                  <c:v>7.8674181630723691E-2</c:v>
                </c:pt>
                <c:pt idx="14">
                  <c:v>0.15775703645320213</c:v>
                </c:pt>
                <c:pt idx="15">
                  <c:v>2.0459492472069494E-2</c:v>
                </c:pt>
                <c:pt idx="16">
                  <c:v>2.8866578735798572E-2</c:v>
                </c:pt>
                <c:pt idx="17">
                  <c:v>-6.325942713968441E-2</c:v>
                </c:pt>
                <c:pt idx="18">
                  <c:v>-9.9931025953216776E-2</c:v>
                </c:pt>
                <c:pt idx="19">
                  <c:v>9.8520161048464283E-2</c:v>
                </c:pt>
                <c:pt idx="20">
                  <c:v>5.9093816239955297E-3</c:v>
                </c:pt>
                <c:pt idx="21">
                  <c:v>-0.14068530481283414</c:v>
                </c:pt>
                <c:pt idx="22">
                  <c:v>-9.8543011213346729E-2</c:v>
                </c:pt>
                <c:pt idx="23">
                  <c:v>-0.27207800534186022</c:v>
                </c:pt>
                <c:pt idx="24">
                  <c:v>-0.25684094148265652</c:v>
                </c:pt>
                <c:pt idx="25">
                  <c:v>-0.14902960354806338</c:v>
                </c:pt>
                <c:pt idx="26">
                  <c:v>-0.18820537957289024</c:v>
                </c:pt>
                <c:pt idx="27">
                  <c:v>5.1573486593682508E-2</c:v>
                </c:pt>
                <c:pt idx="28">
                  <c:v>0.16917525279742263</c:v>
                </c:pt>
                <c:pt idx="29">
                  <c:v>0.13964964619167353</c:v>
                </c:pt>
                <c:pt idx="30">
                  <c:v>0.11019490396904533</c:v>
                </c:pt>
                <c:pt idx="31">
                  <c:v>-6.3809743845680902E-2</c:v>
                </c:pt>
                <c:pt idx="32">
                  <c:v>0.25706850938920062</c:v>
                </c:pt>
                <c:pt idx="33">
                  <c:v>0.42231894628861433</c:v>
                </c:pt>
                <c:pt idx="34">
                  <c:v>0.45280129125425722</c:v>
                </c:pt>
                <c:pt idx="35">
                  <c:v>0.42441327572159182</c:v>
                </c:pt>
                <c:pt idx="36">
                  <c:v>0.35038898986780065</c:v>
                </c:pt>
                <c:pt idx="37">
                  <c:v>0.26489921399594313</c:v>
                </c:pt>
                <c:pt idx="38">
                  <c:v>0.18919775094960067</c:v>
                </c:pt>
                <c:pt idx="39">
                  <c:v>-5.1522286271007627E-2</c:v>
                </c:pt>
                <c:pt idx="40">
                  <c:v>-3.8284869062426667E-2</c:v>
                </c:pt>
                <c:pt idx="41">
                  <c:v>-3.254197867029749E-2</c:v>
                </c:pt>
                <c:pt idx="42">
                  <c:v>9.8501788469769078E-2</c:v>
                </c:pt>
                <c:pt idx="43">
                  <c:v>0.17433058679379104</c:v>
                </c:pt>
                <c:pt idx="44">
                  <c:v>-0.1100932690884885</c:v>
                </c:pt>
                <c:pt idx="45">
                  <c:v>-0.19551479045676823</c:v>
                </c:pt>
                <c:pt idx="46">
                  <c:v>-0.27072903019264832</c:v>
                </c:pt>
                <c:pt idx="47">
                  <c:v>-8.0503221228432689E-2</c:v>
                </c:pt>
                <c:pt idx="48">
                  <c:v>-7.5484331827343085E-2</c:v>
                </c:pt>
                <c:pt idx="49">
                  <c:v>8.4972831891679257E-2</c:v>
                </c:pt>
                <c:pt idx="50">
                  <c:v>0.21320040892481251</c:v>
                </c:pt>
                <c:pt idx="51">
                  <c:v>0.27249372353833995</c:v>
                </c:pt>
                <c:pt idx="52">
                  <c:v>0.1869997891474604</c:v>
                </c:pt>
                <c:pt idx="53">
                  <c:v>7.3044471984219317E-2</c:v>
                </c:pt>
                <c:pt idx="54">
                  <c:v>-9.4194149256061482E-2</c:v>
                </c:pt>
                <c:pt idx="55">
                  <c:v>-7.2869749993839883E-2</c:v>
                </c:pt>
                <c:pt idx="56">
                  <c:v>6.540159619793158E-2</c:v>
                </c:pt>
                <c:pt idx="57">
                  <c:v>5.3420306489909919E-2</c:v>
                </c:pt>
                <c:pt idx="58">
                  <c:v>1.3779049621024733E-2</c:v>
                </c:pt>
                <c:pt idx="59">
                  <c:v>-0.11127663448187121</c:v>
                </c:pt>
                <c:pt idx="60">
                  <c:v>-0.10987736578835558</c:v>
                </c:pt>
                <c:pt idx="61">
                  <c:v>-0.15225703922702952</c:v>
                </c:pt>
                <c:pt idx="62">
                  <c:v>-0.23085790503875944</c:v>
                </c:pt>
                <c:pt idx="63">
                  <c:v>-0.1803701643162112</c:v>
                </c:pt>
                <c:pt idx="64">
                  <c:v>-3.2216624473754105E-2</c:v>
                </c:pt>
                <c:pt idx="65">
                  <c:v>0.25295300790115</c:v>
                </c:pt>
                <c:pt idx="66">
                  <c:v>0.32691903835990704</c:v>
                </c:pt>
                <c:pt idx="67">
                  <c:v>0.20837112758026188</c:v>
                </c:pt>
                <c:pt idx="68">
                  <c:v>0.17106360660615932</c:v>
                </c:pt>
                <c:pt idx="69">
                  <c:v>0.14765402737562516</c:v>
                </c:pt>
                <c:pt idx="70">
                  <c:v>0.28781800321486017</c:v>
                </c:pt>
                <c:pt idx="71">
                  <c:v>0.38872684034158406</c:v>
                </c:pt>
                <c:pt idx="72">
                  <c:v>0.49544872738129142</c:v>
                </c:pt>
                <c:pt idx="73">
                  <c:v>0.53464795412663779</c:v>
                </c:pt>
                <c:pt idx="74">
                  <c:v>0.65339707655917445</c:v>
                </c:pt>
                <c:pt idx="75">
                  <c:v>0.52063122080546032</c:v>
                </c:pt>
                <c:pt idx="76">
                  <c:v>0.38579292140629484</c:v>
                </c:pt>
                <c:pt idx="77">
                  <c:v>-1.9394781549009598E-2</c:v>
                </c:pt>
                <c:pt idx="78">
                  <c:v>-0.19076028637529432</c:v>
                </c:pt>
                <c:pt idx="79">
                  <c:v>-2.9399797515977575E-2</c:v>
                </c:pt>
                <c:pt idx="80">
                  <c:v>-3.1186635567964287E-3</c:v>
                </c:pt>
                <c:pt idx="81">
                  <c:v>4.4008200859043708E-2</c:v>
                </c:pt>
                <c:pt idx="82">
                  <c:v>-4.6805166957724128E-3</c:v>
                </c:pt>
                <c:pt idx="83">
                  <c:v>-8.9448816136815087E-2</c:v>
                </c:pt>
                <c:pt idx="84">
                  <c:v>-9.4422473320778355E-2</c:v>
                </c:pt>
                <c:pt idx="85">
                  <c:v>-0.12731760743984608</c:v>
                </c:pt>
                <c:pt idx="86">
                  <c:v>-0.13581815327498151</c:v>
                </c:pt>
                <c:pt idx="87">
                  <c:v>1.4959112181579911E-2</c:v>
                </c:pt>
              </c:numCache>
            </c:numRef>
          </c:val>
          <c:extLst>
            <c:ext xmlns:c16="http://schemas.microsoft.com/office/drawing/2014/chart" uri="{C3380CC4-5D6E-409C-BE32-E72D297353CC}">
              <c16:uniqueId val="{00000003-ADA1-4B85-99CF-DD5A4400CAEA}"/>
            </c:ext>
          </c:extLst>
        </c:ser>
        <c:ser>
          <c:idx val="6"/>
          <c:order val="4"/>
          <c:tx>
            <c:strRef>
              <c:f>'איור 1 נתונים'!$F$3</c:f>
              <c:strCache>
                <c:ptCount val="1"/>
                <c:pt idx="0">
                  <c:v>אנרגיה (6.1%)</c:v>
                </c:pt>
              </c:strCache>
            </c:strRef>
          </c:tx>
          <c:spPr>
            <a:solidFill>
              <a:schemeClr val="accent5"/>
            </a:solidFill>
            <a:ln>
              <a:noFill/>
            </a:ln>
          </c:spPr>
          <c:invertIfNegative val="0"/>
          <c:cat>
            <c:numRef>
              <c:f>'איור 1 נתונים'!$A$16:$A$150</c:f>
              <c:numCache>
                <c:formatCode>m/d/yyyy</c:formatCode>
                <c:ptCount val="135"/>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pt idx="76">
                  <c:v>43616</c:v>
                </c:pt>
                <c:pt idx="77">
                  <c:v>43646</c:v>
                </c:pt>
                <c:pt idx="78">
                  <c:v>43677</c:v>
                </c:pt>
                <c:pt idx="79">
                  <c:v>43708</c:v>
                </c:pt>
                <c:pt idx="80">
                  <c:v>43738</c:v>
                </c:pt>
                <c:pt idx="81">
                  <c:v>43769</c:v>
                </c:pt>
                <c:pt idx="82">
                  <c:v>43799</c:v>
                </c:pt>
                <c:pt idx="83">
                  <c:v>43830</c:v>
                </c:pt>
                <c:pt idx="84">
                  <c:v>43861</c:v>
                </c:pt>
                <c:pt idx="85">
                  <c:v>43890</c:v>
                </c:pt>
                <c:pt idx="86">
                  <c:v>43921</c:v>
                </c:pt>
                <c:pt idx="87">
                  <c:v>43951</c:v>
                </c:pt>
              </c:numCache>
            </c:numRef>
          </c:cat>
          <c:val>
            <c:numRef>
              <c:f>'איור 1 נתונים'!$F$16:$F$150</c:f>
              <c:numCache>
                <c:formatCode>0.0</c:formatCode>
                <c:ptCount val="135"/>
                <c:pt idx="0">
                  <c:v>0.39375227832711729</c:v>
                </c:pt>
                <c:pt idx="1">
                  <c:v>0.4267368860477338</c:v>
                </c:pt>
                <c:pt idx="2">
                  <c:v>0.31328970165890269</c:v>
                </c:pt>
                <c:pt idx="3">
                  <c:v>-0.11600208490863299</c:v>
                </c:pt>
                <c:pt idx="4">
                  <c:v>-0.13156561997152422</c:v>
                </c:pt>
                <c:pt idx="5">
                  <c:v>0.24726554406307766</c:v>
                </c:pt>
                <c:pt idx="6">
                  <c:v>0.31368449527216258</c:v>
                </c:pt>
                <c:pt idx="7">
                  <c:v>0.15663654784802211</c:v>
                </c:pt>
                <c:pt idx="8">
                  <c:v>-2.9304850054499978E-2</c:v>
                </c:pt>
                <c:pt idx="9">
                  <c:v>-9.2321271776060698E-2</c:v>
                </c:pt>
                <c:pt idx="10">
                  <c:v>3.608031309013348E-2</c:v>
                </c:pt>
                <c:pt idx="11">
                  <c:v>0.11789007033692905</c:v>
                </c:pt>
                <c:pt idx="12">
                  <c:v>0.15649036123017468</c:v>
                </c:pt>
                <c:pt idx="13">
                  <c:v>-5.094372678137718E-2</c:v>
                </c:pt>
                <c:pt idx="14">
                  <c:v>-2.5642376880437003E-2</c:v>
                </c:pt>
                <c:pt idx="15">
                  <c:v>0.15798201065492953</c:v>
                </c:pt>
                <c:pt idx="16">
                  <c:v>0.28500855294089977</c:v>
                </c:pt>
                <c:pt idx="17">
                  <c:v>9.9989118284565161E-3</c:v>
                </c:pt>
                <c:pt idx="18">
                  <c:v>0.10079797943126233</c:v>
                </c:pt>
                <c:pt idx="19">
                  <c:v>-0.10172088359486289</c:v>
                </c:pt>
                <c:pt idx="20">
                  <c:v>-0.23649796743132212</c:v>
                </c:pt>
                <c:pt idx="21">
                  <c:v>-5.686922893390628E-2</c:v>
                </c:pt>
                <c:pt idx="22">
                  <c:v>-0.14795755685559625</c:v>
                </c:pt>
                <c:pt idx="23">
                  <c:v>-0.28918396648495931</c:v>
                </c:pt>
                <c:pt idx="24">
                  <c:v>-0.65200974028622094</c:v>
                </c:pt>
                <c:pt idx="25">
                  <c:v>-1.0041549493897581</c:v>
                </c:pt>
                <c:pt idx="26">
                  <c:v>-0.86780461850623392</c:v>
                </c:pt>
                <c:pt idx="27">
                  <c:v>-0.81453496930866209</c:v>
                </c:pt>
                <c:pt idx="28">
                  <c:v>-0.790415870282555</c:v>
                </c:pt>
                <c:pt idx="29">
                  <c:v>-0.76165527641727493</c:v>
                </c:pt>
                <c:pt idx="30">
                  <c:v>-0.80881897734086705</c:v>
                </c:pt>
                <c:pt idx="31">
                  <c:v>-0.8538068241661585</c:v>
                </c:pt>
                <c:pt idx="32">
                  <c:v>-1.0911452082116049</c:v>
                </c:pt>
                <c:pt idx="33">
                  <c:v>-1.1582642470476197</c:v>
                </c:pt>
                <c:pt idx="34">
                  <c:v>-1.0952287977745681</c:v>
                </c:pt>
                <c:pt idx="35">
                  <c:v>-1.0047952196977494</c:v>
                </c:pt>
                <c:pt idx="36">
                  <c:v>-0.82013824171860283</c:v>
                </c:pt>
                <c:pt idx="37">
                  <c:v>-0.45040012881750524</c:v>
                </c:pt>
                <c:pt idx="38">
                  <c:v>-0.78003473554341951</c:v>
                </c:pt>
                <c:pt idx="39">
                  <c:v>-0.63373388083985238</c:v>
                </c:pt>
                <c:pt idx="40">
                  <c:v>-0.6764651904397766</c:v>
                </c:pt>
                <c:pt idx="41">
                  <c:v>-0.58197390955746664</c:v>
                </c:pt>
                <c:pt idx="42">
                  <c:v>-0.60677968355608225</c:v>
                </c:pt>
                <c:pt idx="43">
                  <c:v>-0.6141479687678485</c:v>
                </c:pt>
                <c:pt idx="44">
                  <c:v>-0.18774180544058294</c:v>
                </c:pt>
                <c:pt idx="45">
                  <c:v>-0.11962868441984705</c:v>
                </c:pt>
                <c:pt idx="46">
                  <c:v>4.8288985212629996E-2</c:v>
                </c:pt>
                <c:pt idx="47">
                  <c:v>-1.3167157826953036E-2</c:v>
                </c:pt>
                <c:pt idx="48">
                  <c:v>0.30154151685369868</c:v>
                </c:pt>
                <c:pt idx="49">
                  <c:v>0.3362114828854928</c:v>
                </c:pt>
                <c:pt idx="50">
                  <c:v>0.4083367963814673</c:v>
                </c:pt>
                <c:pt idx="51">
                  <c:v>0.15990665954348504</c:v>
                </c:pt>
                <c:pt idx="52">
                  <c:v>0.18203117826411547</c:v>
                </c:pt>
                <c:pt idx="53">
                  <c:v>7.6326169977255928E-2</c:v>
                </c:pt>
                <c:pt idx="54">
                  <c:v>-2.4517653521673215E-2</c:v>
                </c:pt>
                <c:pt idx="55">
                  <c:v>0.21848108087795665</c:v>
                </c:pt>
                <c:pt idx="56">
                  <c:v>0.10621619220625748</c:v>
                </c:pt>
                <c:pt idx="57">
                  <c:v>0.19164976525096092</c:v>
                </c:pt>
                <c:pt idx="58">
                  <c:v>0.10988051749309366</c:v>
                </c:pt>
                <c:pt idx="59">
                  <c:v>0.19876715104078671</c:v>
                </c:pt>
                <c:pt idx="60">
                  <c:v>1.3434633488569055E-2</c:v>
                </c:pt>
                <c:pt idx="61">
                  <c:v>4.4326304774208923E-2</c:v>
                </c:pt>
                <c:pt idx="62">
                  <c:v>1.3279339680582581E-2</c:v>
                </c:pt>
                <c:pt idx="63">
                  <c:v>0.18034719991835235</c:v>
                </c:pt>
                <c:pt idx="64">
                  <c:v>0.2177489661852185</c:v>
                </c:pt>
                <c:pt idx="65">
                  <c:v>0.31334591832727721</c:v>
                </c:pt>
                <c:pt idx="66">
                  <c:v>0.3834746115783999</c:v>
                </c:pt>
                <c:pt idx="67">
                  <c:v>0.32728340322201582</c:v>
                </c:pt>
                <c:pt idx="68">
                  <c:v>0.31055304243156096</c:v>
                </c:pt>
                <c:pt idx="69">
                  <c:v>0.26334678902245046</c:v>
                </c:pt>
                <c:pt idx="70">
                  <c:v>0.21225817411614006</c:v>
                </c:pt>
                <c:pt idx="71">
                  <c:v>-8.565060922985579E-2</c:v>
                </c:pt>
                <c:pt idx="72">
                  <c:v>-0.10848728971807964</c:v>
                </c:pt>
                <c:pt idx="73">
                  <c:v>-9.4302537219185092E-2</c:v>
                </c:pt>
                <c:pt idx="74">
                  <c:v>7.3716259344800805E-2</c:v>
                </c:pt>
                <c:pt idx="75">
                  <c:v>7.7818422141705521E-2</c:v>
                </c:pt>
                <c:pt idx="76">
                  <c:v>0.10884304600594326</c:v>
                </c:pt>
                <c:pt idx="77">
                  <c:v>-4.2631735738384503E-2</c:v>
                </c:pt>
                <c:pt idx="78">
                  <c:v>-4.3432528619981148E-2</c:v>
                </c:pt>
                <c:pt idx="79">
                  <c:v>-8.7514812904078393E-2</c:v>
                </c:pt>
                <c:pt idx="80">
                  <c:v>-0.19547196678591469</c:v>
                </c:pt>
                <c:pt idx="81">
                  <c:v>-0.14032023993842829</c:v>
                </c:pt>
                <c:pt idx="82">
                  <c:v>-0.11996214937372628</c:v>
                </c:pt>
                <c:pt idx="83">
                  <c:v>0.15072924584665706</c:v>
                </c:pt>
                <c:pt idx="84">
                  <c:v>7.1650240984415275E-2</c:v>
                </c:pt>
                <c:pt idx="85">
                  <c:v>-7.601478486027205E-2</c:v>
                </c:pt>
                <c:pt idx="86">
                  <c:v>-0.22097000812620876</c:v>
                </c:pt>
                <c:pt idx="87">
                  <c:v>-0.84092335412064434</c:v>
                </c:pt>
              </c:numCache>
            </c:numRef>
          </c:val>
          <c:extLst>
            <c:ext xmlns:c16="http://schemas.microsoft.com/office/drawing/2014/chart" uri="{C3380CC4-5D6E-409C-BE32-E72D297353CC}">
              <c16:uniqueId val="{00000004-ADA1-4B85-99CF-DD5A4400CAEA}"/>
            </c:ext>
          </c:extLst>
        </c:ser>
        <c:ser>
          <c:idx val="4"/>
          <c:order val="5"/>
          <c:tx>
            <c:strRef>
              <c:f>'איור 1 נתונים'!$H$3</c:f>
              <c:strCache>
                <c:ptCount val="1"/>
                <c:pt idx="0">
                  <c:v>שאר הסעיפים* (50.4%)</c:v>
                </c:pt>
              </c:strCache>
            </c:strRef>
          </c:tx>
          <c:spPr>
            <a:solidFill>
              <a:schemeClr val="accent2">
                <a:lumMod val="75000"/>
              </a:schemeClr>
            </a:solidFill>
            <a:ln>
              <a:noFill/>
            </a:ln>
          </c:spPr>
          <c:invertIfNegative val="0"/>
          <c:cat>
            <c:numRef>
              <c:f>'איור 1 נתונים'!$A$16:$A$150</c:f>
              <c:numCache>
                <c:formatCode>m/d/yyyy</c:formatCode>
                <c:ptCount val="135"/>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pt idx="76">
                  <c:v>43616</c:v>
                </c:pt>
                <c:pt idx="77">
                  <c:v>43646</c:v>
                </c:pt>
                <c:pt idx="78">
                  <c:v>43677</c:v>
                </c:pt>
                <c:pt idx="79">
                  <c:v>43708</c:v>
                </c:pt>
                <c:pt idx="80">
                  <c:v>43738</c:v>
                </c:pt>
                <c:pt idx="81">
                  <c:v>43769</c:v>
                </c:pt>
                <c:pt idx="82">
                  <c:v>43799</c:v>
                </c:pt>
                <c:pt idx="83">
                  <c:v>43830</c:v>
                </c:pt>
                <c:pt idx="84">
                  <c:v>43861</c:v>
                </c:pt>
                <c:pt idx="85">
                  <c:v>43890</c:v>
                </c:pt>
                <c:pt idx="86">
                  <c:v>43921</c:v>
                </c:pt>
                <c:pt idx="87">
                  <c:v>43951</c:v>
                </c:pt>
              </c:numCache>
            </c:numRef>
          </c:cat>
          <c:val>
            <c:numRef>
              <c:f>'איור 1 נתונים'!$H$16:$H$150</c:f>
              <c:numCache>
                <c:formatCode>0.0</c:formatCode>
                <c:ptCount val="135"/>
                <c:pt idx="0">
                  <c:v>-2.2235957002453288E-3</c:v>
                </c:pt>
                <c:pt idx="1">
                  <c:v>2.2922400124347986E-2</c:v>
                </c:pt>
                <c:pt idx="2">
                  <c:v>2.5767026168729612E-2</c:v>
                </c:pt>
                <c:pt idx="3">
                  <c:v>-0.27071650990837459</c:v>
                </c:pt>
                <c:pt idx="4">
                  <c:v>-4.0130997932660617E-2</c:v>
                </c:pt>
                <c:pt idx="5">
                  <c:v>0.25711417299101436</c:v>
                </c:pt>
                <c:pt idx="6">
                  <c:v>0.1737715907676296</c:v>
                </c:pt>
                <c:pt idx="7">
                  <c:v>-4.0168863154926404E-2</c:v>
                </c:pt>
                <c:pt idx="8">
                  <c:v>0.30122160413506371</c:v>
                </c:pt>
                <c:pt idx="9">
                  <c:v>0.45720891947297726</c:v>
                </c:pt>
                <c:pt idx="10">
                  <c:v>0.48245088793981372</c:v>
                </c:pt>
                <c:pt idx="11">
                  <c:v>0.36520361039144167</c:v>
                </c:pt>
                <c:pt idx="12">
                  <c:v>0.27835188204356853</c:v>
                </c:pt>
                <c:pt idx="13">
                  <c:v>0.45262429347525912</c:v>
                </c:pt>
                <c:pt idx="14">
                  <c:v>0.28657709304125256</c:v>
                </c:pt>
                <c:pt idx="15">
                  <c:v>0.31980477779563754</c:v>
                </c:pt>
                <c:pt idx="16">
                  <c:v>0.11558221387549306</c:v>
                </c:pt>
                <c:pt idx="17">
                  <c:v>0.14678990930573305</c:v>
                </c:pt>
                <c:pt idx="18">
                  <c:v>3.0656039224835813E-2</c:v>
                </c:pt>
                <c:pt idx="19">
                  <c:v>-0.11949208960968269</c:v>
                </c:pt>
                <c:pt idx="20">
                  <c:v>-1.8247922554439244E-2</c:v>
                </c:pt>
                <c:pt idx="21">
                  <c:v>-0.12321621145611417</c:v>
                </c:pt>
                <c:pt idx="22">
                  <c:v>-6.8625754514672788E-2</c:v>
                </c:pt>
                <c:pt idx="23">
                  <c:v>7.8714998689794813E-2</c:v>
                </c:pt>
                <c:pt idx="24">
                  <c:v>0.15795735364625463</c:v>
                </c:pt>
                <c:pt idx="25">
                  <c:v>-0.10976677071974589</c:v>
                </c:pt>
                <c:pt idx="26">
                  <c:v>-0.11091875304539714</c:v>
                </c:pt>
                <c:pt idx="27">
                  <c:v>8.1967300656180436E-2</c:v>
                </c:pt>
                <c:pt idx="28">
                  <c:v>3.094151651684901E-2</c:v>
                </c:pt>
                <c:pt idx="29">
                  <c:v>-5.9378510191466255E-2</c:v>
                </c:pt>
                <c:pt idx="30">
                  <c:v>5.7836962970204729E-3</c:v>
                </c:pt>
                <c:pt idx="31">
                  <c:v>8.6347917085358383E-2</c:v>
                </c:pt>
                <c:pt idx="32">
                  <c:v>-0.25637515703745073</c:v>
                </c:pt>
                <c:pt idx="33">
                  <c:v>-0.39419773936847974</c:v>
                </c:pt>
                <c:pt idx="34">
                  <c:v>-0.5533748002501091</c:v>
                </c:pt>
                <c:pt idx="35">
                  <c:v>-0.76094755812085457</c:v>
                </c:pt>
                <c:pt idx="36">
                  <c:v>-0.59903929473444184</c:v>
                </c:pt>
                <c:pt idx="37">
                  <c:v>-0.524448352875442</c:v>
                </c:pt>
                <c:pt idx="38">
                  <c:v>-0.50880598504236607</c:v>
                </c:pt>
                <c:pt idx="39">
                  <c:v>-0.62226844925632352</c:v>
                </c:pt>
                <c:pt idx="40">
                  <c:v>-0.44104837552674636</c:v>
                </c:pt>
                <c:pt idx="41">
                  <c:v>-0.36140958609563512</c:v>
                </c:pt>
                <c:pt idx="42">
                  <c:v>-0.27852617475059754</c:v>
                </c:pt>
                <c:pt idx="43">
                  <c:v>-0.44904027899883164</c:v>
                </c:pt>
                <c:pt idx="44">
                  <c:v>-0.30440250876616992</c:v>
                </c:pt>
                <c:pt idx="45">
                  <c:v>-0.19746613937065302</c:v>
                </c:pt>
                <c:pt idx="46">
                  <c:v>-0.31579557015292248</c:v>
                </c:pt>
                <c:pt idx="47">
                  <c:v>-0.20154845533296131</c:v>
                </c:pt>
                <c:pt idx="48">
                  <c:v>-0.30461011069476501</c:v>
                </c:pt>
                <c:pt idx="49">
                  <c:v>-0.26771057479409127</c:v>
                </c:pt>
                <c:pt idx="50">
                  <c:v>-0.12932511044613526</c:v>
                </c:pt>
                <c:pt idx="51">
                  <c:v>-0.13505463548615049</c:v>
                </c:pt>
                <c:pt idx="52">
                  <c:v>0.19484788188811428</c:v>
                </c:pt>
                <c:pt idx="53">
                  <c:v>-0.66673358315200248</c:v>
                </c:pt>
                <c:pt idx="54">
                  <c:v>-0.812301920024603</c:v>
                </c:pt>
                <c:pt idx="55">
                  <c:v>-0.51259037988996348</c:v>
                </c:pt>
                <c:pt idx="56">
                  <c:v>-0.42233922220638309</c:v>
                </c:pt>
                <c:pt idx="57">
                  <c:v>-0.43893135825294155</c:v>
                </c:pt>
                <c:pt idx="58">
                  <c:v>-0.24786405798574285</c:v>
                </c:pt>
                <c:pt idx="59">
                  <c:v>-0.18524208759929672</c:v>
                </c:pt>
                <c:pt idx="60">
                  <c:v>-0.24481026427860425</c:v>
                </c:pt>
                <c:pt idx="61">
                  <c:v>1.4210937401309853E-2</c:v>
                </c:pt>
                <c:pt idx="62">
                  <c:v>0.13977446640387534</c:v>
                </c:pt>
                <c:pt idx="63">
                  <c:v>-3.8062946391954226E-2</c:v>
                </c:pt>
                <c:pt idx="64">
                  <c:v>-0.17630563456950754</c:v>
                </c:pt>
                <c:pt idx="65">
                  <c:v>0.10289277760839061</c:v>
                </c:pt>
                <c:pt idx="66">
                  <c:v>0.18801251474846065</c:v>
                </c:pt>
                <c:pt idx="67">
                  <c:v>0.25329401036007815</c:v>
                </c:pt>
                <c:pt idx="68">
                  <c:v>0.16058374662835004</c:v>
                </c:pt>
                <c:pt idx="69">
                  <c:v>0.13909919889946598</c:v>
                </c:pt>
                <c:pt idx="70">
                  <c:v>0.11450739185867093</c:v>
                </c:pt>
                <c:pt idx="71">
                  <c:v>-9.4442300221281444E-2</c:v>
                </c:pt>
                <c:pt idx="72">
                  <c:v>0.20225156815112236</c:v>
                </c:pt>
                <c:pt idx="73">
                  <c:v>6.715731508688344E-3</c:v>
                </c:pt>
                <c:pt idx="74">
                  <c:v>-7.4861910843435159E-2</c:v>
                </c:pt>
                <c:pt idx="75">
                  <c:v>0.16881963880920395</c:v>
                </c:pt>
                <c:pt idx="76">
                  <c:v>0.30553867589560513</c:v>
                </c:pt>
                <c:pt idx="77">
                  <c:v>0.30717783624346412</c:v>
                </c:pt>
                <c:pt idx="78">
                  <c:v>0.10826231513048815</c:v>
                </c:pt>
                <c:pt idx="79">
                  <c:v>3.2191764157491781E-2</c:v>
                </c:pt>
                <c:pt idx="80">
                  <c:v>9.6025762018022709E-2</c:v>
                </c:pt>
                <c:pt idx="81">
                  <c:v>0.15024531415314218</c:v>
                </c:pt>
                <c:pt idx="82">
                  <c:v>-5.1251140013984842E-2</c:v>
                </c:pt>
                <c:pt idx="83">
                  <c:v>-5.302328573312004E-2</c:v>
                </c:pt>
                <c:pt idx="84">
                  <c:v>-0.16599779390960101</c:v>
                </c:pt>
                <c:pt idx="85">
                  <c:v>-8.1017313259303059E-2</c:v>
                </c:pt>
                <c:pt idx="86">
                  <c:v>-0.16908227470959086</c:v>
                </c:pt>
                <c:pt idx="87">
                  <c:v>-0.42233524548691237</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numCache>
            </c:numRef>
          </c:val>
          <c:extLst>
            <c:ext xmlns:c16="http://schemas.microsoft.com/office/drawing/2014/chart" uri="{C3380CC4-5D6E-409C-BE32-E72D297353CC}">
              <c16:uniqueId val="{00000005-ADA1-4B85-99CF-DD5A4400CAEA}"/>
            </c:ext>
          </c:extLst>
        </c:ser>
        <c:dLbls>
          <c:showLegendKey val="0"/>
          <c:showVal val="0"/>
          <c:showCatName val="0"/>
          <c:showSerName val="0"/>
          <c:showPercent val="0"/>
          <c:showBubbleSize val="0"/>
        </c:dLbls>
        <c:gapWidth val="40"/>
        <c:overlap val="100"/>
        <c:axId val="205780480"/>
        <c:axId val="205782016"/>
      </c:barChart>
      <c:lineChart>
        <c:grouping val="standard"/>
        <c:varyColors val="0"/>
        <c:ser>
          <c:idx val="5"/>
          <c:order val="6"/>
          <c:tx>
            <c:strRef>
              <c:f>'איור 1 נתונים'!$G$3</c:f>
              <c:strCache>
                <c:ptCount val="1"/>
                <c:pt idx="0">
                  <c:v>המדד הכללי</c:v>
                </c:pt>
              </c:strCache>
            </c:strRef>
          </c:tx>
          <c:spPr>
            <a:ln w="31750">
              <a:solidFill>
                <a:schemeClr val="tx1"/>
              </a:solidFill>
            </a:ln>
            <a:effectLst>
              <a:outerShdw blurRad="50800" dist="38100" dir="2700000" algn="tl" rotWithShape="0">
                <a:prstClr val="black">
                  <a:alpha val="40000"/>
                </a:prstClr>
              </a:outerShdw>
            </a:effectLst>
          </c:spPr>
          <c:marker>
            <c:symbol val="none"/>
          </c:marker>
          <c:cat>
            <c:numRef>
              <c:f>'איור 1 נתונים'!$A$16:$A$150</c:f>
              <c:numCache>
                <c:formatCode>m/d/yyyy</c:formatCode>
                <c:ptCount val="135"/>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pt idx="76">
                  <c:v>43616</c:v>
                </c:pt>
                <c:pt idx="77">
                  <c:v>43646</c:v>
                </c:pt>
                <c:pt idx="78">
                  <c:v>43677</c:v>
                </c:pt>
                <c:pt idx="79">
                  <c:v>43708</c:v>
                </c:pt>
                <c:pt idx="80">
                  <c:v>43738</c:v>
                </c:pt>
                <c:pt idx="81">
                  <c:v>43769</c:v>
                </c:pt>
                <c:pt idx="82">
                  <c:v>43799</c:v>
                </c:pt>
                <c:pt idx="83">
                  <c:v>43830</c:v>
                </c:pt>
                <c:pt idx="84">
                  <c:v>43861</c:v>
                </c:pt>
                <c:pt idx="85">
                  <c:v>43890</c:v>
                </c:pt>
                <c:pt idx="86">
                  <c:v>43921</c:v>
                </c:pt>
                <c:pt idx="87">
                  <c:v>43951</c:v>
                </c:pt>
              </c:numCache>
            </c:numRef>
          </c:cat>
          <c:val>
            <c:numRef>
              <c:f>'איור 1 נתונים'!$G$16:$G$150</c:f>
              <c:numCache>
                <c:formatCode>0.0</c:formatCode>
                <c:ptCount val="135"/>
                <c:pt idx="0">
                  <c:v>1.4573121070862172</c:v>
                </c:pt>
                <c:pt idx="1">
                  <c:v>1.4573121070862172</c:v>
                </c:pt>
                <c:pt idx="2">
                  <c:v>1.2701193491617024</c:v>
                </c:pt>
                <c:pt idx="3">
                  <c:v>0.80418292387001156</c:v>
                </c:pt>
                <c:pt idx="4">
                  <c:v>0.90408796145564629</c:v>
                </c:pt>
                <c:pt idx="5">
                  <c:v>1.9939092000326175</c:v>
                </c:pt>
                <c:pt idx="6">
                  <c:v>2.1971500226136476</c:v>
                </c:pt>
                <c:pt idx="7">
                  <c:v>1.3367275733728867</c:v>
                </c:pt>
                <c:pt idx="8">
                  <c:v>1.3367275733728867</c:v>
                </c:pt>
                <c:pt idx="9">
                  <c:v>1.8256648081658167</c:v>
                </c:pt>
                <c:pt idx="10">
                  <c:v>1.9093883207063067</c:v>
                </c:pt>
                <c:pt idx="11">
                  <c:v>1.8160876848833718</c:v>
                </c:pt>
                <c:pt idx="12">
                  <c:v>1.395812562313048</c:v>
                </c:pt>
                <c:pt idx="13">
                  <c:v>1.1964107676969205</c:v>
                </c:pt>
                <c:pt idx="14">
                  <c:v>1.2935323383085118</c:v>
                </c:pt>
                <c:pt idx="15">
                  <c:v>0.9910802775024985</c:v>
                </c:pt>
                <c:pt idx="16">
                  <c:v>0.99009900990132405</c:v>
                </c:pt>
                <c:pt idx="17">
                  <c:v>0.49115913555952684</c:v>
                </c:pt>
                <c:pt idx="18">
                  <c:v>0.29382957884456218</c:v>
                </c:pt>
                <c:pt idx="19">
                  <c:v>0</c:v>
                </c:pt>
                <c:pt idx="20">
                  <c:v>-0.29325513196413189</c:v>
                </c:pt>
                <c:pt idx="21">
                  <c:v>-0.29239766081904373</c:v>
                </c:pt>
                <c:pt idx="22">
                  <c:v>-9.7847358121749828E-2</c:v>
                </c:pt>
                <c:pt idx="23">
                  <c:v>-0.19550342130973952</c:v>
                </c:pt>
                <c:pt idx="24">
                  <c:v>-0.50737649173042687</c:v>
                </c:pt>
                <c:pt idx="25">
                  <c:v>-1.0147801760969744</c:v>
                </c:pt>
                <c:pt idx="26">
                  <c:v>-1.0058957607666841</c:v>
                </c:pt>
                <c:pt idx="27">
                  <c:v>-0.50245524622621884</c:v>
                </c:pt>
                <c:pt idx="28">
                  <c:v>-0.40000186247015623</c:v>
                </c:pt>
                <c:pt idx="29">
                  <c:v>-0.39296373943394913</c:v>
                </c:pt>
                <c:pt idx="30">
                  <c:v>-0.2910174895078721</c:v>
                </c:pt>
                <c:pt idx="31">
                  <c:v>-0.39296373943394913</c:v>
                </c:pt>
                <c:pt idx="32">
                  <c:v>-0.50000186060020768</c:v>
                </c:pt>
                <c:pt idx="33">
                  <c:v>-0.69208396844464559</c:v>
                </c:pt>
                <c:pt idx="34">
                  <c:v>-0.89716150057748134</c:v>
                </c:pt>
                <c:pt idx="35">
                  <c:v>-0.99706355551644199</c:v>
                </c:pt>
                <c:pt idx="36">
                  <c:v>-0.60483870967743547</c:v>
                </c:pt>
                <c:pt idx="37">
                  <c:v>-0.20304568527919065</c:v>
                </c:pt>
                <c:pt idx="38">
                  <c:v>-0.70850202429150189</c:v>
                </c:pt>
                <c:pt idx="39">
                  <c:v>-0.90543259557345213</c:v>
                </c:pt>
                <c:pt idx="40">
                  <c:v>-0.80321285140562138</c:v>
                </c:pt>
                <c:pt idx="41">
                  <c:v>-0.80080080080080496</c:v>
                </c:pt>
                <c:pt idx="42">
                  <c:v>-0.59940059940060131</c:v>
                </c:pt>
                <c:pt idx="43">
                  <c:v>-0.70070070070069601</c:v>
                </c:pt>
                <c:pt idx="44">
                  <c:v>-0.4020100502512669</c:v>
                </c:pt>
                <c:pt idx="45">
                  <c:v>-0.30120481927711218</c:v>
                </c:pt>
                <c:pt idx="46">
                  <c:v>-0.30241935483870108</c:v>
                </c:pt>
                <c:pt idx="47">
                  <c:v>-0.20181634712409524</c:v>
                </c:pt>
                <c:pt idx="48">
                  <c:v>0.10365338402877899</c:v>
                </c:pt>
                <c:pt idx="49">
                  <c:v>0.40915792131472895</c:v>
                </c:pt>
                <c:pt idx="50">
                  <c:v>0.91631217469496651</c:v>
                </c:pt>
                <c:pt idx="51">
                  <c:v>0.70731192675943522</c:v>
                </c:pt>
                <c:pt idx="52">
                  <c:v>0.80192536115646362</c:v>
                </c:pt>
                <c:pt idx="53">
                  <c:v>-0.20181408563606507</c:v>
                </c:pt>
                <c:pt idx="54">
                  <c:v>-0.70240981015727844</c:v>
                </c:pt>
                <c:pt idx="55">
                  <c:v>-0.10302192982166725</c:v>
                </c:pt>
                <c:pt idx="56">
                  <c:v>9.7580472107039462E-2</c:v>
                </c:pt>
                <c:pt idx="57">
                  <c:v>0.19476561387858915</c:v>
                </c:pt>
                <c:pt idx="58">
                  <c:v>0.30000227285948977</c:v>
                </c:pt>
                <c:pt idx="59">
                  <c:v>0.40000227512555497</c:v>
                </c:pt>
                <c:pt idx="60">
                  <c:v>0.10020040080160886</c:v>
                </c:pt>
                <c:pt idx="61">
                  <c:v>0.20040080160321772</c:v>
                </c:pt>
                <c:pt idx="62">
                  <c:v>0.19980019980021524</c:v>
                </c:pt>
                <c:pt idx="63">
                  <c:v>0.39880358923229942</c:v>
                </c:pt>
                <c:pt idx="64">
                  <c:v>0.49652432969216065</c:v>
                </c:pt>
                <c:pt idx="65">
                  <c:v>1.2999999999999901</c:v>
                </c:pt>
                <c:pt idx="66">
                  <c:v>1.401401401401392</c:v>
                </c:pt>
                <c:pt idx="67">
                  <c:v>1.1976047904191711</c:v>
                </c:pt>
                <c:pt idx="68">
                  <c:v>1.1964107676968982</c:v>
                </c:pt>
                <c:pt idx="69">
                  <c:v>1.1928429423459397</c:v>
                </c:pt>
                <c:pt idx="70">
                  <c:v>1.1964107676968982</c:v>
                </c:pt>
                <c:pt idx="71">
                  <c:v>0.79681274900398336</c:v>
                </c:pt>
                <c:pt idx="72">
                  <c:v>1.2022012466186283</c:v>
                </c:pt>
                <c:pt idx="73">
                  <c:v>1.2019990444183337</c:v>
                </c:pt>
                <c:pt idx="74">
                  <c:v>1.4027906676470137</c:v>
                </c:pt>
                <c:pt idx="75">
                  <c:v>1.3008927872779852</c:v>
                </c:pt>
                <c:pt idx="76">
                  <c:v>1.4990108993213624</c:v>
                </c:pt>
                <c:pt idx="77">
                  <c:v>0.80059134830727796</c:v>
                </c:pt>
                <c:pt idx="78">
                  <c:v>0.50147980127965841</c:v>
                </c:pt>
                <c:pt idx="79">
                  <c:v>0.60157695935791899</c:v>
                </c:pt>
                <c:pt idx="80">
                  <c:v>0.3034473287648165</c:v>
                </c:pt>
                <c:pt idx="81">
                  <c:v>0.40471417964793588</c:v>
                </c:pt>
                <c:pt idx="82">
                  <c:v>0.3034473287648165</c:v>
                </c:pt>
                <c:pt idx="83">
                  <c:v>0.60078956392912719</c:v>
                </c:pt>
                <c:pt idx="84">
                  <c:v>0.29970029970030065</c:v>
                </c:pt>
                <c:pt idx="85">
                  <c:v>9.9800399201588341E-2</c:v>
                </c:pt>
                <c:pt idx="86">
                  <c:v>0</c:v>
                </c:pt>
                <c:pt idx="87">
                  <c:v>-0.59405940594058348</c:v>
                </c:pt>
              </c:numCache>
            </c:numRef>
          </c:val>
          <c:smooth val="0"/>
          <c:extLst>
            <c:ext xmlns:c16="http://schemas.microsoft.com/office/drawing/2014/chart" uri="{C3380CC4-5D6E-409C-BE32-E72D297353CC}">
              <c16:uniqueId val="{00000006-ADA1-4B85-99CF-DD5A4400CAEA}"/>
            </c:ext>
          </c:extLst>
        </c:ser>
        <c:ser>
          <c:idx val="1"/>
          <c:order val="7"/>
          <c:tx>
            <c:strRef>
              <c:f>'איור 1 נתונים'!$I$3</c:f>
              <c:strCache>
                <c:ptCount val="1"/>
                <c:pt idx="0">
                  <c:v>יעד האינפלציה</c:v>
                </c:pt>
              </c:strCache>
            </c:strRef>
          </c:tx>
          <c:spPr>
            <a:ln w="12700">
              <a:solidFill>
                <a:schemeClr val="tx1"/>
              </a:solidFill>
              <a:prstDash val="lgDash"/>
            </a:ln>
          </c:spPr>
          <c:marker>
            <c:symbol val="none"/>
          </c:marker>
          <c:cat>
            <c:numRef>
              <c:f>'איור 1 נתונים'!$A$16:$A$150</c:f>
              <c:numCache>
                <c:formatCode>m/d/yyyy</c:formatCode>
                <c:ptCount val="135"/>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pt idx="76">
                  <c:v>43616</c:v>
                </c:pt>
                <c:pt idx="77">
                  <c:v>43646</c:v>
                </c:pt>
                <c:pt idx="78">
                  <c:v>43677</c:v>
                </c:pt>
                <c:pt idx="79">
                  <c:v>43708</c:v>
                </c:pt>
                <c:pt idx="80">
                  <c:v>43738</c:v>
                </c:pt>
                <c:pt idx="81">
                  <c:v>43769</c:v>
                </c:pt>
                <c:pt idx="82">
                  <c:v>43799</c:v>
                </c:pt>
                <c:pt idx="83">
                  <c:v>43830</c:v>
                </c:pt>
                <c:pt idx="84">
                  <c:v>43861</c:v>
                </c:pt>
                <c:pt idx="85">
                  <c:v>43890</c:v>
                </c:pt>
                <c:pt idx="86">
                  <c:v>43921</c:v>
                </c:pt>
                <c:pt idx="87">
                  <c:v>43951</c:v>
                </c:pt>
              </c:numCache>
            </c:numRef>
          </c:cat>
          <c:val>
            <c:numRef>
              <c:f>'איור 1 נתונים'!$I$16:$I$150</c:f>
              <c:numCache>
                <c:formatCode>0.0</c:formatCode>
                <c:ptCount val="13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numCache>
            </c:numRef>
          </c:val>
          <c:smooth val="0"/>
          <c:extLst>
            <c:ext xmlns:c16="http://schemas.microsoft.com/office/drawing/2014/chart" uri="{C3380CC4-5D6E-409C-BE32-E72D297353CC}">
              <c16:uniqueId val="{00000007-ADA1-4B85-99CF-DD5A4400CAEA}"/>
            </c:ext>
          </c:extLst>
        </c:ser>
        <c:ser>
          <c:idx val="8"/>
          <c:order val="8"/>
          <c:tx>
            <c:strRef>
              <c:f>'איור 1 נתונים'!$J$3</c:f>
              <c:strCache>
                <c:ptCount val="1"/>
                <c:pt idx="0">
                  <c:v>יעד האינפלציה</c:v>
                </c:pt>
              </c:strCache>
            </c:strRef>
          </c:tx>
          <c:spPr>
            <a:ln w="12700">
              <a:solidFill>
                <a:srgbClr val="000000"/>
              </a:solidFill>
              <a:prstDash val="lgDash"/>
            </a:ln>
          </c:spPr>
          <c:marker>
            <c:symbol val="none"/>
          </c:marker>
          <c:cat>
            <c:numRef>
              <c:f>'איור 1 נתונים'!$A$16:$A$150</c:f>
              <c:numCache>
                <c:formatCode>m/d/yyyy</c:formatCode>
                <c:ptCount val="135"/>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pt idx="76">
                  <c:v>43616</c:v>
                </c:pt>
                <c:pt idx="77">
                  <c:v>43646</c:v>
                </c:pt>
                <c:pt idx="78">
                  <c:v>43677</c:v>
                </c:pt>
                <c:pt idx="79">
                  <c:v>43708</c:v>
                </c:pt>
                <c:pt idx="80">
                  <c:v>43738</c:v>
                </c:pt>
                <c:pt idx="81">
                  <c:v>43769</c:v>
                </c:pt>
                <c:pt idx="82">
                  <c:v>43799</c:v>
                </c:pt>
                <c:pt idx="83">
                  <c:v>43830</c:v>
                </c:pt>
                <c:pt idx="84">
                  <c:v>43861</c:v>
                </c:pt>
                <c:pt idx="85">
                  <c:v>43890</c:v>
                </c:pt>
                <c:pt idx="86">
                  <c:v>43921</c:v>
                </c:pt>
                <c:pt idx="87">
                  <c:v>43951</c:v>
                </c:pt>
              </c:numCache>
            </c:numRef>
          </c:cat>
          <c:val>
            <c:numRef>
              <c:f>'איור 1 נתונים'!$J$16:$J$150</c:f>
              <c:numCache>
                <c:formatCode>0.0</c:formatCode>
                <c:ptCount val="13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numCache>
            </c:numRef>
          </c:val>
          <c:smooth val="0"/>
          <c:extLst>
            <c:ext xmlns:c16="http://schemas.microsoft.com/office/drawing/2014/chart" uri="{C3380CC4-5D6E-409C-BE32-E72D297353CC}">
              <c16:uniqueId val="{00000008-ADA1-4B85-99CF-DD5A4400CAEA}"/>
            </c:ext>
          </c:extLst>
        </c:ser>
        <c:dLbls>
          <c:showLegendKey val="0"/>
          <c:showVal val="0"/>
          <c:showCatName val="0"/>
          <c:showSerName val="0"/>
          <c:showPercent val="0"/>
          <c:showBubbleSize val="0"/>
        </c:dLbls>
        <c:marker val="1"/>
        <c:smooth val="0"/>
        <c:axId val="205780480"/>
        <c:axId val="205782016"/>
      </c:lineChart>
      <c:dateAx>
        <c:axId val="205780480"/>
        <c:scaling>
          <c:orientation val="minMax"/>
          <c:min val="42370"/>
        </c:scaling>
        <c:delete val="0"/>
        <c:axPos val="b"/>
        <c:numFmt formatCode="mmm\-yy" sourceLinked="0"/>
        <c:majorTickMark val="out"/>
        <c:minorTickMark val="none"/>
        <c:tickLblPos val="low"/>
        <c:txPr>
          <a:bodyPr rot="-2700000" vert="horz"/>
          <a:lstStyle/>
          <a:p>
            <a:pPr>
              <a:defRPr sz="1400" b="0"/>
            </a:pPr>
            <a:endParaRPr lang="he-IL"/>
          </a:p>
        </c:txPr>
        <c:crossAx val="205782016"/>
        <c:crosses val="autoZero"/>
        <c:auto val="1"/>
        <c:lblOffset val="100"/>
        <c:baseTimeUnit val="months"/>
      </c:dateAx>
      <c:valAx>
        <c:axId val="205782016"/>
        <c:scaling>
          <c:orientation val="minMax"/>
          <c:max val="3.5"/>
          <c:min val="-2"/>
        </c:scaling>
        <c:delete val="0"/>
        <c:axPos val="l"/>
        <c:title>
          <c:tx>
            <c:rich>
              <a:bodyPr rot="0" vert="horz"/>
              <a:lstStyle/>
              <a:p>
                <a:pPr>
                  <a:defRPr b="1"/>
                </a:pPr>
                <a:r>
                  <a:rPr lang="en-US"/>
                  <a:t>%</a:t>
                </a:r>
                <a:endParaRPr lang="he-IL"/>
              </a:p>
            </c:rich>
          </c:tx>
          <c:layout>
            <c:manualLayout>
              <c:xMode val="edge"/>
              <c:yMode val="edge"/>
              <c:x val="2.4564994882292732E-2"/>
              <c:y val="5.808950213511712E-2"/>
            </c:manualLayout>
          </c:layout>
          <c:overlay val="0"/>
        </c:title>
        <c:numFmt formatCode="0" sourceLinked="0"/>
        <c:majorTickMark val="out"/>
        <c:minorTickMark val="none"/>
        <c:tickLblPos val="nextTo"/>
        <c:txPr>
          <a:bodyPr rot="0" vert="horz"/>
          <a:lstStyle/>
          <a:p>
            <a:pPr>
              <a:defRPr sz="1400" b="0"/>
            </a:pPr>
            <a:endParaRPr lang="he-IL"/>
          </a:p>
        </c:txPr>
        <c:crossAx val="205780480"/>
        <c:crosses val="autoZero"/>
        <c:crossBetween val="between"/>
      </c:valAx>
      <c:spPr>
        <a:noFill/>
        <a:ln w="12700">
          <a:noFill/>
        </a:ln>
      </c:spPr>
    </c:plotArea>
    <c:legend>
      <c:legendPos val="t"/>
      <c:legendEntry>
        <c:idx val="8"/>
        <c:delete val="1"/>
      </c:legendEntry>
      <c:layout>
        <c:manualLayout>
          <c:xMode val="edge"/>
          <c:yMode val="edge"/>
          <c:x val="0.43697676480306907"/>
          <c:y val="0.20028106204592763"/>
          <c:w val="0.53026990868720736"/>
          <c:h val="0.13118982384255259"/>
        </c:manualLayout>
      </c:layout>
      <c:overlay val="0"/>
      <c:spPr>
        <a:noFill/>
        <a:ln>
          <a:noFill/>
        </a:ln>
        <a:effectLst/>
      </c:spPr>
      <c:txPr>
        <a:bodyPr/>
        <a:lstStyle/>
        <a:p>
          <a:pPr>
            <a:defRPr sz="1400" b="0"/>
          </a:pPr>
          <a:endParaRPr lang="he-IL"/>
        </a:p>
      </c:txPr>
    </c:legend>
    <c:plotVisOnly val="1"/>
    <c:dispBlanksAs val="gap"/>
    <c:showDLblsOverMax val="0"/>
  </c:chart>
  <c:spPr>
    <a:solidFill>
      <a:schemeClr val="bg1"/>
    </a:solidFill>
    <a:ln w="19050">
      <a:noFill/>
    </a:ln>
  </c:spPr>
  <c:txPr>
    <a:bodyPr/>
    <a:lstStyle/>
    <a:p>
      <a:pPr>
        <a:defRPr sz="1600" b="1" i="0" u="none" strike="noStrike" baseline="0">
          <a:solidFill>
            <a:srgbClr val="000000"/>
          </a:solidFill>
          <a:latin typeface="David"/>
          <a:ea typeface="David"/>
          <a:cs typeface="David"/>
        </a:defRPr>
      </a:pPr>
      <a:endParaRPr lang="he-IL"/>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sz="1800"/>
            </a:pPr>
            <a:r>
              <a:rPr lang="he-IL" sz="1800" b="1" dirty="0" smtClean="0"/>
              <a:t>איור 11: </a:t>
            </a:r>
            <a:r>
              <a:rPr lang="he-IL" sz="1800" b="1" dirty="0"/>
              <a:t>מדד המחירים לצרכן והמדד בניכוי האנרגיה, הפירות והירקות 
</a:t>
            </a:r>
            <a:r>
              <a:rPr lang="he-IL" sz="1800" b="0" dirty="0"/>
              <a:t>שיעור השינוי השנתי, </a:t>
            </a:r>
            <a:r>
              <a:rPr lang="he-IL" sz="1800" b="0" i="0" u="none" strike="noStrike" baseline="0" dirty="0" smtClean="0">
                <a:effectLst/>
              </a:rPr>
              <a:t>ינואר</a:t>
            </a:r>
            <a:r>
              <a:rPr lang="he-IL" sz="1800" b="0" dirty="0" smtClean="0"/>
              <a:t> 2016 </a:t>
            </a:r>
            <a:r>
              <a:rPr lang="he-IL" sz="1800" b="0" dirty="0"/>
              <a:t>עד </a:t>
            </a:r>
            <a:r>
              <a:rPr lang="he-IL" sz="1800" b="0" dirty="0" smtClean="0"/>
              <a:t>אפריל 2020</a:t>
            </a:r>
            <a:endParaRPr lang="he-IL" sz="1800" b="0" dirty="0"/>
          </a:p>
        </c:rich>
      </c:tx>
      <c:layout/>
      <c:overlay val="0"/>
    </c:title>
    <c:autoTitleDeleted val="0"/>
    <c:plotArea>
      <c:layout>
        <c:manualLayout>
          <c:layoutTarget val="inner"/>
          <c:xMode val="edge"/>
          <c:yMode val="edge"/>
          <c:x val="4.7118045761168285E-2"/>
          <c:y val="0.13844483913908007"/>
          <c:w val="0.90942114835440857"/>
          <c:h val="0.64879566929133858"/>
        </c:manualLayout>
      </c:layout>
      <c:lineChart>
        <c:grouping val="standard"/>
        <c:varyColors val="0"/>
        <c:ser>
          <c:idx val="5"/>
          <c:order val="0"/>
          <c:tx>
            <c:strRef>
              <c:f>'איור 2 נתונים'!$B$3</c:f>
              <c:strCache>
                <c:ptCount val="1"/>
                <c:pt idx="0">
                  <c:v>המדד ללא אנרגיה ופו"י</c:v>
                </c:pt>
              </c:strCache>
            </c:strRef>
          </c:tx>
          <c:spPr>
            <a:ln w="38100">
              <a:solidFill>
                <a:srgbClr val="4472C4"/>
              </a:solidFill>
            </a:ln>
            <a:effectLst/>
          </c:spPr>
          <c:marker>
            <c:symbol val="none"/>
          </c:marker>
          <c:cat>
            <c:numRef>
              <c:f>'איור 2 נתונים'!$A$4:$A$301</c:f>
              <c:numCache>
                <c:formatCode>m/d/yyyy</c:formatCode>
                <c:ptCount val="298"/>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pt idx="76">
                  <c:v>43616</c:v>
                </c:pt>
                <c:pt idx="77">
                  <c:v>43646</c:v>
                </c:pt>
                <c:pt idx="78">
                  <c:v>43677</c:v>
                </c:pt>
                <c:pt idx="79">
                  <c:v>43708</c:v>
                </c:pt>
                <c:pt idx="80">
                  <c:v>43738</c:v>
                </c:pt>
                <c:pt idx="81">
                  <c:v>43769</c:v>
                </c:pt>
                <c:pt idx="82">
                  <c:v>43799</c:v>
                </c:pt>
                <c:pt idx="83">
                  <c:v>43830</c:v>
                </c:pt>
                <c:pt idx="84">
                  <c:v>43861</c:v>
                </c:pt>
                <c:pt idx="85">
                  <c:v>43890</c:v>
                </c:pt>
                <c:pt idx="86">
                  <c:v>43921</c:v>
                </c:pt>
                <c:pt idx="87">
                  <c:v>43951</c:v>
                </c:pt>
              </c:numCache>
            </c:numRef>
          </c:cat>
          <c:val>
            <c:numRef>
              <c:f>'איור 2 נתונים'!$B$4:$B$301</c:f>
              <c:numCache>
                <c:formatCode>General</c:formatCode>
                <c:ptCount val="298"/>
                <c:pt idx="0" formatCode="0.0">
                  <c:v>0</c:v>
                </c:pt>
                <c:pt idx="12" formatCode="0.0">
                  <c:v>1.1210292487343843</c:v>
                </c:pt>
                <c:pt idx="13" formatCode="0.0">
                  <c:v>1.3568686323185197</c:v>
                </c:pt>
                <c:pt idx="14" formatCode="0.0">
                  <c:v>1.3248503101381814</c:v>
                </c:pt>
                <c:pt idx="15" formatCode="0.0">
                  <c:v>0.89854201396839528</c:v>
                </c:pt>
                <c:pt idx="16" formatCode="0.0">
                  <c:v>0.86713210467233015</c:v>
                </c:pt>
                <c:pt idx="17" formatCode="0.0">
                  <c:v>0.62786608202083372</c:v>
                </c:pt>
                <c:pt idx="18" formatCode="0.0">
                  <c:v>0.20624628095662345</c:v>
                </c:pt>
                <c:pt idx="19" formatCode="0.0">
                  <c:v>0.11440077052200515</c:v>
                </c:pt>
                <c:pt idx="20" formatCode="0.0">
                  <c:v>-0.15330730931799597</c:v>
                </c:pt>
                <c:pt idx="21" formatCode="0.0">
                  <c:v>6.3114960025090205E-2</c:v>
                </c:pt>
                <c:pt idx="22" formatCode="0.0">
                  <c:v>0.26949585619460148</c:v>
                </c:pt>
                <c:pt idx="23" formatCode="0.0">
                  <c:v>0.32127445762684115</c:v>
                </c:pt>
                <c:pt idx="24" formatCode="0.0">
                  <c:v>0.46670969991049471</c:v>
                </c:pt>
                <c:pt idx="25" formatCode="0.0">
                  <c:v>9.2537717623275562E-2</c:v>
                </c:pt>
                <c:pt idx="26" formatCode="0.0">
                  <c:v>6.6231597852284274E-2</c:v>
                </c:pt>
                <c:pt idx="27" formatCode="0.0">
                  <c:v>0.33009422649723508</c:v>
                </c:pt>
                <c:pt idx="28" formatCode="0.0">
                  <c:v>0.20267394578386</c:v>
                </c:pt>
                <c:pt idx="29" formatCode="0.0">
                  <c:v>0.28058276630880119</c:v>
                </c:pt>
                <c:pt idx="30" formatCode="0.0">
                  <c:v>0.55590555472122549</c:v>
                </c:pt>
                <c:pt idx="31" formatCode="0.0">
                  <c:v>0.58909796237913703</c:v>
                </c:pt>
                <c:pt idx="32" formatCode="0.0">
                  <c:v>0.41569787556159365</c:v>
                </c:pt>
                <c:pt idx="33" formatCode="0.0">
                  <c:v>-4.8450227482366159E-2</c:v>
                </c:pt>
                <c:pt idx="34" formatCode="0.0">
                  <c:v>-0.14691167693299256</c:v>
                </c:pt>
                <c:pt idx="35" formatCode="0.0">
                  <c:v>-0.36385206155258309</c:v>
                </c:pt>
                <c:pt idx="36" formatCode="0.0">
                  <c:v>-0.13600188514153455</c:v>
                </c:pt>
                <c:pt idx="37" formatCode="0.0">
                  <c:v>3.0441401326353201E-4</c:v>
                </c:pt>
                <c:pt idx="38" formatCode="0.0">
                  <c:v>-0.19945025273818695</c:v>
                </c:pt>
                <c:pt idx="39" formatCode="0.0">
                  <c:v>-0.23270452426137345</c:v>
                </c:pt>
                <c:pt idx="40" formatCode="0.0">
                  <c:v>-0.18432855146238714</c:v>
                </c:pt>
                <c:pt idx="41" formatCode="0.0">
                  <c:v>-0.16991710422002981</c:v>
                </c:pt>
                <c:pt idx="42" formatCode="0.0">
                  <c:v>-0.14507817635225351</c:v>
                </c:pt>
                <c:pt idx="43" formatCode="0.0">
                  <c:v>-0.3656792263403541</c:v>
                </c:pt>
                <c:pt idx="44" formatCode="0.0">
                  <c:v>-0.14599949801819001</c:v>
                </c:pt>
                <c:pt idx="45" formatCode="0.0">
                  <c:v>3.5243213292845965E-3</c:v>
                </c:pt>
                <c:pt idx="46" formatCode="0.0">
                  <c:v>-0.15254015962160583</c:v>
                </c:pt>
                <c:pt idx="47" formatCode="0.0">
                  <c:v>-9.5800825869341022E-2</c:v>
                </c:pt>
                <c:pt idx="48" formatCode="0.0">
                  <c:v>-0.17696520911366642</c:v>
                </c:pt>
                <c:pt idx="49" formatCode="0.0">
                  <c:v>4.1925714321378038E-3</c:v>
                </c:pt>
                <c:pt idx="50" formatCode="0.0">
                  <c:v>0.3585181133195503</c:v>
                </c:pt>
                <c:pt idx="51" formatCode="0.0">
                  <c:v>0.29662009488531371</c:v>
                </c:pt>
                <c:pt idx="52" formatCode="0.0">
                  <c:v>0.48379643458802413</c:v>
                </c:pt>
                <c:pt idx="53" formatCode="0.0">
                  <c:v>-0.46940161668973523</c:v>
                </c:pt>
                <c:pt idx="54" formatCode="0.0">
                  <c:v>-0.57288185146693316</c:v>
                </c:pt>
                <c:pt idx="55" formatCode="0.0">
                  <c:v>-0.30769232326621765</c:v>
                </c:pt>
                <c:pt idx="56" formatCode="0.0">
                  <c:v>-7.5554760226159701E-2</c:v>
                </c:pt>
                <c:pt idx="57" formatCode="0.0">
                  <c:v>4.0474977263849077E-2</c:v>
                </c:pt>
                <c:pt idx="58" formatCode="0.0">
                  <c:v>0.24251947119215966</c:v>
                </c:pt>
                <c:pt idx="59" formatCode="0.0">
                  <c:v>0.24927012272748517</c:v>
                </c:pt>
                <c:pt idx="60" formatCode="0.0">
                  <c:v>0.305446774328888</c:v>
                </c:pt>
                <c:pt idx="61" formatCode="0.0">
                  <c:v>0.27020600896929814</c:v>
                </c:pt>
                <c:pt idx="62" formatCode="0.0">
                  <c:v>0.51835474657679903</c:v>
                </c:pt>
                <c:pt idx="63" formatCode="0.0">
                  <c:v>0.43574041120930662</c:v>
                </c:pt>
                <c:pt idx="64" formatCode="0.0">
                  <c:v>0.3912449945842722</c:v>
                </c:pt>
                <c:pt idx="65" formatCode="0.0">
                  <c:v>0.81906502241533286</c:v>
                </c:pt>
                <c:pt idx="66" formatCode="0.0">
                  <c:v>0.74795798159317251</c:v>
                </c:pt>
                <c:pt idx="67" formatCode="0.0">
                  <c:v>0.69647326711623769</c:v>
                </c:pt>
                <c:pt idx="68" formatCode="0.0">
                  <c:v>0.7137615823893162</c:v>
                </c:pt>
                <c:pt idx="69" formatCode="0.0">
                  <c:v>0.86864240911730395</c:v>
                </c:pt>
                <c:pt idx="70" formatCode="0.0">
                  <c:v>0.71515611143209146</c:v>
                </c:pt>
                <c:pt idx="71" formatCode="0.0">
                  <c:v>0.62897839765894137</c:v>
                </c:pt>
                <c:pt idx="72" formatCode="0.0">
                  <c:v>0.91679234809207699</c:v>
                </c:pt>
                <c:pt idx="73" formatCode="0.0">
                  <c:v>1.0103851384491325</c:v>
                </c:pt>
                <c:pt idx="74" formatCode="0.0">
                  <c:v>0.93247752828446995</c:v>
                </c:pt>
                <c:pt idx="75" formatCode="0.0">
                  <c:v>0.92870703578746827</c:v>
                </c:pt>
                <c:pt idx="76" formatCode="0.0">
                  <c:v>1.108113891641449</c:v>
                </c:pt>
                <c:pt idx="77" formatCode="0.0">
                  <c:v>1.0650270241284288</c:v>
                </c:pt>
                <c:pt idx="78" formatCode="0.0">
                  <c:v>0.85064754793140462</c:v>
                </c:pt>
                <c:pt idx="79" formatCode="0.0">
                  <c:v>0.90153183998711306</c:v>
                </c:pt>
                <c:pt idx="80" formatCode="0.0">
                  <c:v>0.70329539070614899</c:v>
                </c:pt>
                <c:pt idx="81" formatCode="0.0">
                  <c:v>0.53653755336076081</c:v>
                </c:pt>
                <c:pt idx="82" formatCode="0.0">
                  <c:v>0.51049940808778338</c:v>
                </c:pt>
                <c:pt idx="83" formatCode="0.0">
                  <c:v>0.63667183889599688</c:v>
                </c:pt>
                <c:pt idx="84" formatCode="0.0">
                  <c:v>0.35024476655911574</c:v>
                </c:pt>
                <c:pt idx="85" formatCode="0.0">
                  <c:v>0.29473965163266946</c:v>
                </c:pt>
                <c:pt idx="86" formatCode="0.0">
                  <c:v>0.34574683017483121</c:v>
                </c:pt>
                <c:pt idx="87" formatCode="0.0">
                  <c:v>0.18294305859731796</c:v>
                </c:pt>
              </c:numCache>
            </c:numRef>
          </c:val>
          <c:smooth val="0"/>
          <c:extLst>
            <c:ext xmlns:c16="http://schemas.microsoft.com/office/drawing/2014/chart" uri="{C3380CC4-5D6E-409C-BE32-E72D297353CC}">
              <c16:uniqueId val="{00000000-A5F8-45F0-AF8E-3B5010F98E5B}"/>
            </c:ext>
          </c:extLst>
        </c:ser>
        <c:ser>
          <c:idx val="8"/>
          <c:order val="1"/>
          <c:tx>
            <c:strRef>
              <c:f>'איור 2 נתונים'!$E$3</c:f>
              <c:strCache>
                <c:ptCount val="1"/>
                <c:pt idx="0">
                  <c:v>המדד הכללי</c:v>
                </c:pt>
              </c:strCache>
            </c:strRef>
          </c:tx>
          <c:spPr>
            <a:ln w="38100">
              <a:solidFill>
                <a:schemeClr val="tx1"/>
              </a:solidFill>
              <a:prstDash val="solid"/>
            </a:ln>
          </c:spPr>
          <c:marker>
            <c:symbol val="none"/>
          </c:marker>
          <c:cat>
            <c:numRef>
              <c:f>'איור 2 נתונים'!$A$4:$A$301</c:f>
              <c:numCache>
                <c:formatCode>m/d/yyyy</c:formatCode>
                <c:ptCount val="298"/>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pt idx="76">
                  <c:v>43616</c:v>
                </c:pt>
                <c:pt idx="77">
                  <c:v>43646</c:v>
                </c:pt>
                <c:pt idx="78">
                  <c:v>43677</c:v>
                </c:pt>
                <c:pt idx="79">
                  <c:v>43708</c:v>
                </c:pt>
                <c:pt idx="80">
                  <c:v>43738</c:v>
                </c:pt>
                <c:pt idx="81">
                  <c:v>43769</c:v>
                </c:pt>
                <c:pt idx="82">
                  <c:v>43799</c:v>
                </c:pt>
                <c:pt idx="83">
                  <c:v>43830</c:v>
                </c:pt>
                <c:pt idx="84">
                  <c:v>43861</c:v>
                </c:pt>
                <c:pt idx="85">
                  <c:v>43890</c:v>
                </c:pt>
                <c:pt idx="86">
                  <c:v>43921</c:v>
                </c:pt>
                <c:pt idx="87">
                  <c:v>43951</c:v>
                </c:pt>
              </c:numCache>
            </c:numRef>
          </c:cat>
          <c:val>
            <c:numRef>
              <c:f>'איור 2 נתונים'!$E$4:$E$301</c:f>
              <c:numCache>
                <c:formatCode>0.0</c:formatCode>
                <c:ptCount val="298"/>
                <c:pt idx="0">
                  <c:v>1.4573121070862172</c:v>
                </c:pt>
                <c:pt idx="1">
                  <c:v>1.4573121070862172</c:v>
                </c:pt>
                <c:pt idx="2">
                  <c:v>1.2701193491617024</c:v>
                </c:pt>
                <c:pt idx="3">
                  <c:v>0.80418292387001156</c:v>
                </c:pt>
                <c:pt idx="4">
                  <c:v>0.90408796145564629</c:v>
                </c:pt>
                <c:pt idx="5">
                  <c:v>1.9939092000326175</c:v>
                </c:pt>
                <c:pt idx="6">
                  <c:v>2.1971500226136476</c:v>
                </c:pt>
                <c:pt idx="7">
                  <c:v>1.3367275733728867</c:v>
                </c:pt>
                <c:pt idx="8">
                  <c:v>1.3367275733728867</c:v>
                </c:pt>
                <c:pt idx="9">
                  <c:v>1.8256648081658167</c:v>
                </c:pt>
                <c:pt idx="10">
                  <c:v>1.9093883207063067</c:v>
                </c:pt>
                <c:pt idx="11">
                  <c:v>1.8160876848833718</c:v>
                </c:pt>
                <c:pt idx="12">
                  <c:v>1.395812562313048</c:v>
                </c:pt>
                <c:pt idx="13">
                  <c:v>1.1964107676969205</c:v>
                </c:pt>
                <c:pt idx="14">
                  <c:v>1.2935323383085118</c:v>
                </c:pt>
                <c:pt idx="15">
                  <c:v>0.9910802775024985</c:v>
                </c:pt>
                <c:pt idx="16">
                  <c:v>0.99009900990132405</c:v>
                </c:pt>
                <c:pt idx="17">
                  <c:v>0.49115913555952684</c:v>
                </c:pt>
                <c:pt idx="18">
                  <c:v>0.29382957884456218</c:v>
                </c:pt>
                <c:pt idx="19">
                  <c:v>0</c:v>
                </c:pt>
                <c:pt idx="20">
                  <c:v>-0.29325513196413189</c:v>
                </c:pt>
                <c:pt idx="21">
                  <c:v>-0.29239766081904373</c:v>
                </c:pt>
                <c:pt idx="22">
                  <c:v>-9.7847358121749828E-2</c:v>
                </c:pt>
                <c:pt idx="23">
                  <c:v>-0.19550342130973952</c:v>
                </c:pt>
                <c:pt idx="24">
                  <c:v>-0.50737649173042687</c:v>
                </c:pt>
                <c:pt idx="25">
                  <c:v>-1.0147801760969744</c:v>
                </c:pt>
                <c:pt idx="26">
                  <c:v>-1.0058957607666841</c:v>
                </c:pt>
                <c:pt idx="27">
                  <c:v>-0.50245524622621884</c:v>
                </c:pt>
                <c:pt idx="28">
                  <c:v>-0.40000186247015623</c:v>
                </c:pt>
                <c:pt idx="29">
                  <c:v>-0.39296373943394913</c:v>
                </c:pt>
                <c:pt idx="30">
                  <c:v>-0.2910174895078721</c:v>
                </c:pt>
                <c:pt idx="31">
                  <c:v>-0.39296373943394913</c:v>
                </c:pt>
                <c:pt idx="32">
                  <c:v>-0.50000186060020768</c:v>
                </c:pt>
                <c:pt idx="33">
                  <c:v>-0.69208396844464559</c:v>
                </c:pt>
                <c:pt idx="34">
                  <c:v>-0.89716150057748134</c:v>
                </c:pt>
                <c:pt idx="35">
                  <c:v>-0.99706355551644199</c:v>
                </c:pt>
                <c:pt idx="36">
                  <c:v>-0.60483870967743547</c:v>
                </c:pt>
                <c:pt idx="37">
                  <c:v>-0.20304568527919065</c:v>
                </c:pt>
                <c:pt idx="38">
                  <c:v>-0.70850202429150189</c:v>
                </c:pt>
                <c:pt idx="39">
                  <c:v>-0.90543259557345213</c:v>
                </c:pt>
                <c:pt idx="40">
                  <c:v>-0.80321285140562138</c:v>
                </c:pt>
                <c:pt idx="41">
                  <c:v>-0.80080080080080496</c:v>
                </c:pt>
                <c:pt idx="42">
                  <c:v>-0.59940059940060131</c:v>
                </c:pt>
                <c:pt idx="43">
                  <c:v>-0.70070070070069601</c:v>
                </c:pt>
                <c:pt idx="44">
                  <c:v>-0.4020100502512669</c:v>
                </c:pt>
                <c:pt idx="45">
                  <c:v>-0.30120481927711218</c:v>
                </c:pt>
                <c:pt idx="46">
                  <c:v>-0.30241935483870108</c:v>
                </c:pt>
                <c:pt idx="47">
                  <c:v>-0.20181634712409524</c:v>
                </c:pt>
                <c:pt idx="48">
                  <c:v>0.10365338402877899</c:v>
                </c:pt>
                <c:pt idx="49">
                  <c:v>0.40915792131472895</c:v>
                </c:pt>
                <c:pt idx="50">
                  <c:v>0.91631217469496651</c:v>
                </c:pt>
                <c:pt idx="51">
                  <c:v>0.70731192675943522</c:v>
                </c:pt>
                <c:pt idx="52">
                  <c:v>0.80192536115646362</c:v>
                </c:pt>
                <c:pt idx="53">
                  <c:v>-0.20181408563606507</c:v>
                </c:pt>
                <c:pt idx="54">
                  <c:v>-0.70240981015727844</c:v>
                </c:pt>
                <c:pt idx="55">
                  <c:v>-0.10302192982166725</c:v>
                </c:pt>
                <c:pt idx="56">
                  <c:v>9.7580472107039462E-2</c:v>
                </c:pt>
                <c:pt idx="57">
                  <c:v>0.19476561387858915</c:v>
                </c:pt>
                <c:pt idx="58">
                  <c:v>0.30000227285948977</c:v>
                </c:pt>
                <c:pt idx="59">
                  <c:v>0.40000227512555497</c:v>
                </c:pt>
                <c:pt idx="60">
                  <c:v>0.10020040080160886</c:v>
                </c:pt>
                <c:pt idx="61">
                  <c:v>0.20040080160321772</c:v>
                </c:pt>
                <c:pt idx="62">
                  <c:v>0.19980019980021524</c:v>
                </c:pt>
                <c:pt idx="63">
                  <c:v>0.39880358923229942</c:v>
                </c:pt>
                <c:pt idx="64">
                  <c:v>0.49652432969216065</c:v>
                </c:pt>
                <c:pt idx="65">
                  <c:v>1.2999999999999901</c:v>
                </c:pt>
                <c:pt idx="66">
                  <c:v>1.401401401401392</c:v>
                </c:pt>
                <c:pt idx="67">
                  <c:v>1.1976047904191711</c:v>
                </c:pt>
                <c:pt idx="68">
                  <c:v>1.1964107676968982</c:v>
                </c:pt>
                <c:pt idx="69">
                  <c:v>1.1928429423459397</c:v>
                </c:pt>
                <c:pt idx="70">
                  <c:v>1.1964107676968982</c:v>
                </c:pt>
                <c:pt idx="71">
                  <c:v>0.79681274900398336</c:v>
                </c:pt>
                <c:pt idx="72">
                  <c:v>1.2022012466186283</c:v>
                </c:pt>
                <c:pt idx="73">
                  <c:v>1.2019990444183337</c:v>
                </c:pt>
                <c:pt idx="74">
                  <c:v>1.4027906676470137</c:v>
                </c:pt>
                <c:pt idx="75">
                  <c:v>1.3008927872779852</c:v>
                </c:pt>
                <c:pt idx="76">
                  <c:v>1.4990108993213624</c:v>
                </c:pt>
                <c:pt idx="77">
                  <c:v>0.80059134830727796</c:v>
                </c:pt>
                <c:pt idx="78">
                  <c:v>0.50147980127965841</c:v>
                </c:pt>
                <c:pt idx="79">
                  <c:v>0.60157695935791899</c:v>
                </c:pt>
                <c:pt idx="80">
                  <c:v>0.3034473287648165</c:v>
                </c:pt>
                <c:pt idx="81">
                  <c:v>0.40471417964793588</c:v>
                </c:pt>
                <c:pt idx="82">
                  <c:v>0.3034473287648165</c:v>
                </c:pt>
                <c:pt idx="83">
                  <c:v>0.60078956392912719</c:v>
                </c:pt>
                <c:pt idx="84">
                  <c:v>0.29970029970030065</c:v>
                </c:pt>
                <c:pt idx="85">
                  <c:v>9.9800399201588341E-2</c:v>
                </c:pt>
                <c:pt idx="86">
                  <c:v>0</c:v>
                </c:pt>
                <c:pt idx="87">
                  <c:v>-0.59405940594058348</c:v>
                </c:pt>
              </c:numCache>
            </c:numRef>
          </c:val>
          <c:smooth val="0"/>
          <c:extLst>
            <c:ext xmlns:c16="http://schemas.microsoft.com/office/drawing/2014/chart" uri="{C3380CC4-5D6E-409C-BE32-E72D297353CC}">
              <c16:uniqueId val="{00000003-A5F8-45F0-AF8E-3B5010F98E5B}"/>
            </c:ext>
          </c:extLst>
        </c:ser>
        <c:ser>
          <c:idx val="9"/>
          <c:order val="2"/>
          <c:tx>
            <c:strRef>
              <c:f>'איור 2 נתונים'!$F$3</c:f>
              <c:strCache>
                <c:ptCount val="1"/>
                <c:pt idx="0">
                  <c:v>יעד האינפלציה</c:v>
                </c:pt>
              </c:strCache>
            </c:strRef>
          </c:tx>
          <c:spPr>
            <a:ln w="12700">
              <a:solidFill>
                <a:sysClr val="windowText" lastClr="000000"/>
              </a:solidFill>
              <a:prstDash val="dash"/>
            </a:ln>
          </c:spPr>
          <c:marker>
            <c:symbol val="none"/>
          </c:marker>
          <c:cat>
            <c:numRef>
              <c:f>'איור 2 נתונים'!$A$4:$A$301</c:f>
              <c:numCache>
                <c:formatCode>m/d/yyyy</c:formatCode>
                <c:ptCount val="298"/>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pt idx="76">
                  <c:v>43616</c:v>
                </c:pt>
                <c:pt idx="77">
                  <c:v>43646</c:v>
                </c:pt>
                <c:pt idx="78">
                  <c:v>43677</c:v>
                </c:pt>
                <c:pt idx="79">
                  <c:v>43708</c:v>
                </c:pt>
                <c:pt idx="80">
                  <c:v>43738</c:v>
                </c:pt>
                <c:pt idx="81">
                  <c:v>43769</c:v>
                </c:pt>
                <c:pt idx="82">
                  <c:v>43799</c:v>
                </c:pt>
                <c:pt idx="83">
                  <c:v>43830</c:v>
                </c:pt>
                <c:pt idx="84">
                  <c:v>43861</c:v>
                </c:pt>
                <c:pt idx="85">
                  <c:v>43890</c:v>
                </c:pt>
                <c:pt idx="86">
                  <c:v>43921</c:v>
                </c:pt>
                <c:pt idx="87">
                  <c:v>43951</c:v>
                </c:pt>
              </c:numCache>
            </c:numRef>
          </c:cat>
          <c:val>
            <c:numRef>
              <c:f>'איור 2 נתונים'!$F$4:$F$301</c:f>
              <c:numCache>
                <c:formatCode>0.0</c:formatCode>
                <c:ptCount val="298"/>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0</c:v>
                </c:pt>
                <c:pt idx="89">
                  <c:v>0</c:v>
                </c:pt>
                <c:pt idx="90">
                  <c:v>0</c:v>
                </c:pt>
                <c:pt idx="91">
                  <c:v>0</c:v>
                </c:pt>
                <c:pt idx="92">
                  <c:v>0</c:v>
                </c:pt>
                <c:pt idx="93">
                  <c:v>0</c:v>
                </c:pt>
                <c:pt idx="94">
                  <c:v>0</c:v>
                </c:pt>
                <c:pt idx="95">
                  <c:v>0</c:v>
                </c:pt>
                <c:pt idx="96">
                  <c:v>0</c:v>
                </c:pt>
                <c:pt idx="97">
                  <c:v>0</c:v>
                </c:pt>
                <c:pt idx="98">
                  <c:v>0</c:v>
                </c:pt>
                <c:pt idx="99">
                  <c:v>0</c:v>
                </c:pt>
              </c:numCache>
            </c:numRef>
          </c:val>
          <c:smooth val="0"/>
          <c:extLst>
            <c:ext xmlns:c16="http://schemas.microsoft.com/office/drawing/2014/chart" uri="{C3380CC4-5D6E-409C-BE32-E72D297353CC}">
              <c16:uniqueId val="{00000004-A5F8-45F0-AF8E-3B5010F98E5B}"/>
            </c:ext>
          </c:extLst>
        </c:ser>
        <c:ser>
          <c:idx val="2"/>
          <c:order val="3"/>
          <c:tx>
            <c:strRef>
              <c:f>'איור 2 נתונים'!$G$3</c:f>
              <c:strCache>
                <c:ptCount val="1"/>
                <c:pt idx="0">
                  <c:v>יעד האינפלציה</c:v>
                </c:pt>
              </c:strCache>
            </c:strRef>
          </c:tx>
          <c:spPr>
            <a:ln w="12700">
              <a:solidFill>
                <a:schemeClr val="tx1"/>
              </a:solidFill>
              <a:prstDash val="dash"/>
            </a:ln>
          </c:spPr>
          <c:marker>
            <c:symbol val="none"/>
          </c:marker>
          <c:cat>
            <c:numRef>
              <c:f>'איור 2 נתונים'!$A$4:$A$301</c:f>
              <c:numCache>
                <c:formatCode>m/d/yyyy</c:formatCode>
                <c:ptCount val="298"/>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pt idx="76">
                  <c:v>43616</c:v>
                </c:pt>
                <c:pt idx="77">
                  <c:v>43646</c:v>
                </c:pt>
                <c:pt idx="78">
                  <c:v>43677</c:v>
                </c:pt>
                <c:pt idx="79">
                  <c:v>43708</c:v>
                </c:pt>
                <c:pt idx="80">
                  <c:v>43738</c:v>
                </c:pt>
                <c:pt idx="81">
                  <c:v>43769</c:v>
                </c:pt>
                <c:pt idx="82">
                  <c:v>43799</c:v>
                </c:pt>
                <c:pt idx="83">
                  <c:v>43830</c:v>
                </c:pt>
                <c:pt idx="84">
                  <c:v>43861</c:v>
                </c:pt>
                <c:pt idx="85">
                  <c:v>43890</c:v>
                </c:pt>
                <c:pt idx="86">
                  <c:v>43921</c:v>
                </c:pt>
                <c:pt idx="87">
                  <c:v>43951</c:v>
                </c:pt>
              </c:numCache>
            </c:numRef>
          </c:cat>
          <c:val>
            <c:numRef>
              <c:f>'איור 2 נתונים'!$G$4:$G$301</c:f>
              <c:numCache>
                <c:formatCode>0.0</c:formatCode>
                <c:ptCount val="298"/>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0</c:v>
                </c:pt>
                <c:pt idx="89">
                  <c:v>0</c:v>
                </c:pt>
                <c:pt idx="90">
                  <c:v>0</c:v>
                </c:pt>
                <c:pt idx="91">
                  <c:v>0</c:v>
                </c:pt>
                <c:pt idx="92">
                  <c:v>0</c:v>
                </c:pt>
                <c:pt idx="93">
                  <c:v>0</c:v>
                </c:pt>
                <c:pt idx="94">
                  <c:v>0</c:v>
                </c:pt>
                <c:pt idx="95">
                  <c:v>0</c:v>
                </c:pt>
                <c:pt idx="96">
                  <c:v>0</c:v>
                </c:pt>
                <c:pt idx="97">
                  <c:v>0</c:v>
                </c:pt>
                <c:pt idx="98">
                  <c:v>0</c:v>
                </c:pt>
                <c:pt idx="99">
                  <c:v>0</c:v>
                </c:pt>
              </c:numCache>
            </c:numRef>
          </c:val>
          <c:smooth val="0"/>
          <c:extLst>
            <c:ext xmlns:c16="http://schemas.microsoft.com/office/drawing/2014/chart" uri="{C3380CC4-5D6E-409C-BE32-E72D297353CC}">
              <c16:uniqueId val="{00000001-8C39-407C-B655-CC4BFABCE01C}"/>
            </c:ext>
          </c:extLst>
        </c:ser>
        <c:dLbls>
          <c:showLegendKey val="0"/>
          <c:showVal val="0"/>
          <c:showCatName val="0"/>
          <c:showSerName val="0"/>
          <c:showPercent val="0"/>
          <c:showBubbleSize val="0"/>
        </c:dLbls>
        <c:smooth val="0"/>
        <c:axId val="214739584"/>
        <c:axId val="214741376"/>
      </c:lineChart>
      <c:dateAx>
        <c:axId val="214739584"/>
        <c:scaling>
          <c:orientation val="minMax"/>
          <c:min val="42370"/>
        </c:scaling>
        <c:delete val="0"/>
        <c:axPos val="b"/>
        <c:numFmt formatCode="mmm\-yy" sourceLinked="0"/>
        <c:majorTickMark val="out"/>
        <c:minorTickMark val="none"/>
        <c:tickLblPos val="low"/>
        <c:txPr>
          <a:bodyPr rot="-2700000" vert="horz"/>
          <a:lstStyle/>
          <a:p>
            <a:pPr>
              <a:defRPr sz="1400"/>
            </a:pPr>
            <a:endParaRPr lang="he-IL"/>
          </a:p>
        </c:txPr>
        <c:crossAx val="214741376"/>
        <c:crossesAt val="-2"/>
        <c:auto val="0"/>
        <c:lblOffset val="100"/>
        <c:baseTimeUnit val="months"/>
      </c:dateAx>
      <c:valAx>
        <c:axId val="214741376"/>
        <c:scaling>
          <c:orientation val="minMax"/>
          <c:max val="3.5"/>
          <c:min val="-2"/>
        </c:scaling>
        <c:delete val="0"/>
        <c:axPos val="l"/>
        <c:title>
          <c:tx>
            <c:rich>
              <a:bodyPr rot="0" vert="horz"/>
              <a:lstStyle/>
              <a:p>
                <a:pPr>
                  <a:defRPr sz="1400"/>
                </a:pPr>
                <a:r>
                  <a:rPr lang="en-US" sz="1400"/>
                  <a:t>%</a:t>
                </a:r>
              </a:p>
            </c:rich>
          </c:tx>
          <c:layout>
            <c:manualLayout>
              <c:xMode val="edge"/>
              <c:yMode val="edge"/>
              <c:x val="2.1864323052259497E-2"/>
              <c:y val="6.3747345844786751E-2"/>
            </c:manualLayout>
          </c:layout>
          <c:overlay val="0"/>
        </c:title>
        <c:numFmt formatCode="0.0" sourceLinked="0"/>
        <c:majorTickMark val="out"/>
        <c:minorTickMark val="none"/>
        <c:tickLblPos val="nextTo"/>
        <c:txPr>
          <a:bodyPr rot="0" vert="horz"/>
          <a:lstStyle/>
          <a:p>
            <a:pPr>
              <a:defRPr sz="1400"/>
            </a:pPr>
            <a:endParaRPr lang="he-IL"/>
          </a:p>
        </c:txPr>
        <c:crossAx val="214739584"/>
        <c:crosses val="autoZero"/>
        <c:crossBetween val="between"/>
        <c:majorUnit val="1"/>
      </c:valAx>
      <c:spPr>
        <a:noFill/>
        <a:ln w="12700">
          <a:noFill/>
        </a:ln>
      </c:spPr>
    </c:plotArea>
    <c:legend>
      <c:legendPos val="b"/>
      <c:legendEntry>
        <c:idx val="2"/>
        <c:delete val="1"/>
      </c:legendEntry>
      <c:layout>
        <c:manualLayout>
          <c:xMode val="edge"/>
          <c:yMode val="edge"/>
          <c:x val="2.3666366704161976E-2"/>
          <c:y val="0.90028779527559055"/>
          <c:w val="0.976333633295838"/>
          <c:h val="9.9712204724409462E-2"/>
        </c:manualLayout>
      </c:layout>
      <c:overlay val="0"/>
      <c:txPr>
        <a:bodyPr/>
        <a:lstStyle/>
        <a:p>
          <a:pPr>
            <a:defRPr sz="1400"/>
          </a:pPr>
          <a:endParaRPr lang="he-IL"/>
        </a:p>
      </c:txPr>
    </c:legend>
    <c:plotVisOnly val="1"/>
    <c:dispBlanksAs val="gap"/>
    <c:showDLblsOverMax val="0"/>
  </c:chart>
  <c:spPr>
    <a:noFill/>
    <a:ln w="19050">
      <a:noFill/>
    </a:ln>
  </c:spPr>
  <c:txPr>
    <a:bodyPr/>
    <a:lstStyle/>
    <a:p>
      <a:pPr>
        <a:defRPr sz="1600" b="0" i="0" u="none" strike="noStrike" baseline="0">
          <a:solidFill>
            <a:srgbClr val="000000"/>
          </a:solidFill>
          <a:latin typeface="David"/>
          <a:ea typeface="David"/>
          <a:cs typeface="David"/>
        </a:defRPr>
      </a:pPr>
      <a:endParaRPr lang="he-IL"/>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dLbls>
          <c:showLegendKey val="0"/>
          <c:showVal val="0"/>
          <c:showCatName val="0"/>
          <c:showSerName val="0"/>
          <c:showPercent val="0"/>
          <c:showBubbleSize val="0"/>
        </c:dLbls>
        <c:marker val="1"/>
        <c:smooth val="0"/>
        <c:axId val="215095936"/>
        <c:axId val="215097728"/>
      </c:lineChart>
      <c:catAx>
        <c:axId val="215095936"/>
        <c:scaling>
          <c:orientation val="minMax"/>
        </c:scaling>
        <c:delete val="0"/>
        <c:axPos val="b"/>
        <c:numFmt formatCode="General" sourceLinked="1"/>
        <c:majorTickMark val="out"/>
        <c:minorTickMark val="none"/>
        <c:tickLblPos val="nextTo"/>
        <c:crossAx val="215097728"/>
        <c:crosses val="autoZero"/>
        <c:auto val="1"/>
        <c:lblAlgn val="ctr"/>
        <c:lblOffset val="100"/>
        <c:noMultiLvlLbl val="0"/>
      </c:catAx>
      <c:valAx>
        <c:axId val="215097728"/>
        <c:scaling>
          <c:orientation val="minMax"/>
        </c:scaling>
        <c:delete val="0"/>
        <c:axPos val="l"/>
        <c:majorGridlines/>
        <c:numFmt formatCode="General" sourceLinked="1"/>
        <c:majorTickMark val="out"/>
        <c:minorTickMark val="none"/>
        <c:tickLblPos val="nextTo"/>
        <c:crossAx val="215095936"/>
        <c:crosses val="autoZero"/>
        <c:crossBetween val="between"/>
      </c:valAx>
    </c:plotArea>
    <c:legend>
      <c:legendPos val="r"/>
      <c:layout/>
      <c:overlay val="0"/>
    </c:legend>
    <c:plotVisOnly val="1"/>
    <c:dispBlanksAs val="gap"/>
    <c:showDLblsOverMax val="0"/>
  </c:chart>
  <c:spPr>
    <a:ln>
      <a:noFill/>
    </a:ln>
  </c:sp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1" eaLnBrk="1" fontAlgn="auto" latinLnBrk="0" hangingPunct="1">
              <a:lnSpc>
                <a:spcPct val="100000"/>
              </a:lnSpc>
              <a:spcBef>
                <a:spcPts val="0"/>
              </a:spcBef>
              <a:spcAft>
                <a:spcPts val="0"/>
              </a:spcAft>
              <a:buClrTx/>
              <a:buSzTx/>
              <a:buFontTx/>
              <a:buNone/>
              <a:tabLst/>
              <a:defRPr sz="1680" b="1" i="0" u="none" strike="noStrike" kern="1200" baseline="0">
                <a:solidFill>
                  <a:sysClr val="windowText" lastClr="000000"/>
                </a:solidFill>
                <a:latin typeface="David" panose="020E0502060401010101" pitchFamily="34" charset="-79"/>
                <a:ea typeface="+mn-ea"/>
                <a:cs typeface="David" panose="020E0502060401010101" pitchFamily="34" charset="-79"/>
              </a:defRPr>
            </a:pPr>
            <a:r>
              <a:rPr lang="he-IL" sz="1800" b="1">
                <a:effectLst/>
              </a:rPr>
              <a:t>מדד הסחירים</a:t>
            </a:r>
          </a:p>
          <a:p>
            <a:pPr marL="0" marR="0" indent="0" algn="ctr" defTabSz="914400" rtl="1" eaLnBrk="1" fontAlgn="auto" latinLnBrk="0" hangingPunct="1">
              <a:lnSpc>
                <a:spcPct val="100000"/>
              </a:lnSpc>
              <a:spcBef>
                <a:spcPts val="0"/>
              </a:spcBef>
              <a:spcAft>
                <a:spcPts val="0"/>
              </a:spcAft>
              <a:buClrTx/>
              <a:buSzTx/>
              <a:buFontTx/>
              <a:buNone/>
              <a:tabLst/>
              <a:defRPr sz="1680" b="1" i="0" u="none" strike="noStrike" kern="1200" baseline="0">
                <a:solidFill>
                  <a:sysClr val="windowText" lastClr="000000"/>
                </a:solidFill>
                <a:latin typeface="David" panose="020E0502060401010101" pitchFamily="34" charset="-79"/>
                <a:ea typeface="+mn-ea"/>
                <a:cs typeface="David" panose="020E0502060401010101" pitchFamily="34" charset="-79"/>
              </a:defRPr>
            </a:pPr>
            <a:r>
              <a:rPr lang="he-IL" sz="1800" b="1">
                <a:effectLst/>
              </a:rPr>
              <a:t>(38%)</a:t>
            </a:r>
            <a:endParaRPr lang="he-IL" sz="1600"/>
          </a:p>
        </c:rich>
      </c:tx>
      <c:layout>
        <c:manualLayout>
          <c:xMode val="edge"/>
          <c:yMode val="edge"/>
          <c:x val="0.40806566503148112"/>
          <c:y val="1.7712332221817468E-2"/>
        </c:manualLayout>
      </c:layout>
      <c:overlay val="1"/>
    </c:title>
    <c:autoTitleDeleted val="0"/>
    <c:plotArea>
      <c:layout>
        <c:manualLayout>
          <c:layoutTarget val="inner"/>
          <c:xMode val="edge"/>
          <c:yMode val="edge"/>
          <c:x val="4.5869527678702546E-2"/>
          <c:y val="0.11255870561871673"/>
          <c:w val="0.90284704861111109"/>
          <c:h val="0.76210548795497812"/>
        </c:manualLayout>
      </c:layout>
      <c:barChart>
        <c:barDir val="col"/>
        <c:grouping val="stacked"/>
        <c:varyColors val="0"/>
        <c:ser>
          <c:idx val="0"/>
          <c:order val="0"/>
          <c:tx>
            <c:strRef>
              <c:f>'איור 3 נתונים'!$B$3</c:f>
              <c:strCache>
                <c:ptCount val="1"/>
                <c:pt idx="0">
                  <c:v>אנרגיה ללא חשמל וגז ביתי (9.2%)</c:v>
                </c:pt>
              </c:strCache>
            </c:strRef>
          </c:tx>
          <c:spPr>
            <a:solidFill>
              <a:srgbClr val="4472C4"/>
            </a:solidFill>
            <a:ln>
              <a:noFill/>
            </a:ln>
          </c:spPr>
          <c:invertIfNegative val="0"/>
          <c:cat>
            <c:numRef>
              <c:f>'איור 3 נתונים'!$A$4:$A$237</c:f>
              <c:numCache>
                <c:formatCode>m/d/yyyy</c:formatCode>
                <c:ptCount val="234"/>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pt idx="76">
                  <c:v>43616</c:v>
                </c:pt>
                <c:pt idx="77">
                  <c:v>43646</c:v>
                </c:pt>
                <c:pt idx="78">
                  <c:v>43677</c:v>
                </c:pt>
                <c:pt idx="79">
                  <c:v>43708</c:v>
                </c:pt>
                <c:pt idx="80">
                  <c:v>43738</c:v>
                </c:pt>
                <c:pt idx="81">
                  <c:v>43769</c:v>
                </c:pt>
                <c:pt idx="82">
                  <c:v>43799</c:v>
                </c:pt>
                <c:pt idx="83">
                  <c:v>43830</c:v>
                </c:pt>
                <c:pt idx="84">
                  <c:v>43861</c:v>
                </c:pt>
                <c:pt idx="85">
                  <c:v>43890</c:v>
                </c:pt>
                <c:pt idx="86">
                  <c:v>43921</c:v>
                </c:pt>
                <c:pt idx="87">
                  <c:v>43951</c:v>
                </c:pt>
              </c:numCache>
            </c:numRef>
          </c:cat>
          <c:val>
            <c:numRef>
              <c:f>'איור 3 נתונים'!$B$4:$B$237</c:f>
              <c:numCache>
                <c:formatCode>0.00</c:formatCode>
                <c:ptCount val="234"/>
                <c:pt idx="0" formatCode="0.0">
                  <c:v>0.37558035151699753</c:v>
                </c:pt>
                <c:pt idx="1">
                  <c:v>0.49719454319860285</c:v>
                </c:pt>
                <c:pt idx="2">
                  <c:v>0.2205382449897548</c:v>
                </c:pt>
                <c:pt idx="3">
                  <c:v>-0.40756276978056427</c:v>
                </c:pt>
                <c:pt idx="4">
                  <c:v>-0.6884402205552016</c:v>
                </c:pt>
                <c:pt idx="5">
                  <c:v>6.6313654567725491E-2</c:v>
                </c:pt>
                <c:pt idx="6">
                  <c:v>0.20242952382021112</c:v>
                </c:pt>
                <c:pt idx="7">
                  <c:v>-0.21537147402740556</c:v>
                </c:pt>
                <c:pt idx="8">
                  <c:v>-0.59603579676263274</c:v>
                </c:pt>
                <c:pt idx="9">
                  <c:v>-0.79298506687755321</c:v>
                </c:pt>
                <c:pt idx="10">
                  <c:v>-0.45453634085675026</c:v>
                </c:pt>
                <c:pt idx="11">
                  <c:v>-0.22702859994697244</c:v>
                </c:pt>
                <c:pt idx="12">
                  <c:v>-0.13562449060793255</c:v>
                </c:pt>
                <c:pt idx="13">
                  <c:v>-0.71384794810166119</c:v>
                </c:pt>
                <c:pt idx="14">
                  <c:v>-0.62526929584565838</c:v>
                </c:pt>
                <c:pt idx="15">
                  <c:v>-0.1246712498697088</c:v>
                </c:pt>
                <c:pt idx="16">
                  <c:v>0.4746312485595327</c:v>
                </c:pt>
                <c:pt idx="17">
                  <c:v>-1.6227000912775989E-2</c:v>
                </c:pt>
                <c:pt idx="18">
                  <c:v>0.26739911175004777</c:v>
                </c:pt>
                <c:pt idx="19">
                  <c:v>-0.31448378770043395</c:v>
                </c:pt>
                <c:pt idx="20">
                  <c:v>-0.6893761316168181</c:v>
                </c:pt>
                <c:pt idx="21">
                  <c:v>-0.17116066946648281</c:v>
                </c:pt>
                <c:pt idx="22">
                  <c:v>-0.43929318761184244</c:v>
                </c:pt>
                <c:pt idx="23">
                  <c:v>-0.83060056259513504</c:v>
                </c:pt>
                <c:pt idx="24">
                  <c:v>-1.7727495731860885</c:v>
                </c:pt>
                <c:pt idx="25">
                  <c:v>-1.9632582603880409</c:v>
                </c:pt>
                <c:pt idx="26">
                  <c:v>-1.5934462042482094</c:v>
                </c:pt>
                <c:pt idx="27">
                  <c:v>-1.4764107437265763</c:v>
                </c:pt>
                <c:pt idx="28">
                  <c:v>-1.4008496864466584</c:v>
                </c:pt>
                <c:pt idx="29">
                  <c:v>-1.3194791743498782</c:v>
                </c:pt>
                <c:pt idx="30">
                  <c:v>-1.4409618198743199</c:v>
                </c:pt>
                <c:pt idx="31">
                  <c:v>-1.5736337218954195</c:v>
                </c:pt>
                <c:pt idx="32">
                  <c:v>-1.9857751628287255</c:v>
                </c:pt>
                <c:pt idx="33">
                  <c:v>-1.9301202566349602</c:v>
                </c:pt>
                <c:pt idx="34">
                  <c:v>-1.7593612402341383</c:v>
                </c:pt>
                <c:pt idx="35">
                  <c:v>-1.5091085192008307</c:v>
                </c:pt>
                <c:pt idx="36">
                  <c:v>-0.97093586680748634</c:v>
                </c:pt>
                <c:pt idx="37">
                  <c:v>-0.72681090052155983</c:v>
                </c:pt>
                <c:pt idx="38">
                  <c:v>-1.6545096214181714</c:v>
                </c:pt>
                <c:pt idx="39">
                  <c:v>-1.2189643763303015</c:v>
                </c:pt>
                <c:pt idx="40">
                  <c:v>-1.3396240184384574</c:v>
                </c:pt>
                <c:pt idx="41">
                  <c:v>-1.0784666552002602</c:v>
                </c:pt>
                <c:pt idx="42">
                  <c:v>-1.1665251425138723</c:v>
                </c:pt>
                <c:pt idx="43">
                  <c:v>-1.199907822398165</c:v>
                </c:pt>
                <c:pt idx="44">
                  <c:v>-0.26312036052432963</c:v>
                </c:pt>
                <c:pt idx="45">
                  <c:v>-0.36107202172940484</c:v>
                </c:pt>
                <c:pt idx="46">
                  <c:v>0.11184481353288976</c:v>
                </c:pt>
                <c:pt idx="47">
                  <c:v>-6.7751435475436453E-2</c:v>
                </c:pt>
                <c:pt idx="48">
                  <c:v>0.60418349812736616</c:v>
                </c:pt>
                <c:pt idx="49">
                  <c:v>0.69185590604755975</c:v>
                </c:pt>
                <c:pt idx="50">
                  <c:v>0.90074218572169451</c:v>
                </c:pt>
                <c:pt idx="51">
                  <c:v>0.20572218467435663</c:v>
                </c:pt>
                <c:pt idx="52">
                  <c:v>0.26848300895985416</c:v>
                </c:pt>
                <c:pt idx="53">
                  <c:v>-2.2867631157068642E-2</c:v>
                </c:pt>
                <c:pt idx="54">
                  <c:v>-0.28639334412764939</c:v>
                </c:pt>
                <c:pt idx="55">
                  <c:v>0.38305187971254262</c:v>
                </c:pt>
                <c:pt idx="56">
                  <c:v>7.0121616588467717E-2</c:v>
                </c:pt>
                <c:pt idx="57">
                  <c:v>0.28573847054854901</c:v>
                </c:pt>
                <c:pt idx="58">
                  <c:v>7.2795060096422434E-2</c:v>
                </c:pt>
                <c:pt idx="59">
                  <c:v>0.30458854642915145</c:v>
                </c:pt>
                <c:pt idx="60">
                  <c:v>8.4680216474468523E-2</c:v>
                </c:pt>
                <c:pt idx="61">
                  <c:v>0.22925598424243346</c:v>
                </c:pt>
                <c:pt idx="62">
                  <c:v>0.15454816805549526</c:v>
                </c:pt>
                <c:pt idx="63">
                  <c:v>0.6114695665462998</c:v>
                </c:pt>
                <c:pt idx="64">
                  <c:v>0.70164980879111449</c:v>
                </c:pt>
                <c:pt idx="65">
                  <c:v>0.95402260350310242</c:v>
                </c:pt>
                <c:pt idx="66">
                  <c:v>1.1717418551093199</c:v>
                </c:pt>
                <c:pt idx="67">
                  <c:v>0.98605449357719588</c:v>
                </c:pt>
                <c:pt idx="68">
                  <c:v>0.92686032576822985</c:v>
                </c:pt>
                <c:pt idx="69">
                  <c:v>0.81298795733005125</c:v>
                </c:pt>
                <c:pt idx="70">
                  <c:v>0.67964034280444019</c:v>
                </c:pt>
                <c:pt idx="71">
                  <c:v>-0.12021744245377712</c:v>
                </c:pt>
                <c:pt idx="72">
                  <c:v>-0.47696818685150472</c:v>
                </c:pt>
                <c:pt idx="73">
                  <c:v>-0.48275003833027841</c:v>
                </c:pt>
                <c:pt idx="74">
                  <c:v>-3.2165163180426261E-2</c:v>
                </c:pt>
                <c:pt idx="75">
                  <c:v>-9.2414943825224072E-3</c:v>
                </c:pt>
                <c:pt idx="76">
                  <c:v>7.0442097287157404E-2</c:v>
                </c:pt>
                <c:pt idx="77">
                  <c:v>-0.3032180033980662</c:v>
                </c:pt>
                <c:pt idx="78">
                  <c:v>-0.31378446921741343</c:v>
                </c:pt>
                <c:pt idx="79">
                  <c:v>-0.41536310297493173</c:v>
                </c:pt>
                <c:pt idx="80">
                  <c:v>-0.69527923527092872</c:v>
                </c:pt>
                <c:pt idx="81">
                  <c:v>-0.55178437212932685</c:v>
                </c:pt>
                <c:pt idx="82">
                  <c:v>-0.51168047545289586</c:v>
                </c:pt>
                <c:pt idx="83">
                  <c:v>0.19400983858533516</c:v>
                </c:pt>
                <c:pt idx="84">
                  <c:v>0.48160335676760219</c:v>
                </c:pt>
                <c:pt idx="85">
                  <c:v>6.6163706927336974E-2</c:v>
                </c:pt>
                <c:pt idx="86">
                  <c:v>-0.32877169126105432</c:v>
                </c:pt>
                <c:pt idx="87">
                  <c:v>-1.9968102507348375</c:v>
                </c:pt>
              </c:numCache>
            </c:numRef>
          </c:val>
          <c:extLst>
            <c:ext xmlns:c16="http://schemas.microsoft.com/office/drawing/2014/chart" uri="{C3380CC4-5D6E-409C-BE32-E72D297353CC}">
              <c16:uniqueId val="{00000000-7948-4263-8669-4CAED3F6CD1E}"/>
            </c:ext>
          </c:extLst>
        </c:ser>
        <c:ser>
          <c:idx val="1"/>
          <c:order val="1"/>
          <c:tx>
            <c:strRef>
              <c:f>'איור 3 נתונים'!$C$3</c:f>
              <c:strCache>
                <c:ptCount val="1"/>
                <c:pt idx="0">
                  <c:v>שאר הסחירים (90.8%)</c:v>
                </c:pt>
              </c:strCache>
            </c:strRef>
          </c:tx>
          <c:spPr>
            <a:solidFill>
              <a:srgbClr val="C55A11"/>
            </a:solidFill>
            <a:ln>
              <a:noFill/>
            </a:ln>
          </c:spPr>
          <c:invertIfNegative val="0"/>
          <c:cat>
            <c:numRef>
              <c:f>'איור 3 נתונים'!$A$4:$A$237</c:f>
              <c:numCache>
                <c:formatCode>m/d/yyyy</c:formatCode>
                <c:ptCount val="234"/>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pt idx="76">
                  <c:v>43616</c:v>
                </c:pt>
                <c:pt idx="77">
                  <c:v>43646</c:v>
                </c:pt>
                <c:pt idx="78">
                  <c:v>43677</c:v>
                </c:pt>
                <c:pt idx="79">
                  <c:v>43708</c:v>
                </c:pt>
                <c:pt idx="80">
                  <c:v>43738</c:v>
                </c:pt>
                <c:pt idx="81">
                  <c:v>43769</c:v>
                </c:pt>
                <c:pt idx="82">
                  <c:v>43799</c:v>
                </c:pt>
                <c:pt idx="83">
                  <c:v>43830</c:v>
                </c:pt>
                <c:pt idx="84">
                  <c:v>43861</c:v>
                </c:pt>
                <c:pt idx="85">
                  <c:v>43890</c:v>
                </c:pt>
                <c:pt idx="86">
                  <c:v>43921</c:v>
                </c:pt>
                <c:pt idx="87">
                  <c:v>43951</c:v>
                </c:pt>
              </c:numCache>
            </c:numRef>
          </c:cat>
          <c:val>
            <c:numRef>
              <c:f>'איור 3 נתונים'!$C$4:$C$237</c:f>
              <c:numCache>
                <c:formatCode>0.0</c:formatCode>
                <c:ptCount val="234"/>
                <c:pt idx="0">
                  <c:v>0</c:v>
                </c:pt>
                <c:pt idx="1">
                  <c:v>0</c:v>
                </c:pt>
                <c:pt idx="2">
                  <c:v>0</c:v>
                </c:pt>
                <c:pt idx="3">
                  <c:v>0</c:v>
                </c:pt>
                <c:pt idx="4">
                  <c:v>0</c:v>
                </c:pt>
                <c:pt idx="5">
                  <c:v>0</c:v>
                </c:pt>
                <c:pt idx="6">
                  <c:v>0</c:v>
                </c:pt>
                <c:pt idx="7">
                  <c:v>0</c:v>
                </c:pt>
                <c:pt idx="8">
                  <c:v>0</c:v>
                </c:pt>
                <c:pt idx="9">
                  <c:v>0</c:v>
                </c:pt>
                <c:pt idx="10">
                  <c:v>0</c:v>
                </c:pt>
                <c:pt idx="11">
                  <c:v>0</c:v>
                </c:pt>
                <c:pt idx="12">
                  <c:v>-5.0666756998344914E-2</c:v>
                </c:pt>
                <c:pt idx="13">
                  <c:v>-0.2299789061273122</c:v>
                </c:pt>
                <c:pt idx="14">
                  <c:v>-0.36296289953169147</c:v>
                </c:pt>
                <c:pt idx="15">
                  <c:v>-0.72191563319837593</c:v>
                </c:pt>
                <c:pt idx="16">
                  <c:v>-1.1930270181556326</c:v>
                </c:pt>
                <c:pt idx="17">
                  <c:v>-1.1856715739163255</c:v>
                </c:pt>
                <c:pt idx="18">
                  <c:v>-1.5670814905189687</c:v>
                </c:pt>
                <c:pt idx="19">
                  <c:v>-1.7005053499491023</c:v>
                </c:pt>
                <c:pt idx="20">
                  <c:v>-1.8095533689630159</c:v>
                </c:pt>
                <c:pt idx="21">
                  <c:v>-1.6156133698020108</c:v>
                </c:pt>
                <c:pt idx="22">
                  <c:v>-1.3148239436213729</c:v>
                </c:pt>
                <c:pt idx="23">
                  <c:v>-1.116829332805866</c:v>
                </c:pt>
                <c:pt idx="24">
                  <c:v>-0.53880915026361853</c:v>
                </c:pt>
                <c:pt idx="25">
                  <c:v>-0.71768689761671989</c:v>
                </c:pt>
                <c:pt idx="26">
                  <c:v>-0.78972606938765488</c:v>
                </c:pt>
                <c:pt idx="27">
                  <c:v>-0.14635360525718832</c:v>
                </c:pt>
                <c:pt idx="28">
                  <c:v>-0.35159970682574149</c:v>
                </c:pt>
                <c:pt idx="29">
                  <c:v>-0.49687188174905983</c:v>
                </c:pt>
                <c:pt idx="30">
                  <c:v>-0.10730566383692275</c:v>
                </c:pt>
                <c:pt idx="31">
                  <c:v>-7.6556393079556084E-2</c:v>
                </c:pt>
                <c:pt idx="32">
                  <c:v>-0.45624692236109388</c:v>
                </c:pt>
                <c:pt idx="33">
                  <c:v>-1.1484691827571296</c:v>
                </c:pt>
                <c:pt idx="34">
                  <c:v>-1.3636718064882738</c:v>
                </c:pt>
                <c:pt idx="35">
                  <c:v>-1.825830483789892</c:v>
                </c:pt>
                <c:pt idx="36">
                  <c:v>-1.8751320386185391</c:v>
                </c:pt>
                <c:pt idx="37">
                  <c:v>-1.7747547942874</c:v>
                </c:pt>
                <c:pt idx="38">
                  <c:v>-1.7744223301046558</c:v>
                </c:pt>
                <c:pt idx="39">
                  <c:v>-2.3632011033297324</c:v>
                </c:pt>
                <c:pt idx="40">
                  <c:v>-1.8163961460512887</c:v>
                </c:pt>
                <c:pt idx="41">
                  <c:v>-1.7327916608397789</c:v>
                </c:pt>
                <c:pt idx="42">
                  <c:v>-2.0285787412294138</c:v>
                </c:pt>
                <c:pt idx="43">
                  <c:v>-2.2218913604936805</c:v>
                </c:pt>
                <c:pt idx="44">
                  <c:v>-1.9284902141979603</c:v>
                </c:pt>
                <c:pt idx="45">
                  <c:v>-1.4690486609869648</c:v>
                </c:pt>
                <c:pt idx="46">
                  <c:v>-1.7642885801268229</c:v>
                </c:pt>
                <c:pt idx="47">
                  <c:v>-1.6161766965817534</c:v>
                </c:pt>
                <c:pt idx="48">
                  <c:v>-1.955634060604478</c:v>
                </c:pt>
                <c:pt idx="49">
                  <c:v>-1.9627158627888928</c:v>
                </c:pt>
                <c:pt idx="50">
                  <c:v>-1.5291538959839932</c:v>
                </c:pt>
                <c:pt idx="51">
                  <c:v>-1.3341881947680456</c:v>
                </c:pt>
                <c:pt idx="52">
                  <c:v>-0.74547361932095346</c:v>
                </c:pt>
                <c:pt idx="53">
                  <c:v>-2.4066610820692498</c:v>
                </c:pt>
                <c:pt idx="54">
                  <c:v>-2.3866241577034053</c:v>
                </c:pt>
                <c:pt idx="55">
                  <c:v>-1.9057256057943908</c:v>
                </c:pt>
                <c:pt idx="56">
                  <c:v>-1.783360332713956</c:v>
                </c:pt>
                <c:pt idx="57">
                  <c:v>-1.7512599253596453</c:v>
                </c:pt>
                <c:pt idx="58">
                  <c:v>-1.4176794556957877</c:v>
                </c:pt>
                <c:pt idx="59">
                  <c:v>-1.3961125513653698</c:v>
                </c:pt>
                <c:pt idx="60">
                  <c:v>-1.1499087979029963</c:v>
                </c:pt>
                <c:pt idx="61">
                  <c:v>-0.71355048816966427</c:v>
                </c:pt>
                <c:pt idx="62">
                  <c:v>-0.45830330239959621</c:v>
                </c:pt>
                <c:pt idx="63">
                  <c:v>-0.68208742114148413</c:v>
                </c:pt>
                <c:pt idx="64">
                  <c:v>-1.1172651587991254</c:v>
                </c:pt>
                <c:pt idx="65">
                  <c:v>-0.76180899368845856</c:v>
                </c:pt>
                <c:pt idx="66">
                  <c:v>-0.14026166197119738</c:v>
                </c:pt>
                <c:pt idx="67">
                  <c:v>-0.19811399141044783</c:v>
                </c:pt>
                <c:pt idx="68">
                  <c:v>-0.21967309041285266</c:v>
                </c:pt>
                <c:pt idx="69">
                  <c:v>-0.27053216490298826</c:v>
                </c:pt>
                <c:pt idx="70">
                  <c:v>-0.41879250607157581</c:v>
                </c:pt>
                <c:pt idx="71">
                  <c:v>-0.41791570192488497</c:v>
                </c:pt>
                <c:pt idx="72">
                  <c:v>7.3814081903460893E-2</c:v>
                </c:pt>
                <c:pt idx="73">
                  <c:v>-0.2077297766759777</c:v>
                </c:pt>
                <c:pt idx="74">
                  <c:v>-0.2176380371836866</c:v>
                </c:pt>
                <c:pt idx="75">
                  <c:v>-2.8302182411052881E-2</c:v>
                </c:pt>
                <c:pt idx="76">
                  <c:v>0.33535764922620931</c:v>
                </c:pt>
                <c:pt idx="77">
                  <c:v>0.32223219055522029</c:v>
                </c:pt>
                <c:pt idx="78">
                  <c:v>-0.42256630554760122</c:v>
                </c:pt>
                <c:pt idx="79">
                  <c:v>-0.46934744733329581</c:v>
                </c:pt>
                <c:pt idx="80">
                  <c:v>-0.52143800792365136</c:v>
                </c:pt>
                <c:pt idx="81">
                  <c:v>-0.25483217259418389</c:v>
                </c:pt>
                <c:pt idx="82">
                  <c:v>-0.57664490582609584</c:v>
                </c:pt>
                <c:pt idx="83">
                  <c:v>-0.95517808008618965</c:v>
                </c:pt>
                <c:pt idx="84">
                  <c:v>-1.4735449280032589</c:v>
                </c:pt>
                <c:pt idx="85">
                  <c:v>-1.2985181094694513</c:v>
                </c:pt>
                <c:pt idx="86">
                  <c:v>-1.0774444533007133</c:v>
                </c:pt>
                <c:pt idx="87">
                  <c:v>-1.1834651894812269</c:v>
                </c:pt>
                <c:pt idx="88">
                  <c:v>0</c:v>
                </c:pt>
                <c:pt idx="89">
                  <c:v>0</c:v>
                </c:pt>
              </c:numCache>
            </c:numRef>
          </c:val>
          <c:extLst>
            <c:ext xmlns:c16="http://schemas.microsoft.com/office/drawing/2014/chart" uri="{C3380CC4-5D6E-409C-BE32-E72D297353CC}">
              <c16:uniqueId val="{00000001-7948-4263-8669-4CAED3F6CD1E}"/>
            </c:ext>
          </c:extLst>
        </c:ser>
        <c:dLbls>
          <c:showLegendKey val="0"/>
          <c:showVal val="0"/>
          <c:showCatName val="0"/>
          <c:showSerName val="0"/>
          <c:showPercent val="0"/>
          <c:showBubbleSize val="0"/>
        </c:dLbls>
        <c:gapWidth val="44"/>
        <c:overlap val="100"/>
        <c:axId val="215268352"/>
        <c:axId val="215278336"/>
      </c:barChart>
      <c:lineChart>
        <c:grouping val="standard"/>
        <c:varyColors val="0"/>
        <c:ser>
          <c:idx val="3"/>
          <c:order val="2"/>
          <c:tx>
            <c:strRef>
              <c:f>'איור 3 נתונים'!$D$3</c:f>
              <c:strCache>
                <c:ptCount val="1"/>
                <c:pt idx="0">
                  <c:v>מדד הסחירים</c:v>
                </c:pt>
              </c:strCache>
            </c:strRef>
          </c:tx>
          <c:spPr>
            <a:ln w="38100">
              <a:solidFill>
                <a:sysClr val="windowText" lastClr="000000"/>
              </a:solidFill>
            </a:ln>
            <a:effectLst>
              <a:outerShdw blurRad="50800" dist="38100" dir="2700000" algn="tl" rotWithShape="0">
                <a:prstClr val="black">
                  <a:alpha val="40000"/>
                </a:prstClr>
              </a:outerShdw>
            </a:effectLst>
          </c:spPr>
          <c:marker>
            <c:symbol val="none"/>
          </c:marker>
          <c:cat>
            <c:numRef>
              <c:f>'איור 3 נתונים'!$A$4:$A$237</c:f>
              <c:numCache>
                <c:formatCode>m/d/yyyy</c:formatCode>
                <c:ptCount val="234"/>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pt idx="76">
                  <c:v>43616</c:v>
                </c:pt>
                <c:pt idx="77">
                  <c:v>43646</c:v>
                </c:pt>
                <c:pt idx="78">
                  <c:v>43677</c:v>
                </c:pt>
                <c:pt idx="79">
                  <c:v>43708</c:v>
                </c:pt>
                <c:pt idx="80">
                  <c:v>43738</c:v>
                </c:pt>
                <c:pt idx="81">
                  <c:v>43769</c:v>
                </c:pt>
                <c:pt idx="82">
                  <c:v>43799</c:v>
                </c:pt>
                <c:pt idx="83">
                  <c:v>43830</c:v>
                </c:pt>
                <c:pt idx="84">
                  <c:v>43861</c:v>
                </c:pt>
                <c:pt idx="85">
                  <c:v>43890</c:v>
                </c:pt>
                <c:pt idx="86">
                  <c:v>43921</c:v>
                </c:pt>
                <c:pt idx="87">
                  <c:v>43951</c:v>
                </c:pt>
              </c:numCache>
            </c:numRef>
          </c:cat>
          <c:val>
            <c:numRef>
              <c:f>'איור 3 נתונים'!$D$4:$D$237</c:f>
              <c:numCache>
                <c:formatCode>General</c:formatCode>
                <c:ptCount val="234"/>
                <c:pt idx="0" formatCode="0.0">
                  <c:v>0</c:v>
                </c:pt>
                <c:pt idx="12" formatCode="0.0">
                  <c:v>-0.18629124760627747</c:v>
                </c:pt>
                <c:pt idx="13" formatCode="0.0">
                  <c:v>-0.94382685422897339</c:v>
                </c:pt>
                <c:pt idx="14" formatCode="0.0">
                  <c:v>-0.98823219537734985</c:v>
                </c:pt>
                <c:pt idx="15" formatCode="0.0">
                  <c:v>-0.84658688306808472</c:v>
                </c:pt>
                <c:pt idx="16" formatCode="0.0">
                  <c:v>-0.71839576959609985</c:v>
                </c:pt>
                <c:pt idx="17" formatCode="0.0">
                  <c:v>-1.2018985748291016</c:v>
                </c:pt>
                <c:pt idx="18" formatCode="0.0">
                  <c:v>-1.2996823787689209</c:v>
                </c:pt>
                <c:pt idx="19" formatCode="0.0">
                  <c:v>-2.0149891376495361</c:v>
                </c:pt>
                <c:pt idx="20" formatCode="0.0">
                  <c:v>-2.498929500579834</c:v>
                </c:pt>
                <c:pt idx="21" formatCode="0.0">
                  <c:v>-1.7867740392684937</c:v>
                </c:pt>
                <c:pt idx="22" formatCode="0.0">
                  <c:v>-1.7541171312332153</c:v>
                </c:pt>
                <c:pt idx="23" formatCode="0.0">
                  <c:v>-1.947429895401001</c:v>
                </c:pt>
                <c:pt idx="24" formatCode="0.0">
                  <c:v>-2.311558723449707</c:v>
                </c:pt>
                <c:pt idx="25" formatCode="0.0">
                  <c:v>-2.6809451580047607</c:v>
                </c:pt>
                <c:pt idx="26" formatCode="0.0">
                  <c:v>-2.3831722736358643</c:v>
                </c:pt>
                <c:pt idx="27" formatCode="0.0">
                  <c:v>-1.6227643489837646</c:v>
                </c:pt>
                <c:pt idx="28" formatCode="0.0">
                  <c:v>-1.7524493932723999</c:v>
                </c:pt>
                <c:pt idx="29" formatCode="0.0">
                  <c:v>-1.816351056098938</c:v>
                </c:pt>
                <c:pt idx="30" formatCode="0.0">
                  <c:v>-1.5482674837112427</c:v>
                </c:pt>
                <c:pt idx="31" formatCode="0.0">
                  <c:v>-1.6501901149749756</c:v>
                </c:pt>
                <c:pt idx="32" formatCode="0.0">
                  <c:v>-2.4420220851898193</c:v>
                </c:pt>
                <c:pt idx="33" formatCode="0.0">
                  <c:v>-3.0785894393920898</c:v>
                </c:pt>
                <c:pt idx="34" formatCode="0.0">
                  <c:v>-3.1230330467224121</c:v>
                </c:pt>
                <c:pt idx="35" formatCode="0.0">
                  <c:v>-3.3349390029907227</c:v>
                </c:pt>
                <c:pt idx="36" formatCode="0.0">
                  <c:v>-2.8460679054260254</c:v>
                </c:pt>
                <c:pt idx="37" formatCode="0.0">
                  <c:v>-2.50156569480896</c:v>
                </c:pt>
                <c:pt idx="38" formatCode="0.0">
                  <c:v>-3.4289319515228271</c:v>
                </c:pt>
                <c:pt idx="39" formatCode="0.0">
                  <c:v>-3.5821654796600342</c:v>
                </c:pt>
                <c:pt idx="40" formatCode="0.0">
                  <c:v>-3.1560201644897461</c:v>
                </c:pt>
                <c:pt idx="41" formatCode="0.0">
                  <c:v>-2.8112583160400391</c:v>
                </c:pt>
                <c:pt idx="42" formatCode="0.0">
                  <c:v>-3.1951038837432861</c:v>
                </c:pt>
                <c:pt idx="43" formatCode="0.0">
                  <c:v>-3.4217991828918457</c:v>
                </c:pt>
                <c:pt idx="44" formatCode="0.0">
                  <c:v>-2.19161057472229</c:v>
                </c:pt>
                <c:pt idx="45" formatCode="0.0">
                  <c:v>-1.8301206827163696</c:v>
                </c:pt>
                <c:pt idx="46" formatCode="0.0">
                  <c:v>-1.6524437665939331</c:v>
                </c:pt>
                <c:pt idx="47" formatCode="0.0">
                  <c:v>-1.6839281320571899</c:v>
                </c:pt>
                <c:pt idx="48" formatCode="0.0">
                  <c:v>-1.3514505624771118</c:v>
                </c:pt>
                <c:pt idx="49" formatCode="0.0">
                  <c:v>-1.270859956741333</c:v>
                </c:pt>
                <c:pt idx="50" formatCode="0.0">
                  <c:v>-0.62841171026229858</c:v>
                </c:pt>
                <c:pt idx="51" formatCode="0.0">
                  <c:v>-1.128466010093689</c:v>
                </c:pt>
                <c:pt idx="52" formatCode="0.0">
                  <c:v>-0.47699061036109924</c:v>
                </c:pt>
                <c:pt idx="53" formatCode="0.0">
                  <c:v>-2.4295287132263184</c:v>
                </c:pt>
                <c:pt idx="54" formatCode="0.0">
                  <c:v>-2.6730175018310547</c:v>
                </c:pt>
                <c:pt idx="55" formatCode="0.0">
                  <c:v>-1.5226737260818481</c:v>
                </c:pt>
                <c:pt idx="56" formatCode="0.0">
                  <c:v>-1.7132387161254883</c:v>
                </c:pt>
                <c:pt idx="57" formatCode="0.0">
                  <c:v>-1.4655214548110962</c:v>
                </c:pt>
                <c:pt idx="58" formatCode="0.0">
                  <c:v>-1.3448843955993652</c:v>
                </c:pt>
                <c:pt idx="59" formatCode="0.0">
                  <c:v>-1.0915240049362183</c:v>
                </c:pt>
                <c:pt idx="60" formatCode="0.0">
                  <c:v>-1.0652285814285278</c:v>
                </c:pt>
                <c:pt idx="61" formatCode="0.0">
                  <c:v>-0.48429450392723083</c:v>
                </c:pt>
                <c:pt idx="62" formatCode="0.0">
                  <c:v>-0.30375513434410095</c:v>
                </c:pt>
                <c:pt idx="63" formatCode="0.0">
                  <c:v>-7.0617854595184326E-2</c:v>
                </c:pt>
                <c:pt idx="64" formatCode="0.0">
                  <c:v>-0.41561535000801086</c:v>
                </c:pt>
                <c:pt idx="65" formatCode="0.0">
                  <c:v>0.19221360981464386</c:v>
                </c:pt>
                <c:pt idx="66" formatCode="0.0">
                  <c:v>1.0314801931381226</c:v>
                </c:pt>
                <c:pt idx="67" formatCode="0.0">
                  <c:v>0.78794050216674805</c:v>
                </c:pt>
                <c:pt idx="68" formatCode="0.0">
                  <c:v>0.7071872353553772</c:v>
                </c:pt>
                <c:pt idx="69" formatCode="0.0">
                  <c:v>0.54245579242706299</c:v>
                </c:pt>
                <c:pt idx="70" formatCode="0.0">
                  <c:v>0.26084783673286438</c:v>
                </c:pt>
                <c:pt idx="71" formatCode="0.0">
                  <c:v>-0.53813314437866211</c:v>
                </c:pt>
                <c:pt idx="72" formatCode="0.0">
                  <c:v>-0.40315410494804382</c:v>
                </c:pt>
                <c:pt idx="73" formatCode="0.0">
                  <c:v>-0.6904798150062561</c:v>
                </c:pt>
                <c:pt idx="74" formatCode="0.0">
                  <c:v>-0.24980320036411285</c:v>
                </c:pt>
                <c:pt idx="75" formatCode="0.0">
                  <c:v>-3.7543676793575287E-2</c:v>
                </c:pt>
                <c:pt idx="76" formatCode="0.0">
                  <c:v>0.4057997465133667</c:v>
                </c:pt>
                <c:pt idx="77" formatCode="0.0">
                  <c:v>1.9014187157154083E-2</c:v>
                </c:pt>
                <c:pt idx="78" formatCode="0.0">
                  <c:v>-0.73635077476501465</c:v>
                </c:pt>
                <c:pt idx="79" formatCode="0.0">
                  <c:v>-0.88471055030822754</c:v>
                </c:pt>
                <c:pt idx="80" formatCode="0.0">
                  <c:v>-1.2167172431945801</c:v>
                </c:pt>
                <c:pt idx="81" formatCode="0.0">
                  <c:v>-0.80661654472351074</c:v>
                </c:pt>
                <c:pt idx="82" formatCode="0.0">
                  <c:v>-1.0883253812789917</c:v>
                </c:pt>
                <c:pt idx="83" formatCode="0.0">
                  <c:v>-0.76116824150085449</c:v>
                </c:pt>
                <c:pt idx="84" formatCode="0.0">
                  <c:v>-0.99194157123565674</c:v>
                </c:pt>
                <c:pt idx="85" formatCode="0.0">
                  <c:v>-1.2323544025421143</c:v>
                </c:pt>
                <c:pt idx="86" formatCode="0.0">
                  <c:v>-1.4062161445617676</c:v>
                </c:pt>
                <c:pt idx="87" formatCode="0.0">
                  <c:v>-3.1802754402160645</c:v>
                </c:pt>
              </c:numCache>
            </c:numRef>
          </c:val>
          <c:smooth val="0"/>
          <c:extLst>
            <c:ext xmlns:c16="http://schemas.microsoft.com/office/drawing/2014/chart" uri="{C3380CC4-5D6E-409C-BE32-E72D297353CC}">
              <c16:uniqueId val="{00000002-7948-4263-8669-4CAED3F6CD1E}"/>
            </c:ext>
          </c:extLst>
        </c:ser>
        <c:dLbls>
          <c:showLegendKey val="0"/>
          <c:showVal val="0"/>
          <c:showCatName val="0"/>
          <c:showSerName val="0"/>
          <c:showPercent val="0"/>
          <c:showBubbleSize val="0"/>
        </c:dLbls>
        <c:marker val="1"/>
        <c:smooth val="0"/>
        <c:axId val="215268352"/>
        <c:axId val="215278336"/>
      </c:lineChart>
      <c:dateAx>
        <c:axId val="215268352"/>
        <c:scaling>
          <c:orientation val="minMax"/>
          <c:max val="43951"/>
          <c:min val="42855"/>
        </c:scaling>
        <c:delete val="0"/>
        <c:axPos val="b"/>
        <c:numFmt formatCode="mmm\-yy" sourceLinked="0"/>
        <c:majorTickMark val="none"/>
        <c:minorTickMark val="none"/>
        <c:tickLblPos val="low"/>
        <c:spPr>
          <a:ln w="25400">
            <a:solidFill>
              <a:sysClr val="windowText" lastClr="000000"/>
            </a:solidFill>
          </a:ln>
        </c:spPr>
        <c:txPr>
          <a:bodyPr rot="-2700000" vert="horz"/>
          <a:lstStyle/>
          <a:p>
            <a:pPr>
              <a:defRPr b="0"/>
            </a:pPr>
            <a:endParaRPr lang="he-IL"/>
          </a:p>
        </c:txPr>
        <c:crossAx val="215278336"/>
        <c:crosses val="autoZero"/>
        <c:auto val="0"/>
        <c:lblOffset val="100"/>
        <c:baseTimeUnit val="months"/>
      </c:dateAx>
      <c:valAx>
        <c:axId val="215278336"/>
        <c:scaling>
          <c:orientation val="minMax"/>
          <c:max val="3"/>
          <c:min val="-4"/>
        </c:scaling>
        <c:delete val="0"/>
        <c:axPos val="l"/>
        <c:numFmt formatCode="0.0" sourceLinked="1"/>
        <c:majorTickMark val="out"/>
        <c:minorTickMark val="none"/>
        <c:tickLblPos val="nextTo"/>
        <c:txPr>
          <a:bodyPr/>
          <a:lstStyle/>
          <a:p>
            <a:pPr>
              <a:defRPr b="0"/>
            </a:pPr>
            <a:endParaRPr lang="he-IL"/>
          </a:p>
        </c:txPr>
        <c:crossAx val="215268352"/>
        <c:crosses val="autoZero"/>
        <c:crossBetween val="between"/>
        <c:majorUnit val="1"/>
      </c:valAx>
      <c:spPr>
        <a:noFill/>
        <a:ln w="12700">
          <a:noFill/>
        </a:ln>
      </c:spPr>
    </c:plotArea>
    <c:legend>
      <c:legendPos val="t"/>
      <c:layout>
        <c:manualLayout>
          <c:xMode val="edge"/>
          <c:yMode val="edge"/>
          <c:x val="0.42166820772553509"/>
          <c:y val="0.12218181145136363"/>
          <c:w val="0.53439799092633034"/>
          <c:h val="0.10755804806722379"/>
        </c:manualLayout>
      </c:layout>
      <c:overlay val="0"/>
      <c:spPr>
        <a:noFill/>
        <a:ln>
          <a:noFill/>
        </a:ln>
        <a:effectLst/>
      </c:spPr>
      <c:txPr>
        <a:bodyPr/>
        <a:lstStyle/>
        <a:p>
          <a:pPr>
            <a:defRPr sz="1200" b="1"/>
          </a:pPr>
          <a:endParaRPr lang="he-IL"/>
        </a:p>
      </c:txPr>
    </c:legend>
    <c:plotVisOnly val="1"/>
    <c:dispBlanksAs val="gap"/>
    <c:showDLblsOverMax val="0"/>
  </c:chart>
  <c:spPr>
    <a:noFill/>
    <a:ln w="19050">
      <a:noFill/>
    </a:ln>
  </c:spPr>
  <c:txPr>
    <a:bodyPr/>
    <a:lstStyle/>
    <a:p>
      <a:pPr>
        <a:defRPr sz="1400">
          <a:latin typeface="David" panose="020E0502060401010101" pitchFamily="34" charset="-79"/>
          <a:cs typeface="David" panose="020E0502060401010101" pitchFamily="34" charset="-79"/>
        </a:defRPr>
      </a:pPr>
      <a:endParaRPr lang="he-IL"/>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rtl="1">
              <a:defRPr/>
            </a:pPr>
            <a:r>
              <a:rPr lang="he-IL" sz="1800" b="1" i="0" baseline="0">
                <a:effectLst/>
              </a:rPr>
              <a:t>מדד הבלתי סחירים</a:t>
            </a:r>
          </a:p>
          <a:p>
            <a:pPr rtl="1">
              <a:defRPr/>
            </a:pPr>
            <a:r>
              <a:rPr lang="en-US" sz="1800" b="1" i="0" baseline="0">
                <a:effectLst/>
              </a:rPr>
              <a:t>(62%)</a:t>
            </a:r>
            <a:endParaRPr lang="he-IL">
              <a:effectLst/>
            </a:endParaRPr>
          </a:p>
        </c:rich>
      </c:tx>
      <c:layout/>
      <c:overlay val="1"/>
    </c:title>
    <c:autoTitleDeleted val="0"/>
    <c:plotArea>
      <c:layout>
        <c:manualLayout>
          <c:layoutTarget val="inner"/>
          <c:xMode val="edge"/>
          <c:yMode val="edge"/>
          <c:x val="5.5293590283542894E-2"/>
          <c:y val="0.11466939344753373"/>
          <c:w val="0.93760470927180017"/>
          <c:h val="0.77297675594872939"/>
        </c:manualLayout>
      </c:layout>
      <c:barChart>
        <c:barDir val="col"/>
        <c:grouping val="stacked"/>
        <c:varyColors val="0"/>
        <c:ser>
          <c:idx val="0"/>
          <c:order val="0"/>
          <c:tx>
            <c:strRef>
              <c:f>'איור 3 נתונים'!$G$3</c:f>
              <c:strCache>
                <c:ptCount val="1"/>
                <c:pt idx="0">
                  <c:v>דיור (39%)</c:v>
                </c:pt>
              </c:strCache>
            </c:strRef>
          </c:tx>
          <c:spPr>
            <a:solidFill>
              <a:srgbClr val="7F7F7F"/>
            </a:solidFill>
            <a:ln>
              <a:noFill/>
            </a:ln>
          </c:spPr>
          <c:invertIfNegative val="0"/>
          <c:cat>
            <c:numRef>
              <c:f>'איור 3 נתונים'!$F$4:$F$237</c:f>
              <c:numCache>
                <c:formatCode>m/d/yyyy</c:formatCode>
                <c:ptCount val="234"/>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pt idx="76">
                  <c:v>43616</c:v>
                </c:pt>
                <c:pt idx="77">
                  <c:v>43646</c:v>
                </c:pt>
                <c:pt idx="78">
                  <c:v>43677</c:v>
                </c:pt>
                <c:pt idx="79">
                  <c:v>43708</c:v>
                </c:pt>
                <c:pt idx="80">
                  <c:v>43738</c:v>
                </c:pt>
                <c:pt idx="81">
                  <c:v>43769</c:v>
                </c:pt>
                <c:pt idx="82">
                  <c:v>43799</c:v>
                </c:pt>
                <c:pt idx="83">
                  <c:v>43830</c:v>
                </c:pt>
                <c:pt idx="84">
                  <c:v>43861</c:v>
                </c:pt>
                <c:pt idx="85">
                  <c:v>43890</c:v>
                </c:pt>
                <c:pt idx="86">
                  <c:v>43921</c:v>
                </c:pt>
                <c:pt idx="87">
                  <c:v>43951</c:v>
                </c:pt>
              </c:numCache>
            </c:numRef>
          </c:cat>
          <c:val>
            <c:numRef>
              <c:f>'איור 3 נתונים'!$G$4:$G$237</c:f>
              <c:numCache>
                <c:formatCode>0.00</c:formatCode>
                <c:ptCount val="234"/>
                <c:pt idx="0" formatCode="0.0">
                  <c:v>1.1285474709691143</c:v>
                </c:pt>
                <c:pt idx="1">
                  <c:v>0.96804709258234956</c:v>
                </c:pt>
                <c:pt idx="2">
                  <c:v>1.1386437019869595</c:v>
                </c:pt>
                <c:pt idx="3">
                  <c:v>1.1610892908071671</c:v>
                </c:pt>
                <c:pt idx="4">
                  <c:v>1.1684890106957664</c:v>
                </c:pt>
                <c:pt idx="5">
                  <c:v>1.2499497224453688</c:v>
                </c:pt>
                <c:pt idx="6">
                  <c:v>1.2367944456231694</c:v>
                </c:pt>
                <c:pt idx="7">
                  <c:v>1.0715030213544479</c:v>
                </c:pt>
                <c:pt idx="8">
                  <c:v>1.0690070080191847</c:v>
                </c:pt>
                <c:pt idx="9">
                  <c:v>1.4367168966792392</c:v>
                </c:pt>
                <c:pt idx="10">
                  <c:v>1.3932278460960914</c:v>
                </c:pt>
                <c:pt idx="11">
                  <c:v>1.1293434602216712</c:v>
                </c:pt>
                <c:pt idx="12">
                  <c:v>0.93615872294384861</c:v>
                </c:pt>
                <c:pt idx="13">
                  <c:v>1.2140177734229118</c:v>
                </c:pt>
                <c:pt idx="14">
                  <c:v>1.2432828581116613</c:v>
                </c:pt>
                <c:pt idx="15">
                  <c:v>0.92425063742696567</c:v>
                </c:pt>
                <c:pt idx="16">
                  <c:v>0.92154551361006354</c:v>
                </c:pt>
                <c:pt idx="17">
                  <c:v>0.91885617845365342</c:v>
                </c:pt>
                <c:pt idx="18">
                  <c:v>0.87208716615904047</c:v>
                </c:pt>
                <c:pt idx="19">
                  <c:v>0.79091974403720422</c:v>
                </c:pt>
                <c:pt idx="20">
                  <c:v>0.82937625047507657</c:v>
                </c:pt>
                <c:pt idx="21">
                  <c:v>0.86624543394561959</c:v>
                </c:pt>
                <c:pt idx="22">
                  <c:v>1.0575958189623436</c:v>
                </c:pt>
                <c:pt idx="23">
                  <c:v>1.2121708712868131</c:v>
                </c:pt>
                <c:pt idx="24">
                  <c:v>1.0600042682648259</c:v>
                </c:pt>
                <c:pt idx="25">
                  <c:v>0.94501064278485991</c:v>
                </c:pt>
                <c:pt idx="26">
                  <c:v>0.87713822052492119</c:v>
                </c:pt>
                <c:pt idx="27">
                  <c:v>0.80036460324000669</c:v>
                </c:pt>
                <c:pt idx="28">
                  <c:v>0.80415520017412356</c:v>
                </c:pt>
                <c:pt idx="29">
                  <c:v>0.84668552538489883</c:v>
                </c:pt>
                <c:pt idx="30">
                  <c:v>0.89596833215318505</c:v>
                </c:pt>
                <c:pt idx="31">
                  <c:v>0.97824139386600872</c:v>
                </c:pt>
                <c:pt idx="32">
                  <c:v>1.0164936806658884</c:v>
                </c:pt>
                <c:pt idx="33">
                  <c:v>0.78948713222230327</c:v>
                </c:pt>
                <c:pt idx="34">
                  <c:v>0.71576635677728728</c:v>
                </c:pt>
                <c:pt idx="35">
                  <c:v>0.83130403822200227</c:v>
                </c:pt>
                <c:pt idx="36">
                  <c:v>0.99893570676053745</c:v>
                </c:pt>
                <c:pt idx="37">
                  <c:v>1.0373563108667017</c:v>
                </c:pt>
                <c:pt idx="38">
                  <c:v>0.91572267081883729</c:v>
                </c:pt>
                <c:pt idx="39">
                  <c:v>1.0312059770078168</c:v>
                </c:pt>
                <c:pt idx="40">
                  <c:v>0.91391829117189971</c:v>
                </c:pt>
                <c:pt idx="41">
                  <c:v>0.79653943311780806</c:v>
                </c:pt>
                <c:pt idx="42">
                  <c:v>0.86392219417751293</c:v>
                </c:pt>
                <c:pt idx="43">
                  <c:v>0.74616076700408285</c:v>
                </c:pt>
                <c:pt idx="44">
                  <c:v>0.74544122913811772</c:v>
                </c:pt>
                <c:pt idx="45">
                  <c:v>0.78574412618300948</c:v>
                </c:pt>
                <c:pt idx="46">
                  <c:v>0.74832773922190854</c:v>
                </c:pt>
                <c:pt idx="47">
                  <c:v>0.55908092185358826</c:v>
                </c:pt>
                <c:pt idx="48">
                  <c:v>0.57563797928590688</c:v>
                </c:pt>
                <c:pt idx="49">
                  <c:v>0.65644592497668952</c:v>
                </c:pt>
                <c:pt idx="50">
                  <c:v>0.81943320230577466</c:v>
                </c:pt>
                <c:pt idx="51">
                  <c:v>0.70248054322387876</c:v>
                </c:pt>
                <c:pt idx="52">
                  <c:v>0.58369512944530755</c:v>
                </c:pt>
                <c:pt idx="53">
                  <c:v>0.62439436256366976</c:v>
                </c:pt>
                <c:pt idx="54">
                  <c:v>0.52016224653712184</c:v>
                </c:pt>
                <c:pt idx="55">
                  <c:v>0.60281778128466224</c:v>
                </c:pt>
                <c:pt idx="56">
                  <c:v>0.72068606548701275</c:v>
                </c:pt>
                <c:pt idx="57">
                  <c:v>0.83478991303038141</c:v>
                </c:pt>
                <c:pt idx="58">
                  <c:v>0.83390030300740448</c:v>
                </c:pt>
                <c:pt idx="59">
                  <c:v>0.95032653490066177</c:v>
                </c:pt>
                <c:pt idx="60">
                  <c:v>0.90365207372844603</c:v>
                </c:pt>
                <c:pt idx="61">
                  <c:v>0.66592296880338764</c:v>
                </c:pt>
                <c:pt idx="62">
                  <c:v>0.69952653769544804</c:v>
                </c:pt>
                <c:pt idx="63">
                  <c:v>0.85582171821919173</c:v>
                </c:pt>
                <c:pt idx="64">
                  <c:v>0.97541622988311671</c:v>
                </c:pt>
                <c:pt idx="65">
                  <c:v>1.0903050178697524</c:v>
                </c:pt>
                <c:pt idx="66">
                  <c:v>0.73332174678781137</c:v>
                </c:pt>
                <c:pt idx="67">
                  <c:v>0.65229296651793967</c:v>
                </c:pt>
                <c:pt idx="68">
                  <c:v>0.72620211817822145</c:v>
                </c:pt>
                <c:pt idx="69">
                  <c:v>0.87908677463679308</c:v>
                </c:pt>
                <c:pt idx="70">
                  <c:v>0.84168277826803839</c:v>
                </c:pt>
                <c:pt idx="71">
                  <c:v>0.76368184360975178</c:v>
                </c:pt>
                <c:pt idx="72">
                  <c:v>0.80907994079067458</c:v>
                </c:pt>
                <c:pt idx="73">
                  <c:v>1.0447864698063782</c:v>
                </c:pt>
                <c:pt idx="74">
                  <c:v>1.0096516241509068</c:v>
                </c:pt>
                <c:pt idx="75">
                  <c:v>0.85444356354871365</c:v>
                </c:pt>
                <c:pt idx="76">
                  <c:v>0.85444356354871365</c:v>
                </c:pt>
                <c:pt idx="77">
                  <c:v>0.70171243097302893</c:v>
                </c:pt>
                <c:pt idx="78">
                  <c:v>0.85764824048501165</c:v>
                </c:pt>
                <c:pt idx="79">
                  <c:v>0.86018985962374528</c:v>
                </c:pt>
                <c:pt idx="80">
                  <c:v>0.70951665404203301</c:v>
                </c:pt>
                <c:pt idx="81">
                  <c:v>0.52026860323842994</c:v>
                </c:pt>
                <c:pt idx="82">
                  <c:v>0.59544314118907049</c:v>
                </c:pt>
                <c:pt idx="83">
                  <c:v>0.82667621361953147</c:v>
                </c:pt>
                <c:pt idx="84">
                  <c:v>0.85168512807958618</c:v>
                </c:pt>
                <c:pt idx="85">
                  <c:v>0.73336145614521664</c:v>
                </c:pt>
                <c:pt idx="86">
                  <c:v>0.76589294871954039</c:v>
                </c:pt>
                <c:pt idx="87">
                  <c:v>0.72831373717469849</c:v>
                </c:pt>
              </c:numCache>
            </c:numRef>
          </c:val>
          <c:extLst>
            <c:ext xmlns:c16="http://schemas.microsoft.com/office/drawing/2014/chart" uri="{C3380CC4-5D6E-409C-BE32-E72D297353CC}">
              <c16:uniqueId val="{00000000-AC33-4F02-B170-5EEE0724271D}"/>
            </c:ext>
          </c:extLst>
        </c:ser>
        <c:ser>
          <c:idx val="1"/>
          <c:order val="1"/>
          <c:tx>
            <c:strRef>
              <c:f>'איור 3 נתונים'!$H$3</c:f>
              <c:strCache>
                <c:ptCount val="1"/>
                <c:pt idx="0">
                  <c:v>תקשורת (3.3%)</c:v>
                </c:pt>
              </c:strCache>
            </c:strRef>
          </c:tx>
          <c:spPr>
            <a:solidFill>
              <a:srgbClr val="548235"/>
            </a:solidFill>
            <a:ln>
              <a:noFill/>
            </a:ln>
          </c:spPr>
          <c:invertIfNegative val="0"/>
          <c:cat>
            <c:numRef>
              <c:f>'איור 3 נתונים'!$F$4:$F$237</c:f>
              <c:numCache>
                <c:formatCode>m/d/yyyy</c:formatCode>
                <c:ptCount val="234"/>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pt idx="76">
                  <c:v>43616</c:v>
                </c:pt>
                <c:pt idx="77">
                  <c:v>43646</c:v>
                </c:pt>
                <c:pt idx="78">
                  <c:v>43677</c:v>
                </c:pt>
                <c:pt idx="79">
                  <c:v>43708</c:v>
                </c:pt>
                <c:pt idx="80">
                  <c:v>43738</c:v>
                </c:pt>
                <c:pt idx="81">
                  <c:v>43769</c:v>
                </c:pt>
                <c:pt idx="82">
                  <c:v>43799</c:v>
                </c:pt>
                <c:pt idx="83">
                  <c:v>43830</c:v>
                </c:pt>
                <c:pt idx="84">
                  <c:v>43861</c:v>
                </c:pt>
                <c:pt idx="85">
                  <c:v>43890</c:v>
                </c:pt>
                <c:pt idx="86">
                  <c:v>43921</c:v>
                </c:pt>
                <c:pt idx="87">
                  <c:v>43951</c:v>
                </c:pt>
              </c:numCache>
            </c:numRef>
          </c:cat>
          <c:val>
            <c:numRef>
              <c:f>'איור 3 נתונים'!$H$4:$H$237</c:f>
              <c:numCache>
                <c:formatCode>0.0</c:formatCode>
                <c:ptCount val="234"/>
                <c:pt idx="0">
                  <c:v>-0.52187803851283354</c:v>
                </c:pt>
                <c:pt idx="1">
                  <c:v>-0.60816312621189594</c:v>
                </c:pt>
                <c:pt idx="2">
                  <c:v>-0.72130481057375984</c:v>
                </c:pt>
                <c:pt idx="3">
                  <c:v>-0.71079383902042415</c:v>
                </c:pt>
                <c:pt idx="4">
                  <c:v>-0.77199553289883338</c:v>
                </c:pt>
                <c:pt idx="5">
                  <c:v>-0.69038015225706584</c:v>
                </c:pt>
                <c:pt idx="6">
                  <c:v>-0.64721935015734</c:v>
                </c:pt>
                <c:pt idx="7">
                  <c:v>-0.61166717769815893</c:v>
                </c:pt>
                <c:pt idx="8">
                  <c:v>-0.63919478425966081</c:v>
                </c:pt>
                <c:pt idx="9">
                  <c:v>-0.64539391455618922</c:v>
                </c:pt>
                <c:pt idx="10">
                  <c:v>-0.55642700217936081</c:v>
                </c:pt>
                <c:pt idx="11">
                  <c:v>-0.39361385328185217</c:v>
                </c:pt>
                <c:pt idx="12">
                  <c:v>-0.30915552517647277</c:v>
                </c:pt>
                <c:pt idx="13">
                  <c:v>-0.35507815440875501</c:v>
                </c:pt>
                <c:pt idx="14">
                  <c:v>-0.2457358249094404</c:v>
                </c:pt>
                <c:pt idx="15">
                  <c:v>-0.2457358249094404</c:v>
                </c:pt>
                <c:pt idx="16">
                  <c:v>-0.17275903420989874</c:v>
                </c:pt>
                <c:pt idx="17">
                  <c:v>-0.19972724178980761</c:v>
                </c:pt>
                <c:pt idx="18">
                  <c:v>-0.19972724178980761</c:v>
                </c:pt>
                <c:pt idx="19">
                  <c:v>-0.33898859311107687</c:v>
                </c:pt>
                <c:pt idx="20">
                  <c:v>-0.34590672766436326</c:v>
                </c:pt>
                <c:pt idx="21">
                  <c:v>-0.33937033702223618</c:v>
                </c:pt>
                <c:pt idx="22">
                  <c:v>-0.33937033702223618</c:v>
                </c:pt>
                <c:pt idx="23">
                  <c:v>-0.33244441177688544</c:v>
                </c:pt>
                <c:pt idx="24">
                  <c:v>-0.25982261605677281</c:v>
                </c:pt>
                <c:pt idx="25">
                  <c:v>-0.25384380343856872</c:v>
                </c:pt>
                <c:pt idx="26">
                  <c:v>-0.28528568096373996</c:v>
                </c:pt>
                <c:pt idx="27">
                  <c:v>-0.29426907454236029</c:v>
                </c:pt>
                <c:pt idx="28">
                  <c:v>-0.29876077133166995</c:v>
                </c:pt>
                <c:pt idx="29">
                  <c:v>-0.29385317669149869</c:v>
                </c:pt>
                <c:pt idx="30">
                  <c:v>-0.29385317669149869</c:v>
                </c:pt>
                <c:pt idx="31">
                  <c:v>-0.26507304541184468</c:v>
                </c:pt>
                <c:pt idx="32">
                  <c:v>-0.26460995629113637</c:v>
                </c:pt>
                <c:pt idx="33">
                  <c:v>-0.29702619474080594</c:v>
                </c:pt>
                <c:pt idx="34">
                  <c:v>-0.30165708594790142</c:v>
                </c:pt>
                <c:pt idx="35">
                  <c:v>-0.30670144958420126</c:v>
                </c:pt>
                <c:pt idx="36">
                  <c:v>-0.30630765610334088</c:v>
                </c:pt>
                <c:pt idx="37">
                  <c:v>-0.23313124159494802</c:v>
                </c:pt>
                <c:pt idx="38">
                  <c:v>-0.20130385079038818</c:v>
                </c:pt>
                <c:pt idx="39">
                  <c:v>-0.20172989068624078</c:v>
                </c:pt>
                <c:pt idx="40">
                  <c:v>-0.20194358760434078</c:v>
                </c:pt>
                <c:pt idx="41">
                  <c:v>-0.20194358760434078</c:v>
                </c:pt>
                <c:pt idx="42">
                  <c:v>-0.19232722628984791</c:v>
                </c:pt>
                <c:pt idx="43">
                  <c:v>-0.13754310728607397</c:v>
                </c:pt>
                <c:pt idx="44">
                  <c:v>-0.14260970062055456</c:v>
                </c:pt>
                <c:pt idx="45">
                  <c:v>-0.12883404590769681</c:v>
                </c:pt>
                <c:pt idx="46">
                  <c:v>-0.1289748481436612</c:v>
                </c:pt>
                <c:pt idx="47">
                  <c:v>-0.1289748481436612</c:v>
                </c:pt>
                <c:pt idx="48">
                  <c:v>-0.1135568135507555</c:v>
                </c:pt>
                <c:pt idx="49">
                  <c:v>-0.14633958280845447</c:v>
                </c:pt>
                <c:pt idx="50">
                  <c:v>-0.15799264980716446</c:v>
                </c:pt>
                <c:pt idx="51">
                  <c:v>-0.15357489424877585</c:v>
                </c:pt>
                <c:pt idx="52">
                  <c:v>-0.17279368132030715</c:v>
                </c:pt>
                <c:pt idx="53">
                  <c:v>-0.17669095612955774</c:v>
                </c:pt>
                <c:pt idx="54">
                  <c:v>-0.192728414415412</c:v>
                </c:pt>
                <c:pt idx="55">
                  <c:v>-0.24977355807713278</c:v>
                </c:pt>
                <c:pt idx="56">
                  <c:v>-0.2455166548862103</c:v>
                </c:pt>
                <c:pt idx="57">
                  <c:v>-0.23299562972207913</c:v>
                </c:pt>
                <c:pt idx="58">
                  <c:v>-0.24072199759627763</c:v>
                </c:pt>
                <c:pt idx="59">
                  <c:v>-0.24863052825531959</c:v>
                </c:pt>
                <c:pt idx="60">
                  <c:v>-0.24612931355358117</c:v>
                </c:pt>
                <c:pt idx="61">
                  <c:v>-0.23405186063644157</c:v>
                </c:pt>
                <c:pt idx="62">
                  <c:v>-0.23073082063490624</c:v>
                </c:pt>
                <c:pt idx="63">
                  <c:v>-0.23096991993090102</c:v>
                </c:pt>
                <c:pt idx="64">
                  <c:v>-0.20795025171321163</c:v>
                </c:pt>
                <c:pt idx="65">
                  <c:v>-0.22449416731371277</c:v>
                </c:pt>
                <c:pt idx="66">
                  <c:v>-0.21678331782401009</c:v>
                </c:pt>
                <c:pt idx="67">
                  <c:v>-0.17183439352524527</c:v>
                </c:pt>
                <c:pt idx="68">
                  <c:v>-0.17201876519211831</c:v>
                </c:pt>
                <c:pt idx="69">
                  <c:v>-0.17220353293131452</c:v>
                </c:pt>
                <c:pt idx="70">
                  <c:v>-0.16433289731925749</c:v>
                </c:pt>
                <c:pt idx="71">
                  <c:v>-0.16046506316293674</c:v>
                </c:pt>
                <c:pt idx="72">
                  <c:v>-0.14348470929793652</c:v>
                </c:pt>
                <c:pt idx="73">
                  <c:v>-0.13451340211356427</c:v>
                </c:pt>
                <c:pt idx="74">
                  <c:v>-0.13408853312637078</c:v>
                </c:pt>
                <c:pt idx="75">
                  <c:v>-0.14372663201278454</c:v>
                </c:pt>
                <c:pt idx="76">
                  <c:v>-0.15357786726887568</c:v>
                </c:pt>
                <c:pt idx="77">
                  <c:v>-0.13280263396579375</c:v>
                </c:pt>
                <c:pt idx="78">
                  <c:v>-0.13280263396579375</c:v>
                </c:pt>
                <c:pt idx="79">
                  <c:v>-0.1170296372156361</c:v>
                </c:pt>
                <c:pt idx="80">
                  <c:v>-0.11679328848434774</c:v>
                </c:pt>
                <c:pt idx="81">
                  <c:v>-0.12995704026157429</c:v>
                </c:pt>
                <c:pt idx="82">
                  <c:v>-0.13644255405065123</c:v>
                </c:pt>
                <c:pt idx="83">
                  <c:v>-0.14630037816077188</c:v>
                </c:pt>
                <c:pt idx="84">
                  <c:v>-0.13507170997156248</c:v>
                </c:pt>
                <c:pt idx="85">
                  <c:v>-0.13646420182693914</c:v>
                </c:pt>
                <c:pt idx="86">
                  <c:v>-0.12649019120787341</c:v>
                </c:pt>
                <c:pt idx="87">
                  <c:v>-0.11671652946712836</c:v>
                </c:pt>
              </c:numCache>
            </c:numRef>
          </c:val>
          <c:extLst>
            <c:ext xmlns:c16="http://schemas.microsoft.com/office/drawing/2014/chart" uri="{C3380CC4-5D6E-409C-BE32-E72D297353CC}">
              <c16:uniqueId val="{00000001-AC33-4F02-B170-5EEE0724271D}"/>
            </c:ext>
          </c:extLst>
        </c:ser>
        <c:ser>
          <c:idx val="4"/>
          <c:order val="2"/>
          <c:tx>
            <c:strRef>
              <c:f>'איור 3 נתונים'!$I$3</c:f>
              <c:strCache>
                <c:ptCount val="1"/>
                <c:pt idx="0">
                  <c:v>ירקות ופירות (4.5%)</c:v>
                </c:pt>
              </c:strCache>
            </c:strRef>
          </c:tx>
          <c:spPr>
            <a:solidFill>
              <a:srgbClr val="FFC000"/>
            </a:solidFill>
            <a:ln>
              <a:noFill/>
            </a:ln>
          </c:spPr>
          <c:invertIfNegative val="0"/>
          <c:cat>
            <c:numRef>
              <c:f>'איור 3 נתונים'!$F$4:$F$237</c:f>
              <c:numCache>
                <c:formatCode>m/d/yyyy</c:formatCode>
                <c:ptCount val="234"/>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pt idx="76">
                  <c:v>43616</c:v>
                </c:pt>
                <c:pt idx="77">
                  <c:v>43646</c:v>
                </c:pt>
                <c:pt idx="78">
                  <c:v>43677</c:v>
                </c:pt>
                <c:pt idx="79">
                  <c:v>43708</c:v>
                </c:pt>
                <c:pt idx="80">
                  <c:v>43738</c:v>
                </c:pt>
                <c:pt idx="81">
                  <c:v>43769</c:v>
                </c:pt>
                <c:pt idx="82">
                  <c:v>43799</c:v>
                </c:pt>
                <c:pt idx="83">
                  <c:v>43830</c:v>
                </c:pt>
                <c:pt idx="84">
                  <c:v>43861</c:v>
                </c:pt>
                <c:pt idx="85">
                  <c:v>43890</c:v>
                </c:pt>
                <c:pt idx="86">
                  <c:v>43921</c:v>
                </c:pt>
                <c:pt idx="87">
                  <c:v>43951</c:v>
                </c:pt>
              </c:numCache>
            </c:numRef>
          </c:cat>
          <c:val>
            <c:numRef>
              <c:f>'איור 3 נתונים'!$I$4:$I$237</c:f>
              <c:numCache>
                <c:formatCode>0.0</c:formatCode>
                <c:ptCount val="234"/>
                <c:pt idx="0">
                  <c:v>0.33844569979892458</c:v>
                </c:pt>
                <c:pt idx="1">
                  <c:v>0.21840526431946644</c:v>
                </c:pt>
                <c:pt idx="2">
                  <c:v>0.14206989329592631</c:v>
                </c:pt>
                <c:pt idx="3">
                  <c:v>0.25365242510702024</c:v>
                </c:pt>
                <c:pt idx="4">
                  <c:v>6.7046526367867593E-2</c:v>
                </c:pt>
                <c:pt idx="5">
                  <c:v>0.3527802110577285</c:v>
                </c:pt>
                <c:pt idx="6">
                  <c:v>0.44210094328573396</c:v>
                </c:pt>
                <c:pt idx="7">
                  <c:v>-5.3023899070563166E-2</c:v>
                </c:pt>
                <c:pt idx="8">
                  <c:v>-0.1926278184190291</c:v>
                </c:pt>
                <c:pt idx="9">
                  <c:v>0.19713761720042181</c:v>
                </c:pt>
                <c:pt idx="10">
                  <c:v>0.38591205236542603</c:v>
                </c:pt>
                <c:pt idx="11">
                  <c:v>0.56008939437570759</c:v>
                </c:pt>
                <c:pt idx="12">
                  <c:v>0.25839582504657371</c:v>
                </c:pt>
                <c:pt idx="13">
                  <c:v>7.6054071379209456E-2</c:v>
                </c:pt>
                <c:pt idx="14">
                  <c:v>0.17431048891944576</c:v>
                </c:pt>
                <c:pt idx="15">
                  <c:v>-1.8289380210146838E-2</c:v>
                </c:pt>
                <c:pt idx="16">
                  <c:v>-8.665151771421695E-3</c:v>
                </c:pt>
                <c:pt idx="17">
                  <c:v>-0.11108479083700624</c:v>
                </c:pt>
                <c:pt idx="18">
                  <c:v>-0.16872318976500067</c:v>
                </c:pt>
                <c:pt idx="19">
                  <c:v>0.12998037173032276</c:v>
                </c:pt>
                <c:pt idx="20">
                  <c:v>-1.506700645125195E-2</c:v>
                </c:pt>
                <c:pt idx="21">
                  <c:v>-0.22408784541622806</c:v>
                </c:pt>
                <c:pt idx="22">
                  <c:v>-0.15275824419493664</c:v>
                </c:pt>
                <c:pt idx="23">
                  <c:v>-0.43386556110721974</c:v>
                </c:pt>
                <c:pt idx="24">
                  <c:v>-0.47650154485344653</c:v>
                </c:pt>
                <c:pt idx="25">
                  <c:v>-0.31688168262915495</c:v>
                </c:pt>
                <c:pt idx="26">
                  <c:v>-0.35943114579218727</c:v>
                </c:pt>
                <c:pt idx="27">
                  <c:v>1.3728434966643464E-2</c:v>
                </c:pt>
                <c:pt idx="28">
                  <c:v>0.18792882992400625</c:v>
                </c:pt>
                <c:pt idx="29">
                  <c:v>0.10952143717119352</c:v>
                </c:pt>
                <c:pt idx="30">
                  <c:v>8.8330831347430042E-2</c:v>
                </c:pt>
                <c:pt idx="31">
                  <c:v>-0.14881233355448273</c:v>
                </c:pt>
                <c:pt idx="32">
                  <c:v>0.32514872465326777</c:v>
                </c:pt>
                <c:pt idx="33">
                  <c:v>0.50989473742627822</c:v>
                </c:pt>
                <c:pt idx="34">
                  <c:v>0.51846465179549983</c:v>
                </c:pt>
                <c:pt idx="35">
                  <c:v>0.49510625552077075</c:v>
                </c:pt>
                <c:pt idx="36">
                  <c:v>0.51905553247218073</c:v>
                </c:pt>
                <c:pt idx="37">
                  <c:v>0.38497823340591081</c:v>
                </c:pt>
                <c:pt idx="38">
                  <c:v>0.27966396199129967</c:v>
                </c:pt>
                <c:pt idx="39">
                  <c:v>-5.504631670370868E-2</c:v>
                </c:pt>
                <c:pt idx="40">
                  <c:v>-4.5610489216304471E-2</c:v>
                </c:pt>
                <c:pt idx="41">
                  <c:v>-2.9367854718569272E-2</c:v>
                </c:pt>
                <c:pt idx="42">
                  <c:v>0.16036265545083683</c:v>
                </c:pt>
                <c:pt idx="43">
                  <c:v>0.26383448777720275</c:v>
                </c:pt>
                <c:pt idx="44">
                  <c:v>-0.15271047272099378</c:v>
                </c:pt>
                <c:pt idx="45">
                  <c:v>-0.26691320288474207</c:v>
                </c:pt>
                <c:pt idx="46">
                  <c:v>-0.37811915736897289</c:v>
                </c:pt>
                <c:pt idx="47">
                  <c:v>-0.10968944032129214</c:v>
                </c:pt>
                <c:pt idx="48">
                  <c:v>-0.12956104808154051</c:v>
                </c:pt>
                <c:pt idx="49">
                  <c:v>0.13902542104981599</c:v>
                </c:pt>
                <c:pt idx="50">
                  <c:v>0.3161254981783283</c:v>
                </c:pt>
                <c:pt idx="51">
                  <c:v>0.3991517776669829</c:v>
                </c:pt>
                <c:pt idx="52">
                  <c:v>0.28167725744209399</c:v>
                </c:pt>
                <c:pt idx="53">
                  <c:v>0.10639144338848913</c:v>
                </c:pt>
                <c:pt idx="54">
                  <c:v>-0.1458166764337463</c:v>
                </c:pt>
                <c:pt idx="55">
                  <c:v>-0.11067393489488597</c:v>
                </c:pt>
                <c:pt idx="56">
                  <c:v>0.10760422106690973</c:v>
                </c:pt>
                <c:pt idx="57">
                  <c:v>8.1296289341761682E-2</c:v>
                </c:pt>
                <c:pt idx="58">
                  <c:v>2.8910545353658904E-2</c:v>
                </c:pt>
                <c:pt idx="59">
                  <c:v>-0.17810949125396658</c:v>
                </c:pt>
                <c:pt idx="60">
                  <c:v>-0.17915598162595234</c:v>
                </c:pt>
                <c:pt idx="61">
                  <c:v>-0.25960573434874923</c:v>
                </c:pt>
                <c:pt idx="62">
                  <c:v>-0.36841442142304304</c:v>
                </c:pt>
                <c:pt idx="63">
                  <c:v>-0.29808696840665488</c:v>
                </c:pt>
                <c:pt idx="64">
                  <c:v>-5.39278615511719E-2</c:v>
                </c:pt>
                <c:pt idx="65">
                  <c:v>0.38649765441544748</c:v>
                </c:pt>
                <c:pt idx="66">
                  <c:v>0.48498777768733442</c:v>
                </c:pt>
                <c:pt idx="67">
                  <c:v>0.30210408506084252</c:v>
                </c:pt>
                <c:pt idx="68">
                  <c:v>0.2416961833506118</c:v>
                </c:pt>
                <c:pt idx="69">
                  <c:v>0.19970944181851491</c:v>
                </c:pt>
                <c:pt idx="70">
                  <c:v>0.41747255765643115</c:v>
                </c:pt>
                <c:pt idx="71">
                  <c:v>0.57352491136768868</c:v>
                </c:pt>
                <c:pt idx="72">
                  <c:v>0.8068811512504237</c:v>
                </c:pt>
                <c:pt idx="73">
                  <c:v>0.82624193387536349</c:v>
                </c:pt>
                <c:pt idx="74">
                  <c:v>0.98452329629946811</c:v>
                </c:pt>
                <c:pt idx="75">
                  <c:v>0.79407944796554386</c:v>
                </c:pt>
                <c:pt idx="76">
                  <c:v>0.59930334144129593</c:v>
                </c:pt>
                <c:pt idx="77">
                  <c:v>-1.5997047313981508E-2</c:v>
                </c:pt>
                <c:pt idx="78">
                  <c:v>-0.28410497673062857</c:v>
                </c:pt>
                <c:pt idx="79">
                  <c:v>-3.1825874614743864E-2</c:v>
                </c:pt>
                <c:pt idx="80">
                  <c:v>1.3783532267490753E-2</c:v>
                </c:pt>
                <c:pt idx="81">
                  <c:v>8.5540149633264936E-2</c:v>
                </c:pt>
                <c:pt idx="82">
                  <c:v>-8.1877564895818725E-3</c:v>
                </c:pt>
                <c:pt idx="83">
                  <c:v>-0.13633343868829345</c:v>
                </c:pt>
                <c:pt idx="84">
                  <c:v>-0.15454826006949279</c:v>
                </c:pt>
                <c:pt idx="85">
                  <c:v>-0.192448536390641</c:v>
                </c:pt>
                <c:pt idx="86">
                  <c:v>-0.20143538756730264</c:v>
                </c:pt>
                <c:pt idx="87">
                  <c:v>2.5225556325858808E-2</c:v>
                </c:pt>
              </c:numCache>
            </c:numRef>
          </c:val>
          <c:extLst>
            <c:ext xmlns:c16="http://schemas.microsoft.com/office/drawing/2014/chart" uri="{C3380CC4-5D6E-409C-BE32-E72D297353CC}">
              <c16:uniqueId val="{00000002-AC33-4F02-B170-5EEE0724271D}"/>
            </c:ext>
          </c:extLst>
        </c:ser>
        <c:ser>
          <c:idx val="3"/>
          <c:order val="3"/>
          <c:tx>
            <c:strRef>
              <c:f>'איור 3 נתונים'!$J$3</c:f>
              <c:strCache>
                <c:ptCount val="1"/>
                <c:pt idx="0">
                  <c:v>שאר הבלתי סחירים (53.2%)</c:v>
                </c:pt>
              </c:strCache>
            </c:strRef>
          </c:tx>
          <c:spPr>
            <a:solidFill>
              <a:srgbClr val="C55A11"/>
            </a:solidFill>
            <a:ln>
              <a:noFill/>
            </a:ln>
          </c:spPr>
          <c:invertIfNegative val="0"/>
          <c:cat>
            <c:numRef>
              <c:f>'איור 3 נתונים'!$F$4:$F$237</c:f>
              <c:numCache>
                <c:formatCode>m/d/yyyy</c:formatCode>
                <c:ptCount val="234"/>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pt idx="76">
                  <c:v>43616</c:v>
                </c:pt>
                <c:pt idx="77">
                  <c:v>43646</c:v>
                </c:pt>
                <c:pt idx="78">
                  <c:v>43677</c:v>
                </c:pt>
                <c:pt idx="79">
                  <c:v>43708</c:v>
                </c:pt>
                <c:pt idx="80">
                  <c:v>43738</c:v>
                </c:pt>
                <c:pt idx="81">
                  <c:v>43769</c:v>
                </c:pt>
                <c:pt idx="82">
                  <c:v>43799</c:v>
                </c:pt>
                <c:pt idx="83">
                  <c:v>43830</c:v>
                </c:pt>
                <c:pt idx="84">
                  <c:v>43861</c:v>
                </c:pt>
                <c:pt idx="85">
                  <c:v>43890</c:v>
                </c:pt>
                <c:pt idx="86">
                  <c:v>43921</c:v>
                </c:pt>
                <c:pt idx="87">
                  <c:v>43951</c:v>
                </c:pt>
              </c:numCache>
            </c:numRef>
          </c:cat>
          <c:val>
            <c:numRef>
              <c:f>'איור 3 נתונים'!$J$4:$J$237</c:f>
              <c:numCache>
                <c:formatCode>0.0</c:formatCode>
                <c:ptCount val="234"/>
                <c:pt idx="0">
                  <c:v>0</c:v>
                </c:pt>
                <c:pt idx="1">
                  <c:v>0</c:v>
                </c:pt>
                <c:pt idx="2">
                  <c:v>0</c:v>
                </c:pt>
                <c:pt idx="3">
                  <c:v>0</c:v>
                </c:pt>
                <c:pt idx="4">
                  <c:v>0</c:v>
                </c:pt>
                <c:pt idx="5">
                  <c:v>0</c:v>
                </c:pt>
                <c:pt idx="6">
                  <c:v>0</c:v>
                </c:pt>
                <c:pt idx="7">
                  <c:v>0</c:v>
                </c:pt>
                <c:pt idx="8">
                  <c:v>0</c:v>
                </c:pt>
                <c:pt idx="9">
                  <c:v>0</c:v>
                </c:pt>
                <c:pt idx="10">
                  <c:v>0</c:v>
                </c:pt>
                <c:pt idx="11">
                  <c:v>0</c:v>
                </c:pt>
                <c:pt idx="12">
                  <c:v>1.440083822492447</c:v>
                </c:pt>
                <c:pt idx="13">
                  <c:v>1.4207571087857109</c:v>
                </c:pt>
                <c:pt idx="14">
                  <c:v>1.3245747822606575</c:v>
                </c:pt>
                <c:pt idx="15">
                  <c:v>1.3976075240067085</c:v>
                </c:pt>
                <c:pt idx="16">
                  <c:v>1.2572844398120531</c:v>
                </c:pt>
                <c:pt idx="17">
                  <c:v>0.82439816164538948</c:v>
                </c:pt>
                <c:pt idx="18">
                  <c:v>0.59570942628443968</c:v>
                </c:pt>
                <c:pt idx="19">
                  <c:v>0.5780115539731886</c:v>
                </c:pt>
                <c:pt idx="20">
                  <c:v>0.37931584168039462</c:v>
                </c:pt>
                <c:pt idx="21">
                  <c:v>0.32390701052058513</c:v>
                </c:pt>
                <c:pt idx="22">
                  <c:v>0.33239191838657367</c:v>
                </c:pt>
                <c:pt idx="23">
                  <c:v>0.25720825204513753</c:v>
                </c:pt>
                <c:pt idx="24">
                  <c:v>0.12502946996739972</c:v>
                </c:pt>
                <c:pt idx="25">
                  <c:v>-0.39038613705857073</c:v>
                </c:pt>
                <c:pt idx="26">
                  <c:v>-0.35191448338529263</c:v>
                </c:pt>
                <c:pt idx="27">
                  <c:v>-0.30221667411160125</c:v>
                </c:pt>
                <c:pt idx="28">
                  <c:v>-0.28097874344282092</c:v>
                </c:pt>
                <c:pt idx="29">
                  <c:v>-0.17031175100016799</c:v>
                </c:pt>
                <c:pt idx="30">
                  <c:v>-0.18391051632342914</c:v>
                </c:pt>
                <c:pt idx="31">
                  <c:v>-0.19898681419319939</c:v>
                </c:pt>
                <c:pt idx="32">
                  <c:v>-0.33142823197556009</c:v>
                </c:pt>
                <c:pt idx="33">
                  <c:v>-0.38524643580636564</c:v>
                </c:pt>
                <c:pt idx="34">
                  <c:v>-0.49093876098662581</c:v>
                </c:pt>
                <c:pt idx="35">
                  <c:v>-0.51392445180169921</c:v>
                </c:pt>
                <c:pt idx="36">
                  <c:v>-0.51118988977763169</c:v>
                </c:pt>
                <c:pt idx="37">
                  <c:v>-8.948532801488368E-2</c:v>
                </c:pt>
                <c:pt idx="38">
                  <c:v>-0.20784405206598291</c:v>
                </c:pt>
                <c:pt idx="39">
                  <c:v>-0.14436116944010244</c:v>
                </c:pt>
                <c:pt idx="40">
                  <c:v>-0.1945792948509035</c:v>
                </c:pt>
                <c:pt idx="41">
                  <c:v>-0.22987801377844902</c:v>
                </c:pt>
                <c:pt idx="42">
                  <c:v>-1.1544868325989638E-2</c:v>
                </c:pt>
                <c:pt idx="43">
                  <c:v>-5.0655372631014856E-2</c:v>
                </c:pt>
                <c:pt idx="44">
                  <c:v>9.3465138718658886E-2</c:v>
                </c:pt>
                <c:pt idx="45">
                  <c:v>0.10663268856363778</c:v>
                </c:pt>
                <c:pt idx="46">
                  <c:v>0.19803720969396957</c:v>
                </c:pt>
                <c:pt idx="47">
                  <c:v>0.26872449705875279</c:v>
                </c:pt>
                <c:pt idx="48">
                  <c:v>0.50598175297856085</c:v>
                </c:pt>
                <c:pt idx="49">
                  <c:v>0.66705716824709793</c:v>
                </c:pt>
                <c:pt idx="50">
                  <c:v>0.85016484341180654</c:v>
                </c:pt>
                <c:pt idx="51">
                  <c:v>0.78606794910559485</c:v>
                </c:pt>
                <c:pt idx="52">
                  <c:v>0.71162542460563505</c:v>
                </c:pt>
                <c:pt idx="53">
                  <c:v>0.47331279635659806</c:v>
                </c:pt>
                <c:pt idx="54">
                  <c:v>0.33682970700963777</c:v>
                </c:pt>
                <c:pt idx="55">
                  <c:v>0.47894432073810722</c:v>
                </c:pt>
                <c:pt idx="56">
                  <c:v>0.48624890461005887</c:v>
                </c:pt>
                <c:pt idx="57">
                  <c:v>0.49608158559120796</c:v>
                </c:pt>
                <c:pt idx="58">
                  <c:v>0.57838421937986761</c:v>
                </c:pt>
                <c:pt idx="59">
                  <c:v>0.58171343425462052</c:v>
                </c:pt>
                <c:pt idx="60">
                  <c:v>0.40911628181104231</c:v>
                </c:pt>
                <c:pt idx="61">
                  <c:v>0.37929270351716082</c:v>
                </c:pt>
                <c:pt idx="62">
                  <c:v>0.39698280815659914</c:v>
                </c:pt>
                <c:pt idx="63">
                  <c:v>0.23922400879100211</c:v>
                </c:pt>
                <c:pt idx="64">
                  <c:v>0.39357405264701389</c:v>
                </c:pt>
                <c:pt idx="65">
                  <c:v>0.60670624455549038</c:v>
                </c:pt>
                <c:pt idx="66">
                  <c:v>0.55329599984605671</c:v>
                </c:pt>
                <c:pt idx="67">
                  <c:v>0.54477639510045472</c:v>
                </c:pt>
                <c:pt idx="68">
                  <c:v>0.64297003203028946</c:v>
                </c:pt>
                <c:pt idx="69">
                  <c:v>0.73347620514025214</c:v>
                </c:pt>
                <c:pt idx="70">
                  <c:v>0.599782554261304</c:v>
                </c:pt>
                <c:pt idx="71">
                  <c:v>0.50209811092750078</c:v>
                </c:pt>
                <c:pt idx="72">
                  <c:v>0.64676390122290273</c:v>
                </c:pt>
                <c:pt idx="73">
                  <c:v>0.71515636035504038</c:v>
                </c:pt>
                <c:pt idx="74">
                  <c:v>0.59439998276266581</c:v>
                </c:pt>
                <c:pt idx="75">
                  <c:v>0.71989906460558262</c:v>
                </c:pt>
                <c:pt idx="76">
                  <c:v>0.8458897601151697</c:v>
                </c:pt>
                <c:pt idx="77">
                  <c:v>0.83016296441807447</c:v>
                </c:pt>
                <c:pt idx="78">
                  <c:v>0.88356371248130805</c:v>
                </c:pt>
                <c:pt idx="79">
                  <c:v>0.92271542542288221</c:v>
                </c:pt>
                <c:pt idx="80">
                  <c:v>0.7983507376728709</c:v>
                </c:pt>
                <c:pt idx="81">
                  <c:v>0.6548330207806875</c:v>
                </c:pt>
                <c:pt idx="82">
                  <c:v>0.8064455845733306</c:v>
                </c:pt>
                <c:pt idx="83">
                  <c:v>0.84632868744279066</c:v>
                </c:pt>
                <c:pt idx="84">
                  <c:v>0.46816703304728452</c:v>
                </c:pt>
                <c:pt idx="85">
                  <c:v>0.43399813761740746</c:v>
                </c:pt>
                <c:pt idx="86">
                  <c:v>0.39366351565667934</c:v>
                </c:pt>
                <c:pt idx="87">
                  <c:v>0.30821978653038329</c:v>
                </c:pt>
                <c:pt idx="88">
                  <c:v>0</c:v>
                </c:pt>
                <c:pt idx="89">
                  <c:v>0</c:v>
                </c:pt>
              </c:numCache>
            </c:numRef>
          </c:val>
          <c:extLst>
            <c:ext xmlns:c16="http://schemas.microsoft.com/office/drawing/2014/chart" uri="{C3380CC4-5D6E-409C-BE32-E72D297353CC}">
              <c16:uniqueId val="{00000003-AC33-4F02-B170-5EEE0724271D}"/>
            </c:ext>
          </c:extLst>
        </c:ser>
        <c:dLbls>
          <c:showLegendKey val="0"/>
          <c:showVal val="0"/>
          <c:showCatName val="0"/>
          <c:showSerName val="0"/>
          <c:showPercent val="0"/>
          <c:showBubbleSize val="0"/>
        </c:dLbls>
        <c:gapWidth val="42"/>
        <c:overlap val="100"/>
        <c:axId val="215405312"/>
        <c:axId val="215406848"/>
      </c:barChart>
      <c:lineChart>
        <c:grouping val="standard"/>
        <c:varyColors val="0"/>
        <c:ser>
          <c:idx val="2"/>
          <c:order val="4"/>
          <c:tx>
            <c:strRef>
              <c:f>'איור 3 נתונים'!$K$3</c:f>
              <c:strCache>
                <c:ptCount val="1"/>
                <c:pt idx="0">
                  <c:v>מדד הבלתי סחירים</c:v>
                </c:pt>
              </c:strCache>
            </c:strRef>
          </c:tx>
          <c:spPr>
            <a:ln w="38100">
              <a:solidFill>
                <a:schemeClr val="tx1"/>
              </a:solidFill>
            </a:ln>
            <a:effectLst>
              <a:outerShdw blurRad="50800" dist="38100" dir="2700000" algn="tl" rotWithShape="0">
                <a:prstClr val="black">
                  <a:alpha val="40000"/>
                </a:prstClr>
              </a:outerShdw>
            </a:effectLst>
          </c:spPr>
          <c:marker>
            <c:symbol val="none"/>
          </c:marker>
          <c:cat>
            <c:numRef>
              <c:f>'איור 3 נתונים'!$F$4:$F$237</c:f>
              <c:numCache>
                <c:formatCode>m/d/yyyy</c:formatCode>
                <c:ptCount val="234"/>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pt idx="76">
                  <c:v>43616</c:v>
                </c:pt>
                <c:pt idx="77">
                  <c:v>43646</c:v>
                </c:pt>
                <c:pt idx="78">
                  <c:v>43677</c:v>
                </c:pt>
                <c:pt idx="79">
                  <c:v>43708</c:v>
                </c:pt>
                <c:pt idx="80">
                  <c:v>43738</c:v>
                </c:pt>
                <c:pt idx="81">
                  <c:v>43769</c:v>
                </c:pt>
                <c:pt idx="82">
                  <c:v>43799</c:v>
                </c:pt>
                <c:pt idx="83">
                  <c:v>43830</c:v>
                </c:pt>
                <c:pt idx="84">
                  <c:v>43861</c:v>
                </c:pt>
                <c:pt idx="85">
                  <c:v>43890</c:v>
                </c:pt>
                <c:pt idx="86">
                  <c:v>43921</c:v>
                </c:pt>
                <c:pt idx="87">
                  <c:v>43951</c:v>
                </c:pt>
              </c:numCache>
            </c:numRef>
          </c:cat>
          <c:val>
            <c:numRef>
              <c:f>'איור 3 נתונים'!$K$4:$K$237</c:f>
              <c:numCache>
                <c:formatCode>General</c:formatCode>
                <c:ptCount val="234"/>
                <c:pt idx="0" formatCode="0.0">
                  <c:v>0</c:v>
                </c:pt>
                <c:pt idx="12" formatCode="0.0">
                  <c:v>2.3254828453063965</c:v>
                </c:pt>
                <c:pt idx="13" formatCode="0.0">
                  <c:v>2.3557507991790771</c:v>
                </c:pt>
                <c:pt idx="14" formatCode="0.0">
                  <c:v>2.4964323043823242</c:v>
                </c:pt>
                <c:pt idx="15" formatCode="0.0">
                  <c:v>2.0578329563140869</c:v>
                </c:pt>
                <c:pt idx="16" formatCode="0.0">
                  <c:v>1.9974057674407959</c:v>
                </c:pt>
                <c:pt idx="17" formatCode="0.0">
                  <c:v>1.432442307472229</c:v>
                </c:pt>
                <c:pt idx="18" formatCode="0.0">
                  <c:v>1.0993461608886719</c:v>
                </c:pt>
                <c:pt idx="19" formatCode="0.0">
                  <c:v>1.1599230766296387</c:v>
                </c:pt>
                <c:pt idx="20" formatCode="0.0">
                  <c:v>0.84771835803985596</c:v>
                </c:pt>
                <c:pt idx="21" formatCode="0.0">
                  <c:v>0.62669426202774048</c:v>
                </c:pt>
                <c:pt idx="22" formatCode="0.0">
                  <c:v>0.89785915613174438</c:v>
                </c:pt>
                <c:pt idx="23" formatCode="0.0">
                  <c:v>0.70306915044784546</c:v>
                </c:pt>
                <c:pt idx="24" formatCode="0.0">
                  <c:v>0.44870957732200623</c:v>
                </c:pt>
                <c:pt idx="25" formatCode="0.0">
                  <c:v>-1.6100980341434479E-2</c:v>
                </c:pt>
                <c:pt idx="26" formatCode="0.0">
                  <c:v>-0.11949308961629868</c:v>
                </c:pt>
                <c:pt idx="27" formatCode="0.0">
                  <c:v>0.2176072895526886</c:v>
                </c:pt>
                <c:pt idx="28" formatCode="0.0">
                  <c:v>0.41234451532363892</c:v>
                </c:pt>
                <c:pt idx="29" formatCode="0.0">
                  <c:v>0.49204203486442566</c:v>
                </c:pt>
                <c:pt idx="30" formatCode="0.0">
                  <c:v>0.50653547048568726</c:v>
                </c:pt>
                <c:pt idx="31" formatCode="0.0">
                  <c:v>0.36536920070648193</c:v>
                </c:pt>
                <c:pt idx="32" formatCode="0.0">
                  <c:v>0.74560421705245972</c:v>
                </c:pt>
                <c:pt idx="33" formatCode="0.0">
                  <c:v>0.61710923910140991</c:v>
                </c:pt>
                <c:pt idx="34" formatCode="0.0">
                  <c:v>0.44163516163825989</c:v>
                </c:pt>
                <c:pt idx="35" formatCode="0.0">
                  <c:v>0.50578439235687256</c:v>
                </c:pt>
                <c:pt idx="36" formatCode="0.0">
                  <c:v>0.70049369335174561</c:v>
                </c:pt>
                <c:pt idx="37" formatCode="0.0">
                  <c:v>1.0997179746627808</c:v>
                </c:pt>
                <c:pt idx="38" formatCode="0.0">
                  <c:v>0.78623872995376587</c:v>
                </c:pt>
                <c:pt idx="39" formatCode="0.0">
                  <c:v>0.63006860017776489</c:v>
                </c:pt>
                <c:pt idx="40" formatCode="0.0">
                  <c:v>0.47178491950035095</c:v>
                </c:pt>
                <c:pt idx="41" formatCode="0.0">
                  <c:v>0.33534997701644897</c:v>
                </c:pt>
                <c:pt idx="42" formatCode="0.0">
                  <c:v>0.82041275501251221</c:v>
                </c:pt>
                <c:pt idx="43" formatCode="0.0">
                  <c:v>0.82179677486419678</c:v>
                </c:pt>
                <c:pt idx="44" formatCode="0.0">
                  <c:v>0.54358619451522827</c:v>
                </c:pt>
                <c:pt idx="45" formatCode="0.0">
                  <c:v>0.49662956595420837</c:v>
                </c:pt>
                <c:pt idx="46" formatCode="0.0">
                  <c:v>0.43927094340324402</c:v>
                </c:pt>
                <c:pt idx="47" formatCode="0.0">
                  <c:v>0.5891411304473877</c:v>
                </c:pt>
                <c:pt idx="48" formatCode="0.0">
                  <c:v>0.83850187063217163</c:v>
                </c:pt>
                <c:pt idx="49" formatCode="0.0">
                  <c:v>1.3161889314651489</c:v>
                </c:pt>
                <c:pt idx="50" formatCode="0.0">
                  <c:v>1.8277308940887451</c:v>
                </c:pt>
                <c:pt idx="51" formatCode="0.0">
                  <c:v>1.7341253757476807</c:v>
                </c:pt>
                <c:pt idx="52" formatCode="0.0">
                  <c:v>1.4042041301727295</c:v>
                </c:pt>
                <c:pt idx="53" formatCode="0.0">
                  <c:v>1.0274076461791992</c:v>
                </c:pt>
                <c:pt idx="54" formatCode="0.0">
                  <c:v>0.51844686269760132</c:v>
                </c:pt>
                <c:pt idx="55" formatCode="0.0">
                  <c:v>0.72131460905075073</c:v>
                </c:pt>
                <c:pt idx="56" formatCode="0.0">
                  <c:v>1.069022536277771</c:v>
                </c:pt>
                <c:pt idx="57" formatCode="0.0">
                  <c:v>1.179172158241272</c:v>
                </c:pt>
                <c:pt idx="58" formatCode="0.0">
                  <c:v>1.2004730701446533</c:v>
                </c:pt>
                <c:pt idx="59" formatCode="0.0">
                  <c:v>1.1052999496459961</c:v>
                </c:pt>
                <c:pt idx="60" formatCode="0.0">
                  <c:v>0.88748306035995483</c:v>
                </c:pt>
                <c:pt idx="61" formatCode="0.0">
                  <c:v>0.55155807733535767</c:v>
                </c:pt>
                <c:pt idx="62" formatCode="0.0">
                  <c:v>0.4973641037940979</c:v>
                </c:pt>
                <c:pt idx="63" formatCode="0.0">
                  <c:v>0.56598883867263794</c:v>
                </c:pt>
                <c:pt idx="64" formatCode="0.0">
                  <c:v>1.1071121692657471</c:v>
                </c:pt>
                <c:pt idx="65" formatCode="0.0">
                  <c:v>1.8590147495269775</c:v>
                </c:pt>
                <c:pt idx="66" formatCode="0.0">
                  <c:v>1.5548222064971924</c:v>
                </c:pt>
                <c:pt idx="67" formatCode="0.0">
                  <c:v>1.3273390531539917</c:v>
                </c:pt>
                <c:pt idx="68" formatCode="0.0">
                  <c:v>1.4388495683670044</c:v>
                </c:pt>
                <c:pt idx="69" formatCode="0.0">
                  <c:v>1.6400688886642456</c:v>
                </c:pt>
                <c:pt idx="70" formatCode="0.0">
                  <c:v>1.6946049928665161</c:v>
                </c:pt>
                <c:pt idx="71" formatCode="0.0">
                  <c:v>1.6788398027420044</c:v>
                </c:pt>
                <c:pt idx="72" formatCode="0.0">
                  <c:v>2.1192402839660645</c:v>
                </c:pt>
                <c:pt idx="73" formatCode="0.0">
                  <c:v>2.4516713619232178</c:v>
                </c:pt>
                <c:pt idx="74" formatCode="0.0">
                  <c:v>2.4544863700866699</c:v>
                </c:pt>
                <c:pt idx="75" formatCode="0.0">
                  <c:v>2.2246954441070557</c:v>
                </c:pt>
                <c:pt idx="76" formatCode="0.0">
                  <c:v>2.1460587978363037</c:v>
                </c:pt>
                <c:pt idx="77" formatCode="0.0">
                  <c:v>1.3830757141113281</c:v>
                </c:pt>
                <c:pt idx="78" formatCode="0.0">
                  <c:v>1.3243043422698975</c:v>
                </c:pt>
                <c:pt idx="79" formatCode="0.0">
                  <c:v>1.6340497732162476</c:v>
                </c:pt>
                <c:pt idx="80" formatCode="0.0">
                  <c:v>1.4048576354980469</c:v>
                </c:pt>
                <c:pt idx="81" formatCode="0.0">
                  <c:v>1.1306847333908081</c:v>
                </c:pt>
                <c:pt idx="82" formatCode="0.0">
                  <c:v>1.257258415222168</c:v>
                </c:pt>
                <c:pt idx="83" formatCode="0.0">
                  <c:v>1.3903710842132568</c:v>
                </c:pt>
                <c:pt idx="84" formatCode="0.0">
                  <c:v>1.0302321910858154</c:v>
                </c:pt>
                <c:pt idx="85" formatCode="0.0">
                  <c:v>0.83844685554504395</c:v>
                </c:pt>
                <c:pt idx="86" formatCode="0.0">
                  <c:v>0.8316308856010437</c:v>
                </c:pt>
                <c:pt idx="87" formatCode="0.0">
                  <c:v>0.94504255056381226</c:v>
                </c:pt>
              </c:numCache>
            </c:numRef>
          </c:val>
          <c:smooth val="0"/>
          <c:extLst>
            <c:ext xmlns:c16="http://schemas.microsoft.com/office/drawing/2014/chart" uri="{C3380CC4-5D6E-409C-BE32-E72D297353CC}">
              <c16:uniqueId val="{00000004-AC33-4F02-B170-5EEE0724271D}"/>
            </c:ext>
          </c:extLst>
        </c:ser>
        <c:dLbls>
          <c:showLegendKey val="0"/>
          <c:showVal val="0"/>
          <c:showCatName val="0"/>
          <c:showSerName val="0"/>
          <c:showPercent val="0"/>
          <c:showBubbleSize val="0"/>
        </c:dLbls>
        <c:marker val="1"/>
        <c:smooth val="0"/>
        <c:axId val="215405312"/>
        <c:axId val="215406848"/>
      </c:lineChart>
      <c:dateAx>
        <c:axId val="215405312"/>
        <c:scaling>
          <c:orientation val="minMax"/>
          <c:max val="43951"/>
          <c:min val="42855"/>
        </c:scaling>
        <c:delete val="0"/>
        <c:axPos val="b"/>
        <c:numFmt formatCode="mmm\-yy" sourceLinked="0"/>
        <c:majorTickMark val="none"/>
        <c:minorTickMark val="none"/>
        <c:tickLblPos val="low"/>
        <c:spPr>
          <a:ln w="25400">
            <a:solidFill>
              <a:schemeClr val="tx1"/>
            </a:solidFill>
          </a:ln>
        </c:spPr>
        <c:txPr>
          <a:bodyPr rot="-2700000" vert="horz"/>
          <a:lstStyle/>
          <a:p>
            <a:pPr>
              <a:defRPr b="0"/>
            </a:pPr>
            <a:endParaRPr lang="he-IL"/>
          </a:p>
        </c:txPr>
        <c:crossAx val="215406848"/>
        <c:crosses val="autoZero"/>
        <c:auto val="0"/>
        <c:lblOffset val="100"/>
        <c:baseTimeUnit val="months"/>
      </c:dateAx>
      <c:valAx>
        <c:axId val="215406848"/>
        <c:scaling>
          <c:orientation val="minMax"/>
          <c:max val="3"/>
          <c:min val="-4"/>
        </c:scaling>
        <c:delete val="0"/>
        <c:axPos val="l"/>
        <c:numFmt formatCode="0.0" sourceLinked="1"/>
        <c:majorTickMark val="out"/>
        <c:minorTickMark val="none"/>
        <c:tickLblPos val="nextTo"/>
        <c:txPr>
          <a:bodyPr/>
          <a:lstStyle/>
          <a:p>
            <a:pPr>
              <a:defRPr b="0"/>
            </a:pPr>
            <a:endParaRPr lang="he-IL"/>
          </a:p>
        </c:txPr>
        <c:crossAx val="215405312"/>
        <c:crosses val="autoZero"/>
        <c:crossBetween val="between"/>
        <c:majorUnit val="1"/>
      </c:valAx>
      <c:spPr>
        <a:noFill/>
        <a:ln w="12700">
          <a:noFill/>
        </a:ln>
      </c:spPr>
    </c:plotArea>
    <c:legend>
      <c:legendPos val="t"/>
      <c:layout>
        <c:manualLayout>
          <c:xMode val="edge"/>
          <c:yMode val="edge"/>
          <c:x val="8.4998154621814231E-2"/>
          <c:y val="0.71238986299861506"/>
          <c:w val="0.8976747561106031"/>
          <c:h val="0.10093403447630971"/>
        </c:manualLayout>
      </c:layout>
      <c:overlay val="0"/>
      <c:spPr>
        <a:noFill/>
        <a:ln>
          <a:noFill/>
        </a:ln>
        <a:effectLst/>
      </c:spPr>
      <c:txPr>
        <a:bodyPr/>
        <a:lstStyle/>
        <a:p>
          <a:pPr>
            <a:defRPr sz="1200" b="1"/>
          </a:pPr>
          <a:endParaRPr lang="he-IL"/>
        </a:p>
      </c:txPr>
    </c:legend>
    <c:plotVisOnly val="1"/>
    <c:dispBlanksAs val="gap"/>
    <c:showDLblsOverMax val="0"/>
  </c:chart>
  <c:spPr>
    <a:noFill/>
    <a:ln>
      <a:noFill/>
    </a:ln>
  </c:spPr>
  <c:txPr>
    <a:bodyPr/>
    <a:lstStyle/>
    <a:p>
      <a:pPr>
        <a:defRPr sz="1400" b="1">
          <a:latin typeface="David" panose="020E0502060401010101" pitchFamily="34" charset="-79"/>
          <a:cs typeface="David" panose="020E0502060401010101" pitchFamily="34" charset="-79"/>
        </a:defRPr>
      </a:pPr>
      <a:endParaRPr lang="he-IL"/>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1" eaLnBrk="1" fontAlgn="auto" latinLnBrk="0" hangingPunct="1">
              <a:lnSpc>
                <a:spcPct val="100000"/>
              </a:lnSpc>
              <a:spcBef>
                <a:spcPts val="0"/>
              </a:spcBef>
              <a:spcAft>
                <a:spcPts val="0"/>
              </a:spcAft>
              <a:buClrTx/>
              <a:buSzTx/>
              <a:buFontTx/>
              <a:buNone/>
              <a:tabLst/>
              <a:defRPr sz="2000" b="1" i="0" u="none" strike="noStrike" kern="1200" baseline="0">
                <a:solidFill>
                  <a:srgbClr val="000000"/>
                </a:solidFill>
                <a:latin typeface="David"/>
                <a:ea typeface="David"/>
                <a:cs typeface="David"/>
              </a:defRPr>
            </a:pPr>
            <a:r>
              <a:rPr lang="he-IL" sz="2000" b="1" dirty="0">
                <a:effectLst/>
              </a:rPr>
              <a:t>איור </a:t>
            </a:r>
            <a:r>
              <a:rPr lang="he-IL" sz="2000" b="1" dirty="0" smtClean="0">
                <a:effectLst/>
              </a:rPr>
              <a:t>13: </a:t>
            </a:r>
            <a:r>
              <a:rPr lang="he-IL" sz="2000" b="1" dirty="0">
                <a:effectLst/>
              </a:rPr>
              <a:t>הציפיות לאינפלציה לשנה מהמקורות השונים
נתונים יומיים, יוני 2019 עד מאי 2020</a:t>
            </a:r>
            <a:endParaRPr lang="he-IL" sz="1600" b="0" dirty="0"/>
          </a:p>
        </c:rich>
      </c:tx>
      <c:layout>
        <c:manualLayout>
          <c:xMode val="edge"/>
          <c:yMode val="edge"/>
          <c:x val="0.21037809871081553"/>
          <c:y val="1.167410127545716E-2"/>
        </c:manualLayout>
      </c:layout>
      <c:overlay val="0"/>
      <c:spPr>
        <a:noFill/>
        <a:ln w="25400">
          <a:noFill/>
        </a:ln>
      </c:spPr>
    </c:title>
    <c:autoTitleDeleted val="0"/>
    <c:plotArea>
      <c:layout>
        <c:manualLayout>
          <c:layoutTarget val="inner"/>
          <c:xMode val="edge"/>
          <c:yMode val="edge"/>
          <c:x val="3.3705219949255891E-2"/>
          <c:y val="0.11757868819523766"/>
          <c:w val="0.88202937720033314"/>
          <c:h val="0.65802682736406826"/>
        </c:manualLayout>
      </c:layout>
      <c:lineChart>
        <c:grouping val="standard"/>
        <c:varyColors val="0"/>
        <c:ser>
          <c:idx val="2"/>
          <c:order val="0"/>
          <c:tx>
            <c:strRef>
              <c:f>'איור 14 נתונים'!$H$3</c:f>
              <c:strCache>
                <c:ptCount val="1"/>
                <c:pt idx="0">
                  <c:v>הממוצע לפי הריביות הפנימיות של הבנקים</c:v>
                </c:pt>
              </c:strCache>
            </c:strRef>
          </c:tx>
          <c:spPr>
            <a:ln w="38100">
              <a:solidFill>
                <a:srgbClr val="70AD47"/>
              </a:solidFill>
              <a:prstDash val="solid"/>
            </a:ln>
          </c:spPr>
          <c:marker>
            <c:symbol val="none"/>
          </c:marker>
          <c:cat>
            <c:numRef>
              <c:f>'איור 14 נתונים'!$A$4:$A$4000</c:f>
              <c:numCache>
                <c:formatCode>m/d/yyyy</c:formatCode>
                <c:ptCount val="3997"/>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pt idx="366">
                  <c:v>42736</c:v>
                </c:pt>
                <c:pt idx="367">
                  <c:v>42737</c:v>
                </c:pt>
                <c:pt idx="368">
                  <c:v>42738</c:v>
                </c:pt>
                <c:pt idx="369">
                  <c:v>42739</c:v>
                </c:pt>
                <c:pt idx="370">
                  <c:v>42740</c:v>
                </c:pt>
                <c:pt idx="371">
                  <c:v>42741</c:v>
                </c:pt>
                <c:pt idx="372">
                  <c:v>42742</c:v>
                </c:pt>
                <c:pt idx="373">
                  <c:v>42743</c:v>
                </c:pt>
                <c:pt idx="374">
                  <c:v>42744</c:v>
                </c:pt>
                <c:pt idx="375">
                  <c:v>42745</c:v>
                </c:pt>
                <c:pt idx="376">
                  <c:v>42746</c:v>
                </c:pt>
                <c:pt idx="377">
                  <c:v>42747</c:v>
                </c:pt>
                <c:pt idx="378">
                  <c:v>42748</c:v>
                </c:pt>
                <c:pt idx="379">
                  <c:v>42749</c:v>
                </c:pt>
                <c:pt idx="380">
                  <c:v>42750</c:v>
                </c:pt>
                <c:pt idx="381">
                  <c:v>42751</c:v>
                </c:pt>
                <c:pt idx="382">
                  <c:v>42752</c:v>
                </c:pt>
                <c:pt idx="383">
                  <c:v>42753</c:v>
                </c:pt>
                <c:pt idx="384">
                  <c:v>42754</c:v>
                </c:pt>
                <c:pt idx="385">
                  <c:v>42755</c:v>
                </c:pt>
                <c:pt idx="386">
                  <c:v>42756</c:v>
                </c:pt>
                <c:pt idx="387">
                  <c:v>42757</c:v>
                </c:pt>
                <c:pt idx="388">
                  <c:v>42758</c:v>
                </c:pt>
                <c:pt idx="389">
                  <c:v>42759</c:v>
                </c:pt>
                <c:pt idx="390">
                  <c:v>42760</c:v>
                </c:pt>
                <c:pt idx="391">
                  <c:v>42761</c:v>
                </c:pt>
                <c:pt idx="392">
                  <c:v>42762</c:v>
                </c:pt>
                <c:pt idx="393">
                  <c:v>42763</c:v>
                </c:pt>
                <c:pt idx="394">
                  <c:v>42764</c:v>
                </c:pt>
                <c:pt idx="395">
                  <c:v>42765</c:v>
                </c:pt>
                <c:pt idx="396">
                  <c:v>42766</c:v>
                </c:pt>
                <c:pt idx="397">
                  <c:v>42767</c:v>
                </c:pt>
                <c:pt idx="398">
                  <c:v>42768</c:v>
                </c:pt>
                <c:pt idx="399">
                  <c:v>42769</c:v>
                </c:pt>
                <c:pt idx="400">
                  <c:v>42770</c:v>
                </c:pt>
                <c:pt idx="401">
                  <c:v>42771</c:v>
                </c:pt>
                <c:pt idx="402">
                  <c:v>42772</c:v>
                </c:pt>
                <c:pt idx="403">
                  <c:v>42773</c:v>
                </c:pt>
                <c:pt idx="404">
                  <c:v>42774</c:v>
                </c:pt>
                <c:pt idx="405">
                  <c:v>42775</c:v>
                </c:pt>
                <c:pt idx="406">
                  <c:v>42776</c:v>
                </c:pt>
                <c:pt idx="407">
                  <c:v>42777</c:v>
                </c:pt>
                <c:pt idx="408">
                  <c:v>42778</c:v>
                </c:pt>
                <c:pt idx="409">
                  <c:v>42779</c:v>
                </c:pt>
                <c:pt idx="410">
                  <c:v>42780</c:v>
                </c:pt>
                <c:pt idx="411">
                  <c:v>42781</c:v>
                </c:pt>
                <c:pt idx="412">
                  <c:v>42782</c:v>
                </c:pt>
                <c:pt idx="413">
                  <c:v>42783</c:v>
                </c:pt>
                <c:pt idx="414">
                  <c:v>42784</c:v>
                </c:pt>
                <c:pt idx="415">
                  <c:v>42785</c:v>
                </c:pt>
                <c:pt idx="416">
                  <c:v>42786</c:v>
                </c:pt>
                <c:pt idx="417">
                  <c:v>42787</c:v>
                </c:pt>
                <c:pt idx="418">
                  <c:v>42788</c:v>
                </c:pt>
                <c:pt idx="419">
                  <c:v>42789</c:v>
                </c:pt>
                <c:pt idx="420">
                  <c:v>42790</c:v>
                </c:pt>
                <c:pt idx="421">
                  <c:v>42791</c:v>
                </c:pt>
                <c:pt idx="422">
                  <c:v>42792</c:v>
                </c:pt>
                <c:pt idx="423">
                  <c:v>42793</c:v>
                </c:pt>
                <c:pt idx="424">
                  <c:v>42794</c:v>
                </c:pt>
                <c:pt idx="425">
                  <c:v>42795</c:v>
                </c:pt>
                <c:pt idx="426">
                  <c:v>42796</c:v>
                </c:pt>
                <c:pt idx="427">
                  <c:v>42797</c:v>
                </c:pt>
                <c:pt idx="428">
                  <c:v>42798</c:v>
                </c:pt>
                <c:pt idx="429">
                  <c:v>42799</c:v>
                </c:pt>
                <c:pt idx="430">
                  <c:v>42800</c:v>
                </c:pt>
                <c:pt idx="431">
                  <c:v>42801</c:v>
                </c:pt>
                <c:pt idx="432">
                  <c:v>42802</c:v>
                </c:pt>
                <c:pt idx="433">
                  <c:v>42803</c:v>
                </c:pt>
                <c:pt idx="434">
                  <c:v>42804</c:v>
                </c:pt>
                <c:pt idx="435">
                  <c:v>42805</c:v>
                </c:pt>
                <c:pt idx="436">
                  <c:v>42806</c:v>
                </c:pt>
                <c:pt idx="437">
                  <c:v>42807</c:v>
                </c:pt>
                <c:pt idx="438">
                  <c:v>42808</c:v>
                </c:pt>
                <c:pt idx="439">
                  <c:v>42809</c:v>
                </c:pt>
                <c:pt idx="440">
                  <c:v>42810</c:v>
                </c:pt>
                <c:pt idx="441">
                  <c:v>42811</c:v>
                </c:pt>
                <c:pt idx="442">
                  <c:v>42812</c:v>
                </c:pt>
                <c:pt idx="443">
                  <c:v>42813</c:v>
                </c:pt>
                <c:pt idx="444">
                  <c:v>42814</c:v>
                </c:pt>
                <c:pt idx="445">
                  <c:v>42815</c:v>
                </c:pt>
                <c:pt idx="446">
                  <c:v>42816</c:v>
                </c:pt>
                <c:pt idx="447">
                  <c:v>42817</c:v>
                </c:pt>
                <c:pt idx="448">
                  <c:v>42818</c:v>
                </c:pt>
                <c:pt idx="449">
                  <c:v>42819</c:v>
                </c:pt>
                <c:pt idx="450">
                  <c:v>42820</c:v>
                </c:pt>
                <c:pt idx="451">
                  <c:v>42821</c:v>
                </c:pt>
                <c:pt idx="452">
                  <c:v>42822</c:v>
                </c:pt>
                <c:pt idx="453">
                  <c:v>42823</c:v>
                </c:pt>
                <c:pt idx="454">
                  <c:v>42824</c:v>
                </c:pt>
                <c:pt idx="455">
                  <c:v>42825</c:v>
                </c:pt>
                <c:pt idx="456">
                  <c:v>42826</c:v>
                </c:pt>
                <c:pt idx="457">
                  <c:v>42827</c:v>
                </c:pt>
                <c:pt idx="458">
                  <c:v>42828</c:v>
                </c:pt>
                <c:pt idx="459">
                  <c:v>42829</c:v>
                </c:pt>
                <c:pt idx="460">
                  <c:v>42830</c:v>
                </c:pt>
                <c:pt idx="461">
                  <c:v>42831</c:v>
                </c:pt>
                <c:pt idx="462">
                  <c:v>42832</c:v>
                </c:pt>
                <c:pt idx="463">
                  <c:v>42833</c:v>
                </c:pt>
                <c:pt idx="464">
                  <c:v>42834</c:v>
                </c:pt>
                <c:pt idx="465">
                  <c:v>42835</c:v>
                </c:pt>
                <c:pt idx="466">
                  <c:v>42836</c:v>
                </c:pt>
                <c:pt idx="467">
                  <c:v>42837</c:v>
                </c:pt>
                <c:pt idx="468">
                  <c:v>42838</c:v>
                </c:pt>
                <c:pt idx="469">
                  <c:v>42839</c:v>
                </c:pt>
                <c:pt idx="470">
                  <c:v>42840</c:v>
                </c:pt>
                <c:pt idx="471">
                  <c:v>42841</c:v>
                </c:pt>
                <c:pt idx="472">
                  <c:v>42842</c:v>
                </c:pt>
                <c:pt idx="473">
                  <c:v>42843</c:v>
                </c:pt>
                <c:pt idx="474">
                  <c:v>42844</c:v>
                </c:pt>
                <c:pt idx="475">
                  <c:v>42845</c:v>
                </c:pt>
                <c:pt idx="476">
                  <c:v>42846</c:v>
                </c:pt>
                <c:pt idx="477">
                  <c:v>42847</c:v>
                </c:pt>
                <c:pt idx="478">
                  <c:v>42848</c:v>
                </c:pt>
                <c:pt idx="479">
                  <c:v>42849</c:v>
                </c:pt>
                <c:pt idx="480">
                  <c:v>42850</c:v>
                </c:pt>
                <c:pt idx="481">
                  <c:v>42851</c:v>
                </c:pt>
                <c:pt idx="482">
                  <c:v>42852</c:v>
                </c:pt>
                <c:pt idx="483">
                  <c:v>42853</c:v>
                </c:pt>
                <c:pt idx="484">
                  <c:v>42854</c:v>
                </c:pt>
                <c:pt idx="485">
                  <c:v>42855</c:v>
                </c:pt>
                <c:pt idx="486">
                  <c:v>42856</c:v>
                </c:pt>
                <c:pt idx="487">
                  <c:v>42857</c:v>
                </c:pt>
                <c:pt idx="488">
                  <c:v>42858</c:v>
                </c:pt>
                <c:pt idx="489">
                  <c:v>42859</c:v>
                </c:pt>
                <c:pt idx="490">
                  <c:v>42860</c:v>
                </c:pt>
                <c:pt idx="491">
                  <c:v>42861</c:v>
                </c:pt>
                <c:pt idx="492">
                  <c:v>42862</c:v>
                </c:pt>
                <c:pt idx="493">
                  <c:v>42863</c:v>
                </c:pt>
                <c:pt idx="494">
                  <c:v>42864</c:v>
                </c:pt>
                <c:pt idx="495">
                  <c:v>42865</c:v>
                </c:pt>
                <c:pt idx="496">
                  <c:v>42866</c:v>
                </c:pt>
                <c:pt idx="497">
                  <c:v>42867</c:v>
                </c:pt>
                <c:pt idx="498">
                  <c:v>42868</c:v>
                </c:pt>
                <c:pt idx="499">
                  <c:v>42869</c:v>
                </c:pt>
                <c:pt idx="500">
                  <c:v>42870</c:v>
                </c:pt>
                <c:pt idx="501">
                  <c:v>42871</c:v>
                </c:pt>
                <c:pt idx="502">
                  <c:v>42872</c:v>
                </c:pt>
                <c:pt idx="503">
                  <c:v>42873</c:v>
                </c:pt>
                <c:pt idx="504">
                  <c:v>42874</c:v>
                </c:pt>
                <c:pt idx="505">
                  <c:v>42875</c:v>
                </c:pt>
                <c:pt idx="506">
                  <c:v>42876</c:v>
                </c:pt>
                <c:pt idx="507">
                  <c:v>42877</c:v>
                </c:pt>
                <c:pt idx="508">
                  <c:v>42878</c:v>
                </c:pt>
                <c:pt idx="509">
                  <c:v>42879</c:v>
                </c:pt>
                <c:pt idx="510">
                  <c:v>42880</c:v>
                </c:pt>
                <c:pt idx="511">
                  <c:v>42881</c:v>
                </c:pt>
                <c:pt idx="512">
                  <c:v>42882</c:v>
                </c:pt>
                <c:pt idx="513">
                  <c:v>42883</c:v>
                </c:pt>
                <c:pt idx="514">
                  <c:v>42884</c:v>
                </c:pt>
                <c:pt idx="515">
                  <c:v>42885</c:v>
                </c:pt>
                <c:pt idx="516">
                  <c:v>42886</c:v>
                </c:pt>
                <c:pt idx="517">
                  <c:v>42887</c:v>
                </c:pt>
                <c:pt idx="518">
                  <c:v>42888</c:v>
                </c:pt>
                <c:pt idx="519">
                  <c:v>42889</c:v>
                </c:pt>
                <c:pt idx="520">
                  <c:v>42890</c:v>
                </c:pt>
                <c:pt idx="521">
                  <c:v>42891</c:v>
                </c:pt>
                <c:pt idx="522">
                  <c:v>42892</c:v>
                </c:pt>
                <c:pt idx="523">
                  <c:v>42893</c:v>
                </c:pt>
                <c:pt idx="524">
                  <c:v>42894</c:v>
                </c:pt>
                <c:pt idx="525">
                  <c:v>42895</c:v>
                </c:pt>
                <c:pt idx="526">
                  <c:v>42896</c:v>
                </c:pt>
                <c:pt idx="527">
                  <c:v>42897</c:v>
                </c:pt>
                <c:pt idx="528">
                  <c:v>42898</c:v>
                </c:pt>
                <c:pt idx="529">
                  <c:v>42899</c:v>
                </c:pt>
                <c:pt idx="530">
                  <c:v>42900</c:v>
                </c:pt>
                <c:pt idx="531">
                  <c:v>42901</c:v>
                </c:pt>
                <c:pt idx="532">
                  <c:v>42902</c:v>
                </c:pt>
                <c:pt idx="533">
                  <c:v>42903</c:v>
                </c:pt>
                <c:pt idx="534">
                  <c:v>42904</c:v>
                </c:pt>
                <c:pt idx="535">
                  <c:v>42905</c:v>
                </c:pt>
                <c:pt idx="536">
                  <c:v>42906</c:v>
                </c:pt>
                <c:pt idx="537">
                  <c:v>42907</c:v>
                </c:pt>
                <c:pt idx="538">
                  <c:v>42908</c:v>
                </c:pt>
                <c:pt idx="539">
                  <c:v>42909</c:v>
                </c:pt>
                <c:pt idx="540">
                  <c:v>42910</c:v>
                </c:pt>
                <c:pt idx="541">
                  <c:v>42911</c:v>
                </c:pt>
                <c:pt idx="542">
                  <c:v>42912</c:v>
                </c:pt>
                <c:pt idx="543">
                  <c:v>42913</c:v>
                </c:pt>
                <c:pt idx="544">
                  <c:v>42914</c:v>
                </c:pt>
                <c:pt idx="545">
                  <c:v>42915</c:v>
                </c:pt>
                <c:pt idx="546">
                  <c:v>42916</c:v>
                </c:pt>
                <c:pt idx="547">
                  <c:v>42917</c:v>
                </c:pt>
                <c:pt idx="548">
                  <c:v>42918</c:v>
                </c:pt>
                <c:pt idx="549">
                  <c:v>42919</c:v>
                </c:pt>
                <c:pt idx="550">
                  <c:v>42920</c:v>
                </c:pt>
                <c:pt idx="551">
                  <c:v>42921</c:v>
                </c:pt>
                <c:pt idx="552">
                  <c:v>42922</c:v>
                </c:pt>
                <c:pt idx="553">
                  <c:v>42923</c:v>
                </c:pt>
                <c:pt idx="554">
                  <c:v>42924</c:v>
                </c:pt>
                <c:pt idx="555">
                  <c:v>42925</c:v>
                </c:pt>
                <c:pt idx="556">
                  <c:v>42926</c:v>
                </c:pt>
                <c:pt idx="557">
                  <c:v>42927</c:v>
                </c:pt>
                <c:pt idx="558">
                  <c:v>42928</c:v>
                </c:pt>
                <c:pt idx="559">
                  <c:v>42929</c:v>
                </c:pt>
                <c:pt idx="560">
                  <c:v>42930</c:v>
                </c:pt>
                <c:pt idx="561">
                  <c:v>42931</c:v>
                </c:pt>
                <c:pt idx="562">
                  <c:v>42932</c:v>
                </c:pt>
                <c:pt idx="563">
                  <c:v>42933</c:v>
                </c:pt>
                <c:pt idx="564">
                  <c:v>42934</c:v>
                </c:pt>
                <c:pt idx="565">
                  <c:v>42935</c:v>
                </c:pt>
                <c:pt idx="566">
                  <c:v>42936</c:v>
                </c:pt>
                <c:pt idx="567">
                  <c:v>42937</c:v>
                </c:pt>
                <c:pt idx="568">
                  <c:v>42938</c:v>
                </c:pt>
                <c:pt idx="569">
                  <c:v>42939</c:v>
                </c:pt>
                <c:pt idx="570">
                  <c:v>42940</c:v>
                </c:pt>
                <c:pt idx="571">
                  <c:v>42941</c:v>
                </c:pt>
                <c:pt idx="572">
                  <c:v>42942</c:v>
                </c:pt>
                <c:pt idx="573">
                  <c:v>42943</c:v>
                </c:pt>
                <c:pt idx="574">
                  <c:v>42944</c:v>
                </c:pt>
                <c:pt idx="575">
                  <c:v>42945</c:v>
                </c:pt>
                <c:pt idx="576">
                  <c:v>42946</c:v>
                </c:pt>
                <c:pt idx="577">
                  <c:v>42947</c:v>
                </c:pt>
                <c:pt idx="578">
                  <c:v>42948</c:v>
                </c:pt>
                <c:pt idx="579">
                  <c:v>42949</c:v>
                </c:pt>
                <c:pt idx="580">
                  <c:v>42950</c:v>
                </c:pt>
                <c:pt idx="581">
                  <c:v>42951</c:v>
                </c:pt>
                <c:pt idx="582">
                  <c:v>42952</c:v>
                </c:pt>
                <c:pt idx="583">
                  <c:v>42953</c:v>
                </c:pt>
                <c:pt idx="584">
                  <c:v>42954</c:v>
                </c:pt>
                <c:pt idx="585">
                  <c:v>42955</c:v>
                </c:pt>
                <c:pt idx="586">
                  <c:v>42956</c:v>
                </c:pt>
                <c:pt idx="587">
                  <c:v>42957</c:v>
                </c:pt>
                <c:pt idx="588">
                  <c:v>42958</c:v>
                </c:pt>
                <c:pt idx="589">
                  <c:v>42959</c:v>
                </c:pt>
                <c:pt idx="590">
                  <c:v>42960</c:v>
                </c:pt>
                <c:pt idx="591">
                  <c:v>42961</c:v>
                </c:pt>
                <c:pt idx="592">
                  <c:v>42962</c:v>
                </c:pt>
                <c:pt idx="593">
                  <c:v>42963</c:v>
                </c:pt>
                <c:pt idx="594">
                  <c:v>42964</c:v>
                </c:pt>
                <c:pt idx="595">
                  <c:v>42965</c:v>
                </c:pt>
                <c:pt idx="596">
                  <c:v>42966</c:v>
                </c:pt>
                <c:pt idx="597">
                  <c:v>42967</c:v>
                </c:pt>
                <c:pt idx="598">
                  <c:v>42968</c:v>
                </c:pt>
                <c:pt idx="599">
                  <c:v>42969</c:v>
                </c:pt>
                <c:pt idx="600">
                  <c:v>42970</c:v>
                </c:pt>
                <c:pt idx="601">
                  <c:v>42971</c:v>
                </c:pt>
                <c:pt idx="602">
                  <c:v>42972</c:v>
                </c:pt>
                <c:pt idx="603">
                  <c:v>42973</c:v>
                </c:pt>
                <c:pt idx="604">
                  <c:v>42974</c:v>
                </c:pt>
                <c:pt idx="605">
                  <c:v>42975</c:v>
                </c:pt>
                <c:pt idx="606">
                  <c:v>42976</c:v>
                </c:pt>
                <c:pt idx="607">
                  <c:v>42977</c:v>
                </c:pt>
                <c:pt idx="608">
                  <c:v>42978</c:v>
                </c:pt>
                <c:pt idx="609">
                  <c:v>42979</c:v>
                </c:pt>
                <c:pt idx="610">
                  <c:v>42980</c:v>
                </c:pt>
                <c:pt idx="611">
                  <c:v>42981</c:v>
                </c:pt>
                <c:pt idx="612">
                  <c:v>42982</c:v>
                </c:pt>
                <c:pt idx="613">
                  <c:v>42983</c:v>
                </c:pt>
                <c:pt idx="614">
                  <c:v>42984</c:v>
                </c:pt>
                <c:pt idx="615">
                  <c:v>42985</c:v>
                </c:pt>
                <c:pt idx="616">
                  <c:v>42986</c:v>
                </c:pt>
                <c:pt idx="617">
                  <c:v>42987</c:v>
                </c:pt>
                <c:pt idx="618">
                  <c:v>42988</c:v>
                </c:pt>
                <c:pt idx="619">
                  <c:v>42989</c:v>
                </c:pt>
                <c:pt idx="620">
                  <c:v>42990</c:v>
                </c:pt>
                <c:pt idx="621">
                  <c:v>42991</c:v>
                </c:pt>
                <c:pt idx="622">
                  <c:v>42992</c:v>
                </c:pt>
                <c:pt idx="623">
                  <c:v>42993</c:v>
                </c:pt>
                <c:pt idx="624">
                  <c:v>42994</c:v>
                </c:pt>
                <c:pt idx="625">
                  <c:v>42995</c:v>
                </c:pt>
                <c:pt idx="626">
                  <c:v>42996</c:v>
                </c:pt>
                <c:pt idx="627">
                  <c:v>42997</c:v>
                </c:pt>
                <c:pt idx="628">
                  <c:v>42998</c:v>
                </c:pt>
                <c:pt idx="629">
                  <c:v>42999</c:v>
                </c:pt>
                <c:pt idx="630">
                  <c:v>43000</c:v>
                </c:pt>
                <c:pt idx="631">
                  <c:v>43001</c:v>
                </c:pt>
                <c:pt idx="632">
                  <c:v>43002</c:v>
                </c:pt>
                <c:pt idx="633">
                  <c:v>43003</c:v>
                </c:pt>
                <c:pt idx="634">
                  <c:v>43004</c:v>
                </c:pt>
                <c:pt idx="635">
                  <c:v>43005</c:v>
                </c:pt>
                <c:pt idx="636">
                  <c:v>43006</c:v>
                </c:pt>
                <c:pt idx="637">
                  <c:v>43007</c:v>
                </c:pt>
                <c:pt idx="638">
                  <c:v>43008</c:v>
                </c:pt>
                <c:pt idx="639">
                  <c:v>43009</c:v>
                </c:pt>
                <c:pt idx="640">
                  <c:v>43010</c:v>
                </c:pt>
                <c:pt idx="641">
                  <c:v>43011</c:v>
                </c:pt>
                <c:pt idx="642">
                  <c:v>43012</c:v>
                </c:pt>
                <c:pt idx="643">
                  <c:v>43013</c:v>
                </c:pt>
                <c:pt idx="644">
                  <c:v>43014</c:v>
                </c:pt>
                <c:pt idx="645">
                  <c:v>43015</c:v>
                </c:pt>
                <c:pt idx="646">
                  <c:v>43016</c:v>
                </c:pt>
                <c:pt idx="647">
                  <c:v>43017</c:v>
                </c:pt>
                <c:pt idx="648">
                  <c:v>43018</c:v>
                </c:pt>
                <c:pt idx="649">
                  <c:v>43019</c:v>
                </c:pt>
                <c:pt idx="650">
                  <c:v>43020</c:v>
                </c:pt>
                <c:pt idx="651">
                  <c:v>43021</c:v>
                </c:pt>
                <c:pt idx="652">
                  <c:v>43022</c:v>
                </c:pt>
                <c:pt idx="653">
                  <c:v>43023</c:v>
                </c:pt>
                <c:pt idx="654">
                  <c:v>43024</c:v>
                </c:pt>
                <c:pt idx="655">
                  <c:v>43025</c:v>
                </c:pt>
                <c:pt idx="656">
                  <c:v>43026</c:v>
                </c:pt>
                <c:pt idx="657">
                  <c:v>43027</c:v>
                </c:pt>
                <c:pt idx="658">
                  <c:v>43028</c:v>
                </c:pt>
                <c:pt idx="659">
                  <c:v>43029</c:v>
                </c:pt>
                <c:pt idx="660">
                  <c:v>43030</c:v>
                </c:pt>
                <c:pt idx="661">
                  <c:v>43031</c:v>
                </c:pt>
                <c:pt idx="662">
                  <c:v>43032</c:v>
                </c:pt>
                <c:pt idx="663">
                  <c:v>43033</c:v>
                </c:pt>
                <c:pt idx="664">
                  <c:v>43034</c:v>
                </c:pt>
                <c:pt idx="665">
                  <c:v>43035</c:v>
                </c:pt>
                <c:pt idx="666">
                  <c:v>43036</c:v>
                </c:pt>
                <c:pt idx="667">
                  <c:v>43037</c:v>
                </c:pt>
                <c:pt idx="668">
                  <c:v>43038</c:v>
                </c:pt>
                <c:pt idx="669">
                  <c:v>43039</c:v>
                </c:pt>
                <c:pt idx="670">
                  <c:v>43040</c:v>
                </c:pt>
                <c:pt idx="671">
                  <c:v>43041</c:v>
                </c:pt>
                <c:pt idx="672">
                  <c:v>43042</c:v>
                </c:pt>
                <c:pt idx="673">
                  <c:v>43043</c:v>
                </c:pt>
                <c:pt idx="674">
                  <c:v>43044</c:v>
                </c:pt>
                <c:pt idx="675">
                  <c:v>43045</c:v>
                </c:pt>
                <c:pt idx="676">
                  <c:v>43046</c:v>
                </c:pt>
                <c:pt idx="677">
                  <c:v>43047</c:v>
                </c:pt>
                <c:pt idx="678">
                  <c:v>43048</c:v>
                </c:pt>
                <c:pt idx="679">
                  <c:v>43049</c:v>
                </c:pt>
                <c:pt idx="680">
                  <c:v>43050</c:v>
                </c:pt>
                <c:pt idx="681">
                  <c:v>43051</c:v>
                </c:pt>
                <c:pt idx="682">
                  <c:v>43052</c:v>
                </c:pt>
                <c:pt idx="683">
                  <c:v>43053</c:v>
                </c:pt>
                <c:pt idx="684">
                  <c:v>43054</c:v>
                </c:pt>
                <c:pt idx="685">
                  <c:v>43055</c:v>
                </c:pt>
                <c:pt idx="686">
                  <c:v>43056</c:v>
                </c:pt>
                <c:pt idx="687">
                  <c:v>43057</c:v>
                </c:pt>
                <c:pt idx="688">
                  <c:v>43058</c:v>
                </c:pt>
                <c:pt idx="689">
                  <c:v>43059</c:v>
                </c:pt>
                <c:pt idx="690">
                  <c:v>43060</c:v>
                </c:pt>
                <c:pt idx="691">
                  <c:v>43061</c:v>
                </c:pt>
                <c:pt idx="692">
                  <c:v>43062</c:v>
                </c:pt>
                <c:pt idx="693">
                  <c:v>43063</c:v>
                </c:pt>
                <c:pt idx="694">
                  <c:v>43064</c:v>
                </c:pt>
                <c:pt idx="695">
                  <c:v>43065</c:v>
                </c:pt>
                <c:pt idx="696">
                  <c:v>43066</c:v>
                </c:pt>
                <c:pt idx="697">
                  <c:v>43067</c:v>
                </c:pt>
                <c:pt idx="698">
                  <c:v>43068</c:v>
                </c:pt>
                <c:pt idx="699">
                  <c:v>43069</c:v>
                </c:pt>
                <c:pt idx="700">
                  <c:v>43070</c:v>
                </c:pt>
                <c:pt idx="701">
                  <c:v>43071</c:v>
                </c:pt>
                <c:pt idx="702">
                  <c:v>43072</c:v>
                </c:pt>
                <c:pt idx="703">
                  <c:v>43073</c:v>
                </c:pt>
                <c:pt idx="704">
                  <c:v>43074</c:v>
                </c:pt>
                <c:pt idx="705">
                  <c:v>43075</c:v>
                </c:pt>
                <c:pt idx="706">
                  <c:v>43076</c:v>
                </c:pt>
                <c:pt idx="707">
                  <c:v>43077</c:v>
                </c:pt>
                <c:pt idx="708">
                  <c:v>43078</c:v>
                </c:pt>
                <c:pt idx="709">
                  <c:v>43079</c:v>
                </c:pt>
                <c:pt idx="710">
                  <c:v>43080</c:v>
                </c:pt>
                <c:pt idx="711">
                  <c:v>43081</c:v>
                </c:pt>
                <c:pt idx="712">
                  <c:v>43082</c:v>
                </c:pt>
                <c:pt idx="713">
                  <c:v>43083</c:v>
                </c:pt>
                <c:pt idx="714">
                  <c:v>43084</c:v>
                </c:pt>
                <c:pt idx="715">
                  <c:v>43085</c:v>
                </c:pt>
                <c:pt idx="716">
                  <c:v>43086</c:v>
                </c:pt>
                <c:pt idx="717">
                  <c:v>43087</c:v>
                </c:pt>
                <c:pt idx="718">
                  <c:v>43088</c:v>
                </c:pt>
                <c:pt idx="719">
                  <c:v>43089</c:v>
                </c:pt>
                <c:pt idx="720">
                  <c:v>43090</c:v>
                </c:pt>
                <c:pt idx="721">
                  <c:v>43091</c:v>
                </c:pt>
                <c:pt idx="722">
                  <c:v>43092</c:v>
                </c:pt>
                <c:pt idx="723">
                  <c:v>43093</c:v>
                </c:pt>
                <c:pt idx="724">
                  <c:v>43094</c:v>
                </c:pt>
                <c:pt idx="725">
                  <c:v>43095</c:v>
                </c:pt>
                <c:pt idx="726">
                  <c:v>43096</c:v>
                </c:pt>
                <c:pt idx="727">
                  <c:v>43097</c:v>
                </c:pt>
                <c:pt idx="728">
                  <c:v>43098</c:v>
                </c:pt>
                <c:pt idx="729">
                  <c:v>43099</c:v>
                </c:pt>
                <c:pt idx="730">
                  <c:v>43100</c:v>
                </c:pt>
                <c:pt idx="731">
                  <c:v>43101</c:v>
                </c:pt>
                <c:pt idx="732">
                  <c:v>43102</c:v>
                </c:pt>
                <c:pt idx="733">
                  <c:v>43103</c:v>
                </c:pt>
                <c:pt idx="734">
                  <c:v>43104</c:v>
                </c:pt>
                <c:pt idx="735">
                  <c:v>43105</c:v>
                </c:pt>
                <c:pt idx="736">
                  <c:v>43106</c:v>
                </c:pt>
                <c:pt idx="737">
                  <c:v>43107</c:v>
                </c:pt>
                <c:pt idx="738">
                  <c:v>43108</c:v>
                </c:pt>
                <c:pt idx="739">
                  <c:v>43109</c:v>
                </c:pt>
                <c:pt idx="740">
                  <c:v>43110</c:v>
                </c:pt>
                <c:pt idx="741">
                  <c:v>43111</c:v>
                </c:pt>
                <c:pt idx="742">
                  <c:v>43112</c:v>
                </c:pt>
                <c:pt idx="743">
                  <c:v>43113</c:v>
                </c:pt>
                <c:pt idx="744">
                  <c:v>43114</c:v>
                </c:pt>
                <c:pt idx="745">
                  <c:v>43115</c:v>
                </c:pt>
                <c:pt idx="746">
                  <c:v>43116</c:v>
                </c:pt>
                <c:pt idx="747">
                  <c:v>43117</c:v>
                </c:pt>
                <c:pt idx="748">
                  <c:v>43118</c:v>
                </c:pt>
                <c:pt idx="749">
                  <c:v>43119</c:v>
                </c:pt>
                <c:pt idx="750">
                  <c:v>43120</c:v>
                </c:pt>
                <c:pt idx="751">
                  <c:v>43121</c:v>
                </c:pt>
                <c:pt idx="752">
                  <c:v>43122</c:v>
                </c:pt>
                <c:pt idx="753">
                  <c:v>43123</c:v>
                </c:pt>
                <c:pt idx="754">
                  <c:v>43124</c:v>
                </c:pt>
                <c:pt idx="755">
                  <c:v>43125</c:v>
                </c:pt>
                <c:pt idx="756">
                  <c:v>43126</c:v>
                </c:pt>
                <c:pt idx="757">
                  <c:v>43127</c:v>
                </c:pt>
                <c:pt idx="758">
                  <c:v>43128</c:v>
                </c:pt>
                <c:pt idx="759">
                  <c:v>43129</c:v>
                </c:pt>
                <c:pt idx="760">
                  <c:v>43130</c:v>
                </c:pt>
                <c:pt idx="761">
                  <c:v>43131</c:v>
                </c:pt>
                <c:pt idx="762">
                  <c:v>43132</c:v>
                </c:pt>
                <c:pt idx="763">
                  <c:v>43133</c:v>
                </c:pt>
                <c:pt idx="764">
                  <c:v>43134</c:v>
                </c:pt>
                <c:pt idx="765">
                  <c:v>43135</c:v>
                </c:pt>
                <c:pt idx="766">
                  <c:v>43136</c:v>
                </c:pt>
                <c:pt idx="767">
                  <c:v>43137</c:v>
                </c:pt>
                <c:pt idx="768">
                  <c:v>43138</c:v>
                </c:pt>
                <c:pt idx="769">
                  <c:v>43139</c:v>
                </c:pt>
                <c:pt idx="770">
                  <c:v>43140</c:v>
                </c:pt>
                <c:pt idx="771">
                  <c:v>43141</c:v>
                </c:pt>
                <c:pt idx="772">
                  <c:v>43142</c:v>
                </c:pt>
                <c:pt idx="773">
                  <c:v>43143</c:v>
                </c:pt>
                <c:pt idx="774">
                  <c:v>43144</c:v>
                </c:pt>
                <c:pt idx="775">
                  <c:v>43145</c:v>
                </c:pt>
                <c:pt idx="776">
                  <c:v>43146</c:v>
                </c:pt>
                <c:pt idx="777">
                  <c:v>43147</c:v>
                </c:pt>
                <c:pt idx="778">
                  <c:v>43148</c:v>
                </c:pt>
                <c:pt idx="779">
                  <c:v>43149</c:v>
                </c:pt>
                <c:pt idx="780">
                  <c:v>43150</c:v>
                </c:pt>
                <c:pt idx="781">
                  <c:v>43151</c:v>
                </c:pt>
                <c:pt idx="782">
                  <c:v>43152</c:v>
                </c:pt>
                <c:pt idx="783">
                  <c:v>43153</c:v>
                </c:pt>
                <c:pt idx="784">
                  <c:v>43154</c:v>
                </c:pt>
                <c:pt idx="785">
                  <c:v>43155</c:v>
                </c:pt>
                <c:pt idx="786">
                  <c:v>43156</c:v>
                </c:pt>
                <c:pt idx="787">
                  <c:v>43157</c:v>
                </c:pt>
                <c:pt idx="788">
                  <c:v>43158</c:v>
                </c:pt>
                <c:pt idx="789">
                  <c:v>43159</c:v>
                </c:pt>
                <c:pt idx="790">
                  <c:v>43160</c:v>
                </c:pt>
                <c:pt idx="791">
                  <c:v>43161</c:v>
                </c:pt>
                <c:pt idx="792">
                  <c:v>43162</c:v>
                </c:pt>
                <c:pt idx="793">
                  <c:v>43163</c:v>
                </c:pt>
                <c:pt idx="794">
                  <c:v>43164</c:v>
                </c:pt>
                <c:pt idx="795">
                  <c:v>43165</c:v>
                </c:pt>
                <c:pt idx="796">
                  <c:v>43166</c:v>
                </c:pt>
                <c:pt idx="797">
                  <c:v>43167</c:v>
                </c:pt>
                <c:pt idx="798">
                  <c:v>43168</c:v>
                </c:pt>
                <c:pt idx="799">
                  <c:v>43169</c:v>
                </c:pt>
                <c:pt idx="800">
                  <c:v>43170</c:v>
                </c:pt>
                <c:pt idx="801">
                  <c:v>43171</c:v>
                </c:pt>
                <c:pt idx="802">
                  <c:v>43172</c:v>
                </c:pt>
                <c:pt idx="803">
                  <c:v>43173</c:v>
                </c:pt>
                <c:pt idx="804">
                  <c:v>43174</c:v>
                </c:pt>
                <c:pt idx="805">
                  <c:v>43175</c:v>
                </c:pt>
                <c:pt idx="806">
                  <c:v>43176</c:v>
                </c:pt>
                <c:pt idx="807">
                  <c:v>43177</c:v>
                </c:pt>
                <c:pt idx="808">
                  <c:v>43178</c:v>
                </c:pt>
                <c:pt idx="809">
                  <c:v>43179</c:v>
                </c:pt>
                <c:pt idx="810">
                  <c:v>43180</c:v>
                </c:pt>
                <c:pt idx="811">
                  <c:v>43181</c:v>
                </c:pt>
                <c:pt idx="812">
                  <c:v>43182</c:v>
                </c:pt>
                <c:pt idx="813">
                  <c:v>43183</c:v>
                </c:pt>
                <c:pt idx="814">
                  <c:v>43184</c:v>
                </c:pt>
                <c:pt idx="815">
                  <c:v>43185</c:v>
                </c:pt>
                <c:pt idx="816">
                  <c:v>43186</c:v>
                </c:pt>
                <c:pt idx="817">
                  <c:v>43187</c:v>
                </c:pt>
                <c:pt idx="818">
                  <c:v>43188</c:v>
                </c:pt>
                <c:pt idx="819">
                  <c:v>43189</c:v>
                </c:pt>
                <c:pt idx="820">
                  <c:v>43190</c:v>
                </c:pt>
                <c:pt idx="821">
                  <c:v>43191</c:v>
                </c:pt>
                <c:pt idx="822">
                  <c:v>43192</c:v>
                </c:pt>
                <c:pt idx="823">
                  <c:v>43193</c:v>
                </c:pt>
                <c:pt idx="824">
                  <c:v>43194</c:v>
                </c:pt>
                <c:pt idx="825">
                  <c:v>43195</c:v>
                </c:pt>
                <c:pt idx="826">
                  <c:v>43196</c:v>
                </c:pt>
                <c:pt idx="827">
                  <c:v>43197</c:v>
                </c:pt>
                <c:pt idx="828">
                  <c:v>43198</c:v>
                </c:pt>
                <c:pt idx="829">
                  <c:v>43199</c:v>
                </c:pt>
                <c:pt idx="830">
                  <c:v>43200</c:v>
                </c:pt>
                <c:pt idx="831">
                  <c:v>43201</c:v>
                </c:pt>
                <c:pt idx="832">
                  <c:v>43202</c:v>
                </c:pt>
                <c:pt idx="833">
                  <c:v>43203</c:v>
                </c:pt>
                <c:pt idx="834">
                  <c:v>43204</c:v>
                </c:pt>
                <c:pt idx="835">
                  <c:v>43205</c:v>
                </c:pt>
                <c:pt idx="836">
                  <c:v>43206</c:v>
                </c:pt>
                <c:pt idx="837">
                  <c:v>43207</c:v>
                </c:pt>
                <c:pt idx="838">
                  <c:v>43208</c:v>
                </c:pt>
                <c:pt idx="839">
                  <c:v>43209</c:v>
                </c:pt>
                <c:pt idx="840">
                  <c:v>43210</c:v>
                </c:pt>
                <c:pt idx="841">
                  <c:v>43211</c:v>
                </c:pt>
                <c:pt idx="842">
                  <c:v>43212</c:v>
                </c:pt>
                <c:pt idx="843">
                  <c:v>43213</c:v>
                </c:pt>
                <c:pt idx="844">
                  <c:v>43214</c:v>
                </c:pt>
                <c:pt idx="845">
                  <c:v>43215</c:v>
                </c:pt>
                <c:pt idx="846">
                  <c:v>43216</c:v>
                </c:pt>
                <c:pt idx="847">
                  <c:v>43217</c:v>
                </c:pt>
                <c:pt idx="848">
                  <c:v>43218</c:v>
                </c:pt>
                <c:pt idx="849">
                  <c:v>43219</c:v>
                </c:pt>
                <c:pt idx="850">
                  <c:v>43220</c:v>
                </c:pt>
                <c:pt idx="851">
                  <c:v>43221</c:v>
                </c:pt>
                <c:pt idx="852">
                  <c:v>43222</c:v>
                </c:pt>
                <c:pt idx="853">
                  <c:v>43223</c:v>
                </c:pt>
                <c:pt idx="854">
                  <c:v>43224</c:v>
                </c:pt>
                <c:pt idx="855">
                  <c:v>43225</c:v>
                </c:pt>
                <c:pt idx="856">
                  <c:v>43226</c:v>
                </c:pt>
                <c:pt idx="857">
                  <c:v>43227</c:v>
                </c:pt>
                <c:pt idx="858">
                  <c:v>43228</c:v>
                </c:pt>
                <c:pt idx="859">
                  <c:v>43229</c:v>
                </c:pt>
                <c:pt idx="860">
                  <c:v>43230</c:v>
                </c:pt>
                <c:pt idx="861">
                  <c:v>43231</c:v>
                </c:pt>
                <c:pt idx="862">
                  <c:v>43232</c:v>
                </c:pt>
                <c:pt idx="863">
                  <c:v>43233</c:v>
                </c:pt>
                <c:pt idx="864">
                  <c:v>43234</c:v>
                </c:pt>
                <c:pt idx="865">
                  <c:v>43235</c:v>
                </c:pt>
                <c:pt idx="866">
                  <c:v>43236</c:v>
                </c:pt>
                <c:pt idx="867">
                  <c:v>43237</c:v>
                </c:pt>
                <c:pt idx="868">
                  <c:v>43238</c:v>
                </c:pt>
                <c:pt idx="869">
                  <c:v>43239</c:v>
                </c:pt>
                <c:pt idx="870">
                  <c:v>43240</c:v>
                </c:pt>
                <c:pt idx="871">
                  <c:v>43241</c:v>
                </c:pt>
                <c:pt idx="872">
                  <c:v>43242</c:v>
                </c:pt>
                <c:pt idx="873">
                  <c:v>43243</c:v>
                </c:pt>
                <c:pt idx="874">
                  <c:v>43244</c:v>
                </c:pt>
                <c:pt idx="875">
                  <c:v>43245</c:v>
                </c:pt>
                <c:pt idx="876">
                  <c:v>43246</c:v>
                </c:pt>
                <c:pt idx="877">
                  <c:v>43247</c:v>
                </c:pt>
                <c:pt idx="878">
                  <c:v>43248</c:v>
                </c:pt>
                <c:pt idx="879">
                  <c:v>43249</c:v>
                </c:pt>
                <c:pt idx="880">
                  <c:v>43250</c:v>
                </c:pt>
                <c:pt idx="881">
                  <c:v>43251</c:v>
                </c:pt>
                <c:pt idx="882">
                  <c:v>43252</c:v>
                </c:pt>
                <c:pt idx="883">
                  <c:v>43253</c:v>
                </c:pt>
                <c:pt idx="884">
                  <c:v>43254</c:v>
                </c:pt>
                <c:pt idx="885">
                  <c:v>43255</c:v>
                </c:pt>
                <c:pt idx="886">
                  <c:v>43256</c:v>
                </c:pt>
                <c:pt idx="887">
                  <c:v>43257</c:v>
                </c:pt>
                <c:pt idx="888">
                  <c:v>43258</c:v>
                </c:pt>
                <c:pt idx="889">
                  <c:v>43259</c:v>
                </c:pt>
                <c:pt idx="890">
                  <c:v>43260</c:v>
                </c:pt>
                <c:pt idx="891">
                  <c:v>43261</c:v>
                </c:pt>
                <c:pt idx="892">
                  <c:v>43262</c:v>
                </c:pt>
                <c:pt idx="893">
                  <c:v>43263</c:v>
                </c:pt>
                <c:pt idx="894">
                  <c:v>43264</c:v>
                </c:pt>
                <c:pt idx="895">
                  <c:v>43265</c:v>
                </c:pt>
                <c:pt idx="896">
                  <c:v>43266</c:v>
                </c:pt>
                <c:pt idx="897">
                  <c:v>43267</c:v>
                </c:pt>
                <c:pt idx="898">
                  <c:v>43268</c:v>
                </c:pt>
                <c:pt idx="899">
                  <c:v>43269</c:v>
                </c:pt>
                <c:pt idx="900">
                  <c:v>43270</c:v>
                </c:pt>
                <c:pt idx="901">
                  <c:v>43271</c:v>
                </c:pt>
                <c:pt idx="902">
                  <c:v>43272</c:v>
                </c:pt>
                <c:pt idx="903">
                  <c:v>43273</c:v>
                </c:pt>
                <c:pt idx="904">
                  <c:v>43274</c:v>
                </c:pt>
                <c:pt idx="905">
                  <c:v>43275</c:v>
                </c:pt>
                <c:pt idx="906">
                  <c:v>43276</c:v>
                </c:pt>
                <c:pt idx="907">
                  <c:v>43277</c:v>
                </c:pt>
                <c:pt idx="908">
                  <c:v>43278</c:v>
                </c:pt>
                <c:pt idx="909">
                  <c:v>43279</c:v>
                </c:pt>
                <c:pt idx="910">
                  <c:v>43280</c:v>
                </c:pt>
                <c:pt idx="911">
                  <c:v>43281</c:v>
                </c:pt>
                <c:pt idx="912">
                  <c:v>43282</c:v>
                </c:pt>
                <c:pt idx="913">
                  <c:v>43283</c:v>
                </c:pt>
                <c:pt idx="914">
                  <c:v>43284</c:v>
                </c:pt>
                <c:pt idx="915">
                  <c:v>43285</c:v>
                </c:pt>
                <c:pt idx="916">
                  <c:v>43286</c:v>
                </c:pt>
                <c:pt idx="917">
                  <c:v>43287</c:v>
                </c:pt>
                <c:pt idx="918">
                  <c:v>43288</c:v>
                </c:pt>
                <c:pt idx="919">
                  <c:v>43289</c:v>
                </c:pt>
                <c:pt idx="920">
                  <c:v>43290</c:v>
                </c:pt>
                <c:pt idx="921">
                  <c:v>43291</c:v>
                </c:pt>
                <c:pt idx="922">
                  <c:v>43292</c:v>
                </c:pt>
                <c:pt idx="923">
                  <c:v>43293</c:v>
                </c:pt>
                <c:pt idx="924">
                  <c:v>43294</c:v>
                </c:pt>
                <c:pt idx="925">
                  <c:v>43295</c:v>
                </c:pt>
                <c:pt idx="926">
                  <c:v>43296</c:v>
                </c:pt>
                <c:pt idx="927">
                  <c:v>43297</c:v>
                </c:pt>
                <c:pt idx="928">
                  <c:v>43298</c:v>
                </c:pt>
                <c:pt idx="929">
                  <c:v>43299</c:v>
                </c:pt>
                <c:pt idx="930">
                  <c:v>43300</c:v>
                </c:pt>
                <c:pt idx="931">
                  <c:v>43301</c:v>
                </c:pt>
                <c:pt idx="932">
                  <c:v>43302</c:v>
                </c:pt>
                <c:pt idx="933">
                  <c:v>43303</c:v>
                </c:pt>
                <c:pt idx="934">
                  <c:v>43304</c:v>
                </c:pt>
                <c:pt idx="935">
                  <c:v>43305</c:v>
                </c:pt>
                <c:pt idx="936">
                  <c:v>43306</c:v>
                </c:pt>
                <c:pt idx="937">
                  <c:v>43307</c:v>
                </c:pt>
                <c:pt idx="938">
                  <c:v>43308</c:v>
                </c:pt>
                <c:pt idx="939">
                  <c:v>43309</c:v>
                </c:pt>
                <c:pt idx="940">
                  <c:v>43310</c:v>
                </c:pt>
                <c:pt idx="941">
                  <c:v>43311</c:v>
                </c:pt>
                <c:pt idx="942">
                  <c:v>43312</c:v>
                </c:pt>
                <c:pt idx="943">
                  <c:v>43313</c:v>
                </c:pt>
                <c:pt idx="944">
                  <c:v>43314</c:v>
                </c:pt>
                <c:pt idx="945">
                  <c:v>43315</c:v>
                </c:pt>
                <c:pt idx="946">
                  <c:v>43316</c:v>
                </c:pt>
                <c:pt idx="947">
                  <c:v>43317</c:v>
                </c:pt>
                <c:pt idx="948">
                  <c:v>43318</c:v>
                </c:pt>
                <c:pt idx="949">
                  <c:v>43319</c:v>
                </c:pt>
                <c:pt idx="950">
                  <c:v>43320</c:v>
                </c:pt>
                <c:pt idx="951">
                  <c:v>43321</c:v>
                </c:pt>
                <c:pt idx="952">
                  <c:v>43322</c:v>
                </c:pt>
                <c:pt idx="953">
                  <c:v>43323</c:v>
                </c:pt>
                <c:pt idx="954">
                  <c:v>43324</c:v>
                </c:pt>
                <c:pt idx="955">
                  <c:v>43325</c:v>
                </c:pt>
                <c:pt idx="956">
                  <c:v>43326</c:v>
                </c:pt>
                <c:pt idx="957">
                  <c:v>43327</c:v>
                </c:pt>
                <c:pt idx="958">
                  <c:v>43328</c:v>
                </c:pt>
                <c:pt idx="959">
                  <c:v>43329</c:v>
                </c:pt>
                <c:pt idx="960">
                  <c:v>43330</c:v>
                </c:pt>
                <c:pt idx="961">
                  <c:v>43331</c:v>
                </c:pt>
                <c:pt idx="962">
                  <c:v>43332</c:v>
                </c:pt>
                <c:pt idx="963">
                  <c:v>43333</c:v>
                </c:pt>
                <c:pt idx="964">
                  <c:v>43334</c:v>
                </c:pt>
                <c:pt idx="965">
                  <c:v>43335</c:v>
                </c:pt>
                <c:pt idx="966">
                  <c:v>43336</c:v>
                </c:pt>
                <c:pt idx="967">
                  <c:v>43337</c:v>
                </c:pt>
                <c:pt idx="968">
                  <c:v>43338</c:v>
                </c:pt>
                <c:pt idx="969">
                  <c:v>43339</c:v>
                </c:pt>
                <c:pt idx="970">
                  <c:v>43340</c:v>
                </c:pt>
                <c:pt idx="971">
                  <c:v>43341</c:v>
                </c:pt>
                <c:pt idx="972">
                  <c:v>43342</c:v>
                </c:pt>
                <c:pt idx="973">
                  <c:v>43343</c:v>
                </c:pt>
                <c:pt idx="974">
                  <c:v>43344</c:v>
                </c:pt>
                <c:pt idx="975">
                  <c:v>43345</c:v>
                </c:pt>
                <c:pt idx="976">
                  <c:v>43346</c:v>
                </c:pt>
                <c:pt idx="977">
                  <c:v>43347</c:v>
                </c:pt>
                <c:pt idx="978">
                  <c:v>43348</c:v>
                </c:pt>
                <c:pt idx="979">
                  <c:v>43349</c:v>
                </c:pt>
                <c:pt idx="980">
                  <c:v>43350</c:v>
                </c:pt>
                <c:pt idx="981">
                  <c:v>43351</c:v>
                </c:pt>
                <c:pt idx="982">
                  <c:v>43352</c:v>
                </c:pt>
                <c:pt idx="983">
                  <c:v>43353</c:v>
                </c:pt>
                <c:pt idx="984">
                  <c:v>43354</c:v>
                </c:pt>
                <c:pt idx="985">
                  <c:v>43355</c:v>
                </c:pt>
                <c:pt idx="986">
                  <c:v>43356</c:v>
                </c:pt>
                <c:pt idx="987">
                  <c:v>43357</c:v>
                </c:pt>
                <c:pt idx="988">
                  <c:v>43358</c:v>
                </c:pt>
                <c:pt idx="989">
                  <c:v>43359</c:v>
                </c:pt>
                <c:pt idx="990">
                  <c:v>43360</c:v>
                </c:pt>
                <c:pt idx="991">
                  <c:v>43361</c:v>
                </c:pt>
                <c:pt idx="992">
                  <c:v>43362</c:v>
                </c:pt>
                <c:pt idx="993">
                  <c:v>43363</c:v>
                </c:pt>
                <c:pt idx="994">
                  <c:v>43364</c:v>
                </c:pt>
                <c:pt idx="995">
                  <c:v>43365</c:v>
                </c:pt>
                <c:pt idx="996">
                  <c:v>43366</c:v>
                </c:pt>
                <c:pt idx="997">
                  <c:v>43367</c:v>
                </c:pt>
                <c:pt idx="998">
                  <c:v>43368</c:v>
                </c:pt>
                <c:pt idx="999">
                  <c:v>43369</c:v>
                </c:pt>
                <c:pt idx="1000">
                  <c:v>43370</c:v>
                </c:pt>
                <c:pt idx="1001">
                  <c:v>43371</c:v>
                </c:pt>
                <c:pt idx="1002">
                  <c:v>43372</c:v>
                </c:pt>
                <c:pt idx="1003">
                  <c:v>43373</c:v>
                </c:pt>
                <c:pt idx="1004">
                  <c:v>43374</c:v>
                </c:pt>
                <c:pt idx="1005">
                  <c:v>43375</c:v>
                </c:pt>
                <c:pt idx="1006">
                  <c:v>43376</c:v>
                </c:pt>
                <c:pt idx="1007">
                  <c:v>43377</c:v>
                </c:pt>
                <c:pt idx="1008">
                  <c:v>43378</c:v>
                </c:pt>
                <c:pt idx="1009">
                  <c:v>43379</c:v>
                </c:pt>
                <c:pt idx="1010">
                  <c:v>43380</c:v>
                </c:pt>
                <c:pt idx="1011">
                  <c:v>43381</c:v>
                </c:pt>
                <c:pt idx="1012">
                  <c:v>43382</c:v>
                </c:pt>
                <c:pt idx="1013">
                  <c:v>43383</c:v>
                </c:pt>
                <c:pt idx="1014">
                  <c:v>43384</c:v>
                </c:pt>
                <c:pt idx="1015">
                  <c:v>43385</c:v>
                </c:pt>
                <c:pt idx="1016">
                  <c:v>43386</c:v>
                </c:pt>
                <c:pt idx="1017">
                  <c:v>43387</c:v>
                </c:pt>
                <c:pt idx="1018">
                  <c:v>43388</c:v>
                </c:pt>
                <c:pt idx="1019">
                  <c:v>43389</c:v>
                </c:pt>
                <c:pt idx="1020">
                  <c:v>43390</c:v>
                </c:pt>
                <c:pt idx="1021">
                  <c:v>43391</c:v>
                </c:pt>
                <c:pt idx="1022">
                  <c:v>43392</c:v>
                </c:pt>
                <c:pt idx="1023">
                  <c:v>43393</c:v>
                </c:pt>
                <c:pt idx="1024">
                  <c:v>43394</c:v>
                </c:pt>
                <c:pt idx="1025">
                  <c:v>43395</c:v>
                </c:pt>
                <c:pt idx="1026">
                  <c:v>43396</c:v>
                </c:pt>
                <c:pt idx="1027">
                  <c:v>43397</c:v>
                </c:pt>
                <c:pt idx="1028">
                  <c:v>43398</c:v>
                </c:pt>
                <c:pt idx="1029">
                  <c:v>43399</c:v>
                </c:pt>
                <c:pt idx="1030">
                  <c:v>43400</c:v>
                </c:pt>
                <c:pt idx="1031">
                  <c:v>43401</c:v>
                </c:pt>
                <c:pt idx="1032">
                  <c:v>43402</c:v>
                </c:pt>
                <c:pt idx="1033">
                  <c:v>43403</c:v>
                </c:pt>
                <c:pt idx="1034">
                  <c:v>43404</c:v>
                </c:pt>
                <c:pt idx="1035">
                  <c:v>43405</c:v>
                </c:pt>
                <c:pt idx="1036">
                  <c:v>43406</c:v>
                </c:pt>
                <c:pt idx="1037">
                  <c:v>43407</c:v>
                </c:pt>
                <c:pt idx="1038">
                  <c:v>43408</c:v>
                </c:pt>
                <c:pt idx="1039">
                  <c:v>43409</c:v>
                </c:pt>
                <c:pt idx="1040">
                  <c:v>43410</c:v>
                </c:pt>
                <c:pt idx="1041">
                  <c:v>43411</c:v>
                </c:pt>
                <c:pt idx="1042">
                  <c:v>43412</c:v>
                </c:pt>
                <c:pt idx="1043">
                  <c:v>43413</c:v>
                </c:pt>
                <c:pt idx="1044">
                  <c:v>43414</c:v>
                </c:pt>
                <c:pt idx="1045">
                  <c:v>43415</c:v>
                </c:pt>
                <c:pt idx="1046">
                  <c:v>43416</c:v>
                </c:pt>
                <c:pt idx="1047">
                  <c:v>43417</c:v>
                </c:pt>
                <c:pt idx="1048">
                  <c:v>43418</c:v>
                </c:pt>
                <c:pt idx="1049">
                  <c:v>43419</c:v>
                </c:pt>
                <c:pt idx="1050">
                  <c:v>43420</c:v>
                </c:pt>
                <c:pt idx="1051">
                  <c:v>43421</c:v>
                </c:pt>
                <c:pt idx="1052">
                  <c:v>43422</c:v>
                </c:pt>
                <c:pt idx="1053">
                  <c:v>43423</c:v>
                </c:pt>
                <c:pt idx="1054">
                  <c:v>43424</c:v>
                </c:pt>
                <c:pt idx="1055">
                  <c:v>43425</c:v>
                </c:pt>
                <c:pt idx="1056">
                  <c:v>43426</c:v>
                </c:pt>
                <c:pt idx="1057">
                  <c:v>43427</c:v>
                </c:pt>
                <c:pt idx="1058">
                  <c:v>43428</c:v>
                </c:pt>
                <c:pt idx="1059">
                  <c:v>43429</c:v>
                </c:pt>
                <c:pt idx="1060">
                  <c:v>43430</c:v>
                </c:pt>
                <c:pt idx="1061">
                  <c:v>43431</c:v>
                </c:pt>
                <c:pt idx="1062">
                  <c:v>43432</c:v>
                </c:pt>
                <c:pt idx="1063">
                  <c:v>43433</c:v>
                </c:pt>
                <c:pt idx="1064">
                  <c:v>43434</c:v>
                </c:pt>
                <c:pt idx="1065">
                  <c:v>43435</c:v>
                </c:pt>
                <c:pt idx="1066">
                  <c:v>43436</c:v>
                </c:pt>
                <c:pt idx="1067">
                  <c:v>43437</c:v>
                </c:pt>
                <c:pt idx="1068">
                  <c:v>43438</c:v>
                </c:pt>
                <c:pt idx="1069">
                  <c:v>43439</c:v>
                </c:pt>
                <c:pt idx="1070">
                  <c:v>43440</c:v>
                </c:pt>
                <c:pt idx="1071">
                  <c:v>43441</c:v>
                </c:pt>
                <c:pt idx="1072">
                  <c:v>43442</c:v>
                </c:pt>
                <c:pt idx="1073">
                  <c:v>43443</c:v>
                </c:pt>
                <c:pt idx="1074">
                  <c:v>43444</c:v>
                </c:pt>
                <c:pt idx="1075">
                  <c:v>43445</c:v>
                </c:pt>
                <c:pt idx="1076">
                  <c:v>43446</c:v>
                </c:pt>
                <c:pt idx="1077">
                  <c:v>43447</c:v>
                </c:pt>
                <c:pt idx="1078">
                  <c:v>43448</c:v>
                </c:pt>
                <c:pt idx="1079">
                  <c:v>43449</c:v>
                </c:pt>
                <c:pt idx="1080">
                  <c:v>43450</c:v>
                </c:pt>
                <c:pt idx="1081">
                  <c:v>43451</c:v>
                </c:pt>
                <c:pt idx="1082">
                  <c:v>43452</c:v>
                </c:pt>
                <c:pt idx="1083">
                  <c:v>43453</c:v>
                </c:pt>
                <c:pt idx="1084">
                  <c:v>43454</c:v>
                </c:pt>
                <c:pt idx="1085">
                  <c:v>43455</c:v>
                </c:pt>
                <c:pt idx="1086">
                  <c:v>43456</c:v>
                </c:pt>
                <c:pt idx="1087">
                  <c:v>43457</c:v>
                </c:pt>
                <c:pt idx="1088">
                  <c:v>43458</c:v>
                </c:pt>
                <c:pt idx="1089">
                  <c:v>43459</c:v>
                </c:pt>
                <c:pt idx="1090">
                  <c:v>43460</c:v>
                </c:pt>
                <c:pt idx="1091">
                  <c:v>43461</c:v>
                </c:pt>
                <c:pt idx="1092">
                  <c:v>43462</c:v>
                </c:pt>
                <c:pt idx="1093">
                  <c:v>43463</c:v>
                </c:pt>
                <c:pt idx="1094">
                  <c:v>43464</c:v>
                </c:pt>
                <c:pt idx="1095">
                  <c:v>43465</c:v>
                </c:pt>
                <c:pt idx="1096">
                  <c:v>43466</c:v>
                </c:pt>
                <c:pt idx="1097">
                  <c:v>43467</c:v>
                </c:pt>
                <c:pt idx="1098">
                  <c:v>43468</c:v>
                </c:pt>
                <c:pt idx="1099">
                  <c:v>43469</c:v>
                </c:pt>
                <c:pt idx="1100">
                  <c:v>43470</c:v>
                </c:pt>
                <c:pt idx="1101">
                  <c:v>43471</c:v>
                </c:pt>
                <c:pt idx="1102">
                  <c:v>43472</c:v>
                </c:pt>
                <c:pt idx="1103">
                  <c:v>43473</c:v>
                </c:pt>
                <c:pt idx="1104">
                  <c:v>43474</c:v>
                </c:pt>
                <c:pt idx="1105">
                  <c:v>43475</c:v>
                </c:pt>
                <c:pt idx="1106">
                  <c:v>43476</c:v>
                </c:pt>
                <c:pt idx="1107">
                  <c:v>43477</c:v>
                </c:pt>
                <c:pt idx="1108">
                  <c:v>43478</c:v>
                </c:pt>
                <c:pt idx="1109">
                  <c:v>43479</c:v>
                </c:pt>
                <c:pt idx="1110">
                  <c:v>43480</c:v>
                </c:pt>
                <c:pt idx="1111">
                  <c:v>43481</c:v>
                </c:pt>
                <c:pt idx="1112">
                  <c:v>43482</c:v>
                </c:pt>
                <c:pt idx="1113">
                  <c:v>43483</c:v>
                </c:pt>
                <c:pt idx="1114">
                  <c:v>43484</c:v>
                </c:pt>
                <c:pt idx="1115">
                  <c:v>43485</c:v>
                </c:pt>
                <c:pt idx="1116">
                  <c:v>43486</c:v>
                </c:pt>
                <c:pt idx="1117">
                  <c:v>43487</c:v>
                </c:pt>
                <c:pt idx="1118">
                  <c:v>43488</c:v>
                </c:pt>
                <c:pt idx="1119">
                  <c:v>43489</c:v>
                </c:pt>
                <c:pt idx="1120">
                  <c:v>43490</c:v>
                </c:pt>
                <c:pt idx="1121">
                  <c:v>43491</c:v>
                </c:pt>
                <c:pt idx="1122">
                  <c:v>43492</c:v>
                </c:pt>
                <c:pt idx="1123">
                  <c:v>43493</c:v>
                </c:pt>
                <c:pt idx="1124">
                  <c:v>43494</c:v>
                </c:pt>
                <c:pt idx="1125">
                  <c:v>43495</c:v>
                </c:pt>
                <c:pt idx="1126">
                  <c:v>43496</c:v>
                </c:pt>
                <c:pt idx="1127">
                  <c:v>43497</c:v>
                </c:pt>
                <c:pt idx="1128">
                  <c:v>43498</c:v>
                </c:pt>
                <c:pt idx="1129">
                  <c:v>43499</c:v>
                </c:pt>
                <c:pt idx="1130">
                  <c:v>43500</c:v>
                </c:pt>
                <c:pt idx="1131">
                  <c:v>43501</c:v>
                </c:pt>
                <c:pt idx="1132">
                  <c:v>43502</c:v>
                </c:pt>
                <c:pt idx="1133">
                  <c:v>43503</c:v>
                </c:pt>
                <c:pt idx="1134">
                  <c:v>43504</c:v>
                </c:pt>
                <c:pt idx="1135">
                  <c:v>43505</c:v>
                </c:pt>
                <c:pt idx="1136">
                  <c:v>43506</c:v>
                </c:pt>
                <c:pt idx="1137">
                  <c:v>43507</c:v>
                </c:pt>
                <c:pt idx="1138">
                  <c:v>43508</c:v>
                </c:pt>
                <c:pt idx="1139">
                  <c:v>43509</c:v>
                </c:pt>
                <c:pt idx="1140">
                  <c:v>43510</c:v>
                </c:pt>
                <c:pt idx="1141">
                  <c:v>43511</c:v>
                </c:pt>
                <c:pt idx="1142">
                  <c:v>43512</c:v>
                </c:pt>
                <c:pt idx="1143">
                  <c:v>43513</c:v>
                </c:pt>
                <c:pt idx="1144">
                  <c:v>43514</c:v>
                </c:pt>
                <c:pt idx="1145">
                  <c:v>43515</c:v>
                </c:pt>
                <c:pt idx="1146">
                  <c:v>43516</c:v>
                </c:pt>
                <c:pt idx="1147">
                  <c:v>43517</c:v>
                </c:pt>
                <c:pt idx="1148">
                  <c:v>43518</c:v>
                </c:pt>
                <c:pt idx="1149">
                  <c:v>43519</c:v>
                </c:pt>
                <c:pt idx="1150">
                  <c:v>43520</c:v>
                </c:pt>
                <c:pt idx="1151">
                  <c:v>43521</c:v>
                </c:pt>
                <c:pt idx="1152">
                  <c:v>43522</c:v>
                </c:pt>
                <c:pt idx="1153">
                  <c:v>43523</c:v>
                </c:pt>
                <c:pt idx="1154">
                  <c:v>43524</c:v>
                </c:pt>
                <c:pt idx="1155">
                  <c:v>43525</c:v>
                </c:pt>
                <c:pt idx="1156">
                  <c:v>43526</c:v>
                </c:pt>
                <c:pt idx="1157">
                  <c:v>43527</c:v>
                </c:pt>
                <c:pt idx="1158">
                  <c:v>43528</c:v>
                </c:pt>
                <c:pt idx="1159">
                  <c:v>43529</c:v>
                </c:pt>
                <c:pt idx="1160">
                  <c:v>43530</c:v>
                </c:pt>
                <c:pt idx="1161">
                  <c:v>43531</c:v>
                </c:pt>
                <c:pt idx="1162">
                  <c:v>43532</c:v>
                </c:pt>
                <c:pt idx="1163">
                  <c:v>43533</c:v>
                </c:pt>
                <c:pt idx="1164">
                  <c:v>43534</c:v>
                </c:pt>
                <c:pt idx="1165">
                  <c:v>43535</c:v>
                </c:pt>
                <c:pt idx="1166">
                  <c:v>43536</c:v>
                </c:pt>
                <c:pt idx="1167">
                  <c:v>43537</c:v>
                </c:pt>
                <c:pt idx="1168">
                  <c:v>43538</c:v>
                </c:pt>
                <c:pt idx="1169">
                  <c:v>43539</c:v>
                </c:pt>
                <c:pt idx="1170">
                  <c:v>43540</c:v>
                </c:pt>
                <c:pt idx="1171">
                  <c:v>43541</c:v>
                </c:pt>
                <c:pt idx="1172">
                  <c:v>43542</c:v>
                </c:pt>
                <c:pt idx="1173">
                  <c:v>43543</c:v>
                </c:pt>
                <c:pt idx="1174">
                  <c:v>43544</c:v>
                </c:pt>
                <c:pt idx="1175">
                  <c:v>43545</c:v>
                </c:pt>
                <c:pt idx="1176">
                  <c:v>43546</c:v>
                </c:pt>
                <c:pt idx="1177">
                  <c:v>43547</c:v>
                </c:pt>
                <c:pt idx="1178">
                  <c:v>43548</c:v>
                </c:pt>
                <c:pt idx="1179">
                  <c:v>43549</c:v>
                </c:pt>
                <c:pt idx="1180">
                  <c:v>43550</c:v>
                </c:pt>
                <c:pt idx="1181">
                  <c:v>43551</c:v>
                </c:pt>
                <c:pt idx="1182">
                  <c:v>43552</c:v>
                </c:pt>
                <c:pt idx="1183">
                  <c:v>43553</c:v>
                </c:pt>
                <c:pt idx="1184">
                  <c:v>43554</c:v>
                </c:pt>
                <c:pt idx="1185">
                  <c:v>43555</c:v>
                </c:pt>
                <c:pt idx="1186">
                  <c:v>43556</c:v>
                </c:pt>
                <c:pt idx="1187">
                  <c:v>43557</c:v>
                </c:pt>
                <c:pt idx="1188">
                  <c:v>43558</c:v>
                </c:pt>
                <c:pt idx="1189">
                  <c:v>43559</c:v>
                </c:pt>
                <c:pt idx="1190">
                  <c:v>43560</c:v>
                </c:pt>
                <c:pt idx="1191">
                  <c:v>43561</c:v>
                </c:pt>
                <c:pt idx="1192">
                  <c:v>43562</c:v>
                </c:pt>
                <c:pt idx="1193">
                  <c:v>43563</c:v>
                </c:pt>
                <c:pt idx="1194">
                  <c:v>43564</c:v>
                </c:pt>
                <c:pt idx="1195">
                  <c:v>43565</c:v>
                </c:pt>
                <c:pt idx="1196">
                  <c:v>43566</c:v>
                </c:pt>
                <c:pt idx="1197">
                  <c:v>43567</c:v>
                </c:pt>
                <c:pt idx="1198">
                  <c:v>43568</c:v>
                </c:pt>
                <c:pt idx="1199">
                  <c:v>43569</c:v>
                </c:pt>
                <c:pt idx="1200">
                  <c:v>43570</c:v>
                </c:pt>
                <c:pt idx="1201">
                  <c:v>43571</c:v>
                </c:pt>
                <c:pt idx="1202">
                  <c:v>43572</c:v>
                </c:pt>
                <c:pt idx="1203">
                  <c:v>43573</c:v>
                </c:pt>
                <c:pt idx="1204">
                  <c:v>43574</c:v>
                </c:pt>
                <c:pt idx="1205">
                  <c:v>43575</c:v>
                </c:pt>
                <c:pt idx="1206">
                  <c:v>43576</c:v>
                </c:pt>
                <c:pt idx="1207">
                  <c:v>43577</c:v>
                </c:pt>
                <c:pt idx="1208">
                  <c:v>43578</c:v>
                </c:pt>
                <c:pt idx="1209">
                  <c:v>43579</c:v>
                </c:pt>
                <c:pt idx="1210">
                  <c:v>43580</c:v>
                </c:pt>
                <c:pt idx="1211">
                  <c:v>43581</c:v>
                </c:pt>
                <c:pt idx="1212">
                  <c:v>43582</c:v>
                </c:pt>
                <c:pt idx="1213">
                  <c:v>43583</c:v>
                </c:pt>
                <c:pt idx="1214">
                  <c:v>43584</c:v>
                </c:pt>
                <c:pt idx="1215">
                  <c:v>43585</c:v>
                </c:pt>
                <c:pt idx="1216">
                  <c:v>43586</c:v>
                </c:pt>
                <c:pt idx="1217">
                  <c:v>43587</c:v>
                </c:pt>
                <c:pt idx="1218">
                  <c:v>43588</c:v>
                </c:pt>
                <c:pt idx="1219">
                  <c:v>43589</c:v>
                </c:pt>
                <c:pt idx="1220">
                  <c:v>43590</c:v>
                </c:pt>
                <c:pt idx="1221">
                  <c:v>43591</c:v>
                </c:pt>
                <c:pt idx="1222">
                  <c:v>43592</c:v>
                </c:pt>
                <c:pt idx="1223">
                  <c:v>43593</c:v>
                </c:pt>
                <c:pt idx="1224">
                  <c:v>43594</c:v>
                </c:pt>
                <c:pt idx="1225">
                  <c:v>43595</c:v>
                </c:pt>
                <c:pt idx="1226">
                  <c:v>43596</c:v>
                </c:pt>
                <c:pt idx="1227">
                  <c:v>43597</c:v>
                </c:pt>
                <c:pt idx="1228">
                  <c:v>43598</c:v>
                </c:pt>
                <c:pt idx="1229">
                  <c:v>43599</c:v>
                </c:pt>
                <c:pt idx="1230">
                  <c:v>43600</c:v>
                </c:pt>
                <c:pt idx="1231">
                  <c:v>43601</c:v>
                </c:pt>
                <c:pt idx="1232">
                  <c:v>43602</c:v>
                </c:pt>
                <c:pt idx="1233">
                  <c:v>43603</c:v>
                </c:pt>
                <c:pt idx="1234">
                  <c:v>43604</c:v>
                </c:pt>
                <c:pt idx="1235">
                  <c:v>43605</c:v>
                </c:pt>
                <c:pt idx="1236">
                  <c:v>43606</c:v>
                </c:pt>
                <c:pt idx="1237">
                  <c:v>43607</c:v>
                </c:pt>
                <c:pt idx="1238">
                  <c:v>43608</c:v>
                </c:pt>
                <c:pt idx="1239">
                  <c:v>43609</c:v>
                </c:pt>
                <c:pt idx="1240">
                  <c:v>43610</c:v>
                </c:pt>
                <c:pt idx="1241">
                  <c:v>43611</c:v>
                </c:pt>
                <c:pt idx="1242">
                  <c:v>43612</c:v>
                </c:pt>
                <c:pt idx="1243">
                  <c:v>43613</c:v>
                </c:pt>
                <c:pt idx="1244">
                  <c:v>43614</c:v>
                </c:pt>
                <c:pt idx="1245">
                  <c:v>43615</c:v>
                </c:pt>
                <c:pt idx="1246">
                  <c:v>43616</c:v>
                </c:pt>
                <c:pt idx="1247">
                  <c:v>43617</c:v>
                </c:pt>
                <c:pt idx="1248">
                  <c:v>43618</c:v>
                </c:pt>
                <c:pt idx="1249">
                  <c:v>43619</c:v>
                </c:pt>
                <c:pt idx="1250">
                  <c:v>43620</c:v>
                </c:pt>
                <c:pt idx="1251">
                  <c:v>43621</c:v>
                </c:pt>
                <c:pt idx="1252">
                  <c:v>43622</c:v>
                </c:pt>
                <c:pt idx="1253">
                  <c:v>43623</c:v>
                </c:pt>
                <c:pt idx="1254">
                  <c:v>43624</c:v>
                </c:pt>
                <c:pt idx="1255">
                  <c:v>43625</c:v>
                </c:pt>
                <c:pt idx="1256">
                  <c:v>43626</c:v>
                </c:pt>
                <c:pt idx="1257">
                  <c:v>43627</c:v>
                </c:pt>
                <c:pt idx="1258">
                  <c:v>43628</c:v>
                </c:pt>
                <c:pt idx="1259">
                  <c:v>43629</c:v>
                </c:pt>
                <c:pt idx="1260">
                  <c:v>43630</c:v>
                </c:pt>
                <c:pt idx="1261">
                  <c:v>43631</c:v>
                </c:pt>
                <c:pt idx="1262">
                  <c:v>43632</c:v>
                </c:pt>
                <c:pt idx="1263">
                  <c:v>43633</c:v>
                </c:pt>
                <c:pt idx="1264">
                  <c:v>43634</c:v>
                </c:pt>
                <c:pt idx="1265">
                  <c:v>43635</c:v>
                </c:pt>
                <c:pt idx="1266">
                  <c:v>43636</c:v>
                </c:pt>
                <c:pt idx="1267">
                  <c:v>43637</c:v>
                </c:pt>
                <c:pt idx="1268">
                  <c:v>43638</c:v>
                </c:pt>
                <c:pt idx="1269">
                  <c:v>43639</c:v>
                </c:pt>
                <c:pt idx="1270">
                  <c:v>43640</c:v>
                </c:pt>
                <c:pt idx="1271">
                  <c:v>43641</c:v>
                </c:pt>
                <c:pt idx="1272">
                  <c:v>43642</c:v>
                </c:pt>
                <c:pt idx="1273">
                  <c:v>43643</c:v>
                </c:pt>
                <c:pt idx="1274">
                  <c:v>43644</c:v>
                </c:pt>
                <c:pt idx="1275">
                  <c:v>43645</c:v>
                </c:pt>
                <c:pt idx="1276">
                  <c:v>43646</c:v>
                </c:pt>
                <c:pt idx="1277">
                  <c:v>43647</c:v>
                </c:pt>
                <c:pt idx="1278">
                  <c:v>43648</c:v>
                </c:pt>
                <c:pt idx="1279">
                  <c:v>43649</c:v>
                </c:pt>
                <c:pt idx="1280">
                  <c:v>43650</c:v>
                </c:pt>
                <c:pt idx="1281">
                  <c:v>43651</c:v>
                </c:pt>
                <c:pt idx="1282">
                  <c:v>43652</c:v>
                </c:pt>
                <c:pt idx="1283">
                  <c:v>43653</c:v>
                </c:pt>
                <c:pt idx="1284">
                  <c:v>43654</c:v>
                </c:pt>
                <c:pt idx="1285">
                  <c:v>43655</c:v>
                </c:pt>
                <c:pt idx="1286">
                  <c:v>43656</c:v>
                </c:pt>
                <c:pt idx="1287">
                  <c:v>43657</c:v>
                </c:pt>
                <c:pt idx="1288">
                  <c:v>43658</c:v>
                </c:pt>
                <c:pt idx="1289">
                  <c:v>43659</c:v>
                </c:pt>
                <c:pt idx="1290">
                  <c:v>43660</c:v>
                </c:pt>
                <c:pt idx="1291">
                  <c:v>43661</c:v>
                </c:pt>
                <c:pt idx="1292">
                  <c:v>43662</c:v>
                </c:pt>
                <c:pt idx="1293">
                  <c:v>43663</c:v>
                </c:pt>
                <c:pt idx="1294">
                  <c:v>43664</c:v>
                </c:pt>
                <c:pt idx="1295">
                  <c:v>43665</c:v>
                </c:pt>
                <c:pt idx="1296">
                  <c:v>43666</c:v>
                </c:pt>
                <c:pt idx="1297">
                  <c:v>43667</c:v>
                </c:pt>
                <c:pt idx="1298">
                  <c:v>43668</c:v>
                </c:pt>
                <c:pt idx="1299">
                  <c:v>43669</c:v>
                </c:pt>
                <c:pt idx="1300">
                  <c:v>43670</c:v>
                </c:pt>
                <c:pt idx="1301">
                  <c:v>43671</c:v>
                </c:pt>
                <c:pt idx="1302">
                  <c:v>43672</c:v>
                </c:pt>
                <c:pt idx="1303">
                  <c:v>43673</c:v>
                </c:pt>
                <c:pt idx="1304">
                  <c:v>43674</c:v>
                </c:pt>
                <c:pt idx="1305">
                  <c:v>43675</c:v>
                </c:pt>
                <c:pt idx="1306">
                  <c:v>43676</c:v>
                </c:pt>
                <c:pt idx="1307">
                  <c:v>43677</c:v>
                </c:pt>
                <c:pt idx="1308">
                  <c:v>43678</c:v>
                </c:pt>
                <c:pt idx="1309">
                  <c:v>43679</c:v>
                </c:pt>
                <c:pt idx="1310">
                  <c:v>43680</c:v>
                </c:pt>
                <c:pt idx="1311">
                  <c:v>43681</c:v>
                </c:pt>
                <c:pt idx="1312">
                  <c:v>43682</c:v>
                </c:pt>
                <c:pt idx="1313">
                  <c:v>43683</c:v>
                </c:pt>
                <c:pt idx="1314">
                  <c:v>43684</c:v>
                </c:pt>
                <c:pt idx="1315">
                  <c:v>43685</c:v>
                </c:pt>
                <c:pt idx="1316">
                  <c:v>43686</c:v>
                </c:pt>
                <c:pt idx="1317">
                  <c:v>43687</c:v>
                </c:pt>
                <c:pt idx="1318">
                  <c:v>43688</c:v>
                </c:pt>
                <c:pt idx="1319">
                  <c:v>43689</c:v>
                </c:pt>
                <c:pt idx="1320">
                  <c:v>43690</c:v>
                </c:pt>
                <c:pt idx="1321">
                  <c:v>43691</c:v>
                </c:pt>
                <c:pt idx="1322">
                  <c:v>43692</c:v>
                </c:pt>
                <c:pt idx="1323">
                  <c:v>43693</c:v>
                </c:pt>
                <c:pt idx="1324">
                  <c:v>43694</c:v>
                </c:pt>
                <c:pt idx="1325">
                  <c:v>43695</c:v>
                </c:pt>
                <c:pt idx="1326">
                  <c:v>43696</c:v>
                </c:pt>
                <c:pt idx="1327">
                  <c:v>43697</c:v>
                </c:pt>
                <c:pt idx="1328">
                  <c:v>43698</c:v>
                </c:pt>
                <c:pt idx="1329">
                  <c:v>43699</c:v>
                </c:pt>
                <c:pt idx="1330">
                  <c:v>43700</c:v>
                </c:pt>
                <c:pt idx="1331">
                  <c:v>43701</c:v>
                </c:pt>
                <c:pt idx="1332">
                  <c:v>43702</c:v>
                </c:pt>
                <c:pt idx="1333">
                  <c:v>43703</c:v>
                </c:pt>
                <c:pt idx="1334">
                  <c:v>43704</c:v>
                </c:pt>
                <c:pt idx="1335">
                  <c:v>43705</c:v>
                </c:pt>
                <c:pt idx="1336">
                  <c:v>43706</c:v>
                </c:pt>
                <c:pt idx="1337">
                  <c:v>43707</c:v>
                </c:pt>
                <c:pt idx="1338">
                  <c:v>43708</c:v>
                </c:pt>
                <c:pt idx="1339">
                  <c:v>43709</c:v>
                </c:pt>
                <c:pt idx="1340">
                  <c:v>43710</c:v>
                </c:pt>
                <c:pt idx="1341">
                  <c:v>43711</c:v>
                </c:pt>
                <c:pt idx="1342">
                  <c:v>43712</c:v>
                </c:pt>
                <c:pt idx="1343">
                  <c:v>43713</c:v>
                </c:pt>
                <c:pt idx="1344">
                  <c:v>43714</c:v>
                </c:pt>
                <c:pt idx="1345">
                  <c:v>43715</c:v>
                </c:pt>
                <c:pt idx="1346">
                  <c:v>43716</c:v>
                </c:pt>
                <c:pt idx="1347">
                  <c:v>43717</c:v>
                </c:pt>
                <c:pt idx="1348">
                  <c:v>43718</c:v>
                </c:pt>
                <c:pt idx="1349">
                  <c:v>43719</c:v>
                </c:pt>
                <c:pt idx="1350">
                  <c:v>43720</c:v>
                </c:pt>
                <c:pt idx="1351">
                  <c:v>43721</c:v>
                </c:pt>
                <c:pt idx="1352">
                  <c:v>43722</c:v>
                </c:pt>
                <c:pt idx="1353">
                  <c:v>43723</c:v>
                </c:pt>
                <c:pt idx="1354">
                  <c:v>43724</c:v>
                </c:pt>
                <c:pt idx="1355">
                  <c:v>43725</c:v>
                </c:pt>
                <c:pt idx="1356">
                  <c:v>43726</c:v>
                </c:pt>
                <c:pt idx="1357">
                  <c:v>43727</c:v>
                </c:pt>
                <c:pt idx="1358">
                  <c:v>43728</c:v>
                </c:pt>
                <c:pt idx="1359">
                  <c:v>43729</c:v>
                </c:pt>
                <c:pt idx="1360">
                  <c:v>43730</c:v>
                </c:pt>
                <c:pt idx="1361">
                  <c:v>43731</c:v>
                </c:pt>
                <c:pt idx="1362">
                  <c:v>43732</c:v>
                </c:pt>
                <c:pt idx="1363">
                  <c:v>43733</c:v>
                </c:pt>
                <c:pt idx="1364">
                  <c:v>43734</c:v>
                </c:pt>
                <c:pt idx="1365">
                  <c:v>43735</c:v>
                </c:pt>
                <c:pt idx="1366">
                  <c:v>43736</c:v>
                </c:pt>
                <c:pt idx="1367">
                  <c:v>43737</c:v>
                </c:pt>
                <c:pt idx="1368">
                  <c:v>43738</c:v>
                </c:pt>
                <c:pt idx="1369">
                  <c:v>43739</c:v>
                </c:pt>
                <c:pt idx="1370">
                  <c:v>43740</c:v>
                </c:pt>
                <c:pt idx="1371">
                  <c:v>43741</c:v>
                </c:pt>
                <c:pt idx="1372">
                  <c:v>43742</c:v>
                </c:pt>
                <c:pt idx="1373">
                  <c:v>43743</c:v>
                </c:pt>
                <c:pt idx="1374">
                  <c:v>43744</c:v>
                </c:pt>
                <c:pt idx="1375">
                  <c:v>43745</c:v>
                </c:pt>
                <c:pt idx="1376">
                  <c:v>43746</c:v>
                </c:pt>
                <c:pt idx="1377">
                  <c:v>43747</c:v>
                </c:pt>
                <c:pt idx="1378">
                  <c:v>43748</c:v>
                </c:pt>
                <c:pt idx="1379">
                  <c:v>43749</c:v>
                </c:pt>
                <c:pt idx="1380">
                  <c:v>43750</c:v>
                </c:pt>
                <c:pt idx="1381">
                  <c:v>43751</c:v>
                </c:pt>
                <c:pt idx="1382">
                  <c:v>43752</c:v>
                </c:pt>
                <c:pt idx="1383">
                  <c:v>43753</c:v>
                </c:pt>
                <c:pt idx="1384">
                  <c:v>43754</c:v>
                </c:pt>
                <c:pt idx="1385">
                  <c:v>43755</c:v>
                </c:pt>
                <c:pt idx="1386">
                  <c:v>43756</c:v>
                </c:pt>
                <c:pt idx="1387">
                  <c:v>43757</c:v>
                </c:pt>
                <c:pt idx="1388">
                  <c:v>43758</c:v>
                </c:pt>
                <c:pt idx="1389">
                  <c:v>43759</c:v>
                </c:pt>
                <c:pt idx="1390">
                  <c:v>43760</c:v>
                </c:pt>
                <c:pt idx="1391">
                  <c:v>43761</c:v>
                </c:pt>
                <c:pt idx="1392">
                  <c:v>43762</c:v>
                </c:pt>
                <c:pt idx="1393">
                  <c:v>43763</c:v>
                </c:pt>
                <c:pt idx="1394">
                  <c:v>43764</c:v>
                </c:pt>
                <c:pt idx="1395">
                  <c:v>43765</c:v>
                </c:pt>
                <c:pt idx="1396">
                  <c:v>43766</c:v>
                </c:pt>
                <c:pt idx="1397">
                  <c:v>43767</c:v>
                </c:pt>
                <c:pt idx="1398">
                  <c:v>43768</c:v>
                </c:pt>
                <c:pt idx="1399">
                  <c:v>43769</c:v>
                </c:pt>
                <c:pt idx="1400">
                  <c:v>43770</c:v>
                </c:pt>
                <c:pt idx="1401">
                  <c:v>43771</c:v>
                </c:pt>
                <c:pt idx="1402">
                  <c:v>43772</c:v>
                </c:pt>
                <c:pt idx="1403">
                  <c:v>43773</c:v>
                </c:pt>
                <c:pt idx="1404">
                  <c:v>43774</c:v>
                </c:pt>
                <c:pt idx="1405">
                  <c:v>43775</c:v>
                </c:pt>
                <c:pt idx="1406">
                  <c:v>43776</c:v>
                </c:pt>
                <c:pt idx="1407">
                  <c:v>43777</c:v>
                </c:pt>
                <c:pt idx="1408">
                  <c:v>43778</c:v>
                </c:pt>
                <c:pt idx="1409">
                  <c:v>43779</c:v>
                </c:pt>
                <c:pt idx="1410">
                  <c:v>43780</c:v>
                </c:pt>
                <c:pt idx="1411">
                  <c:v>43781</c:v>
                </c:pt>
                <c:pt idx="1412">
                  <c:v>43782</c:v>
                </c:pt>
                <c:pt idx="1413">
                  <c:v>43783</c:v>
                </c:pt>
                <c:pt idx="1414">
                  <c:v>43784</c:v>
                </c:pt>
                <c:pt idx="1415">
                  <c:v>43785</c:v>
                </c:pt>
                <c:pt idx="1416">
                  <c:v>43786</c:v>
                </c:pt>
                <c:pt idx="1417">
                  <c:v>43787</c:v>
                </c:pt>
                <c:pt idx="1418">
                  <c:v>43788</c:v>
                </c:pt>
                <c:pt idx="1419">
                  <c:v>43789</c:v>
                </c:pt>
                <c:pt idx="1420">
                  <c:v>43790</c:v>
                </c:pt>
                <c:pt idx="1421">
                  <c:v>43791</c:v>
                </c:pt>
                <c:pt idx="1422">
                  <c:v>43792</c:v>
                </c:pt>
                <c:pt idx="1423">
                  <c:v>43793</c:v>
                </c:pt>
                <c:pt idx="1424">
                  <c:v>43794</c:v>
                </c:pt>
                <c:pt idx="1425">
                  <c:v>43795</c:v>
                </c:pt>
                <c:pt idx="1426">
                  <c:v>43796</c:v>
                </c:pt>
                <c:pt idx="1427">
                  <c:v>43797</c:v>
                </c:pt>
                <c:pt idx="1428">
                  <c:v>43798</c:v>
                </c:pt>
                <c:pt idx="1429">
                  <c:v>43799</c:v>
                </c:pt>
                <c:pt idx="1430">
                  <c:v>43800</c:v>
                </c:pt>
                <c:pt idx="1431">
                  <c:v>43801</c:v>
                </c:pt>
                <c:pt idx="1432">
                  <c:v>43802</c:v>
                </c:pt>
                <c:pt idx="1433">
                  <c:v>43803</c:v>
                </c:pt>
                <c:pt idx="1434">
                  <c:v>43804</c:v>
                </c:pt>
                <c:pt idx="1435">
                  <c:v>43805</c:v>
                </c:pt>
                <c:pt idx="1436">
                  <c:v>43806</c:v>
                </c:pt>
                <c:pt idx="1437">
                  <c:v>43807</c:v>
                </c:pt>
                <c:pt idx="1438">
                  <c:v>43808</c:v>
                </c:pt>
                <c:pt idx="1439">
                  <c:v>43809</c:v>
                </c:pt>
                <c:pt idx="1440">
                  <c:v>43810</c:v>
                </c:pt>
                <c:pt idx="1441">
                  <c:v>43811</c:v>
                </c:pt>
                <c:pt idx="1442">
                  <c:v>43812</c:v>
                </c:pt>
                <c:pt idx="1443">
                  <c:v>43813</c:v>
                </c:pt>
                <c:pt idx="1444">
                  <c:v>43814</c:v>
                </c:pt>
                <c:pt idx="1445">
                  <c:v>43815</c:v>
                </c:pt>
                <c:pt idx="1446">
                  <c:v>43816</c:v>
                </c:pt>
                <c:pt idx="1447">
                  <c:v>43817</c:v>
                </c:pt>
                <c:pt idx="1448">
                  <c:v>43818</c:v>
                </c:pt>
                <c:pt idx="1449">
                  <c:v>43819</c:v>
                </c:pt>
                <c:pt idx="1450">
                  <c:v>43820</c:v>
                </c:pt>
                <c:pt idx="1451">
                  <c:v>43821</c:v>
                </c:pt>
                <c:pt idx="1452">
                  <c:v>43822</c:v>
                </c:pt>
                <c:pt idx="1453">
                  <c:v>43823</c:v>
                </c:pt>
                <c:pt idx="1454">
                  <c:v>43824</c:v>
                </c:pt>
                <c:pt idx="1455">
                  <c:v>43825</c:v>
                </c:pt>
                <c:pt idx="1456">
                  <c:v>43826</c:v>
                </c:pt>
                <c:pt idx="1457">
                  <c:v>43827</c:v>
                </c:pt>
                <c:pt idx="1458">
                  <c:v>43828</c:v>
                </c:pt>
                <c:pt idx="1459">
                  <c:v>43829</c:v>
                </c:pt>
                <c:pt idx="1460">
                  <c:v>43830</c:v>
                </c:pt>
                <c:pt idx="1461">
                  <c:v>43831</c:v>
                </c:pt>
                <c:pt idx="1462">
                  <c:v>43832</c:v>
                </c:pt>
                <c:pt idx="1463">
                  <c:v>43833</c:v>
                </c:pt>
                <c:pt idx="1464">
                  <c:v>43834</c:v>
                </c:pt>
                <c:pt idx="1465">
                  <c:v>43835</c:v>
                </c:pt>
                <c:pt idx="1466">
                  <c:v>43836</c:v>
                </c:pt>
                <c:pt idx="1467">
                  <c:v>43837</c:v>
                </c:pt>
                <c:pt idx="1468">
                  <c:v>43838</c:v>
                </c:pt>
                <c:pt idx="1469">
                  <c:v>43839</c:v>
                </c:pt>
                <c:pt idx="1470">
                  <c:v>43840</c:v>
                </c:pt>
                <c:pt idx="1471">
                  <c:v>43841</c:v>
                </c:pt>
                <c:pt idx="1472">
                  <c:v>43842</c:v>
                </c:pt>
                <c:pt idx="1473">
                  <c:v>43843</c:v>
                </c:pt>
                <c:pt idx="1474">
                  <c:v>43844</c:v>
                </c:pt>
                <c:pt idx="1475">
                  <c:v>43845</c:v>
                </c:pt>
                <c:pt idx="1476">
                  <c:v>43846</c:v>
                </c:pt>
                <c:pt idx="1477">
                  <c:v>43847</c:v>
                </c:pt>
                <c:pt idx="1478">
                  <c:v>43848</c:v>
                </c:pt>
                <c:pt idx="1479">
                  <c:v>43849</c:v>
                </c:pt>
                <c:pt idx="1480">
                  <c:v>43850</c:v>
                </c:pt>
                <c:pt idx="1481">
                  <c:v>43851</c:v>
                </c:pt>
                <c:pt idx="1482">
                  <c:v>43852</c:v>
                </c:pt>
                <c:pt idx="1483">
                  <c:v>43853</c:v>
                </c:pt>
                <c:pt idx="1484">
                  <c:v>43854</c:v>
                </c:pt>
                <c:pt idx="1485">
                  <c:v>43855</c:v>
                </c:pt>
                <c:pt idx="1486">
                  <c:v>43856</c:v>
                </c:pt>
                <c:pt idx="1487">
                  <c:v>43857</c:v>
                </c:pt>
                <c:pt idx="1488">
                  <c:v>43858</c:v>
                </c:pt>
                <c:pt idx="1489">
                  <c:v>43859</c:v>
                </c:pt>
                <c:pt idx="1490">
                  <c:v>43860</c:v>
                </c:pt>
                <c:pt idx="1491">
                  <c:v>43861</c:v>
                </c:pt>
                <c:pt idx="1492">
                  <c:v>43862</c:v>
                </c:pt>
                <c:pt idx="1493">
                  <c:v>43863</c:v>
                </c:pt>
                <c:pt idx="1494">
                  <c:v>43864</c:v>
                </c:pt>
                <c:pt idx="1495">
                  <c:v>43865</c:v>
                </c:pt>
                <c:pt idx="1496">
                  <c:v>43866</c:v>
                </c:pt>
                <c:pt idx="1497">
                  <c:v>43867</c:v>
                </c:pt>
                <c:pt idx="1498">
                  <c:v>43868</c:v>
                </c:pt>
                <c:pt idx="1499">
                  <c:v>43869</c:v>
                </c:pt>
                <c:pt idx="1500">
                  <c:v>43870</c:v>
                </c:pt>
                <c:pt idx="1501">
                  <c:v>43871</c:v>
                </c:pt>
                <c:pt idx="1502">
                  <c:v>43872</c:v>
                </c:pt>
                <c:pt idx="1503">
                  <c:v>43873</c:v>
                </c:pt>
                <c:pt idx="1504">
                  <c:v>43874</c:v>
                </c:pt>
                <c:pt idx="1505">
                  <c:v>43875</c:v>
                </c:pt>
                <c:pt idx="1506">
                  <c:v>43876</c:v>
                </c:pt>
                <c:pt idx="1507">
                  <c:v>43877</c:v>
                </c:pt>
                <c:pt idx="1508">
                  <c:v>43878</c:v>
                </c:pt>
                <c:pt idx="1509">
                  <c:v>43879</c:v>
                </c:pt>
                <c:pt idx="1510">
                  <c:v>43880</c:v>
                </c:pt>
                <c:pt idx="1511">
                  <c:v>43881</c:v>
                </c:pt>
                <c:pt idx="1512">
                  <c:v>43882</c:v>
                </c:pt>
                <c:pt idx="1513">
                  <c:v>43883</c:v>
                </c:pt>
                <c:pt idx="1514">
                  <c:v>43884</c:v>
                </c:pt>
                <c:pt idx="1515">
                  <c:v>43885</c:v>
                </c:pt>
                <c:pt idx="1516">
                  <c:v>43886</c:v>
                </c:pt>
                <c:pt idx="1517">
                  <c:v>43887</c:v>
                </c:pt>
                <c:pt idx="1518">
                  <c:v>43888</c:v>
                </c:pt>
                <c:pt idx="1519">
                  <c:v>43889</c:v>
                </c:pt>
                <c:pt idx="1520">
                  <c:v>43890</c:v>
                </c:pt>
                <c:pt idx="1521">
                  <c:v>43891</c:v>
                </c:pt>
                <c:pt idx="1522">
                  <c:v>43892</c:v>
                </c:pt>
                <c:pt idx="1523">
                  <c:v>43893</c:v>
                </c:pt>
                <c:pt idx="1524">
                  <c:v>43894</c:v>
                </c:pt>
                <c:pt idx="1525">
                  <c:v>43895</c:v>
                </c:pt>
                <c:pt idx="1526">
                  <c:v>43896</c:v>
                </c:pt>
                <c:pt idx="1527">
                  <c:v>43897</c:v>
                </c:pt>
                <c:pt idx="1528">
                  <c:v>43898</c:v>
                </c:pt>
                <c:pt idx="1529">
                  <c:v>43899</c:v>
                </c:pt>
                <c:pt idx="1530">
                  <c:v>43900</c:v>
                </c:pt>
                <c:pt idx="1531">
                  <c:v>43901</c:v>
                </c:pt>
                <c:pt idx="1532">
                  <c:v>43902</c:v>
                </c:pt>
                <c:pt idx="1533">
                  <c:v>43903</c:v>
                </c:pt>
                <c:pt idx="1534">
                  <c:v>43904</c:v>
                </c:pt>
                <c:pt idx="1535">
                  <c:v>43905</c:v>
                </c:pt>
                <c:pt idx="1536">
                  <c:v>43906</c:v>
                </c:pt>
                <c:pt idx="1537">
                  <c:v>43907</c:v>
                </c:pt>
                <c:pt idx="1538">
                  <c:v>43908</c:v>
                </c:pt>
                <c:pt idx="1539">
                  <c:v>43909</c:v>
                </c:pt>
                <c:pt idx="1540">
                  <c:v>43910</c:v>
                </c:pt>
                <c:pt idx="1541">
                  <c:v>43911</c:v>
                </c:pt>
                <c:pt idx="1542">
                  <c:v>43912</c:v>
                </c:pt>
                <c:pt idx="1543">
                  <c:v>43913</c:v>
                </c:pt>
                <c:pt idx="1544">
                  <c:v>43914</c:v>
                </c:pt>
                <c:pt idx="1545">
                  <c:v>43915</c:v>
                </c:pt>
                <c:pt idx="1546">
                  <c:v>43916</c:v>
                </c:pt>
                <c:pt idx="1547">
                  <c:v>43917</c:v>
                </c:pt>
                <c:pt idx="1548">
                  <c:v>43918</c:v>
                </c:pt>
                <c:pt idx="1549">
                  <c:v>43919</c:v>
                </c:pt>
                <c:pt idx="1550">
                  <c:v>43920</c:v>
                </c:pt>
                <c:pt idx="1551">
                  <c:v>43921</c:v>
                </c:pt>
                <c:pt idx="1552">
                  <c:v>43922</c:v>
                </c:pt>
                <c:pt idx="1553">
                  <c:v>43923</c:v>
                </c:pt>
                <c:pt idx="1554">
                  <c:v>43924</c:v>
                </c:pt>
                <c:pt idx="1555">
                  <c:v>43925</c:v>
                </c:pt>
                <c:pt idx="1556">
                  <c:v>43926</c:v>
                </c:pt>
                <c:pt idx="1557">
                  <c:v>43927</c:v>
                </c:pt>
                <c:pt idx="1558">
                  <c:v>43928</c:v>
                </c:pt>
                <c:pt idx="1559">
                  <c:v>43929</c:v>
                </c:pt>
                <c:pt idx="1560">
                  <c:v>43930</c:v>
                </c:pt>
                <c:pt idx="1561">
                  <c:v>43931</c:v>
                </c:pt>
                <c:pt idx="1562">
                  <c:v>43932</c:v>
                </c:pt>
                <c:pt idx="1563">
                  <c:v>43933</c:v>
                </c:pt>
                <c:pt idx="1564">
                  <c:v>43934</c:v>
                </c:pt>
                <c:pt idx="1565">
                  <c:v>43935</c:v>
                </c:pt>
                <c:pt idx="1566">
                  <c:v>43936</c:v>
                </c:pt>
                <c:pt idx="1567">
                  <c:v>43937</c:v>
                </c:pt>
                <c:pt idx="1568">
                  <c:v>43938</c:v>
                </c:pt>
                <c:pt idx="1569">
                  <c:v>43939</c:v>
                </c:pt>
                <c:pt idx="1570">
                  <c:v>43940</c:v>
                </c:pt>
                <c:pt idx="1571">
                  <c:v>43941</c:v>
                </c:pt>
                <c:pt idx="1572">
                  <c:v>43942</c:v>
                </c:pt>
                <c:pt idx="1573">
                  <c:v>43943</c:v>
                </c:pt>
                <c:pt idx="1574">
                  <c:v>43944</c:v>
                </c:pt>
                <c:pt idx="1575">
                  <c:v>43945</c:v>
                </c:pt>
                <c:pt idx="1576">
                  <c:v>43946</c:v>
                </c:pt>
                <c:pt idx="1577">
                  <c:v>43947</c:v>
                </c:pt>
                <c:pt idx="1578">
                  <c:v>43948</c:v>
                </c:pt>
                <c:pt idx="1579">
                  <c:v>43949</c:v>
                </c:pt>
                <c:pt idx="1580">
                  <c:v>43950</c:v>
                </c:pt>
                <c:pt idx="1581">
                  <c:v>43951</c:v>
                </c:pt>
                <c:pt idx="1582">
                  <c:v>43952</c:v>
                </c:pt>
                <c:pt idx="1583">
                  <c:v>43953</c:v>
                </c:pt>
                <c:pt idx="1584">
                  <c:v>43954</c:v>
                </c:pt>
                <c:pt idx="1585">
                  <c:v>43955</c:v>
                </c:pt>
                <c:pt idx="1586">
                  <c:v>43956</c:v>
                </c:pt>
                <c:pt idx="1587">
                  <c:v>43957</c:v>
                </c:pt>
                <c:pt idx="1588">
                  <c:v>43958</c:v>
                </c:pt>
                <c:pt idx="1589">
                  <c:v>43959</c:v>
                </c:pt>
                <c:pt idx="1590">
                  <c:v>43960</c:v>
                </c:pt>
                <c:pt idx="1591">
                  <c:v>43961</c:v>
                </c:pt>
                <c:pt idx="1592">
                  <c:v>43962</c:v>
                </c:pt>
                <c:pt idx="1593">
                  <c:v>43963</c:v>
                </c:pt>
                <c:pt idx="1594">
                  <c:v>43964</c:v>
                </c:pt>
                <c:pt idx="1595">
                  <c:v>43965</c:v>
                </c:pt>
                <c:pt idx="1596">
                  <c:v>43966</c:v>
                </c:pt>
                <c:pt idx="1597">
                  <c:v>43967</c:v>
                </c:pt>
                <c:pt idx="1598">
                  <c:v>43968</c:v>
                </c:pt>
                <c:pt idx="1599">
                  <c:v>43969</c:v>
                </c:pt>
                <c:pt idx="1600">
                  <c:v>43970</c:v>
                </c:pt>
                <c:pt idx="1601">
                  <c:v>43971</c:v>
                </c:pt>
                <c:pt idx="1602">
                  <c:v>43972</c:v>
                </c:pt>
                <c:pt idx="1603">
                  <c:v>43973</c:v>
                </c:pt>
                <c:pt idx="1604">
                  <c:v>43974</c:v>
                </c:pt>
                <c:pt idx="1605">
                  <c:v>43975</c:v>
                </c:pt>
              </c:numCache>
            </c:numRef>
          </c:cat>
          <c:val>
            <c:numRef>
              <c:f>'איור 14 נתונים'!$H$4:$H$4000</c:f>
              <c:numCache>
                <c:formatCode>0.000</c:formatCode>
                <c:ptCount val="3997"/>
                <c:pt idx="0">
                  <c:v>0.13850279021428571</c:v>
                </c:pt>
                <c:pt idx="1">
                  <c:v>0.12617944357142857</c:v>
                </c:pt>
                <c:pt idx="2">
                  <c:v>0.11030949257142859</c:v>
                </c:pt>
                <c:pt idx="3">
                  <c:v>9.4439541571428573E-2</c:v>
                </c:pt>
                <c:pt idx="4">
                  <c:v>7.9635602214285714E-2</c:v>
                </c:pt>
                <c:pt idx="5">
                  <c:v>6.4840464714285714E-2</c:v>
                </c:pt>
                <c:pt idx="6">
                  <c:v>5.0045327214285722E-2</c:v>
                </c:pt>
                <c:pt idx="7">
                  <c:v>3.5250189714285736E-2</c:v>
                </c:pt>
                <c:pt idx="8">
                  <c:v>2.0455052214285729E-2</c:v>
                </c:pt>
                <c:pt idx="9">
                  <c:v>5.6599147142857081E-3</c:v>
                </c:pt>
                <c:pt idx="10">
                  <c:v>-1.2012793357142856E-2</c:v>
                </c:pt>
                <c:pt idx="11">
                  <c:v>-3.5085233071428572E-2</c:v>
                </c:pt>
                <c:pt idx="12">
                  <c:v>-5.4576729214285712E-2</c:v>
                </c:pt>
                <c:pt idx="13">
                  <c:v>-7.6137986357142862E-2</c:v>
                </c:pt>
                <c:pt idx="14">
                  <c:v>-9.7699243500000019E-2</c:v>
                </c:pt>
                <c:pt idx="15">
                  <c:v>-0.11926050064285716</c:v>
                </c:pt>
                <c:pt idx="16">
                  <c:v>-0.13586981600000003</c:v>
                </c:pt>
                <c:pt idx="17">
                  <c:v>-0.15629957185714288</c:v>
                </c:pt>
                <c:pt idx="18">
                  <c:v>-0.17928219842857146</c:v>
                </c:pt>
                <c:pt idx="19">
                  <c:v>-0.20441433800000003</c:v>
                </c:pt>
                <c:pt idx="20">
                  <c:v>-0.23024398628571432</c:v>
                </c:pt>
                <c:pt idx="21">
                  <c:v>-0.25607363457142862</c:v>
                </c:pt>
                <c:pt idx="22">
                  <c:v>-0.28190328285714289</c:v>
                </c:pt>
                <c:pt idx="23">
                  <c:v>-0.30703061000000004</c:v>
                </c:pt>
                <c:pt idx="24">
                  <c:v>-0.32849401628571434</c:v>
                </c:pt>
                <c:pt idx="25">
                  <c:v>-0.3404464702857144</c:v>
                </c:pt>
                <c:pt idx="26">
                  <c:v>-0.3506983839285715</c:v>
                </c:pt>
                <c:pt idx="27">
                  <c:v>-0.35532605585714283</c:v>
                </c:pt>
                <c:pt idx="28">
                  <c:v>-0.35995372778571433</c:v>
                </c:pt>
                <c:pt idx="29">
                  <c:v>-0.36458139971428566</c:v>
                </c:pt>
                <c:pt idx="30">
                  <c:v>-0.36991139271428575</c:v>
                </c:pt>
                <c:pt idx="31">
                  <c:v>-0.37212404164285717</c:v>
                </c:pt>
                <c:pt idx="32">
                  <c:v>-0.37354086185714286</c:v>
                </c:pt>
                <c:pt idx="33">
                  <c:v>-0.37281697092857147</c:v>
                </c:pt>
                <c:pt idx="34">
                  <c:v>-0.37139557128571432</c:v>
                </c:pt>
                <c:pt idx="35">
                  <c:v>-0.36997417164285717</c:v>
                </c:pt>
                <c:pt idx="36">
                  <c:v>-0.36855277200000003</c:v>
                </c:pt>
                <c:pt idx="37">
                  <c:v>-0.36783369350000006</c:v>
                </c:pt>
                <c:pt idx="38">
                  <c:v>-0.36654578071428573</c:v>
                </c:pt>
                <c:pt idx="39">
                  <c:v>-0.36864926485714294</c:v>
                </c:pt>
                <c:pt idx="40">
                  <c:v>-0.3721496981428572</c:v>
                </c:pt>
                <c:pt idx="41">
                  <c:v>-0.37664544514285719</c:v>
                </c:pt>
                <c:pt idx="42">
                  <c:v>-0.38553603221428584</c:v>
                </c:pt>
                <c:pt idx="43">
                  <c:v>-0.39442661928571437</c:v>
                </c:pt>
                <c:pt idx="44">
                  <c:v>-0.40259850992857149</c:v>
                </c:pt>
                <c:pt idx="45">
                  <c:v>-0.40866889292857145</c:v>
                </c:pt>
                <c:pt idx="46">
                  <c:v>-0.41333680571428572</c:v>
                </c:pt>
                <c:pt idx="47">
                  <c:v>-0.40700268721428573</c:v>
                </c:pt>
                <c:pt idx="48">
                  <c:v>-0.39925344771428578</c:v>
                </c:pt>
                <c:pt idx="49">
                  <c:v>-0.39065017642857142</c:v>
                </c:pt>
                <c:pt idx="50">
                  <c:v>-0.38204690514285711</c:v>
                </c:pt>
                <c:pt idx="51">
                  <c:v>-0.3734436338571428</c:v>
                </c:pt>
                <c:pt idx="52">
                  <c:v>-0.36273647821428562</c:v>
                </c:pt>
                <c:pt idx="53">
                  <c:v>-0.35274802721428566</c:v>
                </c:pt>
                <c:pt idx="54">
                  <c:v>-0.34022771400000001</c:v>
                </c:pt>
                <c:pt idx="55">
                  <c:v>-0.3275653290714286</c:v>
                </c:pt>
                <c:pt idx="56">
                  <c:v>-0.31050810407142854</c:v>
                </c:pt>
                <c:pt idx="57">
                  <c:v>-0.29345087907142858</c:v>
                </c:pt>
                <c:pt idx="58">
                  <c:v>-0.27739053542857145</c:v>
                </c:pt>
                <c:pt idx="59">
                  <c:v>-0.26131203492857152</c:v>
                </c:pt>
                <c:pt idx="60">
                  <c:v>-0.24523353442857146</c:v>
                </c:pt>
                <c:pt idx="61">
                  <c:v>-0.23902004007142857</c:v>
                </c:pt>
                <c:pt idx="62">
                  <c:v>-0.23351340399999998</c:v>
                </c:pt>
                <c:pt idx="63">
                  <c:v>-0.22886116164285711</c:v>
                </c:pt>
                <c:pt idx="64">
                  <c:v>-0.22420891928571426</c:v>
                </c:pt>
                <c:pt idx="65">
                  <c:v>-0.21955667692857142</c:v>
                </c:pt>
                <c:pt idx="66">
                  <c:v>-0.21587211535714285</c:v>
                </c:pt>
                <c:pt idx="67">
                  <c:v>-0.21076791528571429</c:v>
                </c:pt>
                <c:pt idx="68">
                  <c:v>-0.20820986785714285</c:v>
                </c:pt>
                <c:pt idx="69">
                  <c:v>-0.20337782085714284</c:v>
                </c:pt>
                <c:pt idx="70">
                  <c:v>-0.19854577385714287</c:v>
                </c:pt>
                <c:pt idx="71">
                  <c:v>-0.19371372685714291</c:v>
                </c:pt>
                <c:pt idx="72">
                  <c:v>-0.18903104857142861</c:v>
                </c:pt>
                <c:pt idx="73">
                  <c:v>-0.18675113321428571</c:v>
                </c:pt>
                <c:pt idx="74">
                  <c:v>-0.18476526392857143</c:v>
                </c:pt>
                <c:pt idx="75">
                  <c:v>-0.1789164297142857</c:v>
                </c:pt>
                <c:pt idx="76">
                  <c:v>-0.16204679157142854</c:v>
                </c:pt>
                <c:pt idx="77">
                  <c:v>-0.14490688628571427</c:v>
                </c:pt>
                <c:pt idx="78">
                  <c:v>-0.127766981</c:v>
                </c:pt>
                <c:pt idx="79">
                  <c:v>-0.10641091478571429</c:v>
                </c:pt>
                <c:pt idx="80">
                  <c:v>-8.6262719500000015E-2</c:v>
                </c:pt>
                <c:pt idx="81">
                  <c:v>-6.7547328214285732E-2</c:v>
                </c:pt>
                <c:pt idx="82">
                  <c:v>-4.5415495142857178E-2</c:v>
                </c:pt>
                <c:pt idx="83">
                  <c:v>-5.2307737357142857E-2</c:v>
                </c:pt>
                <c:pt idx="84">
                  <c:v>-3.1596661857142848E-2</c:v>
                </c:pt>
                <c:pt idx="85">
                  <c:v>-1.0885586357142856E-2</c:v>
                </c:pt>
                <c:pt idx="86">
                  <c:v>9.5500264285714193E-3</c:v>
                </c:pt>
                <c:pt idx="87">
                  <c:v>3.0971834071428568E-2</c:v>
                </c:pt>
                <c:pt idx="88">
                  <c:v>5.2329458071428567E-2</c:v>
                </c:pt>
                <c:pt idx="89">
                  <c:v>6.7400207000000004E-2</c:v>
                </c:pt>
                <c:pt idx="90">
                  <c:v>7.0456369214285705E-2</c:v>
                </c:pt>
                <c:pt idx="91">
                  <c:v>7.3242626214285705E-2</c:v>
                </c:pt>
                <c:pt idx="92">
                  <c:v>7.6028883214285706E-2</c:v>
                </c:pt>
                <c:pt idx="93">
                  <c:v>7.531433057142857E-2</c:v>
                </c:pt>
                <c:pt idx="94">
                  <c:v>7.3956094E-2</c:v>
                </c:pt>
                <c:pt idx="95">
                  <c:v>7.3316023785714293E-2</c:v>
                </c:pt>
                <c:pt idx="96">
                  <c:v>6.9541166071428573E-2</c:v>
                </c:pt>
                <c:pt idx="97">
                  <c:v>9.4076314928571422E-2</c:v>
                </c:pt>
                <c:pt idx="98">
                  <c:v>9.1008146071428583E-2</c:v>
                </c:pt>
                <c:pt idx="99">
                  <c:v>8.7939977214285717E-2</c:v>
                </c:pt>
                <c:pt idx="100">
                  <c:v>8.487180835714285E-2</c:v>
                </c:pt>
                <c:pt idx="101">
                  <c:v>8.2517564642857158E-2</c:v>
                </c:pt>
                <c:pt idx="102">
                  <c:v>8.2657004285714306E-2</c:v>
                </c:pt>
                <c:pt idx="103">
                  <c:v>8.2654097785714295E-2</c:v>
                </c:pt>
                <c:pt idx="104">
                  <c:v>8.3364886999999999E-2</c:v>
                </c:pt>
                <c:pt idx="105">
                  <c:v>8.4781839499999984E-2</c:v>
                </c:pt>
                <c:pt idx="106">
                  <c:v>8.6198791999999996E-2</c:v>
                </c:pt>
                <c:pt idx="107">
                  <c:v>8.6900393214285707E-2</c:v>
                </c:pt>
                <c:pt idx="108">
                  <c:v>8.9467810357142866E-2</c:v>
                </c:pt>
                <c:pt idx="109">
                  <c:v>0.10274284492857143</c:v>
                </c:pt>
                <c:pt idx="110">
                  <c:v>0.11335315021428571</c:v>
                </c:pt>
                <c:pt idx="111">
                  <c:v>0.12325676664285716</c:v>
                </c:pt>
                <c:pt idx="112">
                  <c:v>0.13330345507142857</c:v>
                </c:pt>
                <c:pt idx="113">
                  <c:v>0.14335014350000003</c:v>
                </c:pt>
                <c:pt idx="114">
                  <c:v>0.15339683192857145</c:v>
                </c:pt>
                <c:pt idx="115">
                  <c:v>0.16272959521428576</c:v>
                </c:pt>
                <c:pt idx="116">
                  <c:v>0.17057087171428573</c:v>
                </c:pt>
                <c:pt idx="117">
                  <c:v>0.17984137935714287</c:v>
                </c:pt>
                <c:pt idx="118">
                  <c:v>0.18868371135714285</c:v>
                </c:pt>
                <c:pt idx="119">
                  <c:v>0.19681988007142853</c:v>
                </c:pt>
                <c:pt idx="120">
                  <c:v>0.20495604878571427</c:v>
                </c:pt>
                <c:pt idx="121">
                  <c:v>0.21309221749999999</c:v>
                </c:pt>
                <c:pt idx="122">
                  <c:v>0.2222016249285714</c:v>
                </c:pt>
                <c:pt idx="123">
                  <c:v>0.22131176764285712</c:v>
                </c:pt>
                <c:pt idx="124">
                  <c:v>0.22421622492857138</c:v>
                </c:pt>
                <c:pt idx="125">
                  <c:v>0.22783496349999996</c:v>
                </c:pt>
                <c:pt idx="126">
                  <c:v>0.23159688549999996</c:v>
                </c:pt>
                <c:pt idx="127">
                  <c:v>0.23535880749999996</c:v>
                </c:pt>
                <c:pt idx="128">
                  <c:v>0.23699470307142853</c:v>
                </c:pt>
                <c:pt idx="129">
                  <c:v>0.24075662507142856</c:v>
                </c:pt>
                <c:pt idx="130">
                  <c:v>0.24380364907142857</c:v>
                </c:pt>
                <c:pt idx="131">
                  <c:v>0.24685067307142858</c:v>
                </c:pt>
                <c:pt idx="132">
                  <c:v>0.24989769707142856</c:v>
                </c:pt>
                <c:pt idx="133">
                  <c:v>0.25251520921428572</c:v>
                </c:pt>
                <c:pt idx="134">
                  <c:v>0.25513272135714288</c:v>
                </c:pt>
                <c:pt idx="135">
                  <c:v>0.25775023350000004</c:v>
                </c:pt>
                <c:pt idx="136">
                  <c:v>0.2578862767857143</c:v>
                </c:pt>
                <c:pt idx="137">
                  <c:v>0.25801435085714286</c:v>
                </c:pt>
                <c:pt idx="138">
                  <c:v>0.25957455957142861</c:v>
                </c:pt>
                <c:pt idx="139">
                  <c:v>0.25970666157142863</c:v>
                </c:pt>
                <c:pt idx="140">
                  <c:v>0.25955250814285719</c:v>
                </c:pt>
                <c:pt idx="141">
                  <c:v>0.25939835471428579</c:v>
                </c:pt>
                <c:pt idx="142">
                  <c:v>0.26137022771428575</c:v>
                </c:pt>
                <c:pt idx="143">
                  <c:v>0.25992792750000004</c:v>
                </c:pt>
                <c:pt idx="144">
                  <c:v>0.25854938871428573</c:v>
                </c:pt>
                <c:pt idx="145">
                  <c:v>0.25702774078571433</c:v>
                </c:pt>
                <c:pt idx="146">
                  <c:v>0.25650769100000004</c:v>
                </c:pt>
                <c:pt idx="147">
                  <c:v>0.25641715307142859</c:v>
                </c:pt>
                <c:pt idx="148">
                  <c:v>0.25632661514285715</c:v>
                </c:pt>
                <c:pt idx="149">
                  <c:v>0.25623607721428571</c:v>
                </c:pt>
                <c:pt idx="150">
                  <c:v>0.25578795349999994</c:v>
                </c:pt>
                <c:pt idx="151">
                  <c:v>0.25677803314285713</c:v>
                </c:pt>
                <c:pt idx="152">
                  <c:v>0.25633985599999998</c:v>
                </c:pt>
                <c:pt idx="153">
                  <c:v>0.25661550428571422</c:v>
                </c:pt>
                <c:pt idx="154">
                  <c:v>0.25688829971428567</c:v>
                </c:pt>
                <c:pt idx="155">
                  <c:v>0.25716109514285712</c:v>
                </c:pt>
                <c:pt idx="156">
                  <c:v>0.25600922885714283</c:v>
                </c:pt>
                <c:pt idx="157">
                  <c:v>0.25685553335714284</c:v>
                </c:pt>
                <c:pt idx="158">
                  <c:v>0.25770900757142856</c:v>
                </c:pt>
                <c:pt idx="159">
                  <c:v>0.25927765207142855</c:v>
                </c:pt>
                <c:pt idx="160">
                  <c:v>0.26084579042857142</c:v>
                </c:pt>
                <c:pt idx="161">
                  <c:v>0.26312856649999999</c:v>
                </c:pt>
                <c:pt idx="162">
                  <c:v>0.26541134257142857</c:v>
                </c:pt>
                <c:pt idx="163">
                  <c:v>0.26769411864285714</c:v>
                </c:pt>
                <c:pt idx="164">
                  <c:v>0.27140816892857139</c:v>
                </c:pt>
                <c:pt idx="165">
                  <c:v>0.27341181499999995</c:v>
                </c:pt>
                <c:pt idx="166">
                  <c:v>0.27498108842857139</c:v>
                </c:pt>
                <c:pt idx="167">
                  <c:v>0.27741027085714282</c:v>
                </c:pt>
                <c:pt idx="168">
                  <c:v>0.28056509592857137</c:v>
                </c:pt>
                <c:pt idx="169">
                  <c:v>0.28371992099999999</c:v>
                </c:pt>
                <c:pt idx="170">
                  <c:v>0.28686941878571431</c:v>
                </c:pt>
                <c:pt idx="171">
                  <c:v>0.29002353028571431</c:v>
                </c:pt>
                <c:pt idx="172">
                  <c:v>0.29174733135714287</c:v>
                </c:pt>
                <c:pt idx="173">
                  <c:v>0.29289907128571435</c:v>
                </c:pt>
                <c:pt idx="174">
                  <c:v>0.29276406364285718</c:v>
                </c:pt>
                <c:pt idx="175">
                  <c:v>0.29191441828571429</c:v>
                </c:pt>
                <c:pt idx="176">
                  <c:v>0.29106477292857141</c:v>
                </c:pt>
                <c:pt idx="177">
                  <c:v>0.29021512757142853</c:v>
                </c:pt>
                <c:pt idx="178">
                  <c:v>0.28779327607142857</c:v>
                </c:pt>
                <c:pt idx="179">
                  <c:v>0.28537267935714289</c:v>
                </c:pt>
                <c:pt idx="180">
                  <c:v>0.28366777764285717</c:v>
                </c:pt>
                <c:pt idx="181">
                  <c:v>0.28081776671428577</c:v>
                </c:pt>
                <c:pt idx="182">
                  <c:v>0.27724599292857144</c:v>
                </c:pt>
                <c:pt idx="183">
                  <c:v>0.27367421914285717</c:v>
                </c:pt>
                <c:pt idx="184">
                  <c:v>0.27153243435714292</c:v>
                </c:pt>
                <c:pt idx="185">
                  <c:v>0.26938922557142858</c:v>
                </c:pt>
                <c:pt idx="186">
                  <c:v>0.26867632721428575</c:v>
                </c:pt>
                <c:pt idx="187">
                  <c:v>0.26867775321428572</c:v>
                </c:pt>
                <c:pt idx="188">
                  <c:v>0.26896483478571431</c:v>
                </c:pt>
                <c:pt idx="189">
                  <c:v>0.26925191635714285</c:v>
                </c:pt>
                <c:pt idx="190">
                  <c:v>0.2695389979285715</c:v>
                </c:pt>
                <c:pt idx="191">
                  <c:v>0.26982607950000009</c:v>
                </c:pt>
                <c:pt idx="192">
                  <c:v>0.2709694442857144</c:v>
                </c:pt>
                <c:pt idx="193">
                  <c:v>0.27239800928571439</c:v>
                </c:pt>
                <c:pt idx="194">
                  <c:v>0.2735413740714287</c:v>
                </c:pt>
                <c:pt idx="195">
                  <c:v>0.27496993907142869</c:v>
                </c:pt>
                <c:pt idx="196">
                  <c:v>0.27783319178571436</c:v>
                </c:pt>
                <c:pt idx="197">
                  <c:v>0.28069644450000009</c:v>
                </c:pt>
                <c:pt idx="198">
                  <c:v>0.28427362242857146</c:v>
                </c:pt>
                <c:pt idx="199">
                  <c:v>0.28556873364285718</c:v>
                </c:pt>
                <c:pt idx="200">
                  <c:v>0.28686384485714289</c:v>
                </c:pt>
                <c:pt idx="201">
                  <c:v>0.28744463171428569</c:v>
                </c:pt>
                <c:pt idx="202">
                  <c:v>0.28845958407142858</c:v>
                </c:pt>
                <c:pt idx="203">
                  <c:v>0.28961786307142862</c:v>
                </c:pt>
                <c:pt idx="204">
                  <c:v>0.29077614207142854</c:v>
                </c:pt>
                <c:pt idx="205">
                  <c:v>0.29122333521428573</c:v>
                </c:pt>
                <c:pt idx="206">
                  <c:v>0.29053426157142859</c:v>
                </c:pt>
                <c:pt idx="207">
                  <c:v>0.28985305285714286</c:v>
                </c:pt>
                <c:pt idx="208">
                  <c:v>0.28917184414285713</c:v>
                </c:pt>
                <c:pt idx="209">
                  <c:v>0.28820685107142857</c:v>
                </c:pt>
                <c:pt idx="210">
                  <c:v>0.28580614335714294</c:v>
                </c:pt>
                <c:pt idx="211">
                  <c:v>0.2834054356428572</c:v>
                </c:pt>
                <c:pt idx="212">
                  <c:v>0.2802908027142858</c:v>
                </c:pt>
                <c:pt idx="213">
                  <c:v>0.27874502278571434</c:v>
                </c:pt>
                <c:pt idx="214">
                  <c:v>0.2767692299285715</c:v>
                </c:pt>
                <c:pt idx="215">
                  <c:v>0.27365024407142863</c:v>
                </c:pt>
                <c:pt idx="216">
                  <c:v>0.27364899114285712</c:v>
                </c:pt>
                <c:pt idx="217">
                  <c:v>0.27350441157142857</c:v>
                </c:pt>
                <c:pt idx="218">
                  <c:v>0.27335983199999997</c:v>
                </c:pt>
                <c:pt idx="219">
                  <c:v>0.27250345835714279</c:v>
                </c:pt>
                <c:pt idx="220">
                  <c:v>0.27206728564285704</c:v>
                </c:pt>
                <c:pt idx="221">
                  <c:v>0.27162324799999993</c:v>
                </c:pt>
                <c:pt idx="222">
                  <c:v>0.27117921035714276</c:v>
                </c:pt>
                <c:pt idx="223">
                  <c:v>0.27101895707142853</c:v>
                </c:pt>
                <c:pt idx="224">
                  <c:v>0.27085870378571425</c:v>
                </c:pt>
                <c:pt idx="225">
                  <c:v>0.27069845049999991</c:v>
                </c:pt>
                <c:pt idx="226">
                  <c:v>0.27053819721428563</c:v>
                </c:pt>
                <c:pt idx="227">
                  <c:v>0.27038043771428566</c:v>
                </c:pt>
                <c:pt idx="228">
                  <c:v>0.27350128814285712</c:v>
                </c:pt>
                <c:pt idx="229">
                  <c:v>0.27835451092857139</c:v>
                </c:pt>
                <c:pt idx="230">
                  <c:v>0.27994247842857145</c:v>
                </c:pt>
                <c:pt idx="231">
                  <c:v>0.2815304459285714</c:v>
                </c:pt>
                <c:pt idx="232">
                  <c:v>0.28311841342857141</c:v>
                </c:pt>
                <c:pt idx="233">
                  <c:v>0.28612926085714285</c:v>
                </c:pt>
                <c:pt idx="234">
                  <c:v>0.28985617414285708</c:v>
                </c:pt>
                <c:pt idx="235">
                  <c:v>0.29286487114285709</c:v>
                </c:pt>
                <c:pt idx="236">
                  <c:v>0.29587356814285704</c:v>
                </c:pt>
                <c:pt idx="237">
                  <c:v>0.29888226514285704</c:v>
                </c:pt>
                <c:pt idx="238">
                  <c:v>0.30189096214285704</c:v>
                </c:pt>
                <c:pt idx="239">
                  <c:v>0.30489965914285705</c:v>
                </c:pt>
                <c:pt idx="240">
                  <c:v>0.30791121185714276</c:v>
                </c:pt>
                <c:pt idx="241">
                  <c:v>0.31092027078571421</c:v>
                </c:pt>
                <c:pt idx="242">
                  <c:v>0.31108073271428571</c:v>
                </c:pt>
                <c:pt idx="243">
                  <c:v>0.31136451871428567</c:v>
                </c:pt>
                <c:pt idx="244">
                  <c:v>0.30965633628571432</c:v>
                </c:pt>
                <c:pt idx="245">
                  <c:v>0.30794815385714286</c:v>
                </c:pt>
                <c:pt idx="246">
                  <c:v>0.30623997142857151</c:v>
                </c:pt>
                <c:pt idx="247">
                  <c:v>0.30453178900000005</c:v>
                </c:pt>
                <c:pt idx="248">
                  <c:v>0.30282360657142865</c:v>
                </c:pt>
                <c:pt idx="249">
                  <c:v>0.30183364042857147</c:v>
                </c:pt>
                <c:pt idx="250">
                  <c:v>0.30084224342857147</c:v>
                </c:pt>
                <c:pt idx="251">
                  <c:v>0.29949548035714291</c:v>
                </c:pt>
                <c:pt idx="252">
                  <c:v>0.29814871728571429</c:v>
                </c:pt>
                <c:pt idx="253">
                  <c:v>0.29680195421428573</c:v>
                </c:pt>
                <c:pt idx="254">
                  <c:v>0.29587879592857147</c:v>
                </c:pt>
                <c:pt idx="255">
                  <c:v>0.29381897521428568</c:v>
                </c:pt>
                <c:pt idx="256">
                  <c:v>0.29361331849999994</c:v>
                </c:pt>
                <c:pt idx="257">
                  <c:v>0.29269521557142852</c:v>
                </c:pt>
                <c:pt idx="258">
                  <c:v>0.29206414914285717</c:v>
                </c:pt>
                <c:pt idx="259">
                  <c:v>0.29215129892857145</c:v>
                </c:pt>
                <c:pt idx="260">
                  <c:v>0.29223844871428578</c:v>
                </c:pt>
                <c:pt idx="261">
                  <c:v>0.29331742692857149</c:v>
                </c:pt>
                <c:pt idx="262">
                  <c:v>0.29124814214285716</c:v>
                </c:pt>
                <c:pt idx="263">
                  <c:v>0.28933077300000004</c:v>
                </c:pt>
                <c:pt idx="264">
                  <c:v>0.28741483471428575</c:v>
                </c:pt>
                <c:pt idx="265">
                  <c:v>0.28513676407142857</c:v>
                </c:pt>
                <c:pt idx="266">
                  <c:v>0.28285869342857145</c:v>
                </c:pt>
                <c:pt idx="267">
                  <c:v>0.28058062278571427</c:v>
                </c:pt>
                <c:pt idx="268">
                  <c:v>0.28000528942857145</c:v>
                </c:pt>
                <c:pt idx="269">
                  <c:v>0.27872169942857139</c:v>
                </c:pt>
                <c:pt idx="270">
                  <c:v>0.27529949521428571</c:v>
                </c:pt>
                <c:pt idx="271">
                  <c:v>0.2711670318571428</c:v>
                </c:pt>
                <c:pt idx="272">
                  <c:v>0.26774371285714282</c:v>
                </c:pt>
                <c:pt idx="273">
                  <c:v>0.26360217764285715</c:v>
                </c:pt>
                <c:pt idx="274">
                  <c:v>0.25946064242857142</c:v>
                </c:pt>
                <c:pt idx="275">
                  <c:v>0.25475331521428574</c:v>
                </c:pt>
                <c:pt idx="276">
                  <c:v>0.25319425099999998</c:v>
                </c:pt>
                <c:pt idx="277">
                  <c:v>0.25148327114285712</c:v>
                </c:pt>
                <c:pt idx="278">
                  <c:v>0.24977229128571429</c:v>
                </c:pt>
                <c:pt idx="279">
                  <c:v>0.2462263992857143</c:v>
                </c:pt>
                <c:pt idx="280">
                  <c:v>0.24268528064285713</c:v>
                </c:pt>
                <c:pt idx="281">
                  <c:v>0.23914416199999997</c:v>
                </c:pt>
                <c:pt idx="282">
                  <c:v>0.23347384557142853</c:v>
                </c:pt>
                <c:pt idx="283">
                  <c:v>0.22964844821428568</c:v>
                </c:pt>
                <c:pt idx="284">
                  <c:v>0.22965427914285708</c:v>
                </c:pt>
                <c:pt idx="285">
                  <c:v>0.23037031199999994</c:v>
                </c:pt>
                <c:pt idx="286">
                  <c:v>0.23179548928571422</c:v>
                </c:pt>
                <c:pt idx="287">
                  <c:v>0.23322066657142851</c:v>
                </c:pt>
                <c:pt idx="288">
                  <c:v>0.23464584385714282</c:v>
                </c:pt>
                <c:pt idx="289">
                  <c:v>0.23564498471428566</c:v>
                </c:pt>
                <c:pt idx="290">
                  <c:v>0.23664412557142853</c:v>
                </c:pt>
                <c:pt idx="291">
                  <c:v>0.23835759207142854</c:v>
                </c:pt>
                <c:pt idx="292">
                  <c:v>0.24148242464285713</c:v>
                </c:pt>
                <c:pt idx="293">
                  <c:v>0.24715966778571427</c:v>
                </c:pt>
                <c:pt idx="294">
                  <c:v>0.25283213757142858</c:v>
                </c:pt>
                <c:pt idx="295">
                  <c:v>0.25850460735714287</c:v>
                </c:pt>
                <c:pt idx="296">
                  <c:v>0.26417707714285715</c:v>
                </c:pt>
                <c:pt idx="297">
                  <c:v>0.26984954692857144</c:v>
                </c:pt>
                <c:pt idx="298">
                  <c:v>0.27197523864285711</c:v>
                </c:pt>
                <c:pt idx="299">
                  <c:v>0.27410093035714284</c:v>
                </c:pt>
                <c:pt idx="300">
                  <c:v>0.27622662207142851</c:v>
                </c:pt>
                <c:pt idx="301">
                  <c:v>0.27835215657142853</c:v>
                </c:pt>
                <c:pt idx="302">
                  <c:v>0.2804776910714285</c:v>
                </c:pt>
                <c:pt idx="303">
                  <c:v>0.28260322557142853</c:v>
                </c:pt>
                <c:pt idx="304">
                  <c:v>0.28472891728571426</c:v>
                </c:pt>
                <c:pt idx="305">
                  <c:v>0.28685119228571426</c:v>
                </c:pt>
                <c:pt idx="306">
                  <c:v>0.28756210121428566</c:v>
                </c:pt>
                <c:pt idx="307">
                  <c:v>0.28827301014285711</c:v>
                </c:pt>
                <c:pt idx="308">
                  <c:v>0.28898391907142856</c:v>
                </c:pt>
                <c:pt idx="309">
                  <c:v>0.28969482800000002</c:v>
                </c:pt>
                <c:pt idx="310">
                  <c:v>0.29040573692857141</c:v>
                </c:pt>
                <c:pt idx="311">
                  <c:v>0.29111664585714292</c:v>
                </c:pt>
                <c:pt idx="312">
                  <c:v>0.29111005314285715</c:v>
                </c:pt>
                <c:pt idx="313">
                  <c:v>0.29110458950000007</c:v>
                </c:pt>
                <c:pt idx="314">
                  <c:v>0.29109912585714293</c:v>
                </c:pt>
                <c:pt idx="315">
                  <c:v>0.29123713228571441</c:v>
                </c:pt>
                <c:pt idx="316">
                  <c:v>0.29137513871428578</c:v>
                </c:pt>
                <c:pt idx="317">
                  <c:v>0.29151314514285714</c:v>
                </c:pt>
                <c:pt idx="318">
                  <c:v>0.29165075135714291</c:v>
                </c:pt>
                <c:pt idx="319">
                  <c:v>0.29021646528571432</c:v>
                </c:pt>
                <c:pt idx="320">
                  <c:v>0.28878330821428566</c:v>
                </c:pt>
                <c:pt idx="321">
                  <c:v>0.28864764849999996</c:v>
                </c:pt>
                <c:pt idx="322">
                  <c:v>0.28922183799999995</c:v>
                </c:pt>
                <c:pt idx="323">
                  <c:v>0.2897960275</c:v>
                </c:pt>
                <c:pt idx="324">
                  <c:v>0.28994401107142853</c:v>
                </c:pt>
                <c:pt idx="325">
                  <c:v>0.29080663764285714</c:v>
                </c:pt>
                <c:pt idx="326">
                  <c:v>0.29152868535714288</c:v>
                </c:pt>
                <c:pt idx="327">
                  <c:v>0.29210762014285713</c:v>
                </c:pt>
                <c:pt idx="328">
                  <c:v>0.29340262328571426</c:v>
                </c:pt>
                <c:pt idx="329">
                  <c:v>0.29455431357142858</c:v>
                </c:pt>
                <c:pt idx="330">
                  <c:v>0.2957060038571428</c:v>
                </c:pt>
                <c:pt idx="331">
                  <c:v>0.29685769414285712</c:v>
                </c:pt>
                <c:pt idx="332">
                  <c:v>0.29758384521428571</c:v>
                </c:pt>
                <c:pt idx="333">
                  <c:v>0.2991708362142857</c:v>
                </c:pt>
                <c:pt idx="334">
                  <c:v>0.30331503657142855</c:v>
                </c:pt>
                <c:pt idx="335">
                  <c:v>0.30644658485714288</c:v>
                </c:pt>
                <c:pt idx="336">
                  <c:v>0.30886828392857141</c:v>
                </c:pt>
                <c:pt idx="337">
                  <c:v>0.31128998300000005</c:v>
                </c:pt>
                <c:pt idx="338">
                  <c:v>0.31456536885714287</c:v>
                </c:pt>
                <c:pt idx="339">
                  <c:v>0.31783914807142855</c:v>
                </c:pt>
                <c:pt idx="340">
                  <c:v>0.32270270864285716</c:v>
                </c:pt>
                <c:pt idx="341">
                  <c:v>0.32770825307142853</c:v>
                </c:pt>
                <c:pt idx="342">
                  <c:v>0.33199772914285713</c:v>
                </c:pt>
                <c:pt idx="343">
                  <c:v>0.33671751121428573</c:v>
                </c:pt>
                <c:pt idx="344">
                  <c:v>0.34143729328571426</c:v>
                </c:pt>
                <c:pt idx="345">
                  <c:v>0.34615707535714285</c:v>
                </c:pt>
                <c:pt idx="346">
                  <c:v>0.35130263964285718</c:v>
                </c:pt>
                <c:pt idx="347">
                  <c:v>0.35759251592857144</c:v>
                </c:pt>
                <c:pt idx="348">
                  <c:v>0.36089571985714297</c:v>
                </c:pt>
                <c:pt idx="349">
                  <c:v>0.3636286648571429</c:v>
                </c:pt>
                <c:pt idx="350">
                  <c:v>0.36708162314285719</c:v>
                </c:pt>
                <c:pt idx="351">
                  <c:v>0.37053458142857149</c:v>
                </c:pt>
                <c:pt idx="352">
                  <c:v>0.37284702250000007</c:v>
                </c:pt>
                <c:pt idx="353">
                  <c:v>0.37300214528571429</c:v>
                </c:pt>
                <c:pt idx="354">
                  <c:v>0.37385732700000002</c:v>
                </c:pt>
                <c:pt idx="355">
                  <c:v>0.37542929314285711</c:v>
                </c:pt>
                <c:pt idx="356">
                  <c:v>0.37557447535714283</c:v>
                </c:pt>
                <c:pt idx="357">
                  <c:v>0.37342947050000008</c:v>
                </c:pt>
                <c:pt idx="358">
                  <c:v>0.37128446564285722</c:v>
                </c:pt>
                <c:pt idx="359">
                  <c:v>0.36913946078571441</c:v>
                </c:pt>
                <c:pt idx="360">
                  <c:v>0.36699445592857149</c:v>
                </c:pt>
                <c:pt idx="361">
                  <c:v>0.36299295635714296</c:v>
                </c:pt>
                <c:pt idx="362">
                  <c:v>0.35941402550000007</c:v>
                </c:pt>
                <c:pt idx="363">
                  <c:v>0.35583376192857136</c:v>
                </c:pt>
                <c:pt idx="364">
                  <c:v>0.35224581121428561</c:v>
                </c:pt>
                <c:pt idx="365">
                  <c:v>0.34865786049999997</c:v>
                </c:pt>
                <c:pt idx="366">
                  <c:v>0.34578294614285709</c:v>
                </c:pt>
                <c:pt idx="367">
                  <c:v>0.34320996857142855</c:v>
                </c:pt>
                <c:pt idx="368">
                  <c:v>0.33920523121428559</c:v>
                </c:pt>
                <c:pt idx="369">
                  <c:v>0.33477618864285702</c:v>
                </c:pt>
                <c:pt idx="370">
                  <c:v>0.3324862561428571</c:v>
                </c:pt>
                <c:pt idx="371">
                  <c:v>0.3326297020714285</c:v>
                </c:pt>
                <c:pt idx="372">
                  <c:v>0.33277314799999991</c:v>
                </c:pt>
                <c:pt idx="373">
                  <c:v>0.33291659392857137</c:v>
                </c:pt>
                <c:pt idx="374">
                  <c:v>0.331917562</c:v>
                </c:pt>
                <c:pt idx="375">
                  <c:v>0.3316263979285714</c:v>
                </c:pt>
                <c:pt idx="376">
                  <c:v>0.33133894149999993</c:v>
                </c:pt>
                <c:pt idx="377">
                  <c:v>0.33133823142857144</c:v>
                </c:pt>
                <c:pt idx="378">
                  <c:v>0.33062519521428568</c:v>
                </c:pt>
                <c:pt idx="379">
                  <c:v>0.32991215899999998</c:v>
                </c:pt>
                <c:pt idx="380">
                  <c:v>0.32919912278571434</c:v>
                </c:pt>
                <c:pt idx="381">
                  <c:v>0.33070860885714293</c:v>
                </c:pt>
                <c:pt idx="382">
                  <c:v>0.33257489014285718</c:v>
                </c:pt>
                <c:pt idx="383">
                  <c:v>0.33414869221428573</c:v>
                </c:pt>
                <c:pt idx="384">
                  <c:v>0.33501016814285711</c:v>
                </c:pt>
                <c:pt idx="385">
                  <c:v>0.33321636807142857</c:v>
                </c:pt>
                <c:pt idx="386">
                  <c:v>0.33142256800000008</c:v>
                </c:pt>
                <c:pt idx="387">
                  <c:v>0.32962876792857149</c:v>
                </c:pt>
                <c:pt idx="388">
                  <c:v>0.32826511950000004</c:v>
                </c:pt>
                <c:pt idx="389">
                  <c:v>0.32647597907142867</c:v>
                </c:pt>
                <c:pt idx="390">
                  <c:v>0.32468889628571435</c:v>
                </c:pt>
                <c:pt idx="391">
                  <c:v>0.32225607257142863</c:v>
                </c:pt>
                <c:pt idx="392">
                  <c:v>0.31982324885714286</c:v>
                </c:pt>
                <c:pt idx="393">
                  <c:v>0.31739042514285715</c:v>
                </c:pt>
                <c:pt idx="394">
                  <c:v>0.31495760142857143</c:v>
                </c:pt>
                <c:pt idx="395">
                  <c:v>0.31144460057142853</c:v>
                </c:pt>
                <c:pt idx="396">
                  <c:v>0.30757480450000002</c:v>
                </c:pt>
                <c:pt idx="397">
                  <c:v>0.30370862135714283</c:v>
                </c:pt>
                <c:pt idx="398">
                  <c:v>0.29984243821428569</c:v>
                </c:pt>
                <c:pt idx="399">
                  <c:v>0.29805803371428569</c:v>
                </c:pt>
                <c:pt idx="400">
                  <c:v>0.29627362921428574</c:v>
                </c:pt>
                <c:pt idx="401">
                  <c:v>0.29448922471428574</c:v>
                </c:pt>
                <c:pt idx="402">
                  <c:v>0.29306126107142855</c:v>
                </c:pt>
                <c:pt idx="403">
                  <c:v>0.29206324771428571</c:v>
                </c:pt>
                <c:pt idx="404">
                  <c:v>0.29063549378571424</c:v>
                </c:pt>
                <c:pt idx="405">
                  <c:v>0.28971024292857145</c:v>
                </c:pt>
                <c:pt idx="406">
                  <c:v>0.2887849920714286</c:v>
                </c:pt>
                <c:pt idx="407">
                  <c:v>0.2878597412142857</c:v>
                </c:pt>
                <c:pt idx="408">
                  <c:v>0.28736154564285715</c:v>
                </c:pt>
                <c:pt idx="409">
                  <c:v>0.28672094185714281</c:v>
                </c:pt>
                <c:pt idx="410">
                  <c:v>0.28608213785714282</c:v>
                </c:pt>
                <c:pt idx="411">
                  <c:v>0.28536739007142853</c:v>
                </c:pt>
                <c:pt idx="412">
                  <c:v>0.28608147235714287</c:v>
                </c:pt>
                <c:pt idx="413">
                  <c:v>0.28421568228571431</c:v>
                </c:pt>
                <c:pt idx="414">
                  <c:v>0.28234989221428569</c:v>
                </c:pt>
                <c:pt idx="415">
                  <c:v>0.28048017664285713</c:v>
                </c:pt>
                <c:pt idx="416">
                  <c:v>0.27796357764285712</c:v>
                </c:pt>
                <c:pt idx="417">
                  <c:v>0.27587520599999993</c:v>
                </c:pt>
                <c:pt idx="418">
                  <c:v>0.27207379392857139</c:v>
                </c:pt>
                <c:pt idx="419">
                  <c:v>0.26613711121428568</c:v>
                </c:pt>
                <c:pt idx="420">
                  <c:v>0.26020042849999997</c:v>
                </c:pt>
                <c:pt idx="421">
                  <c:v>0.25426374578571426</c:v>
                </c:pt>
                <c:pt idx="422">
                  <c:v>0.24861251149999997</c:v>
                </c:pt>
                <c:pt idx="423">
                  <c:v>0.24281891092857139</c:v>
                </c:pt>
                <c:pt idx="424">
                  <c:v>0.23631099192857138</c:v>
                </c:pt>
                <c:pt idx="425">
                  <c:v>0.22987540378571425</c:v>
                </c:pt>
                <c:pt idx="426">
                  <c:v>0.22044048307142858</c:v>
                </c:pt>
                <c:pt idx="427">
                  <c:v>0.21329933328571429</c:v>
                </c:pt>
                <c:pt idx="428">
                  <c:v>0.20615818350000001</c:v>
                </c:pt>
                <c:pt idx="429">
                  <c:v>0.19887867121428573</c:v>
                </c:pt>
                <c:pt idx="430">
                  <c:v>0.19160661985714286</c:v>
                </c:pt>
                <c:pt idx="431">
                  <c:v>0.18376254257142857</c:v>
                </c:pt>
                <c:pt idx="432">
                  <c:v>0.17670898328571427</c:v>
                </c:pt>
                <c:pt idx="433">
                  <c:v>0.16993955385714285</c:v>
                </c:pt>
                <c:pt idx="434">
                  <c:v>0.16317012442857143</c:v>
                </c:pt>
                <c:pt idx="435">
                  <c:v>0.15640069500000001</c:v>
                </c:pt>
                <c:pt idx="436">
                  <c:v>0.14891876185714287</c:v>
                </c:pt>
                <c:pt idx="437">
                  <c:v>0.14228886164285717</c:v>
                </c:pt>
                <c:pt idx="438">
                  <c:v>0.13459740892857144</c:v>
                </c:pt>
                <c:pt idx="439">
                  <c:v>0.12420815250000003</c:v>
                </c:pt>
                <c:pt idx="440">
                  <c:v>0.1160191960714286</c:v>
                </c:pt>
                <c:pt idx="441">
                  <c:v>0.10847250385714288</c:v>
                </c:pt>
                <c:pt idx="442">
                  <c:v>0.10092581164285712</c:v>
                </c:pt>
                <c:pt idx="443">
                  <c:v>9.7501118285714283E-2</c:v>
                </c:pt>
                <c:pt idx="444">
                  <c:v>9.5929345785714298E-2</c:v>
                </c:pt>
                <c:pt idx="445">
                  <c:v>9.5358339214285714E-2</c:v>
                </c:pt>
                <c:pt idx="446">
                  <c:v>9.5711965857142839E-2</c:v>
                </c:pt>
                <c:pt idx="447">
                  <c:v>9.7914656285714274E-2</c:v>
                </c:pt>
                <c:pt idx="448">
                  <c:v>0.10011734671428571</c:v>
                </c:pt>
                <c:pt idx="449">
                  <c:v>0.10232003714285713</c:v>
                </c:pt>
                <c:pt idx="450">
                  <c:v>0.1040950972857143</c:v>
                </c:pt>
                <c:pt idx="451">
                  <c:v>0.10665793857142858</c:v>
                </c:pt>
                <c:pt idx="452">
                  <c:v>0.11013491978571428</c:v>
                </c:pt>
                <c:pt idx="453">
                  <c:v>0.11616728907142858</c:v>
                </c:pt>
                <c:pt idx="454">
                  <c:v>0.1217124752857143</c:v>
                </c:pt>
                <c:pt idx="455">
                  <c:v>0.12690149871428572</c:v>
                </c:pt>
                <c:pt idx="456">
                  <c:v>0.13209052214285716</c:v>
                </c:pt>
                <c:pt idx="457">
                  <c:v>0.13372784871428572</c:v>
                </c:pt>
                <c:pt idx="458">
                  <c:v>0.13507913299999999</c:v>
                </c:pt>
                <c:pt idx="459">
                  <c:v>0.13528817799999998</c:v>
                </c:pt>
                <c:pt idx="460">
                  <c:v>0.13621000114285714</c:v>
                </c:pt>
                <c:pt idx="461">
                  <c:v>0.13856222092857143</c:v>
                </c:pt>
                <c:pt idx="462">
                  <c:v>0.14091444071428574</c:v>
                </c:pt>
                <c:pt idx="463">
                  <c:v>0.1432666605</c:v>
                </c:pt>
                <c:pt idx="464">
                  <c:v>0.14604688064285717</c:v>
                </c:pt>
                <c:pt idx="465">
                  <c:v>0.14747206121428574</c:v>
                </c:pt>
                <c:pt idx="466">
                  <c:v>0.14975717300000002</c:v>
                </c:pt>
                <c:pt idx="467">
                  <c:v>0.15218162871428573</c:v>
                </c:pt>
                <c:pt idx="468">
                  <c:v>0.15446347000000002</c:v>
                </c:pt>
                <c:pt idx="469">
                  <c:v>0.15731742192857143</c:v>
                </c:pt>
                <c:pt idx="470">
                  <c:v>0.16017137385714289</c:v>
                </c:pt>
                <c:pt idx="471">
                  <c:v>0.16316987964285715</c:v>
                </c:pt>
                <c:pt idx="472">
                  <c:v>0.16559681471428569</c:v>
                </c:pt>
                <c:pt idx="473">
                  <c:v>0.16830902171428572</c:v>
                </c:pt>
                <c:pt idx="474">
                  <c:v>0.17237481771428573</c:v>
                </c:pt>
                <c:pt idx="475">
                  <c:v>0.17758801928571427</c:v>
                </c:pt>
                <c:pt idx="476">
                  <c:v>0.18280014785714288</c:v>
                </c:pt>
                <c:pt idx="477">
                  <c:v>0.18801227642857143</c:v>
                </c:pt>
                <c:pt idx="478">
                  <c:v>0.19322403492857146</c:v>
                </c:pt>
                <c:pt idx="479">
                  <c:v>0.20013908642857145</c:v>
                </c:pt>
                <c:pt idx="480">
                  <c:v>0.2088433201428572</c:v>
                </c:pt>
                <c:pt idx="481">
                  <c:v>0.21941153128571428</c:v>
                </c:pt>
                <c:pt idx="482">
                  <c:v>0.22955969642857149</c:v>
                </c:pt>
                <c:pt idx="483">
                  <c:v>0.23913575092857145</c:v>
                </c:pt>
                <c:pt idx="484">
                  <c:v>0.24871180542857149</c:v>
                </c:pt>
                <c:pt idx="485">
                  <c:v>0.25771580535714289</c:v>
                </c:pt>
                <c:pt idx="486">
                  <c:v>0.26756790007142861</c:v>
                </c:pt>
                <c:pt idx="487">
                  <c:v>0.27741999478571433</c:v>
                </c:pt>
                <c:pt idx="488">
                  <c:v>0.28563335214285723</c:v>
                </c:pt>
                <c:pt idx="489">
                  <c:v>0.29069913857142865</c:v>
                </c:pt>
                <c:pt idx="490">
                  <c:v>0.29576599800000009</c:v>
                </c:pt>
                <c:pt idx="491">
                  <c:v>0.30083285742857147</c:v>
                </c:pt>
                <c:pt idx="492">
                  <c:v>0.30433423121428571</c:v>
                </c:pt>
                <c:pt idx="493">
                  <c:v>0.30741068742857142</c:v>
                </c:pt>
                <c:pt idx="494">
                  <c:v>0.30983778221428571</c:v>
                </c:pt>
                <c:pt idx="495">
                  <c:v>0.31047617385714288</c:v>
                </c:pt>
                <c:pt idx="496">
                  <c:v>0.3115346115</c:v>
                </c:pt>
                <c:pt idx="497">
                  <c:v>0.31330911364285713</c:v>
                </c:pt>
                <c:pt idx="498">
                  <c:v>0.31508361578571425</c:v>
                </c:pt>
                <c:pt idx="499">
                  <c:v>0.31685760464285717</c:v>
                </c:pt>
                <c:pt idx="500">
                  <c:v>0.31778349871428574</c:v>
                </c:pt>
                <c:pt idx="501">
                  <c:v>0.32128859657142861</c:v>
                </c:pt>
                <c:pt idx="502">
                  <c:v>0.32486012850000007</c:v>
                </c:pt>
                <c:pt idx="503">
                  <c:v>0.32986424564285721</c:v>
                </c:pt>
                <c:pt idx="504">
                  <c:v>0.33486836278571441</c:v>
                </c:pt>
                <c:pt idx="505">
                  <c:v>0.33987247992857156</c:v>
                </c:pt>
                <c:pt idx="506">
                  <c:v>0.34644208271428578</c:v>
                </c:pt>
                <c:pt idx="507">
                  <c:v>0.35173331007142866</c:v>
                </c:pt>
                <c:pt idx="508">
                  <c:v>0.3571791919285715</c:v>
                </c:pt>
                <c:pt idx="509">
                  <c:v>0.36241009257142859</c:v>
                </c:pt>
                <c:pt idx="510">
                  <c:v>0.36778377185714289</c:v>
                </c:pt>
                <c:pt idx="511">
                  <c:v>0.3724413866428572</c:v>
                </c:pt>
                <c:pt idx="512">
                  <c:v>0.3770990014285715</c:v>
                </c:pt>
                <c:pt idx="513">
                  <c:v>0.38175661621428575</c:v>
                </c:pt>
                <c:pt idx="514">
                  <c:v>0.38627145235714283</c:v>
                </c:pt>
                <c:pt idx="515">
                  <c:v>0.38820784378571427</c:v>
                </c:pt>
                <c:pt idx="516">
                  <c:v>0.39007780114285712</c:v>
                </c:pt>
                <c:pt idx="517">
                  <c:v>0.3912302568571428</c:v>
                </c:pt>
                <c:pt idx="518">
                  <c:v>0.39238271257142854</c:v>
                </c:pt>
                <c:pt idx="519">
                  <c:v>0.39353516828571428</c:v>
                </c:pt>
                <c:pt idx="520">
                  <c:v>0.39468762399999996</c:v>
                </c:pt>
                <c:pt idx="521">
                  <c:v>0.39598285835714286</c:v>
                </c:pt>
                <c:pt idx="522">
                  <c:v>0.3958435313571429</c:v>
                </c:pt>
                <c:pt idx="523">
                  <c:v>0.3958469830000001</c:v>
                </c:pt>
                <c:pt idx="524">
                  <c:v>0.39599321321428577</c:v>
                </c:pt>
                <c:pt idx="525">
                  <c:v>0.39613944342857149</c:v>
                </c:pt>
                <c:pt idx="526">
                  <c:v>0.39628567364285722</c:v>
                </c:pt>
                <c:pt idx="527">
                  <c:v>0.39643190385714283</c:v>
                </c:pt>
                <c:pt idx="528">
                  <c:v>0.39686369135714289</c:v>
                </c:pt>
                <c:pt idx="529">
                  <c:v>0.39715194114285712</c:v>
                </c:pt>
                <c:pt idx="530">
                  <c:v>0.39500115085714288</c:v>
                </c:pt>
                <c:pt idx="531">
                  <c:v>0.39213322235714287</c:v>
                </c:pt>
                <c:pt idx="532">
                  <c:v>0.38883548885714286</c:v>
                </c:pt>
                <c:pt idx="533">
                  <c:v>0.38553775535714285</c:v>
                </c:pt>
                <c:pt idx="534">
                  <c:v>0.38209724321428562</c:v>
                </c:pt>
                <c:pt idx="535">
                  <c:v>0.37287473164285717</c:v>
                </c:pt>
                <c:pt idx="536">
                  <c:v>0.36507163821428573</c:v>
                </c:pt>
                <c:pt idx="537">
                  <c:v>0.35497635178571435</c:v>
                </c:pt>
                <c:pt idx="538">
                  <c:v>0.34488122057142861</c:v>
                </c:pt>
                <c:pt idx="539">
                  <c:v>0.33478608935714282</c:v>
                </c:pt>
                <c:pt idx="540">
                  <c:v>0.32469095814285709</c:v>
                </c:pt>
                <c:pt idx="541">
                  <c:v>0.31459582692857141</c:v>
                </c:pt>
                <c:pt idx="542">
                  <c:v>0.30435791707142856</c:v>
                </c:pt>
                <c:pt idx="543">
                  <c:v>0.29368994757142852</c:v>
                </c:pt>
                <c:pt idx="544">
                  <c:v>0.28560353328571425</c:v>
                </c:pt>
                <c:pt idx="545">
                  <c:v>0.27737553857142855</c:v>
                </c:pt>
                <c:pt idx="546">
                  <c:v>0.26800397614285715</c:v>
                </c:pt>
                <c:pt idx="547">
                  <c:v>0.25863241371428569</c:v>
                </c:pt>
                <c:pt idx="548">
                  <c:v>0.24940362992857143</c:v>
                </c:pt>
                <c:pt idx="549">
                  <c:v>0.24581406692857147</c:v>
                </c:pt>
                <c:pt idx="550">
                  <c:v>0.2408026567857143</c:v>
                </c:pt>
                <c:pt idx="551">
                  <c:v>0.23822625385714291</c:v>
                </c:pt>
                <c:pt idx="552">
                  <c:v>0.23536413850000004</c:v>
                </c:pt>
                <c:pt idx="553">
                  <c:v>0.23264505771428576</c:v>
                </c:pt>
                <c:pt idx="554">
                  <c:v>0.22992597692857139</c:v>
                </c:pt>
                <c:pt idx="555">
                  <c:v>0.22720689614285711</c:v>
                </c:pt>
                <c:pt idx="556">
                  <c:v>0.22448781535714282</c:v>
                </c:pt>
                <c:pt idx="557">
                  <c:v>0.22219939971428571</c:v>
                </c:pt>
                <c:pt idx="558">
                  <c:v>0.21976846892857144</c:v>
                </c:pt>
                <c:pt idx="559">
                  <c:v>0.21819511692857144</c:v>
                </c:pt>
                <c:pt idx="560">
                  <c:v>0.2181951376428572</c:v>
                </c:pt>
                <c:pt idx="561">
                  <c:v>0.21819515835714287</c:v>
                </c:pt>
                <c:pt idx="562">
                  <c:v>0.21819517907142857</c:v>
                </c:pt>
                <c:pt idx="563">
                  <c:v>0.21777287357142858</c:v>
                </c:pt>
                <c:pt idx="564">
                  <c:v>0.22063928621428572</c:v>
                </c:pt>
                <c:pt idx="565">
                  <c:v>0.22250481685714288</c:v>
                </c:pt>
                <c:pt idx="566">
                  <c:v>0.22436635328571433</c:v>
                </c:pt>
                <c:pt idx="567">
                  <c:v>0.22608485107142859</c:v>
                </c:pt>
                <c:pt idx="568">
                  <c:v>0.22780334885714287</c:v>
                </c:pt>
                <c:pt idx="569">
                  <c:v>0.22952184664285716</c:v>
                </c:pt>
                <c:pt idx="570">
                  <c:v>0.23138298764285711</c:v>
                </c:pt>
                <c:pt idx="571">
                  <c:v>0.2335289449285714</c:v>
                </c:pt>
                <c:pt idx="572">
                  <c:v>0.23496032457142851</c:v>
                </c:pt>
                <c:pt idx="573">
                  <c:v>0.23639146192857141</c:v>
                </c:pt>
                <c:pt idx="574">
                  <c:v>0.23782259928571431</c:v>
                </c:pt>
                <c:pt idx="575">
                  <c:v>0.23925373664285718</c:v>
                </c:pt>
                <c:pt idx="576">
                  <c:v>0.24082751714285719</c:v>
                </c:pt>
                <c:pt idx="577">
                  <c:v>0.24353791357142859</c:v>
                </c:pt>
                <c:pt idx="578">
                  <c:v>0.24310210692857143</c:v>
                </c:pt>
                <c:pt idx="579">
                  <c:v>0.24309519271428567</c:v>
                </c:pt>
                <c:pt idx="580">
                  <c:v>0.24380240935714284</c:v>
                </c:pt>
                <c:pt idx="581">
                  <c:v>0.2442235774285714</c:v>
                </c:pt>
                <c:pt idx="582">
                  <c:v>0.24464474550000001</c:v>
                </c:pt>
                <c:pt idx="583">
                  <c:v>0.24435120292857143</c:v>
                </c:pt>
                <c:pt idx="584">
                  <c:v>0.24405821535714289</c:v>
                </c:pt>
                <c:pt idx="585">
                  <c:v>0.24419473314285717</c:v>
                </c:pt>
                <c:pt idx="586">
                  <c:v>0.2454746978571429</c:v>
                </c:pt>
                <c:pt idx="587">
                  <c:v>0.24675604471428575</c:v>
                </c:pt>
                <c:pt idx="588">
                  <c:v>0.24803739157142862</c:v>
                </c:pt>
                <c:pt idx="589">
                  <c:v>0.24931873842857141</c:v>
                </c:pt>
                <c:pt idx="590">
                  <c:v>0.25045744214285709</c:v>
                </c:pt>
                <c:pt idx="591">
                  <c:v>0.25073921292857138</c:v>
                </c:pt>
                <c:pt idx="592">
                  <c:v>0.25116362692857142</c:v>
                </c:pt>
                <c:pt idx="593">
                  <c:v>0.25337699899999999</c:v>
                </c:pt>
                <c:pt idx="594">
                  <c:v>0.25315429078571428</c:v>
                </c:pt>
                <c:pt idx="595">
                  <c:v>0.2532176352142857</c:v>
                </c:pt>
                <c:pt idx="596">
                  <c:v>0.25328097964285717</c:v>
                </c:pt>
                <c:pt idx="597">
                  <c:v>0.25420159964285716</c:v>
                </c:pt>
                <c:pt idx="598">
                  <c:v>0.25490751764285713</c:v>
                </c:pt>
                <c:pt idx="599">
                  <c:v>0.25462174742857147</c:v>
                </c:pt>
                <c:pt idx="600">
                  <c:v>0.25390710792857146</c:v>
                </c:pt>
                <c:pt idx="601">
                  <c:v>0.25361236464285719</c:v>
                </c:pt>
                <c:pt idx="602">
                  <c:v>0.25310277021428573</c:v>
                </c:pt>
                <c:pt idx="603">
                  <c:v>0.25259317578571433</c:v>
                </c:pt>
                <c:pt idx="604">
                  <c:v>0.2518687947142858</c:v>
                </c:pt>
                <c:pt idx="605">
                  <c:v>0.25157220085714294</c:v>
                </c:pt>
                <c:pt idx="606">
                  <c:v>0.25041686935714291</c:v>
                </c:pt>
                <c:pt idx="607">
                  <c:v>0.24733146714285717</c:v>
                </c:pt>
                <c:pt idx="608">
                  <c:v>0.24625715257142852</c:v>
                </c:pt>
                <c:pt idx="609">
                  <c:v>0.24518263849999994</c:v>
                </c:pt>
                <c:pt idx="610">
                  <c:v>0.24410812442857138</c:v>
                </c:pt>
                <c:pt idx="611">
                  <c:v>0.24317678714285712</c:v>
                </c:pt>
                <c:pt idx="612">
                  <c:v>0.241174159</c:v>
                </c:pt>
                <c:pt idx="613">
                  <c:v>0.24001976899999997</c:v>
                </c:pt>
                <c:pt idx="614">
                  <c:v>0.23986467907142855</c:v>
                </c:pt>
                <c:pt idx="615">
                  <c:v>0.23814490364285715</c:v>
                </c:pt>
                <c:pt idx="616">
                  <c:v>0.23663998007142859</c:v>
                </c:pt>
                <c:pt idx="617">
                  <c:v>0.23513505650000002</c:v>
                </c:pt>
                <c:pt idx="618">
                  <c:v>0.23384491957142858</c:v>
                </c:pt>
                <c:pt idx="619">
                  <c:v>0.23212696699999999</c:v>
                </c:pt>
                <c:pt idx="620">
                  <c:v>0.23112220114285711</c:v>
                </c:pt>
                <c:pt idx="621">
                  <c:v>0.23083039499999997</c:v>
                </c:pt>
                <c:pt idx="622">
                  <c:v>0.23068265707142852</c:v>
                </c:pt>
                <c:pt idx="623">
                  <c:v>0.23196493778571428</c:v>
                </c:pt>
                <c:pt idx="624">
                  <c:v>0.23324721849999999</c:v>
                </c:pt>
                <c:pt idx="625">
                  <c:v>0.23424375750000001</c:v>
                </c:pt>
                <c:pt idx="626">
                  <c:v>0.23359616221428572</c:v>
                </c:pt>
                <c:pt idx="627">
                  <c:v>0.23253119692857144</c:v>
                </c:pt>
                <c:pt idx="628">
                  <c:v>0.22903715378571426</c:v>
                </c:pt>
                <c:pt idx="629">
                  <c:v>0.22668789992857144</c:v>
                </c:pt>
                <c:pt idx="630">
                  <c:v>0.22433864535714282</c:v>
                </c:pt>
                <c:pt idx="631">
                  <c:v>0.22198939078571428</c:v>
                </c:pt>
                <c:pt idx="632">
                  <c:v>0.21956886800000003</c:v>
                </c:pt>
                <c:pt idx="633">
                  <c:v>0.2175048215</c:v>
                </c:pt>
                <c:pt idx="634">
                  <c:v>0.21544368271428574</c:v>
                </c:pt>
                <c:pt idx="635">
                  <c:v>0.21209507092857141</c:v>
                </c:pt>
                <c:pt idx="636">
                  <c:v>0.20731931614285709</c:v>
                </c:pt>
                <c:pt idx="637">
                  <c:v>0.20111374221428566</c:v>
                </c:pt>
                <c:pt idx="638">
                  <c:v>0.19490816828571425</c:v>
                </c:pt>
                <c:pt idx="639">
                  <c:v>0.18870259435714279</c:v>
                </c:pt>
                <c:pt idx="640">
                  <c:v>0.18173505599999995</c:v>
                </c:pt>
                <c:pt idx="641">
                  <c:v>0.17461365278571425</c:v>
                </c:pt>
                <c:pt idx="642">
                  <c:v>0.16892172842857142</c:v>
                </c:pt>
                <c:pt idx="643">
                  <c:v>0.16322980407142859</c:v>
                </c:pt>
                <c:pt idx="644">
                  <c:v>0.15753787971428571</c:v>
                </c:pt>
                <c:pt idx="645">
                  <c:v>0.15184595535714288</c:v>
                </c:pt>
                <c:pt idx="646">
                  <c:v>0.14651037207142853</c:v>
                </c:pt>
                <c:pt idx="647">
                  <c:v>0.14067591128571424</c:v>
                </c:pt>
                <c:pt idx="648">
                  <c:v>0.13484145049999996</c:v>
                </c:pt>
                <c:pt idx="649">
                  <c:v>0.1302915092142857</c:v>
                </c:pt>
                <c:pt idx="650">
                  <c:v>0.12673949871428572</c:v>
                </c:pt>
                <c:pt idx="651">
                  <c:v>0.12318748821428573</c:v>
                </c:pt>
                <c:pt idx="652">
                  <c:v>0.11963547771428573</c:v>
                </c:pt>
                <c:pt idx="653">
                  <c:v>0.11608346721428574</c:v>
                </c:pt>
                <c:pt idx="654">
                  <c:v>0.1160803500714286</c:v>
                </c:pt>
                <c:pt idx="655">
                  <c:v>0.12044054950000004</c:v>
                </c:pt>
                <c:pt idx="656">
                  <c:v>0.12394483607142859</c:v>
                </c:pt>
                <c:pt idx="657">
                  <c:v>0.12744912264285715</c:v>
                </c:pt>
                <c:pt idx="658">
                  <c:v>0.13095340921428572</c:v>
                </c:pt>
                <c:pt idx="659">
                  <c:v>0.13445769578571429</c:v>
                </c:pt>
                <c:pt idx="660">
                  <c:v>0.13767690950000003</c:v>
                </c:pt>
                <c:pt idx="661">
                  <c:v>0.1417537637857143</c:v>
                </c:pt>
                <c:pt idx="662">
                  <c:v>0.14682519135714286</c:v>
                </c:pt>
                <c:pt idx="663">
                  <c:v>0.15175658714285717</c:v>
                </c:pt>
                <c:pt idx="664">
                  <c:v>0.1564022067142857</c:v>
                </c:pt>
                <c:pt idx="665">
                  <c:v>0.16104782628571429</c:v>
                </c:pt>
                <c:pt idx="666">
                  <c:v>0.16569344585714285</c:v>
                </c:pt>
                <c:pt idx="667">
                  <c:v>0.16962992107142855</c:v>
                </c:pt>
                <c:pt idx="668">
                  <c:v>0.17441860242857143</c:v>
                </c:pt>
                <c:pt idx="669">
                  <c:v>0.17613123192857144</c:v>
                </c:pt>
                <c:pt idx="670">
                  <c:v>0.1792748487142857</c:v>
                </c:pt>
                <c:pt idx="671">
                  <c:v>0.18241846549999999</c:v>
                </c:pt>
                <c:pt idx="672">
                  <c:v>0.18556208228571427</c:v>
                </c:pt>
                <c:pt idx="673">
                  <c:v>0.18870569907142856</c:v>
                </c:pt>
                <c:pt idx="674">
                  <c:v>0.19170657292857141</c:v>
                </c:pt>
                <c:pt idx="675">
                  <c:v>0.19413487907142857</c:v>
                </c:pt>
                <c:pt idx="676">
                  <c:v>0.19613943757142854</c:v>
                </c:pt>
                <c:pt idx="677">
                  <c:v>0.19878737721428569</c:v>
                </c:pt>
                <c:pt idx="678">
                  <c:v>0.20157831442857141</c:v>
                </c:pt>
                <c:pt idx="679">
                  <c:v>0.2050853200714286</c:v>
                </c:pt>
                <c:pt idx="680">
                  <c:v>0.20859232571428571</c:v>
                </c:pt>
                <c:pt idx="681">
                  <c:v>0.21280847571428571</c:v>
                </c:pt>
                <c:pt idx="682">
                  <c:v>0.21688669992857143</c:v>
                </c:pt>
                <c:pt idx="683">
                  <c:v>0.21982019585714285</c:v>
                </c:pt>
                <c:pt idx="684">
                  <c:v>0.22246514164285711</c:v>
                </c:pt>
                <c:pt idx="685">
                  <c:v>0.2268982464285714</c:v>
                </c:pt>
                <c:pt idx="686">
                  <c:v>0.23283780542857141</c:v>
                </c:pt>
                <c:pt idx="687">
                  <c:v>0.23877736442857142</c:v>
                </c:pt>
                <c:pt idx="688">
                  <c:v>0.24485966635714287</c:v>
                </c:pt>
                <c:pt idx="689">
                  <c:v>0.25108566007142857</c:v>
                </c:pt>
                <c:pt idx="690">
                  <c:v>0.2594648228571429</c:v>
                </c:pt>
                <c:pt idx="691">
                  <c:v>0.26791913785714289</c:v>
                </c:pt>
                <c:pt idx="692">
                  <c:v>0.27795120592857142</c:v>
                </c:pt>
                <c:pt idx="693">
                  <c:v>0.28640385792857143</c:v>
                </c:pt>
                <c:pt idx="694">
                  <c:v>0.29485650992857143</c:v>
                </c:pt>
                <c:pt idx="695">
                  <c:v>0.30230682021428568</c:v>
                </c:pt>
                <c:pt idx="696">
                  <c:v>0.30932840742857143</c:v>
                </c:pt>
                <c:pt idx="697">
                  <c:v>0.31649277321428565</c:v>
                </c:pt>
                <c:pt idx="698">
                  <c:v>0.32337091364285714</c:v>
                </c:pt>
                <c:pt idx="699">
                  <c:v>0.32831811649999992</c:v>
                </c:pt>
                <c:pt idx="700">
                  <c:v>0.33233253792857137</c:v>
                </c:pt>
                <c:pt idx="701">
                  <c:v>0.33634695935714282</c:v>
                </c:pt>
                <c:pt idx="702">
                  <c:v>0.34036138078571421</c:v>
                </c:pt>
                <c:pt idx="703">
                  <c:v>0.34509346264285717</c:v>
                </c:pt>
                <c:pt idx="704">
                  <c:v>0.34710154978571428</c:v>
                </c:pt>
                <c:pt idx="705">
                  <c:v>0.34824860985714295</c:v>
                </c:pt>
                <c:pt idx="706">
                  <c:v>0.34781791685714286</c:v>
                </c:pt>
                <c:pt idx="707">
                  <c:v>0.34825057149999999</c:v>
                </c:pt>
                <c:pt idx="708">
                  <c:v>0.34868322614285718</c:v>
                </c:pt>
                <c:pt idx="709">
                  <c:v>0.35011822249999996</c:v>
                </c:pt>
                <c:pt idx="710">
                  <c:v>0.35126766157142858</c:v>
                </c:pt>
                <c:pt idx="711">
                  <c:v>0.35155574849999999</c:v>
                </c:pt>
                <c:pt idx="712">
                  <c:v>0.35184224442857143</c:v>
                </c:pt>
                <c:pt idx="713">
                  <c:v>0.35198466164285713</c:v>
                </c:pt>
                <c:pt idx="714">
                  <c:v>0.35155340607142854</c:v>
                </c:pt>
                <c:pt idx="715">
                  <c:v>0.3511221504999999</c:v>
                </c:pt>
                <c:pt idx="716">
                  <c:v>0.35083367349999994</c:v>
                </c:pt>
                <c:pt idx="717">
                  <c:v>0.34954526378571421</c:v>
                </c:pt>
                <c:pt idx="718">
                  <c:v>0.34725099578571422</c:v>
                </c:pt>
                <c:pt idx="719">
                  <c:v>0.34467119921428574</c:v>
                </c:pt>
                <c:pt idx="720">
                  <c:v>0.34151695471428573</c:v>
                </c:pt>
                <c:pt idx="721">
                  <c:v>0.33729020864285714</c:v>
                </c:pt>
                <c:pt idx="722">
                  <c:v>0.33306346257142855</c:v>
                </c:pt>
                <c:pt idx="723">
                  <c:v>0.32912227378571429</c:v>
                </c:pt>
                <c:pt idx="724">
                  <c:v>0.32460997050000001</c:v>
                </c:pt>
                <c:pt idx="725">
                  <c:v>0.32124457664285716</c:v>
                </c:pt>
                <c:pt idx="726">
                  <c:v>0.31773243664285722</c:v>
                </c:pt>
                <c:pt idx="727">
                  <c:v>0.31436437528571426</c:v>
                </c:pt>
                <c:pt idx="728">
                  <c:v>0.31099631392857141</c:v>
                </c:pt>
                <c:pt idx="729">
                  <c:v>0.30762825257142856</c:v>
                </c:pt>
                <c:pt idx="730">
                  <c:v>0.30411741264285713</c:v>
                </c:pt>
                <c:pt idx="731">
                  <c:v>0.30088793185714291</c:v>
                </c:pt>
                <c:pt idx="732">
                  <c:v>0.29852153071428578</c:v>
                </c:pt>
                <c:pt idx="733">
                  <c:v>0.29701318735714288</c:v>
                </c:pt>
                <c:pt idx="734">
                  <c:v>0.29493463271428577</c:v>
                </c:pt>
                <c:pt idx="735">
                  <c:v>0.29392857964285718</c:v>
                </c:pt>
                <c:pt idx="736">
                  <c:v>0.29292252657142864</c:v>
                </c:pt>
                <c:pt idx="737">
                  <c:v>0.29163091621428577</c:v>
                </c:pt>
                <c:pt idx="738">
                  <c:v>0.29076764171428582</c:v>
                </c:pt>
                <c:pt idx="739">
                  <c:v>0.28947603135714289</c:v>
                </c:pt>
                <c:pt idx="740">
                  <c:v>0.28704587785714292</c:v>
                </c:pt>
                <c:pt idx="741">
                  <c:v>0.28389858614285718</c:v>
                </c:pt>
                <c:pt idx="742">
                  <c:v>0.28075129442857139</c:v>
                </c:pt>
                <c:pt idx="743">
                  <c:v>0.2776040027142857</c:v>
                </c:pt>
                <c:pt idx="744">
                  <c:v>0.2743139323571428</c:v>
                </c:pt>
                <c:pt idx="745">
                  <c:v>0.27088108335714284</c:v>
                </c:pt>
                <c:pt idx="746">
                  <c:v>0.26759101300000004</c:v>
                </c:pt>
                <c:pt idx="747">
                  <c:v>0.26386963685714288</c:v>
                </c:pt>
                <c:pt idx="748">
                  <c:v>0.2615784771428572</c:v>
                </c:pt>
                <c:pt idx="749">
                  <c:v>0.2595734157857143</c:v>
                </c:pt>
                <c:pt idx="750">
                  <c:v>0.25756835442857146</c:v>
                </c:pt>
                <c:pt idx="751">
                  <c:v>0.25556329307142861</c:v>
                </c:pt>
                <c:pt idx="752">
                  <c:v>0.25398731400000002</c:v>
                </c:pt>
                <c:pt idx="753">
                  <c:v>0.25241133492857143</c:v>
                </c:pt>
                <c:pt idx="754">
                  <c:v>0.25369795557142855</c:v>
                </c:pt>
                <c:pt idx="755">
                  <c:v>0.25670058128571427</c:v>
                </c:pt>
                <c:pt idx="756">
                  <c:v>0.25984591721428568</c:v>
                </c:pt>
                <c:pt idx="757">
                  <c:v>0.26299125314285715</c:v>
                </c:pt>
                <c:pt idx="758">
                  <c:v>0.26627936771428573</c:v>
                </c:pt>
                <c:pt idx="759">
                  <c:v>0.26942470364285714</c:v>
                </c:pt>
                <c:pt idx="760">
                  <c:v>0.27257003957142856</c:v>
                </c:pt>
                <c:pt idx="761">
                  <c:v>0.27571838942857141</c:v>
                </c:pt>
                <c:pt idx="762">
                  <c:v>0.28015594507142855</c:v>
                </c:pt>
                <c:pt idx="763">
                  <c:v>0.28445062271428567</c:v>
                </c:pt>
                <c:pt idx="764">
                  <c:v>0.28874530035714285</c:v>
                </c:pt>
                <c:pt idx="765">
                  <c:v>0.29303997799999998</c:v>
                </c:pt>
                <c:pt idx="766">
                  <c:v>0.29733390921428571</c:v>
                </c:pt>
                <c:pt idx="767">
                  <c:v>0.30206013857142855</c:v>
                </c:pt>
                <c:pt idx="768">
                  <c:v>0.305354458</c:v>
                </c:pt>
                <c:pt idx="769">
                  <c:v>0.30779268921428576</c:v>
                </c:pt>
                <c:pt idx="770">
                  <c:v>0.31008821021428579</c:v>
                </c:pt>
                <c:pt idx="771">
                  <c:v>0.3123837312142857</c:v>
                </c:pt>
                <c:pt idx="772">
                  <c:v>0.31467925221428572</c:v>
                </c:pt>
                <c:pt idx="773">
                  <c:v>0.31711755185714285</c:v>
                </c:pt>
                <c:pt idx="774">
                  <c:v>0.31955585149999999</c:v>
                </c:pt>
                <c:pt idx="775">
                  <c:v>0.32326962085714284</c:v>
                </c:pt>
                <c:pt idx="776">
                  <c:v>0.32555140585714282</c:v>
                </c:pt>
                <c:pt idx="777">
                  <c:v>0.32797645435714279</c:v>
                </c:pt>
                <c:pt idx="778">
                  <c:v>0.33040150285714287</c:v>
                </c:pt>
                <c:pt idx="779">
                  <c:v>0.33183483657142848</c:v>
                </c:pt>
                <c:pt idx="780">
                  <c:v>0.33555780899999993</c:v>
                </c:pt>
                <c:pt idx="781">
                  <c:v>0.34056894357142847</c:v>
                </c:pt>
                <c:pt idx="782">
                  <c:v>0.34601099164285704</c:v>
                </c:pt>
                <c:pt idx="783">
                  <c:v>0.35159581835714288</c:v>
                </c:pt>
                <c:pt idx="784">
                  <c:v>0.35917707685714284</c:v>
                </c:pt>
                <c:pt idx="785">
                  <c:v>0.36675833535714292</c:v>
                </c:pt>
                <c:pt idx="786">
                  <c:v>0.37462515114285722</c:v>
                </c:pt>
                <c:pt idx="787">
                  <c:v>0.38249196692857146</c:v>
                </c:pt>
                <c:pt idx="788">
                  <c:v>0.39193700085714289</c:v>
                </c:pt>
                <c:pt idx="789">
                  <c:v>0.39968303092857144</c:v>
                </c:pt>
                <c:pt idx="790">
                  <c:v>0.40742906100000004</c:v>
                </c:pt>
                <c:pt idx="791">
                  <c:v>0.41759655621428571</c:v>
                </c:pt>
                <c:pt idx="792">
                  <c:v>0.42776405142857143</c:v>
                </c:pt>
                <c:pt idx="793">
                  <c:v>0.43506809835714283</c:v>
                </c:pt>
                <c:pt idx="794">
                  <c:v>0.44322377664285717</c:v>
                </c:pt>
                <c:pt idx="795">
                  <c:v>0.44965899464285713</c:v>
                </c:pt>
                <c:pt idx="796">
                  <c:v>0.45609354807142849</c:v>
                </c:pt>
                <c:pt idx="797">
                  <c:v>0.46238532285714279</c:v>
                </c:pt>
                <c:pt idx="798">
                  <c:v>0.4666806658571428</c:v>
                </c:pt>
                <c:pt idx="799">
                  <c:v>0.4709760088571428</c:v>
                </c:pt>
                <c:pt idx="800">
                  <c:v>0.47498579457142848</c:v>
                </c:pt>
                <c:pt idx="801">
                  <c:v>0.47899558028571426</c:v>
                </c:pt>
                <c:pt idx="802">
                  <c:v>0.47715085649999989</c:v>
                </c:pt>
                <c:pt idx="803">
                  <c:v>0.47986350157142849</c:v>
                </c:pt>
                <c:pt idx="804">
                  <c:v>0.48257614664285697</c:v>
                </c:pt>
                <c:pt idx="805">
                  <c:v>0.48258084271428558</c:v>
                </c:pt>
                <c:pt idx="806">
                  <c:v>0.48258553878571409</c:v>
                </c:pt>
                <c:pt idx="807">
                  <c:v>0.48644539792857128</c:v>
                </c:pt>
                <c:pt idx="808">
                  <c:v>0.48687921964285696</c:v>
                </c:pt>
                <c:pt idx="809">
                  <c:v>0.4874552807857141</c:v>
                </c:pt>
                <c:pt idx="810">
                  <c:v>0.48717045121428565</c:v>
                </c:pt>
                <c:pt idx="811">
                  <c:v>0.48688562164285715</c:v>
                </c:pt>
                <c:pt idx="812">
                  <c:v>0.48660079207142853</c:v>
                </c:pt>
                <c:pt idx="813">
                  <c:v>0.48631596250000003</c:v>
                </c:pt>
                <c:pt idx="814">
                  <c:v>0.48588835435714289</c:v>
                </c:pt>
                <c:pt idx="815">
                  <c:v>0.48545250221428576</c:v>
                </c:pt>
                <c:pt idx="816">
                  <c:v>0.48929294142857144</c:v>
                </c:pt>
                <c:pt idx="817">
                  <c:v>0.48899774242857147</c:v>
                </c:pt>
                <c:pt idx="818">
                  <c:v>0.48870254342857145</c:v>
                </c:pt>
                <c:pt idx="819">
                  <c:v>0.48840734442857148</c:v>
                </c:pt>
                <c:pt idx="820">
                  <c:v>0.48811214542857145</c:v>
                </c:pt>
                <c:pt idx="821">
                  <c:v>0.48781694642857143</c:v>
                </c:pt>
                <c:pt idx="822">
                  <c:v>0.48737817892857144</c:v>
                </c:pt>
                <c:pt idx="823">
                  <c:v>0.48708272921428569</c:v>
                </c:pt>
                <c:pt idx="824">
                  <c:v>0.48692892035714286</c:v>
                </c:pt>
                <c:pt idx="825">
                  <c:v>0.48677511150000002</c:v>
                </c:pt>
                <c:pt idx="826">
                  <c:v>0.48662130264285713</c:v>
                </c:pt>
                <c:pt idx="827">
                  <c:v>0.4864674937857143</c:v>
                </c:pt>
                <c:pt idx="828">
                  <c:v>0.48631368485714288</c:v>
                </c:pt>
                <c:pt idx="829">
                  <c:v>0.48659645578571425</c:v>
                </c:pt>
                <c:pt idx="830">
                  <c:v>0.48645089085714283</c:v>
                </c:pt>
                <c:pt idx="831">
                  <c:v>0.4867350369285714</c:v>
                </c:pt>
                <c:pt idx="832">
                  <c:v>0.48730603957142854</c:v>
                </c:pt>
                <c:pt idx="833">
                  <c:v>0.48816394157142851</c:v>
                </c:pt>
                <c:pt idx="834">
                  <c:v>0.48902184357142847</c:v>
                </c:pt>
                <c:pt idx="835">
                  <c:v>0.48987974557142844</c:v>
                </c:pt>
                <c:pt idx="836">
                  <c:v>0.49073764757142851</c:v>
                </c:pt>
                <c:pt idx="837">
                  <c:v>0.49346453314285704</c:v>
                </c:pt>
                <c:pt idx="838">
                  <c:v>0.4976279432857143</c:v>
                </c:pt>
                <c:pt idx="839">
                  <c:v>0.5017913534285714</c:v>
                </c:pt>
                <c:pt idx="840">
                  <c:v>0.50595476357142866</c:v>
                </c:pt>
                <c:pt idx="841">
                  <c:v>0.51011817371428581</c:v>
                </c:pt>
                <c:pt idx="842">
                  <c:v>0.51442436250000012</c:v>
                </c:pt>
                <c:pt idx="843">
                  <c:v>0.51901827350000007</c:v>
                </c:pt>
                <c:pt idx="844">
                  <c:v>0.52590957585714293</c:v>
                </c:pt>
                <c:pt idx="845">
                  <c:v>0.53308864507142861</c:v>
                </c:pt>
                <c:pt idx="846">
                  <c:v>0.54055389814285715</c:v>
                </c:pt>
                <c:pt idx="847">
                  <c:v>0.54874088121428577</c:v>
                </c:pt>
                <c:pt idx="848">
                  <c:v>0.55692786428571428</c:v>
                </c:pt>
                <c:pt idx="849">
                  <c:v>0.56439878921428566</c:v>
                </c:pt>
                <c:pt idx="850">
                  <c:v>0.57272855092857144</c:v>
                </c:pt>
                <c:pt idx="851">
                  <c:v>0.57876099321428565</c:v>
                </c:pt>
                <c:pt idx="852">
                  <c:v>0.58421958185714284</c:v>
                </c:pt>
                <c:pt idx="853">
                  <c:v>0.58967817049999993</c:v>
                </c:pt>
                <c:pt idx="854">
                  <c:v>0.59513194021428562</c:v>
                </c:pt>
                <c:pt idx="855">
                  <c:v>0.60058570992857152</c:v>
                </c:pt>
                <c:pt idx="856">
                  <c:v>0.6060394796428572</c:v>
                </c:pt>
                <c:pt idx="857">
                  <c:v>0.61221145307142866</c:v>
                </c:pt>
                <c:pt idx="858">
                  <c:v>0.61708659307142877</c:v>
                </c:pt>
                <c:pt idx="859">
                  <c:v>0.62138661914285731</c:v>
                </c:pt>
                <c:pt idx="860">
                  <c:v>0.62511360478571443</c:v>
                </c:pt>
                <c:pt idx="861">
                  <c:v>0.62783196107142858</c:v>
                </c:pt>
                <c:pt idx="862">
                  <c:v>0.63055031735714284</c:v>
                </c:pt>
                <c:pt idx="863">
                  <c:v>0.63434324842857137</c:v>
                </c:pt>
                <c:pt idx="864">
                  <c:v>0.63706160471428563</c:v>
                </c:pt>
                <c:pt idx="865">
                  <c:v>0.64028125628571431</c:v>
                </c:pt>
                <c:pt idx="866">
                  <c:v>0.64508743235714283</c:v>
                </c:pt>
                <c:pt idx="867">
                  <c:v>0.64758903885714292</c:v>
                </c:pt>
                <c:pt idx="868">
                  <c:v>0.6500954642857143</c:v>
                </c:pt>
                <c:pt idx="869">
                  <c:v>0.65260188971428579</c:v>
                </c:pt>
                <c:pt idx="870">
                  <c:v>0.65510831514285717</c:v>
                </c:pt>
                <c:pt idx="871">
                  <c:v>0.65618047878571428</c:v>
                </c:pt>
                <c:pt idx="872">
                  <c:v>0.65783032592857127</c:v>
                </c:pt>
                <c:pt idx="873">
                  <c:v>0.65977120357142849</c:v>
                </c:pt>
                <c:pt idx="874">
                  <c:v>0.66156926692857143</c:v>
                </c:pt>
                <c:pt idx="875">
                  <c:v>0.66336733028571426</c:v>
                </c:pt>
                <c:pt idx="876">
                  <c:v>0.66516539364285709</c:v>
                </c:pt>
                <c:pt idx="877">
                  <c:v>0.66674775464285718</c:v>
                </c:pt>
                <c:pt idx="878">
                  <c:v>0.66840195550000003</c:v>
                </c:pt>
                <c:pt idx="879">
                  <c:v>0.66969763971428564</c:v>
                </c:pt>
                <c:pt idx="880">
                  <c:v>0.66782181249999994</c:v>
                </c:pt>
                <c:pt idx="881">
                  <c:v>0.6682505548571428</c:v>
                </c:pt>
                <c:pt idx="882">
                  <c:v>0.66867929721428576</c:v>
                </c:pt>
                <c:pt idx="883">
                  <c:v>0.6691080395714285</c:v>
                </c:pt>
                <c:pt idx="884">
                  <c:v>0.66953678192857136</c:v>
                </c:pt>
                <c:pt idx="885">
                  <c:v>0.66996552428571421</c:v>
                </c:pt>
                <c:pt idx="886">
                  <c:v>0.6698230093571429</c:v>
                </c:pt>
                <c:pt idx="887">
                  <c:v>0.66953156978571438</c:v>
                </c:pt>
                <c:pt idx="888">
                  <c:v>0.66938294450000002</c:v>
                </c:pt>
                <c:pt idx="889">
                  <c:v>0.66952204407142857</c:v>
                </c:pt>
                <c:pt idx="890">
                  <c:v>0.66966114364285712</c:v>
                </c:pt>
                <c:pt idx="891">
                  <c:v>0.66922898600000003</c:v>
                </c:pt>
                <c:pt idx="892">
                  <c:v>0.66908350514285708</c:v>
                </c:pt>
                <c:pt idx="893">
                  <c:v>0.66893908664285717</c:v>
                </c:pt>
                <c:pt idx="894">
                  <c:v>0.66994888071428582</c:v>
                </c:pt>
                <c:pt idx="895">
                  <c:v>0.67095867478571436</c:v>
                </c:pt>
                <c:pt idx="896">
                  <c:v>0.67254416064285727</c:v>
                </c:pt>
                <c:pt idx="897">
                  <c:v>0.67412964649999996</c:v>
                </c:pt>
                <c:pt idx="898">
                  <c:v>0.67571513235714276</c:v>
                </c:pt>
                <c:pt idx="899">
                  <c:v>0.67974137385714273</c:v>
                </c:pt>
                <c:pt idx="900">
                  <c:v>0.68448684685714267</c:v>
                </c:pt>
                <c:pt idx="901">
                  <c:v>0.69169455785714284</c:v>
                </c:pt>
                <c:pt idx="902">
                  <c:v>0.70019716392857145</c:v>
                </c:pt>
                <c:pt idx="903">
                  <c:v>0.70913327478571442</c:v>
                </c:pt>
                <c:pt idx="904">
                  <c:v>0.71806938564285727</c:v>
                </c:pt>
                <c:pt idx="905">
                  <c:v>0.7274339394285716</c:v>
                </c:pt>
                <c:pt idx="906">
                  <c:v>0.73622577585714288</c:v>
                </c:pt>
                <c:pt idx="907">
                  <c:v>0.74746239292857142</c:v>
                </c:pt>
                <c:pt idx="908">
                  <c:v>0.75841486407142844</c:v>
                </c:pt>
                <c:pt idx="909">
                  <c:v>0.76864755942857133</c:v>
                </c:pt>
                <c:pt idx="910">
                  <c:v>0.77975402171428565</c:v>
                </c:pt>
                <c:pt idx="911">
                  <c:v>0.79086048399999986</c:v>
                </c:pt>
                <c:pt idx="912">
                  <c:v>0.80225257492857149</c:v>
                </c:pt>
                <c:pt idx="913">
                  <c:v>0.81098536392857146</c:v>
                </c:pt>
                <c:pt idx="914">
                  <c:v>0.82015292057142841</c:v>
                </c:pt>
                <c:pt idx="915">
                  <c:v>0.82779018192857134</c:v>
                </c:pt>
                <c:pt idx="916">
                  <c:v>0.83398973392857145</c:v>
                </c:pt>
                <c:pt idx="917">
                  <c:v>0.84018650042857146</c:v>
                </c:pt>
                <c:pt idx="918">
                  <c:v>0.84638326692857146</c:v>
                </c:pt>
                <c:pt idx="919">
                  <c:v>0.85243721914285708</c:v>
                </c:pt>
                <c:pt idx="920">
                  <c:v>0.85920670300000002</c:v>
                </c:pt>
                <c:pt idx="921">
                  <c:v>0.8632447152142857</c:v>
                </c:pt>
                <c:pt idx="922">
                  <c:v>0.86627762071428571</c:v>
                </c:pt>
                <c:pt idx="923">
                  <c:v>0.87017311628571437</c:v>
                </c:pt>
                <c:pt idx="924">
                  <c:v>0.87233067192857139</c:v>
                </c:pt>
                <c:pt idx="925">
                  <c:v>0.87448822757142852</c:v>
                </c:pt>
                <c:pt idx="926">
                  <c:v>0.87636015457142846</c:v>
                </c:pt>
                <c:pt idx="927">
                  <c:v>0.87888613428571405</c:v>
                </c:pt>
                <c:pt idx="928">
                  <c:v>0.88052172292857134</c:v>
                </c:pt>
                <c:pt idx="929">
                  <c:v>0.88108408678571426</c:v>
                </c:pt>
                <c:pt idx="930">
                  <c:v>0.88164645064285718</c:v>
                </c:pt>
                <c:pt idx="931">
                  <c:v>0.8822165546428572</c:v>
                </c:pt>
                <c:pt idx="932">
                  <c:v>0.8827866586428571</c:v>
                </c:pt>
                <c:pt idx="933">
                  <c:v>0.88349957692857128</c:v>
                </c:pt>
                <c:pt idx="934">
                  <c:v>0.8840696809285713</c:v>
                </c:pt>
                <c:pt idx="935">
                  <c:v>0.8849254135714284</c:v>
                </c:pt>
                <c:pt idx="936">
                  <c:v>0.88722346235714256</c:v>
                </c:pt>
                <c:pt idx="937">
                  <c:v>0.88952302721428544</c:v>
                </c:pt>
                <c:pt idx="938">
                  <c:v>0.89212374849999976</c:v>
                </c:pt>
                <c:pt idx="939">
                  <c:v>0.89472446978571418</c:v>
                </c:pt>
                <c:pt idx="940">
                  <c:v>0.89746800535714277</c:v>
                </c:pt>
                <c:pt idx="941">
                  <c:v>0.8996332202142856</c:v>
                </c:pt>
                <c:pt idx="942">
                  <c:v>0.90094856142857149</c:v>
                </c:pt>
                <c:pt idx="943">
                  <c:v>0.90197827407142861</c:v>
                </c:pt>
                <c:pt idx="944">
                  <c:v>0.90286226421428573</c:v>
                </c:pt>
                <c:pt idx="945">
                  <c:v>0.9030200700714287</c:v>
                </c:pt>
                <c:pt idx="946">
                  <c:v>0.90317787592857157</c:v>
                </c:pt>
                <c:pt idx="947">
                  <c:v>0.90347849607142883</c:v>
                </c:pt>
                <c:pt idx="948">
                  <c:v>0.90335067335714303</c:v>
                </c:pt>
                <c:pt idx="949">
                  <c:v>0.90322285064285723</c:v>
                </c:pt>
                <c:pt idx="950">
                  <c:v>0.90222231421428589</c:v>
                </c:pt>
                <c:pt idx="951">
                  <c:v>0.90107744742857154</c:v>
                </c:pt>
                <c:pt idx="952">
                  <c:v>0.90035260342857171</c:v>
                </c:pt>
                <c:pt idx="953">
                  <c:v>0.89962775942857165</c:v>
                </c:pt>
                <c:pt idx="954">
                  <c:v>0.89918854400000015</c:v>
                </c:pt>
                <c:pt idx="955">
                  <c:v>0.89889214285714303</c:v>
                </c:pt>
                <c:pt idx="956">
                  <c:v>0.8991804893571429</c:v>
                </c:pt>
                <c:pt idx="957">
                  <c:v>0.90034354035714304</c:v>
                </c:pt>
                <c:pt idx="958">
                  <c:v>0.90193881007142873</c:v>
                </c:pt>
                <c:pt idx="959">
                  <c:v>0.90180473457142873</c:v>
                </c:pt>
                <c:pt idx="960">
                  <c:v>0.90167065907142874</c:v>
                </c:pt>
                <c:pt idx="961">
                  <c:v>0.90125095500000008</c:v>
                </c:pt>
                <c:pt idx="962">
                  <c:v>0.90111687942857166</c:v>
                </c:pt>
                <c:pt idx="963">
                  <c:v>0.90169970614285722</c:v>
                </c:pt>
                <c:pt idx="964">
                  <c:v>0.90214422071428579</c:v>
                </c:pt>
                <c:pt idx="965">
                  <c:v>0.9024459210000001</c:v>
                </c:pt>
                <c:pt idx="966">
                  <c:v>0.90231492328571439</c:v>
                </c:pt>
                <c:pt idx="967">
                  <c:v>0.90218392557142857</c:v>
                </c:pt>
                <c:pt idx="968">
                  <c:v>0.90162448500000014</c:v>
                </c:pt>
                <c:pt idx="969">
                  <c:v>0.90135356085714313</c:v>
                </c:pt>
                <c:pt idx="970">
                  <c:v>0.90035980421428596</c:v>
                </c:pt>
                <c:pt idx="971">
                  <c:v>0.89936181314285724</c:v>
                </c:pt>
                <c:pt idx="972">
                  <c:v>0.89850576878571442</c:v>
                </c:pt>
                <c:pt idx="973">
                  <c:v>0.90010671685714294</c:v>
                </c:pt>
                <c:pt idx="974">
                  <c:v>0.90170766492857157</c:v>
                </c:pt>
                <c:pt idx="975">
                  <c:v>0.90330861300000009</c:v>
                </c:pt>
                <c:pt idx="976">
                  <c:v>0.90519518971428581</c:v>
                </c:pt>
                <c:pt idx="977">
                  <c:v>0.90622204985714283</c:v>
                </c:pt>
                <c:pt idx="978">
                  <c:v>0.90810250028571426</c:v>
                </c:pt>
                <c:pt idx="979">
                  <c:v>0.90969732214285715</c:v>
                </c:pt>
                <c:pt idx="980">
                  <c:v>0.91129214400000003</c:v>
                </c:pt>
                <c:pt idx="981">
                  <c:v>0.91288696585714302</c:v>
                </c:pt>
                <c:pt idx="982">
                  <c:v>0.9144817877142859</c:v>
                </c:pt>
                <c:pt idx="983">
                  <c:v>0.91578809314285725</c:v>
                </c:pt>
                <c:pt idx="984">
                  <c:v>0.91724010071428597</c:v>
                </c:pt>
                <c:pt idx="985">
                  <c:v>0.91810726678571442</c:v>
                </c:pt>
                <c:pt idx="986">
                  <c:v>0.91868694628571446</c:v>
                </c:pt>
                <c:pt idx="987">
                  <c:v>0.91853897857142874</c:v>
                </c:pt>
                <c:pt idx="988">
                  <c:v>0.91839101085714281</c:v>
                </c:pt>
                <c:pt idx="989">
                  <c:v>0.91838585742857148</c:v>
                </c:pt>
                <c:pt idx="990">
                  <c:v>0.91795032964285717</c:v>
                </c:pt>
                <c:pt idx="991">
                  <c:v>0.91765761614285701</c:v>
                </c:pt>
                <c:pt idx="992">
                  <c:v>0.91708256957142853</c:v>
                </c:pt>
                <c:pt idx="993">
                  <c:v>0.91520061214285708</c:v>
                </c:pt>
                <c:pt idx="994">
                  <c:v>0.91446731849999996</c:v>
                </c:pt>
                <c:pt idx="995">
                  <c:v>0.91373402485714295</c:v>
                </c:pt>
                <c:pt idx="996">
                  <c:v>0.91300073121428582</c:v>
                </c:pt>
                <c:pt idx="997">
                  <c:v>0.9122674375714287</c:v>
                </c:pt>
                <c:pt idx="998">
                  <c:v>0.91181977250000013</c:v>
                </c:pt>
                <c:pt idx="999">
                  <c:v>0.91079401407142868</c:v>
                </c:pt>
                <c:pt idx="1000">
                  <c:v>0.9096303444285716</c:v>
                </c:pt>
                <c:pt idx="1001">
                  <c:v>0.90773975957142861</c:v>
                </c:pt>
                <c:pt idx="1002">
                  <c:v>0.90584917471428572</c:v>
                </c:pt>
                <c:pt idx="1003">
                  <c:v>0.90324451835714281</c:v>
                </c:pt>
                <c:pt idx="1004">
                  <c:v>0.9009274220714284</c:v>
                </c:pt>
                <c:pt idx="1005">
                  <c:v>0.89861032578571398</c:v>
                </c:pt>
                <c:pt idx="1006">
                  <c:v>0.8975809217142855</c:v>
                </c:pt>
                <c:pt idx="1007">
                  <c:v>0.89828850992857123</c:v>
                </c:pt>
                <c:pt idx="1008">
                  <c:v>0.89784797814285688</c:v>
                </c:pt>
                <c:pt idx="1009">
                  <c:v>0.89740744635714276</c:v>
                </c:pt>
                <c:pt idx="1010">
                  <c:v>0.8971097288571428</c:v>
                </c:pt>
                <c:pt idx="1011">
                  <c:v>0.89666919707142867</c:v>
                </c:pt>
                <c:pt idx="1012">
                  <c:v>0.89594303671428577</c:v>
                </c:pt>
                <c:pt idx="1013">
                  <c:v>0.89492943021428573</c:v>
                </c:pt>
                <c:pt idx="1014">
                  <c:v>0.89419840714285714</c:v>
                </c:pt>
                <c:pt idx="1015">
                  <c:v>0.89419429928571426</c:v>
                </c:pt>
                <c:pt idx="1016">
                  <c:v>0.89419019142857137</c:v>
                </c:pt>
                <c:pt idx="1017">
                  <c:v>0.8949001550714285</c:v>
                </c:pt>
                <c:pt idx="1018">
                  <c:v>0.89524894085714279</c:v>
                </c:pt>
                <c:pt idx="1019">
                  <c:v>0.89502123235714293</c:v>
                </c:pt>
                <c:pt idx="1020">
                  <c:v>0.89285354650000015</c:v>
                </c:pt>
                <c:pt idx="1021">
                  <c:v>0.89068422207142872</c:v>
                </c:pt>
                <c:pt idx="1022">
                  <c:v>0.88851435385714284</c:v>
                </c:pt>
                <c:pt idx="1023">
                  <c:v>0.88634448564285739</c:v>
                </c:pt>
                <c:pt idx="1024">
                  <c:v>0.88417461742857151</c:v>
                </c:pt>
                <c:pt idx="1025">
                  <c:v>0.88200474921428573</c:v>
                </c:pt>
                <c:pt idx="1026">
                  <c:v>0.87954555500000009</c:v>
                </c:pt>
                <c:pt idx="1027">
                  <c:v>0.87780894128571441</c:v>
                </c:pt>
                <c:pt idx="1028">
                  <c:v>0.8752033290000002</c:v>
                </c:pt>
                <c:pt idx="1029">
                  <c:v>0.87216569064285732</c:v>
                </c:pt>
                <c:pt idx="1030">
                  <c:v>0.86912805228571444</c:v>
                </c:pt>
                <c:pt idx="1031">
                  <c:v>0.86609041392857145</c:v>
                </c:pt>
                <c:pt idx="1032">
                  <c:v>0.86305313735714295</c:v>
                </c:pt>
                <c:pt idx="1033">
                  <c:v>0.86059235507142862</c:v>
                </c:pt>
                <c:pt idx="1034">
                  <c:v>0.85863950192857141</c:v>
                </c:pt>
                <c:pt idx="1035">
                  <c:v>0.85697581750000007</c:v>
                </c:pt>
                <c:pt idx="1036">
                  <c:v>0.8553121330714285</c:v>
                </c:pt>
                <c:pt idx="1037">
                  <c:v>0.85364844864285705</c:v>
                </c:pt>
                <c:pt idx="1038">
                  <c:v>0.85184194992857143</c:v>
                </c:pt>
                <c:pt idx="1039">
                  <c:v>0.85046389407142853</c:v>
                </c:pt>
                <c:pt idx="1040">
                  <c:v>0.84880390699999997</c:v>
                </c:pt>
                <c:pt idx="1041">
                  <c:v>0.84814782157142854</c:v>
                </c:pt>
                <c:pt idx="1042">
                  <c:v>0.84807510614285708</c:v>
                </c:pt>
                <c:pt idx="1043">
                  <c:v>0.8484344167857143</c:v>
                </c:pt>
                <c:pt idx="1044">
                  <c:v>0.8487937274285714</c:v>
                </c:pt>
                <c:pt idx="1045">
                  <c:v>0.84886740942857142</c:v>
                </c:pt>
                <c:pt idx="1046">
                  <c:v>0.84915909321428573</c:v>
                </c:pt>
                <c:pt idx="1047">
                  <c:v>0.85009325407142866</c:v>
                </c:pt>
                <c:pt idx="1048">
                  <c:v>0.85117177092857155</c:v>
                </c:pt>
                <c:pt idx="1049">
                  <c:v>0.85210393335714296</c:v>
                </c:pt>
                <c:pt idx="1050">
                  <c:v>0.85274801021428559</c:v>
                </c:pt>
                <c:pt idx="1051">
                  <c:v>0.85339208707142866</c:v>
                </c:pt>
                <c:pt idx="1052">
                  <c:v>0.85403616392857151</c:v>
                </c:pt>
                <c:pt idx="1053">
                  <c:v>0.85403062621428572</c:v>
                </c:pt>
                <c:pt idx="1054">
                  <c:v>0.85402033392857146</c:v>
                </c:pt>
                <c:pt idx="1055">
                  <c:v>0.85300628471428586</c:v>
                </c:pt>
                <c:pt idx="1056">
                  <c:v>0.85156124807142874</c:v>
                </c:pt>
                <c:pt idx="1057">
                  <c:v>0.85047381200000027</c:v>
                </c:pt>
                <c:pt idx="1058">
                  <c:v>0.84938637592857169</c:v>
                </c:pt>
                <c:pt idx="1059">
                  <c:v>0.848727382857143</c:v>
                </c:pt>
                <c:pt idx="1060">
                  <c:v>0.84878246121428569</c:v>
                </c:pt>
                <c:pt idx="1061">
                  <c:v>0.84803745864285707</c:v>
                </c:pt>
                <c:pt idx="1062">
                  <c:v>0.84726832735714286</c:v>
                </c:pt>
                <c:pt idx="1063">
                  <c:v>0.84778620450000008</c:v>
                </c:pt>
                <c:pt idx="1064">
                  <c:v>0.84743525685714283</c:v>
                </c:pt>
                <c:pt idx="1065">
                  <c:v>0.84708430921428579</c:v>
                </c:pt>
                <c:pt idx="1066">
                  <c:v>0.8463049187142857</c:v>
                </c:pt>
                <c:pt idx="1067">
                  <c:v>0.84538642971428557</c:v>
                </c:pt>
                <c:pt idx="1068">
                  <c:v>0.84446314228571429</c:v>
                </c:pt>
                <c:pt idx="1069">
                  <c:v>0.84454365135714282</c:v>
                </c:pt>
                <c:pt idx="1070">
                  <c:v>0.84620431135714291</c:v>
                </c:pt>
                <c:pt idx="1071">
                  <c:v>0.84713583871428588</c:v>
                </c:pt>
                <c:pt idx="1072">
                  <c:v>0.84806736607142852</c:v>
                </c:pt>
                <c:pt idx="1073">
                  <c:v>0.84899889335714296</c:v>
                </c:pt>
                <c:pt idx="1074">
                  <c:v>0.84935916350000007</c:v>
                </c:pt>
                <c:pt idx="1075">
                  <c:v>0.8498770375000001</c:v>
                </c:pt>
                <c:pt idx="1076">
                  <c:v>0.85056579935714294</c:v>
                </c:pt>
                <c:pt idx="1077">
                  <c:v>0.85140887585714276</c:v>
                </c:pt>
                <c:pt idx="1078">
                  <c:v>0.85809916328571423</c:v>
                </c:pt>
                <c:pt idx="1079">
                  <c:v>0.8647894507142857</c:v>
                </c:pt>
                <c:pt idx="1080">
                  <c:v>0.87190818100000012</c:v>
                </c:pt>
                <c:pt idx="1081">
                  <c:v>0.88039008292857157</c:v>
                </c:pt>
                <c:pt idx="1082">
                  <c:v>0.88930998078571444</c:v>
                </c:pt>
                <c:pt idx="1083">
                  <c:v>0.89736557721428578</c:v>
                </c:pt>
                <c:pt idx="1084">
                  <c:v>0.90340153514285704</c:v>
                </c:pt>
                <c:pt idx="1085">
                  <c:v>0.90908395435714273</c:v>
                </c:pt>
                <c:pt idx="1086">
                  <c:v>0.91476637357142843</c:v>
                </c:pt>
                <c:pt idx="1087">
                  <c:v>0.92044879278571423</c:v>
                </c:pt>
                <c:pt idx="1088">
                  <c:v>0.92655965492857129</c:v>
                </c:pt>
                <c:pt idx="1089">
                  <c:v>0.93194914307142862</c:v>
                </c:pt>
                <c:pt idx="1090">
                  <c:v>0.93717496942857159</c:v>
                </c:pt>
                <c:pt idx="1091">
                  <c:v>0.94081022664285729</c:v>
                </c:pt>
                <c:pt idx="1092">
                  <c:v>0.93974728271428576</c:v>
                </c:pt>
                <c:pt idx="1093">
                  <c:v>0.93868433878571433</c:v>
                </c:pt>
                <c:pt idx="1094">
                  <c:v>0.9376213948571428</c:v>
                </c:pt>
                <c:pt idx="1095">
                  <c:v>0.93569836378571414</c:v>
                </c:pt>
                <c:pt idx="1096">
                  <c:v>0.93379139799999977</c:v>
                </c:pt>
                <c:pt idx="1097">
                  <c:v>0.9318882753571428</c:v>
                </c:pt>
                <c:pt idx="1098">
                  <c:v>0.9312840706428569</c:v>
                </c:pt>
                <c:pt idx="1099">
                  <c:v>0.93123345521428558</c:v>
                </c:pt>
                <c:pt idx="1100">
                  <c:v>0.93118283978571426</c:v>
                </c:pt>
                <c:pt idx="1101">
                  <c:v>0.93098941007142855</c:v>
                </c:pt>
                <c:pt idx="1102">
                  <c:v>0.9300819087857144</c:v>
                </c:pt>
                <c:pt idx="1103">
                  <c:v>0.92961015292857163</c:v>
                </c:pt>
                <c:pt idx="1104">
                  <c:v>0.9272972321428572</c:v>
                </c:pt>
                <c:pt idx="1105">
                  <c:v>0.92499074314285734</c:v>
                </c:pt>
                <c:pt idx="1106">
                  <c:v>0.92269215471428567</c:v>
                </c:pt>
                <c:pt idx="1107">
                  <c:v>0.92039356628571412</c:v>
                </c:pt>
                <c:pt idx="1108">
                  <c:v>0.91809497785714267</c:v>
                </c:pt>
                <c:pt idx="1109">
                  <c:v>0.91579638942857111</c:v>
                </c:pt>
                <c:pt idx="1110">
                  <c:v>0.91334103728571414</c:v>
                </c:pt>
                <c:pt idx="1111">
                  <c:v>0.90988820364285694</c:v>
                </c:pt>
                <c:pt idx="1112">
                  <c:v>0.90515745542857129</c:v>
                </c:pt>
                <c:pt idx="1113">
                  <c:v>0.90132180600000011</c:v>
                </c:pt>
                <c:pt idx="1114">
                  <c:v>0.89748615657142861</c:v>
                </c:pt>
                <c:pt idx="1115">
                  <c:v>0.89350769285714282</c:v>
                </c:pt>
                <c:pt idx="1116">
                  <c:v>0.88995767207142851</c:v>
                </c:pt>
                <c:pt idx="1117">
                  <c:v>0.88669220442857133</c:v>
                </c:pt>
                <c:pt idx="1118">
                  <c:v>0.88586702214285695</c:v>
                </c:pt>
                <c:pt idx="1119">
                  <c:v>0.88461339699999986</c:v>
                </c:pt>
                <c:pt idx="1120">
                  <c:v>0.88264333685714269</c:v>
                </c:pt>
                <c:pt idx="1121">
                  <c:v>0.88067327671428575</c:v>
                </c:pt>
                <c:pt idx="1122">
                  <c:v>0.87884603085714286</c:v>
                </c:pt>
                <c:pt idx="1123">
                  <c:v>0.87701878499999986</c:v>
                </c:pt>
                <c:pt idx="1124">
                  <c:v>0.87547505185714269</c:v>
                </c:pt>
                <c:pt idx="1125">
                  <c:v>0.87463799199999992</c:v>
                </c:pt>
                <c:pt idx="1126">
                  <c:v>0.87479446864285715</c:v>
                </c:pt>
                <c:pt idx="1127">
                  <c:v>0.87495886857142857</c:v>
                </c:pt>
                <c:pt idx="1128">
                  <c:v>0.87512326850000022</c:v>
                </c:pt>
                <c:pt idx="1129">
                  <c:v>0.87585892557142864</c:v>
                </c:pt>
                <c:pt idx="1130">
                  <c:v>0.87630895407142873</c:v>
                </c:pt>
                <c:pt idx="1131">
                  <c:v>0.8769028722857144</c:v>
                </c:pt>
                <c:pt idx="1132">
                  <c:v>0.87691120321428584</c:v>
                </c:pt>
                <c:pt idx="1133">
                  <c:v>0.87705931757142863</c:v>
                </c:pt>
                <c:pt idx="1134">
                  <c:v>0.8776358120714286</c:v>
                </c:pt>
                <c:pt idx="1135">
                  <c:v>0.87821230657142857</c:v>
                </c:pt>
                <c:pt idx="1136">
                  <c:v>0.87836035814285729</c:v>
                </c:pt>
                <c:pt idx="1137">
                  <c:v>0.87836506578571438</c:v>
                </c:pt>
                <c:pt idx="1138">
                  <c:v>0.87822886835714287</c:v>
                </c:pt>
                <c:pt idx="1139">
                  <c:v>0.87824014092857161</c:v>
                </c:pt>
                <c:pt idx="1140">
                  <c:v>0.87767536071428587</c:v>
                </c:pt>
                <c:pt idx="1141">
                  <c:v>0.87565468885714293</c:v>
                </c:pt>
                <c:pt idx="1142">
                  <c:v>0.87363401699999987</c:v>
                </c:pt>
                <c:pt idx="1143">
                  <c:v>0.87104208799999994</c:v>
                </c:pt>
                <c:pt idx="1144">
                  <c:v>0.8683780280714285</c:v>
                </c:pt>
                <c:pt idx="1145">
                  <c:v>0.86672749357142842</c:v>
                </c:pt>
                <c:pt idx="1146">
                  <c:v>0.86493754999999994</c:v>
                </c:pt>
                <c:pt idx="1147">
                  <c:v>0.86329294407142876</c:v>
                </c:pt>
                <c:pt idx="1148">
                  <c:v>0.86193639300000002</c:v>
                </c:pt>
                <c:pt idx="1149">
                  <c:v>0.86057984192857151</c:v>
                </c:pt>
                <c:pt idx="1150">
                  <c:v>0.85965169814285713</c:v>
                </c:pt>
                <c:pt idx="1151">
                  <c:v>0.85900967685714291</c:v>
                </c:pt>
                <c:pt idx="1152">
                  <c:v>0.85865384892857155</c:v>
                </c:pt>
                <c:pt idx="1153">
                  <c:v>0.85779858450000002</c:v>
                </c:pt>
                <c:pt idx="1154">
                  <c:v>0.85766090092857128</c:v>
                </c:pt>
                <c:pt idx="1155">
                  <c:v>0.85840175985714295</c:v>
                </c:pt>
                <c:pt idx="1156">
                  <c:v>0.8591426187857143</c:v>
                </c:pt>
                <c:pt idx="1157">
                  <c:v>0.86031184921428572</c:v>
                </c:pt>
                <c:pt idx="1158">
                  <c:v>0.86169602485714292</c:v>
                </c:pt>
                <c:pt idx="1159">
                  <c:v>0.86142323607142857</c:v>
                </c:pt>
                <c:pt idx="1160">
                  <c:v>0.86157666885714279</c:v>
                </c:pt>
                <c:pt idx="1161">
                  <c:v>0.86237404742857138</c:v>
                </c:pt>
                <c:pt idx="1162">
                  <c:v>0.86317142599999996</c:v>
                </c:pt>
                <c:pt idx="1163">
                  <c:v>0.86396880457142855</c:v>
                </c:pt>
                <c:pt idx="1164">
                  <c:v>0.86433784728571417</c:v>
                </c:pt>
                <c:pt idx="1165">
                  <c:v>0.86442396914285702</c:v>
                </c:pt>
                <c:pt idx="1166">
                  <c:v>0.86465035992857142</c:v>
                </c:pt>
                <c:pt idx="1167">
                  <c:v>0.86538062164285712</c:v>
                </c:pt>
                <c:pt idx="1168">
                  <c:v>0.86655077292857119</c:v>
                </c:pt>
                <c:pt idx="1169">
                  <c:v>0.86756673278571428</c:v>
                </c:pt>
                <c:pt idx="1170">
                  <c:v>0.86858269264285715</c:v>
                </c:pt>
                <c:pt idx="1171">
                  <c:v>0.86931309528571443</c:v>
                </c:pt>
                <c:pt idx="1172">
                  <c:v>0.87004112135714295</c:v>
                </c:pt>
                <c:pt idx="1173">
                  <c:v>0.87227884428571445</c:v>
                </c:pt>
                <c:pt idx="1174">
                  <c:v>0.87582425071428582</c:v>
                </c:pt>
                <c:pt idx="1175">
                  <c:v>0.87886903314285725</c:v>
                </c:pt>
                <c:pt idx="1176">
                  <c:v>0.88307486028571436</c:v>
                </c:pt>
                <c:pt idx="1177">
                  <c:v>0.88728068742857147</c:v>
                </c:pt>
                <c:pt idx="1178">
                  <c:v>0.89177207178571416</c:v>
                </c:pt>
                <c:pt idx="1179">
                  <c:v>0.8964035984285712</c:v>
                </c:pt>
                <c:pt idx="1180">
                  <c:v>0.90089381449999983</c:v>
                </c:pt>
                <c:pt idx="1181">
                  <c:v>0.90552060249999966</c:v>
                </c:pt>
                <c:pt idx="1182">
                  <c:v>0.9112250905</c:v>
                </c:pt>
                <c:pt idx="1183">
                  <c:v>0.91765721700000003</c:v>
                </c:pt>
                <c:pt idx="1184">
                  <c:v>0.92408934349999983</c:v>
                </c:pt>
                <c:pt idx="1185">
                  <c:v>0.93052146999999985</c:v>
                </c:pt>
                <c:pt idx="1186">
                  <c:v>0.93724153035714275</c:v>
                </c:pt>
                <c:pt idx="1187">
                  <c:v>0.94294561857142845</c:v>
                </c:pt>
                <c:pt idx="1188">
                  <c:v>0.94777547785714267</c:v>
                </c:pt>
                <c:pt idx="1189">
                  <c:v>0.95332123364285704</c:v>
                </c:pt>
                <c:pt idx="1190">
                  <c:v>0.95799454899999981</c:v>
                </c:pt>
                <c:pt idx="1191">
                  <c:v>0.96266786435714291</c:v>
                </c:pt>
                <c:pt idx="1192">
                  <c:v>0.96705562242857135</c:v>
                </c:pt>
                <c:pt idx="1193">
                  <c:v>0.97130060192857137</c:v>
                </c:pt>
                <c:pt idx="1194">
                  <c:v>0.97540133478571434</c:v>
                </c:pt>
                <c:pt idx="1195">
                  <c:v>0.97978939714285718</c:v>
                </c:pt>
                <c:pt idx="1196">
                  <c:v>0.98237687128571416</c:v>
                </c:pt>
                <c:pt idx="1197">
                  <c:v>0.98452536935714274</c:v>
                </c:pt>
                <c:pt idx="1198">
                  <c:v>0.98667386742857133</c:v>
                </c:pt>
                <c:pt idx="1199">
                  <c:v>0.98867958685714274</c:v>
                </c:pt>
                <c:pt idx="1200">
                  <c:v>0.990542527642857</c:v>
                </c:pt>
                <c:pt idx="1201">
                  <c:v>0.99241236842857117</c:v>
                </c:pt>
                <c:pt idx="1202">
                  <c:v>0.99371568200000004</c:v>
                </c:pt>
                <c:pt idx="1203">
                  <c:v>0.99444587771428539</c:v>
                </c:pt>
                <c:pt idx="1204">
                  <c:v>0.99488746914285697</c:v>
                </c:pt>
                <c:pt idx="1205">
                  <c:v>0.99532906057142845</c:v>
                </c:pt>
                <c:pt idx="1206">
                  <c:v>0.9961989879285712</c:v>
                </c:pt>
                <c:pt idx="1207">
                  <c:v>0.99706891521428553</c:v>
                </c:pt>
                <c:pt idx="1208">
                  <c:v>0.99793884249999976</c:v>
                </c:pt>
                <c:pt idx="1209">
                  <c:v>0.99866260249999983</c:v>
                </c:pt>
                <c:pt idx="1210">
                  <c:v>0.99952658249999993</c:v>
                </c:pt>
                <c:pt idx="1211">
                  <c:v>1.0001019000714286</c:v>
                </c:pt>
                <c:pt idx="1212">
                  <c:v>1.0006772176428573</c:v>
                </c:pt>
                <c:pt idx="1213">
                  <c:v>1.0012525352142858</c:v>
                </c:pt>
                <c:pt idx="1214">
                  <c:v>1.0015422955000002</c:v>
                </c:pt>
                <c:pt idx="1215">
                  <c:v>1.0022609333571428</c:v>
                </c:pt>
                <c:pt idx="1216">
                  <c:v>1.0026861024285716</c:v>
                </c:pt>
                <c:pt idx="1217">
                  <c:v>1.0028257142142858</c:v>
                </c:pt>
                <c:pt idx="1218">
                  <c:v>1.002965326</c:v>
                </c:pt>
                <c:pt idx="1219">
                  <c:v>1.0031049377857142</c:v>
                </c:pt>
                <c:pt idx="1220">
                  <c:v>1.0032445495714284</c:v>
                </c:pt>
                <c:pt idx="1221">
                  <c:v>1.0035269399999998</c:v>
                </c:pt>
                <c:pt idx="1222">
                  <c:v>1.0039521089999999</c:v>
                </c:pt>
                <c:pt idx="1223">
                  <c:v>1.0048200000714285</c:v>
                </c:pt>
                <c:pt idx="1224">
                  <c:v>1.0056878911428571</c:v>
                </c:pt>
                <c:pt idx="1225">
                  <c:v>1.0065557822142854</c:v>
                </c:pt>
                <c:pt idx="1226">
                  <c:v>1.007423673285714</c:v>
                </c:pt>
                <c:pt idx="1227">
                  <c:v>1.0084343429999996</c:v>
                </c:pt>
                <c:pt idx="1228">
                  <c:v>1.0098733486428568</c:v>
                </c:pt>
                <c:pt idx="1229">
                  <c:v>1.0108834767142854</c:v>
                </c:pt>
                <c:pt idx="1230">
                  <c:v>1.0120367032142854</c:v>
                </c:pt>
                <c:pt idx="1231">
                  <c:v>1.0131899297142855</c:v>
                </c:pt>
                <c:pt idx="1232">
                  <c:v>1.0104473642142855</c:v>
                </c:pt>
                <c:pt idx="1233">
                  <c:v>1.0077047987142858</c:v>
                </c:pt>
                <c:pt idx="1234">
                  <c:v>1.0043197294285713</c:v>
                </c:pt>
                <c:pt idx="1235">
                  <c:v>1.0006491028571429</c:v>
                </c:pt>
                <c:pt idx="1236">
                  <c:v>0.9967665208571429</c:v>
                </c:pt>
                <c:pt idx="1237">
                  <c:v>0.99215904821428569</c:v>
                </c:pt>
                <c:pt idx="1238">
                  <c:v>0.9878377414285715</c:v>
                </c:pt>
                <c:pt idx="1239">
                  <c:v>0.98351643464285721</c:v>
                </c:pt>
                <c:pt idx="1240">
                  <c:v>0.9791951278571428</c:v>
                </c:pt>
                <c:pt idx="1241">
                  <c:v>0.97458822100000009</c:v>
                </c:pt>
                <c:pt idx="1242">
                  <c:v>0.96969575685714282</c:v>
                </c:pt>
                <c:pt idx="1243">
                  <c:v>0.96480329271428567</c:v>
                </c:pt>
                <c:pt idx="1244">
                  <c:v>0.95976791235714287</c:v>
                </c:pt>
                <c:pt idx="1245">
                  <c:v>0.95501811064285724</c:v>
                </c:pt>
                <c:pt idx="1246">
                  <c:v>0.95416420328571427</c:v>
                </c:pt>
                <c:pt idx="1247">
                  <c:v>0.95331029592857153</c:v>
                </c:pt>
                <c:pt idx="1248">
                  <c:v>0.95295611371428568</c:v>
                </c:pt>
                <c:pt idx="1249">
                  <c:v>0.95116449507142853</c:v>
                </c:pt>
                <c:pt idx="1250">
                  <c:v>0.95022820992857138</c:v>
                </c:pt>
                <c:pt idx="1251">
                  <c:v>0.94900632478571434</c:v>
                </c:pt>
                <c:pt idx="1252">
                  <c:v>0.94736452407142857</c:v>
                </c:pt>
                <c:pt idx="1253">
                  <c:v>0.94500682685714288</c:v>
                </c:pt>
                <c:pt idx="1254">
                  <c:v>0.94264912964285708</c:v>
                </c:pt>
                <c:pt idx="1255">
                  <c:v>0.94057703250000002</c:v>
                </c:pt>
                <c:pt idx="1256">
                  <c:v>0.93836213535714286</c:v>
                </c:pt>
                <c:pt idx="1257">
                  <c:v>0.93614535071428573</c:v>
                </c:pt>
                <c:pt idx="1258">
                  <c:v>0.93428793649999997</c:v>
                </c:pt>
                <c:pt idx="1259">
                  <c:v>0.93214492228571433</c:v>
                </c:pt>
                <c:pt idx="1260">
                  <c:v>0.93152179464285723</c:v>
                </c:pt>
                <c:pt idx="1261">
                  <c:v>0.93089866700000012</c:v>
                </c:pt>
                <c:pt idx="1262">
                  <c:v>0.93027553935714302</c:v>
                </c:pt>
                <c:pt idx="1263">
                  <c:v>0.93152957285714311</c:v>
                </c:pt>
                <c:pt idx="1264">
                  <c:v>0.9322855160000002</c:v>
                </c:pt>
                <c:pt idx="1265">
                  <c:v>0.93332705914285718</c:v>
                </c:pt>
                <c:pt idx="1266">
                  <c:v>0.93450235199999987</c:v>
                </c:pt>
                <c:pt idx="1267">
                  <c:v>0.93596065071428569</c:v>
                </c:pt>
                <c:pt idx="1268">
                  <c:v>0.93741894942857129</c:v>
                </c:pt>
                <c:pt idx="1269">
                  <c:v>0.93859164807142836</c:v>
                </c:pt>
                <c:pt idx="1270">
                  <c:v>0.94004994671428566</c:v>
                </c:pt>
                <c:pt idx="1271">
                  <c:v>0.9415108445</c:v>
                </c:pt>
                <c:pt idx="1272">
                  <c:v>0.94232251092857144</c:v>
                </c:pt>
                <c:pt idx="1273">
                  <c:v>0.94313417735714289</c:v>
                </c:pt>
                <c:pt idx="1274">
                  <c:v>0.9421373985</c:v>
                </c:pt>
                <c:pt idx="1275">
                  <c:v>0.94114061964285722</c:v>
                </c:pt>
                <c:pt idx="1276">
                  <c:v>0.94014384078571445</c:v>
                </c:pt>
                <c:pt idx="1277">
                  <c:v>0.93899289450000012</c:v>
                </c:pt>
                <c:pt idx="1278">
                  <c:v>0.93769850992857162</c:v>
                </c:pt>
                <c:pt idx="1279">
                  <c:v>0.93640271828571442</c:v>
                </c:pt>
                <c:pt idx="1280">
                  <c:v>0.93437891735714296</c:v>
                </c:pt>
                <c:pt idx="1281">
                  <c:v>0.9331473766428573</c:v>
                </c:pt>
                <c:pt idx="1282">
                  <c:v>0.93191583592857163</c:v>
                </c:pt>
                <c:pt idx="1283">
                  <c:v>0.9309698952857145</c:v>
                </c:pt>
                <c:pt idx="1284">
                  <c:v>0.92988115464285737</c:v>
                </c:pt>
                <c:pt idx="1285">
                  <c:v>0.92850196678571451</c:v>
                </c:pt>
                <c:pt idx="1286">
                  <c:v>0.92726920221428588</c:v>
                </c:pt>
                <c:pt idx="1287">
                  <c:v>0.92617923764285737</c:v>
                </c:pt>
                <c:pt idx="1288">
                  <c:v>0.92537772942857166</c:v>
                </c:pt>
                <c:pt idx="1289">
                  <c:v>0.92457622121428584</c:v>
                </c:pt>
                <c:pt idx="1290">
                  <c:v>0.92377471300000025</c:v>
                </c:pt>
                <c:pt idx="1291">
                  <c:v>0.92340160485714307</c:v>
                </c:pt>
                <c:pt idx="1292">
                  <c:v>0.92216584757142872</c:v>
                </c:pt>
                <c:pt idx="1293">
                  <c:v>0.9200751774285717</c:v>
                </c:pt>
                <c:pt idx="1294">
                  <c:v>0.91784116021428575</c:v>
                </c:pt>
                <c:pt idx="1295">
                  <c:v>0.91452122785714285</c:v>
                </c:pt>
                <c:pt idx="1296">
                  <c:v>0.91120129549999995</c:v>
                </c:pt>
                <c:pt idx="1297">
                  <c:v>0.90788136314285706</c:v>
                </c:pt>
                <c:pt idx="1298">
                  <c:v>0.90441863078571416</c:v>
                </c:pt>
                <c:pt idx="1299">
                  <c:v>0.90138841949999993</c:v>
                </c:pt>
                <c:pt idx="1300">
                  <c:v>0.89850176207142873</c:v>
                </c:pt>
                <c:pt idx="1301">
                  <c:v>0.89561510464285732</c:v>
                </c:pt>
                <c:pt idx="1302">
                  <c:v>0.89201165271428573</c:v>
                </c:pt>
                <c:pt idx="1303">
                  <c:v>0.88840820078571425</c:v>
                </c:pt>
                <c:pt idx="1304">
                  <c:v>0.88480474885714266</c:v>
                </c:pt>
                <c:pt idx="1305">
                  <c:v>0.88063009685714277</c:v>
                </c:pt>
                <c:pt idx="1306">
                  <c:v>0.87717346600000001</c:v>
                </c:pt>
                <c:pt idx="1307">
                  <c:v>0.87370380935714287</c:v>
                </c:pt>
                <c:pt idx="1308">
                  <c:v>0.87037976607142853</c:v>
                </c:pt>
                <c:pt idx="1309">
                  <c:v>0.86778194471428571</c:v>
                </c:pt>
                <c:pt idx="1310">
                  <c:v>0.86518412335714301</c:v>
                </c:pt>
                <c:pt idx="1311">
                  <c:v>0.86258630200000019</c:v>
                </c:pt>
                <c:pt idx="1312">
                  <c:v>0.86671333457142874</c:v>
                </c:pt>
                <c:pt idx="1313">
                  <c:v>0.87069758164285715</c:v>
                </c:pt>
                <c:pt idx="1314">
                  <c:v>0.87483410292857133</c:v>
                </c:pt>
                <c:pt idx="1315">
                  <c:v>0.87896680728571408</c:v>
                </c:pt>
                <c:pt idx="1316">
                  <c:v>0.883816306142857</c:v>
                </c:pt>
                <c:pt idx="1317">
                  <c:v>0.8886658049999997</c:v>
                </c:pt>
                <c:pt idx="1318">
                  <c:v>0.89351530385714273</c:v>
                </c:pt>
                <c:pt idx="1319">
                  <c:v>0.89850760271428565</c:v>
                </c:pt>
                <c:pt idx="1320">
                  <c:v>0.90349990157142845</c:v>
                </c:pt>
                <c:pt idx="1321">
                  <c:v>0.90935919457142844</c:v>
                </c:pt>
                <c:pt idx="1322">
                  <c:v>0.91594423057142849</c:v>
                </c:pt>
                <c:pt idx="1323">
                  <c:v>0.9216337758571429</c:v>
                </c:pt>
                <c:pt idx="1324">
                  <c:v>0.92732332114285732</c:v>
                </c:pt>
                <c:pt idx="1325">
                  <c:v>0.93301286642857162</c:v>
                </c:pt>
                <c:pt idx="1326">
                  <c:v>0.93212035778571445</c:v>
                </c:pt>
                <c:pt idx="1327">
                  <c:v>0.9292472186428572</c:v>
                </c:pt>
                <c:pt idx="1328">
                  <c:v>0.92528914207142876</c:v>
                </c:pt>
                <c:pt idx="1329">
                  <c:v>0.92133488242857153</c:v>
                </c:pt>
                <c:pt idx="1330">
                  <c:v>0.91738062278571442</c:v>
                </c:pt>
                <c:pt idx="1331">
                  <c:v>0.91342636314285741</c:v>
                </c:pt>
                <c:pt idx="1332">
                  <c:v>0.90947210350000041</c:v>
                </c:pt>
                <c:pt idx="1333">
                  <c:v>0.90551784385714307</c:v>
                </c:pt>
                <c:pt idx="1334">
                  <c:v>0.90156358421428606</c:v>
                </c:pt>
                <c:pt idx="1335">
                  <c:v>0.89760968864285751</c:v>
                </c:pt>
                <c:pt idx="1336">
                  <c:v>0.89365579307142895</c:v>
                </c:pt>
                <c:pt idx="1337">
                  <c:v>0.88933200207142871</c:v>
                </c:pt>
                <c:pt idx="1338">
                  <c:v>0.88500821107142869</c:v>
                </c:pt>
                <c:pt idx="1339">
                  <c:v>0.88068442007142866</c:v>
                </c:pt>
                <c:pt idx="1340">
                  <c:v>0.87369008271428583</c:v>
                </c:pt>
                <c:pt idx="1341">
                  <c:v>0.86867718857142862</c:v>
                </c:pt>
                <c:pt idx="1342">
                  <c:v>0.86473975764285727</c:v>
                </c:pt>
                <c:pt idx="1343">
                  <c:v>0.8608023267142858</c:v>
                </c:pt>
                <c:pt idx="1344">
                  <c:v>0.85686489578571456</c:v>
                </c:pt>
                <c:pt idx="1345">
                  <c:v>0.8529274648571431</c:v>
                </c:pt>
                <c:pt idx="1346">
                  <c:v>0.84899003392857164</c:v>
                </c:pt>
                <c:pt idx="1347">
                  <c:v>0.84487271928571439</c:v>
                </c:pt>
                <c:pt idx="1348">
                  <c:v>0.84076067728571435</c:v>
                </c:pt>
                <c:pt idx="1349">
                  <c:v>0.83665062278571434</c:v>
                </c:pt>
                <c:pt idx="1350">
                  <c:v>0.83253988949999991</c:v>
                </c:pt>
                <c:pt idx="1351">
                  <c:v>0.82969486599999986</c:v>
                </c:pt>
                <c:pt idx="1352">
                  <c:v>0.82684984249999971</c:v>
                </c:pt>
                <c:pt idx="1353">
                  <c:v>0.82400481899999978</c:v>
                </c:pt>
                <c:pt idx="1354">
                  <c:v>0.82383034185714266</c:v>
                </c:pt>
                <c:pt idx="1355">
                  <c:v>0.82365505199999978</c:v>
                </c:pt>
                <c:pt idx="1356">
                  <c:v>0.82365220114285709</c:v>
                </c:pt>
                <c:pt idx="1357">
                  <c:v>0.8236493502857144</c:v>
                </c:pt>
                <c:pt idx="1358">
                  <c:v>0.82364649942857149</c:v>
                </c:pt>
                <c:pt idx="1359">
                  <c:v>0.8236436485714288</c:v>
                </c:pt>
                <c:pt idx="1360">
                  <c:v>0.82364079771428589</c:v>
                </c:pt>
                <c:pt idx="1361">
                  <c:v>0.82381783057142877</c:v>
                </c:pt>
                <c:pt idx="1362">
                  <c:v>0.82398959078571443</c:v>
                </c:pt>
                <c:pt idx="1363">
                  <c:v>0.82416442285714298</c:v>
                </c:pt>
                <c:pt idx="1364">
                  <c:v>0.82433993371428571</c:v>
                </c:pt>
                <c:pt idx="1365">
                  <c:v>0.82487524571428572</c:v>
                </c:pt>
                <c:pt idx="1366">
                  <c:v>0.82541055771428573</c:v>
                </c:pt>
                <c:pt idx="1367">
                  <c:v>0.82594586971428563</c:v>
                </c:pt>
                <c:pt idx="1368">
                  <c:v>0.82648118171428586</c:v>
                </c:pt>
                <c:pt idx="1369">
                  <c:v>0.82701649371428587</c:v>
                </c:pt>
                <c:pt idx="1370">
                  <c:v>0.82737936671428591</c:v>
                </c:pt>
                <c:pt idx="1371">
                  <c:v>0.82756284528571444</c:v>
                </c:pt>
                <c:pt idx="1372">
                  <c:v>0.82774632385714297</c:v>
                </c:pt>
                <c:pt idx="1373">
                  <c:v>0.8279298024285715</c:v>
                </c:pt>
                <c:pt idx="1374">
                  <c:v>0.82811328100000003</c:v>
                </c:pt>
                <c:pt idx="1375">
                  <c:v>0.82811685878571428</c:v>
                </c:pt>
                <c:pt idx="1376">
                  <c:v>0.82812043657142864</c:v>
                </c:pt>
                <c:pt idx="1377">
                  <c:v>0.82812094250000012</c:v>
                </c:pt>
                <c:pt idx="1378">
                  <c:v>0.82811902714285723</c:v>
                </c:pt>
                <c:pt idx="1379">
                  <c:v>0.82739756364285721</c:v>
                </c:pt>
                <c:pt idx="1380">
                  <c:v>0.8266761001428572</c:v>
                </c:pt>
                <c:pt idx="1381">
                  <c:v>0.82595463664285707</c:v>
                </c:pt>
                <c:pt idx="1382">
                  <c:v>0.82523317314285705</c:v>
                </c:pt>
                <c:pt idx="1383">
                  <c:v>0.82451170964285703</c:v>
                </c:pt>
                <c:pt idx="1384">
                  <c:v>0.82379024614285701</c:v>
                </c:pt>
                <c:pt idx="1385">
                  <c:v>0.82324138564285698</c:v>
                </c:pt>
                <c:pt idx="1386">
                  <c:v>0.8239519064285713</c:v>
                </c:pt>
                <c:pt idx="1387">
                  <c:v>0.82466242721428562</c:v>
                </c:pt>
                <c:pt idx="1388">
                  <c:v>0.82537294799999994</c:v>
                </c:pt>
                <c:pt idx="1389">
                  <c:v>0.82626336957142843</c:v>
                </c:pt>
                <c:pt idx="1390">
                  <c:v>0.82715379114285703</c:v>
                </c:pt>
                <c:pt idx="1391">
                  <c:v>0.82804421271428552</c:v>
                </c:pt>
                <c:pt idx="1392">
                  <c:v>0.82893417964285709</c:v>
                </c:pt>
                <c:pt idx="1393">
                  <c:v>0.82928834985714273</c:v>
                </c:pt>
                <c:pt idx="1394">
                  <c:v>0.82964252007142847</c:v>
                </c:pt>
                <c:pt idx="1395">
                  <c:v>0.82999669028571421</c:v>
                </c:pt>
                <c:pt idx="1396">
                  <c:v>0.83035086049999995</c:v>
                </c:pt>
                <c:pt idx="1397">
                  <c:v>0.83070503071428559</c:v>
                </c:pt>
                <c:pt idx="1398">
                  <c:v>0.83069929728571423</c:v>
                </c:pt>
                <c:pt idx="1399">
                  <c:v>0.83069960935714271</c:v>
                </c:pt>
                <c:pt idx="1400">
                  <c:v>0.8285436469285713</c:v>
                </c:pt>
                <c:pt idx="1401">
                  <c:v>0.8263876845</c:v>
                </c:pt>
                <c:pt idx="1402">
                  <c:v>0.82423172207142847</c:v>
                </c:pt>
                <c:pt idx="1403">
                  <c:v>0.82207575964285706</c:v>
                </c:pt>
                <c:pt idx="1404">
                  <c:v>0.81991979721428565</c:v>
                </c:pt>
                <c:pt idx="1405">
                  <c:v>0.81776499250000001</c:v>
                </c:pt>
                <c:pt idx="1406">
                  <c:v>0.81561306371428588</c:v>
                </c:pt>
                <c:pt idx="1407">
                  <c:v>0.81435667864285732</c:v>
                </c:pt>
                <c:pt idx="1408">
                  <c:v>0.81310029357142877</c:v>
                </c:pt>
                <c:pt idx="1409">
                  <c:v>0.8118439085000001</c:v>
                </c:pt>
                <c:pt idx="1410">
                  <c:v>0.81094742521428576</c:v>
                </c:pt>
                <c:pt idx="1411">
                  <c:v>0.81004867992857144</c:v>
                </c:pt>
                <c:pt idx="1412">
                  <c:v>0.80950983828571421</c:v>
                </c:pt>
                <c:pt idx="1413">
                  <c:v>0.80897174257142834</c:v>
                </c:pt>
                <c:pt idx="1414">
                  <c:v>0.8102359965</c:v>
                </c:pt>
                <c:pt idx="1415">
                  <c:v>0.81150025042857143</c:v>
                </c:pt>
                <c:pt idx="1416">
                  <c:v>0.81276450435714298</c:v>
                </c:pt>
                <c:pt idx="1417">
                  <c:v>0.81448672692857149</c:v>
                </c:pt>
                <c:pt idx="1418">
                  <c:v>0.81620894950000011</c:v>
                </c:pt>
                <c:pt idx="1419">
                  <c:v>0.81758017278571438</c:v>
                </c:pt>
                <c:pt idx="1420">
                  <c:v>0.81894851742857155</c:v>
                </c:pt>
                <c:pt idx="1421">
                  <c:v>0.81941140557142866</c:v>
                </c:pt>
                <c:pt idx="1422">
                  <c:v>0.81987429371428588</c:v>
                </c:pt>
                <c:pt idx="1423">
                  <c:v>0.82033718185714288</c:v>
                </c:pt>
                <c:pt idx="1424">
                  <c:v>0.82044016821428578</c:v>
                </c:pt>
                <c:pt idx="1425">
                  <c:v>0.81964591585714286</c:v>
                </c:pt>
                <c:pt idx="1426">
                  <c:v>0.81668852864285724</c:v>
                </c:pt>
                <c:pt idx="1427">
                  <c:v>0.81372258935714292</c:v>
                </c:pt>
                <c:pt idx="1428">
                  <c:v>0.80985119364285718</c:v>
                </c:pt>
                <c:pt idx="1429">
                  <c:v>0.80597979792857133</c:v>
                </c:pt>
                <c:pt idx="1430">
                  <c:v>0.80210840221428559</c:v>
                </c:pt>
                <c:pt idx="1431">
                  <c:v>0.79777903785714277</c:v>
                </c:pt>
                <c:pt idx="1432">
                  <c:v>0.79344967349999984</c:v>
                </c:pt>
                <c:pt idx="1433">
                  <c:v>0.78947348849999988</c:v>
                </c:pt>
                <c:pt idx="1434">
                  <c:v>0.78550018214285711</c:v>
                </c:pt>
                <c:pt idx="1435">
                  <c:v>0.78207287285714278</c:v>
                </c:pt>
                <c:pt idx="1436">
                  <c:v>0.77864556357142856</c:v>
                </c:pt>
                <c:pt idx="1437">
                  <c:v>0.77521825428571423</c:v>
                </c:pt>
                <c:pt idx="1438">
                  <c:v>0.77179094500000001</c:v>
                </c:pt>
                <c:pt idx="1439">
                  <c:v>0.76927078342857147</c:v>
                </c:pt>
                <c:pt idx="1440">
                  <c:v>0.76891375671428563</c:v>
                </c:pt>
                <c:pt idx="1441">
                  <c:v>0.76802624021428567</c:v>
                </c:pt>
                <c:pt idx="1442">
                  <c:v>0.76713872371428571</c:v>
                </c:pt>
                <c:pt idx="1443">
                  <c:v>0.76625120721428563</c:v>
                </c:pt>
                <c:pt idx="1444">
                  <c:v>0.76536369071428556</c:v>
                </c:pt>
                <c:pt idx="1445">
                  <c:v>0.76312241899999989</c:v>
                </c:pt>
                <c:pt idx="1446">
                  <c:v>0.7592637297857141</c:v>
                </c:pt>
                <c:pt idx="1447">
                  <c:v>0.75540170278571417</c:v>
                </c:pt>
                <c:pt idx="1448">
                  <c:v>0.75153967578571412</c:v>
                </c:pt>
                <c:pt idx="1449">
                  <c:v>0.74677521400000002</c:v>
                </c:pt>
                <c:pt idx="1450">
                  <c:v>0.7420107522142857</c:v>
                </c:pt>
                <c:pt idx="1451">
                  <c:v>0.73724629042857148</c:v>
                </c:pt>
                <c:pt idx="1452">
                  <c:v>0.73248182864285716</c:v>
                </c:pt>
                <c:pt idx="1453">
                  <c:v>0.72770971985714283</c:v>
                </c:pt>
                <c:pt idx="1454">
                  <c:v>0.72293806114285719</c:v>
                </c:pt>
                <c:pt idx="1455">
                  <c:v>0.71870544428571448</c:v>
                </c:pt>
                <c:pt idx="1456">
                  <c:v>0.71447282742857154</c:v>
                </c:pt>
                <c:pt idx="1457">
                  <c:v>0.71024021057142861</c:v>
                </c:pt>
                <c:pt idx="1458">
                  <c:v>0.70600759371428568</c:v>
                </c:pt>
                <c:pt idx="1459">
                  <c:v>0.70312873207142867</c:v>
                </c:pt>
                <c:pt idx="1460">
                  <c:v>0.70186687385714297</c:v>
                </c:pt>
                <c:pt idx="1461">
                  <c:v>0.70060501564285715</c:v>
                </c:pt>
                <c:pt idx="1462">
                  <c:v>0.69934315742857145</c:v>
                </c:pt>
                <c:pt idx="1463">
                  <c:v>0.69934319342857154</c:v>
                </c:pt>
                <c:pt idx="1464">
                  <c:v>0.69934322942857141</c:v>
                </c:pt>
                <c:pt idx="1465">
                  <c:v>0.6993432654285715</c:v>
                </c:pt>
                <c:pt idx="1466">
                  <c:v>0.69988206071428571</c:v>
                </c:pt>
                <c:pt idx="1467">
                  <c:v>0.70078010614285713</c:v>
                </c:pt>
                <c:pt idx="1468">
                  <c:v>0.70203763599999991</c:v>
                </c:pt>
                <c:pt idx="1469">
                  <c:v>0.7032951658571428</c:v>
                </c:pt>
                <c:pt idx="1470">
                  <c:v>0.70437302585714268</c:v>
                </c:pt>
                <c:pt idx="1471">
                  <c:v>0.70545088585714277</c:v>
                </c:pt>
                <c:pt idx="1472">
                  <c:v>0.70652874585714276</c:v>
                </c:pt>
                <c:pt idx="1473">
                  <c:v>0.70760701164285711</c:v>
                </c:pt>
                <c:pt idx="1474">
                  <c:v>0.70868569150000016</c:v>
                </c:pt>
                <c:pt idx="1475">
                  <c:v>0.7097643713571431</c:v>
                </c:pt>
                <c:pt idx="1476">
                  <c:v>0.70994167814285736</c:v>
                </c:pt>
                <c:pt idx="1477">
                  <c:v>0.71011682264285725</c:v>
                </c:pt>
                <c:pt idx="1478">
                  <c:v>0.71029196714285725</c:v>
                </c:pt>
                <c:pt idx="1479">
                  <c:v>0.71046711164285714</c:v>
                </c:pt>
                <c:pt idx="1480">
                  <c:v>0.71010349685714291</c:v>
                </c:pt>
                <c:pt idx="1481">
                  <c:v>0.70900882728571424</c:v>
                </c:pt>
                <c:pt idx="1482">
                  <c:v>0.70755422321428563</c:v>
                </c:pt>
                <c:pt idx="1483">
                  <c:v>0.70609961914285713</c:v>
                </c:pt>
                <c:pt idx="1484">
                  <c:v>0.70482468492857131</c:v>
                </c:pt>
                <c:pt idx="1485">
                  <c:v>0.70354975071428572</c:v>
                </c:pt>
                <c:pt idx="1486">
                  <c:v>0.70227481650000001</c:v>
                </c:pt>
                <c:pt idx="1487">
                  <c:v>0.70099947649999994</c:v>
                </c:pt>
                <c:pt idx="1488">
                  <c:v>0.69936096557142846</c:v>
                </c:pt>
                <c:pt idx="1489">
                  <c:v>0.69772245464285709</c:v>
                </c:pt>
                <c:pt idx="1490">
                  <c:v>0.69698531678571407</c:v>
                </c:pt>
                <c:pt idx="1491">
                  <c:v>0.69589118635714287</c:v>
                </c:pt>
                <c:pt idx="1492">
                  <c:v>0.69479705592857144</c:v>
                </c:pt>
                <c:pt idx="1493">
                  <c:v>0.69370292550000012</c:v>
                </c:pt>
                <c:pt idx="1494">
                  <c:v>0.69260892500000004</c:v>
                </c:pt>
                <c:pt idx="1495">
                  <c:v>0.6918867291428572</c:v>
                </c:pt>
                <c:pt idx="1496">
                  <c:v>0.69080544957142875</c:v>
                </c:pt>
                <c:pt idx="1497">
                  <c:v>0.68972551907142865</c:v>
                </c:pt>
                <c:pt idx="1498">
                  <c:v>0.68900467285714295</c:v>
                </c:pt>
                <c:pt idx="1499">
                  <c:v>0.68828382664285725</c:v>
                </c:pt>
                <c:pt idx="1500">
                  <c:v>0.68756298042857134</c:v>
                </c:pt>
                <c:pt idx="1501">
                  <c:v>0.68684213421428564</c:v>
                </c:pt>
                <c:pt idx="1502">
                  <c:v>0.6863049168571429</c:v>
                </c:pt>
                <c:pt idx="1503">
                  <c:v>0.68576769950000005</c:v>
                </c:pt>
                <c:pt idx="1504">
                  <c:v>0.6852304821428572</c:v>
                </c:pt>
                <c:pt idx="1505">
                  <c:v>0.6852319617142858</c:v>
                </c:pt>
                <c:pt idx="1506">
                  <c:v>0.68523344128571428</c:v>
                </c:pt>
                <c:pt idx="1507">
                  <c:v>0.68523492085714288</c:v>
                </c:pt>
                <c:pt idx="1508">
                  <c:v>0.68542722407142864</c:v>
                </c:pt>
                <c:pt idx="1509">
                  <c:v>0.68634269828571426</c:v>
                </c:pt>
                <c:pt idx="1510">
                  <c:v>0.68761725621428571</c:v>
                </c:pt>
                <c:pt idx="1511">
                  <c:v>0.68889046507142859</c:v>
                </c:pt>
                <c:pt idx="1512">
                  <c:v>0.68962502735714293</c:v>
                </c:pt>
                <c:pt idx="1513">
                  <c:v>0.69035958964285726</c:v>
                </c:pt>
                <c:pt idx="1514">
                  <c:v>0.6910941519285716</c:v>
                </c:pt>
                <c:pt idx="1515">
                  <c:v>0.69182871421428593</c:v>
                </c:pt>
                <c:pt idx="1516">
                  <c:v>0.69193341750000015</c:v>
                </c:pt>
                <c:pt idx="1517">
                  <c:v>0.69203671792857147</c:v>
                </c:pt>
                <c:pt idx="1518">
                  <c:v>0.69124265478571456</c:v>
                </c:pt>
                <c:pt idx="1519">
                  <c:v>0.68811709221428596</c:v>
                </c:pt>
                <c:pt idx="1520">
                  <c:v>0.68499152964285714</c:v>
                </c:pt>
                <c:pt idx="1521">
                  <c:v>0.68096323378571433</c:v>
                </c:pt>
                <c:pt idx="1522">
                  <c:v>0.67674398435714278</c:v>
                </c:pt>
                <c:pt idx="1523">
                  <c:v>0.67108316907142862</c:v>
                </c:pt>
                <c:pt idx="1524">
                  <c:v>0.66577441335714294</c:v>
                </c:pt>
                <c:pt idx="1525">
                  <c:v>0.65786725557142856</c:v>
                </c:pt>
                <c:pt idx="1526">
                  <c:v>0.64861434978571431</c:v>
                </c:pt>
                <c:pt idx="1527">
                  <c:v>0.63936144400000006</c:v>
                </c:pt>
                <c:pt idx="1528">
                  <c:v>0.63010853821428581</c:v>
                </c:pt>
                <c:pt idx="1529">
                  <c:v>0.61126740507142852</c:v>
                </c:pt>
                <c:pt idx="1530">
                  <c:v>0.59323567299999991</c:v>
                </c:pt>
                <c:pt idx="1531">
                  <c:v>0.55036357999999996</c:v>
                </c:pt>
                <c:pt idx="1532">
                  <c:v>0.50774633671428571</c:v>
                </c:pt>
                <c:pt idx="1533">
                  <c:v>0.46586100071428571</c:v>
                </c:pt>
                <c:pt idx="1534">
                  <c:v>0.42397566471428577</c:v>
                </c:pt>
                <c:pt idx="1535">
                  <c:v>0.38084562428571428</c:v>
                </c:pt>
                <c:pt idx="1536">
                  <c:v>0.33757307800000008</c:v>
                </c:pt>
                <c:pt idx="1537">
                  <c:v>0.29715494978571433</c:v>
                </c:pt>
                <c:pt idx="1538">
                  <c:v>0.25566906721428573</c:v>
                </c:pt>
                <c:pt idx="1539">
                  <c:v>0.2149314182857143</c:v>
                </c:pt>
                <c:pt idx="1540">
                  <c:v>0.17714213250000002</c:v>
                </c:pt>
                <c:pt idx="1541">
                  <c:v>0.13935284671428572</c:v>
                </c:pt>
                <c:pt idx="1542">
                  <c:v>0.10142148521428571</c:v>
                </c:pt>
                <c:pt idx="1543">
                  <c:v>7.2943795142857162E-2</c:v>
                </c:pt>
                <c:pt idx="1544">
                  <c:v>4.6881563142857144E-2</c:v>
                </c:pt>
                <c:pt idx="1545">
                  <c:v>4.5234160428571431E-2</c:v>
                </c:pt>
                <c:pt idx="1546">
                  <c:v>4.1522018285714286E-2</c:v>
                </c:pt>
                <c:pt idx="1547">
                  <c:v>3.9229926214285712E-2</c:v>
                </c:pt>
                <c:pt idx="1548">
                  <c:v>3.6937834142857152E-2</c:v>
                </c:pt>
                <c:pt idx="1549">
                  <c:v>3.7930209785714285E-2</c:v>
                </c:pt>
                <c:pt idx="1550">
                  <c:v>3.9776318571428569E-2</c:v>
                </c:pt>
                <c:pt idx="1551">
                  <c:v>3.2015395000000009E-2</c:v>
                </c:pt>
                <c:pt idx="1552">
                  <c:v>2.3408209071428581E-2</c:v>
                </c:pt>
                <c:pt idx="1553">
                  <c:v>1.5512427500000007E-2</c:v>
                </c:pt>
                <c:pt idx="1554">
                  <c:v>6.1935930714285782E-3</c:v>
                </c:pt>
                <c:pt idx="1555">
                  <c:v>-3.1252413571428517E-3</c:v>
                </c:pt>
                <c:pt idx="1556">
                  <c:v>-1.3647614071428569E-2</c:v>
                </c:pt>
                <c:pt idx="1557">
                  <c:v>-2.4460811928571431E-2</c:v>
                </c:pt>
                <c:pt idx="1558">
                  <c:v>-3.6135968714285718E-2</c:v>
                </c:pt>
                <c:pt idx="1559">
                  <c:v>-4.9515417071428577E-2</c:v>
                </c:pt>
                <c:pt idx="1560">
                  <c:v>-6.0187612142857137E-2</c:v>
                </c:pt>
                <c:pt idx="1561">
                  <c:v>-7.0859807214285711E-2</c:v>
                </c:pt>
                <c:pt idx="1562">
                  <c:v>-8.1532002285714264E-2</c:v>
                </c:pt>
                <c:pt idx="1563">
                  <c:v>-9.3341227357142828E-2</c:v>
                </c:pt>
                <c:pt idx="1564">
                  <c:v>-0.10671354078571425</c:v>
                </c:pt>
                <c:pt idx="1565">
                  <c:v>-0.11289958985714284</c:v>
                </c:pt>
                <c:pt idx="1566">
                  <c:v>-0.11752368178571426</c:v>
                </c:pt>
                <c:pt idx="1567">
                  <c:v>-0.12100900964285712</c:v>
                </c:pt>
                <c:pt idx="1568">
                  <c:v>-0.1230716829285714</c:v>
                </c:pt>
                <c:pt idx="1569">
                  <c:v>-0.1251343562142857</c:v>
                </c:pt>
                <c:pt idx="1570">
                  <c:v>-0.12655981692857143</c:v>
                </c:pt>
                <c:pt idx="1571">
                  <c:v>-0.12784639285714286</c:v>
                </c:pt>
                <c:pt idx="1572">
                  <c:v>-0.13111156642857141</c:v>
                </c:pt>
                <c:pt idx="1573">
                  <c:v>-0.1319620115</c:v>
                </c:pt>
                <c:pt idx="1574">
                  <c:v>-0.13478926307142855</c:v>
                </c:pt>
                <c:pt idx="1575">
                  <c:v>-0.21444616</c:v>
                </c:pt>
                <c:pt idx="1576">
                  <c:v>-0.21444616</c:v>
                </c:pt>
                <c:pt idx="1577">
                  <c:v>-0.24016886500000001</c:v>
                </c:pt>
                <c:pt idx="1578">
                  <c:v>-0.24413711900000001</c:v>
                </c:pt>
                <c:pt idx="1579">
                  <c:v>-0.26387900800000003</c:v>
                </c:pt>
                <c:pt idx="1580">
                  <c:v>-0.26387900800000003</c:v>
                </c:pt>
                <c:pt idx="1581">
                  <c:v>-0.25991075400000002</c:v>
                </c:pt>
                <c:pt idx="1582">
                  <c:v>-0.28972172200000001</c:v>
                </c:pt>
                <c:pt idx="1583">
                  <c:v>-0.28972172200000001</c:v>
                </c:pt>
                <c:pt idx="1584">
                  <c:v>-0.29567410300000002</c:v>
                </c:pt>
                <c:pt idx="1585">
                  <c:v>-0.29567410300000002</c:v>
                </c:pt>
                <c:pt idx="1586">
                  <c:v>-0.30554559599999997</c:v>
                </c:pt>
                <c:pt idx="1587">
                  <c:v>-0.30548342299999998</c:v>
                </c:pt>
                <c:pt idx="1588">
                  <c:v>-0.29262323200000001</c:v>
                </c:pt>
                <c:pt idx="1589">
                  <c:v>-0.32841914100000003</c:v>
                </c:pt>
                <c:pt idx="1590">
                  <c:v>-0.32841914100000003</c:v>
                </c:pt>
                <c:pt idx="1591">
                  <c:v>-0.32841914100000003</c:v>
                </c:pt>
                <c:pt idx="1592">
                  <c:v>-0.32841914100000003</c:v>
                </c:pt>
                <c:pt idx="1593">
                  <c:v>-0.344252899</c:v>
                </c:pt>
                <c:pt idx="1594">
                  <c:v>-0.33835758300000002</c:v>
                </c:pt>
                <c:pt idx="1595">
                  <c:v>-0.35620670900000001</c:v>
                </c:pt>
                <c:pt idx="1596">
                  <c:v>-0.26620670899999999</c:v>
                </c:pt>
                <c:pt idx="1597">
                  <c:v>-0.26620670899999999</c:v>
                </c:pt>
                <c:pt idx="1598">
                  <c:v>-0.198832808</c:v>
                </c:pt>
                <c:pt idx="1599">
                  <c:v>-0.22894585000000001</c:v>
                </c:pt>
                <c:pt idx="1600">
                  <c:v>-0.22894585000000001</c:v>
                </c:pt>
                <c:pt idx="1601">
                  <c:v>-0.22894585000000001</c:v>
                </c:pt>
                <c:pt idx="1602">
                  <c:v>-0.22894585000000001</c:v>
                </c:pt>
                <c:pt idx="1603">
                  <c:v>-0.22894585000000001</c:v>
                </c:pt>
                <c:pt idx="1604">
                  <c:v>-0.22894585000000001</c:v>
                </c:pt>
                <c:pt idx="1605">
                  <c:v>-0.22894585000000001</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pt idx="3120">
                  <c:v>0</c:v>
                </c:pt>
                <c:pt idx="3121">
                  <c:v>0</c:v>
                </c:pt>
                <c:pt idx="3122">
                  <c:v>0</c:v>
                </c:pt>
                <c:pt idx="3123">
                  <c:v>0</c:v>
                </c:pt>
                <c:pt idx="3124">
                  <c:v>0</c:v>
                </c:pt>
                <c:pt idx="3125">
                  <c:v>0</c:v>
                </c:pt>
                <c:pt idx="3126">
                  <c:v>0</c:v>
                </c:pt>
                <c:pt idx="3127">
                  <c:v>0</c:v>
                </c:pt>
                <c:pt idx="3128">
                  <c:v>0</c:v>
                </c:pt>
                <c:pt idx="3129">
                  <c:v>0</c:v>
                </c:pt>
                <c:pt idx="3130">
                  <c:v>0</c:v>
                </c:pt>
                <c:pt idx="3131">
                  <c:v>0</c:v>
                </c:pt>
                <c:pt idx="3132">
                  <c:v>0</c:v>
                </c:pt>
                <c:pt idx="3133">
                  <c:v>0</c:v>
                </c:pt>
                <c:pt idx="3134">
                  <c:v>0</c:v>
                </c:pt>
                <c:pt idx="3135">
                  <c:v>0</c:v>
                </c:pt>
                <c:pt idx="3136">
                  <c:v>0</c:v>
                </c:pt>
                <c:pt idx="3137">
                  <c:v>0</c:v>
                </c:pt>
                <c:pt idx="3138">
                  <c:v>0</c:v>
                </c:pt>
                <c:pt idx="3139">
                  <c:v>0</c:v>
                </c:pt>
                <c:pt idx="3140">
                  <c:v>0</c:v>
                </c:pt>
                <c:pt idx="3141">
                  <c:v>0</c:v>
                </c:pt>
                <c:pt idx="3142">
                  <c:v>0</c:v>
                </c:pt>
                <c:pt idx="3143">
                  <c:v>0</c:v>
                </c:pt>
                <c:pt idx="3144">
                  <c:v>0</c:v>
                </c:pt>
                <c:pt idx="3145">
                  <c:v>0</c:v>
                </c:pt>
                <c:pt idx="3146">
                  <c:v>0</c:v>
                </c:pt>
                <c:pt idx="3147">
                  <c:v>0</c:v>
                </c:pt>
                <c:pt idx="3148">
                  <c:v>0</c:v>
                </c:pt>
                <c:pt idx="3149">
                  <c:v>0</c:v>
                </c:pt>
                <c:pt idx="3150">
                  <c:v>0</c:v>
                </c:pt>
                <c:pt idx="3151">
                  <c:v>0</c:v>
                </c:pt>
                <c:pt idx="3152">
                  <c:v>0</c:v>
                </c:pt>
                <c:pt idx="3153">
                  <c:v>0</c:v>
                </c:pt>
                <c:pt idx="3154">
                  <c:v>0</c:v>
                </c:pt>
                <c:pt idx="3155">
                  <c:v>0</c:v>
                </c:pt>
                <c:pt idx="3156">
                  <c:v>0</c:v>
                </c:pt>
                <c:pt idx="3157">
                  <c:v>0</c:v>
                </c:pt>
                <c:pt idx="3158">
                  <c:v>0</c:v>
                </c:pt>
                <c:pt idx="3159">
                  <c:v>0</c:v>
                </c:pt>
                <c:pt idx="3160">
                  <c:v>0</c:v>
                </c:pt>
                <c:pt idx="3161">
                  <c:v>0</c:v>
                </c:pt>
                <c:pt idx="3162">
                  <c:v>0</c:v>
                </c:pt>
                <c:pt idx="3163">
                  <c:v>0</c:v>
                </c:pt>
                <c:pt idx="3164">
                  <c:v>0</c:v>
                </c:pt>
                <c:pt idx="3165">
                  <c:v>0</c:v>
                </c:pt>
                <c:pt idx="3166">
                  <c:v>0</c:v>
                </c:pt>
                <c:pt idx="3167">
                  <c:v>0</c:v>
                </c:pt>
                <c:pt idx="3168">
                  <c:v>0</c:v>
                </c:pt>
                <c:pt idx="3169">
                  <c:v>0</c:v>
                </c:pt>
                <c:pt idx="3170">
                  <c:v>0</c:v>
                </c:pt>
                <c:pt idx="3171">
                  <c:v>0</c:v>
                </c:pt>
                <c:pt idx="3172">
                  <c:v>0</c:v>
                </c:pt>
                <c:pt idx="3173">
                  <c:v>0</c:v>
                </c:pt>
                <c:pt idx="3174">
                  <c:v>0</c:v>
                </c:pt>
                <c:pt idx="3175">
                  <c:v>0</c:v>
                </c:pt>
                <c:pt idx="3176">
                  <c:v>0</c:v>
                </c:pt>
                <c:pt idx="3177">
                  <c:v>0</c:v>
                </c:pt>
                <c:pt idx="3178">
                  <c:v>0</c:v>
                </c:pt>
                <c:pt idx="3179">
                  <c:v>0</c:v>
                </c:pt>
                <c:pt idx="3180">
                  <c:v>0</c:v>
                </c:pt>
                <c:pt idx="3181">
                  <c:v>0</c:v>
                </c:pt>
                <c:pt idx="3182">
                  <c:v>0</c:v>
                </c:pt>
                <c:pt idx="3183">
                  <c:v>0</c:v>
                </c:pt>
                <c:pt idx="3184">
                  <c:v>0</c:v>
                </c:pt>
                <c:pt idx="3185">
                  <c:v>0</c:v>
                </c:pt>
                <c:pt idx="3186">
                  <c:v>0</c:v>
                </c:pt>
                <c:pt idx="3187">
                  <c:v>0</c:v>
                </c:pt>
                <c:pt idx="3188">
                  <c:v>0</c:v>
                </c:pt>
                <c:pt idx="3189">
                  <c:v>0</c:v>
                </c:pt>
                <c:pt idx="3190">
                  <c:v>0</c:v>
                </c:pt>
                <c:pt idx="3191">
                  <c:v>0</c:v>
                </c:pt>
                <c:pt idx="3192">
                  <c:v>0</c:v>
                </c:pt>
                <c:pt idx="3193">
                  <c:v>0</c:v>
                </c:pt>
                <c:pt idx="3194">
                  <c:v>0</c:v>
                </c:pt>
                <c:pt idx="3195">
                  <c:v>0</c:v>
                </c:pt>
                <c:pt idx="3196">
                  <c:v>0</c:v>
                </c:pt>
                <c:pt idx="3197">
                  <c:v>0</c:v>
                </c:pt>
                <c:pt idx="3198">
                  <c:v>0</c:v>
                </c:pt>
                <c:pt idx="3199">
                  <c:v>0</c:v>
                </c:pt>
                <c:pt idx="3200">
                  <c:v>0</c:v>
                </c:pt>
                <c:pt idx="3201">
                  <c:v>0</c:v>
                </c:pt>
                <c:pt idx="3202">
                  <c:v>0</c:v>
                </c:pt>
                <c:pt idx="3203">
                  <c:v>0</c:v>
                </c:pt>
                <c:pt idx="3204">
                  <c:v>0</c:v>
                </c:pt>
                <c:pt idx="3205">
                  <c:v>0</c:v>
                </c:pt>
                <c:pt idx="3206">
                  <c:v>0</c:v>
                </c:pt>
                <c:pt idx="3207">
                  <c:v>0</c:v>
                </c:pt>
                <c:pt idx="3208">
                  <c:v>0</c:v>
                </c:pt>
                <c:pt idx="3209">
                  <c:v>0</c:v>
                </c:pt>
                <c:pt idx="3210">
                  <c:v>0</c:v>
                </c:pt>
                <c:pt idx="3211">
                  <c:v>0</c:v>
                </c:pt>
                <c:pt idx="3212">
                  <c:v>0</c:v>
                </c:pt>
                <c:pt idx="3213">
                  <c:v>0</c:v>
                </c:pt>
                <c:pt idx="3214">
                  <c:v>0</c:v>
                </c:pt>
                <c:pt idx="3215">
                  <c:v>0</c:v>
                </c:pt>
                <c:pt idx="3216">
                  <c:v>0</c:v>
                </c:pt>
                <c:pt idx="3217">
                  <c:v>0</c:v>
                </c:pt>
                <c:pt idx="3218">
                  <c:v>0</c:v>
                </c:pt>
                <c:pt idx="3219">
                  <c:v>0</c:v>
                </c:pt>
                <c:pt idx="3220">
                  <c:v>0</c:v>
                </c:pt>
                <c:pt idx="3221">
                  <c:v>0</c:v>
                </c:pt>
                <c:pt idx="3222">
                  <c:v>0</c:v>
                </c:pt>
                <c:pt idx="3223">
                  <c:v>0</c:v>
                </c:pt>
                <c:pt idx="3224">
                  <c:v>0</c:v>
                </c:pt>
                <c:pt idx="3225">
                  <c:v>0</c:v>
                </c:pt>
                <c:pt idx="3226">
                  <c:v>0</c:v>
                </c:pt>
                <c:pt idx="3227">
                  <c:v>0</c:v>
                </c:pt>
                <c:pt idx="3228">
                  <c:v>0</c:v>
                </c:pt>
                <c:pt idx="3229">
                  <c:v>0</c:v>
                </c:pt>
                <c:pt idx="3230">
                  <c:v>0</c:v>
                </c:pt>
                <c:pt idx="3231">
                  <c:v>0</c:v>
                </c:pt>
                <c:pt idx="3232">
                  <c:v>0</c:v>
                </c:pt>
                <c:pt idx="3233">
                  <c:v>0</c:v>
                </c:pt>
                <c:pt idx="3234">
                  <c:v>0</c:v>
                </c:pt>
                <c:pt idx="3235">
                  <c:v>0</c:v>
                </c:pt>
                <c:pt idx="3236">
                  <c:v>0</c:v>
                </c:pt>
                <c:pt idx="3237">
                  <c:v>0</c:v>
                </c:pt>
                <c:pt idx="3238">
                  <c:v>0</c:v>
                </c:pt>
                <c:pt idx="3239">
                  <c:v>0</c:v>
                </c:pt>
                <c:pt idx="3240">
                  <c:v>0</c:v>
                </c:pt>
                <c:pt idx="3241">
                  <c:v>0</c:v>
                </c:pt>
                <c:pt idx="3242">
                  <c:v>0</c:v>
                </c:pt>
                <c:pt idx="3243">
                  <c:v>0</c:v>
                </c:pt>
                <c:pt idx="3244">
                  <c:v>0</c:v>
                </c:pt>
                <c:pt idx="3245">
                  <c:v>0</c:v>
                </c:pt>
                <c:pt idx="3246">
                  <c:v>0</c:v>
                </c:pt>
                <c:pt idx="3247">
                  <c:v>0</c:v>
                </c:pt>
                <c:pt idx="3248">
                  <c:v>0</c:v>
                </c:pt>
                <c:pt idx="3249">
                  <c:v>0</c:v>
                </c:pt>
                <c:pt idx="3250">
                  <c:v>0</c:v>
                </c:pt>
                <c:pt idx="3251">
                  <c:v>0</c:v>
                </c:pt>
                <c:pt idx="3252">
                  <c:v>0</c:v>
                </c:pt>
                <c:pt idx="3253">
                  <c:v>0</c:v>
                </c:pt>
                <c:pt idx="3254">
                  <c:v>0</c:v>
                </c:pt>
                <c:pt idx="3255">
                  <c:v>0</c:v>
                </c:pt>
                <c:pt idx="3256">
                  <c:v>0</c:v>
                </c:pt>
                <c:pt idx="3257">
                  <c:v>0</c:v>
                </c:pt>
                <c:pt idx="3258">
                  <c:v>0</c:v>
                </c:pt>
                <c:pt idx="3259">
                  <c:v>0</c:v>
                </c:pt>
                <c:pt idx="3260">
                  <c:v>0</c:v>
                </c:pt>
                <c:pt idx="3261">
                  <c:v>0</c:v>
                </c:pt>
                <c:pt idx="3262">
                  <c:v>0</c:v>
                </c:pt>
                <c:pt idx="3263">
                  <c:v>0</c:v>
                </c:pt>
                <c:pt idx="3264">
                  <c:v>0</c:v>
                </c:pt>
                <c:pt idx="3265">
                  <c:v>0</c:v>
                </c:pt>
                <c:pt idx="3266">
                  <c:v>0</c:v>
                </c:pt>
                <c:pt idx="3267">
                  <c:v>0</c:v>
                </c:pt>
                <c:pt idx="3268">
                  <c:v>0</c:v>
                </c:pt>
                <c:pt idx="3269">
                  <c:v>0</c:v>
                </c:pt>
                <c:pt idx="3270">
                  <c:v>0</c:v>
                </c:pt>
                <c:pt idx="3271">
                  <c:v>0</c:v>
                </c:pt>
                <c:pt idx="3272">
                  <c:v>0</c:v>
                </c:pt>
                <c:pt idx="3273">
                  <c:v>0</c:v>
                </c:pt>
                <c:pt idx="3274">
                  <c:v>0</c:v>
                </c:pt>
                <c:pt idx="3275">
                  <c:v>0</c:v>
                </c:pt>
                <c:pt idx="3276">
                  <c:v>0</c:v>
                </c:pt>
                <c:pt idx="3277">
                  <c:v>0</c:v>
                </c:pt>
                <c:pt idx="3278">
                  <c:v>0</c:v>
                </c:pt>
                <c:pt idx="3279">
                  <c:v>0</c:v>
                </c:pt>
                <c:pt idx="3280">
                  <c:v>0</c:v>
                </c:pt>
                <c:pt idx="3281">
                  <c:v>0</c:v>
                </c:pt>
                <c:pt idx="3282">
                  <c:v>0</c:v>
                </c:pt>
                <c:pt idx="3283">
                  <c:v>0</c:v>
                </c:pt>
                <c:pt idx="3284">
                  <c:v>0</c:v>
                </c:pt>
                <c:pt idx="3285">
                  <c:v>0</c:v>
                </c:pt>
                <c:pt idx="3286">
                  <c:v>0</c:v>
                </c:pt>
                <c:pt idx="3287">
                  <c:v>0</c:v>
                </c:pt>
                <c:pt idx="3288">
                  <c:v>0</c:v>
                </c:pt>
                <c:pt idx="3289">
                  <c:v>0</c:v>
                </c:pt>
                <c:pt idx="3290">
                  <c:v>0</c:v>
                </c:pt>
                <c:pt idx="3291">
                  <c:v>0</c:v>
                </c:pt>
                <c:pt idx="3292">
                  <c:v>0</c:v>
                </c:pt>
                <c:pt idx="3293">
                  <c:v>0</c:v>
                </c:pt>
                <c:pt idx="3294">
                  <c:v>0</c:v>
                </c:pt>
                <c:pt idx="3295">
                  <c:v>0</c:v>
                </c:pt>
                <c:pt idx="3296">
                  <c:v>0</c:v>
                </c:pt>
                <c:pt idx="3297">
                  <c:v>0</c:v>
                </c:pt>
                <c:pt idx="3298">
                  <c:v>0</c:v>
                </c:pt>
                <c:pt idx="3299">
                  <c:v>0</c:v>
                </c:pt>
                <c:pt idx="3300">
                  <c:v>0</c:v>
                </c:pt>
                <c:pt idx="3301">
                  <c:v>0</c:v>
                </c:pt>
                <c:pt idx="3302">
                  <c:v>0</c:v>
                </c:pt>
                <c:pt idx="3303">
                  <c:v>0</c:v>
                </c:pt>
                <c:pt idx="3304">
                  <c:v>0</c:v>
                </c:pt>
                <c:pt idx="3305">
                  <c:v>0</c:v>
                </c:pt>
                <c:pt idx="3306">
                  <c:v>0</c:v>
                </c:pt>
                <c:pt idx="3307">
                  <c:v>0</c:v>
                </c:pt>
                <c:pt idx="3308">
                  <c:v>0</c:v>
                </c:pt>
                <c:pt idx="3309">
                  <c:v>0</c:v>
                </c:pt>
                <c:pt idx="3310">
                  <c:v>0</c:v>
                </c:pt>
                <c:pt idx="3311">
                  <c:v>0</c:v>
                </c:pt>
                <c:pt idx="3312">
                  <c:v>0</c:v>
                </c:pt>
                <c:pt idx="3313">
                  <c:v>0</c:v>
                </c:pt>
                <c:pt idx="3314">
                  <c:v>0</c:v>
                </c:pt>
                <c:pt idx="3315">
                  <c:v>0</c:v>
                </c:pt>
                <c:pt idx="3316">
                  <c:v>0</c:v>
                </c:pt>
                <c:pt idx="3317">
                  <c:v>0</c:v>
                </c:pt>
                <c:pt idx="3318">
                  <c:v>0</c:v>
                </c:pt>
                <c:pt idx="3319">
                  <c:v>0</c:v>
                </c:pt>
                <c:pt idx="3320">
                  <c:v>0</c:v>
                </c:pt>
                <c:pt idx="3321">
                  <c:v>0</c:v>
                </c:pt>
                <c:pt idx="3322">
                  <c:v>0</c:v>
                </c:pt>
                <c:pt idx="3323">
                  <c:v>0</c:v>
                </c:pt>
                <c:pt idx="3324">
                  <c:v>0</c:v>
                </c:pt>
                <c:pt idx="3325">
                  <c:v>0</c:v>
                </c:pt>
                <c:pt idx="3326">
                  <c:v>0</c:v>
                </c:pt>
                <c:pt idx="3327">
                  <c:v>0</c:v>
                </c:pt>
                <c:pt idx="3328">
                  <c:v>0</c:v>
                </c:pt>
                <c:pt idx="3329">
                  <c:v>0</c:v>
                </c:pt>
                <c:pt idx="3330">
                  <c:v>0</c:v>
                </c:pt>
                <c:pt idx="3331">
                  <c:v>0</c:v>
                </c:pt>
                <c:pt idx="3332">
                  <c:v>0</c:v>
                </c:pt>
                <c:pt idx="3333">
                  <c:v>0</c:v>
                </c:pt>
                <c:pt idx="3334">
                  <c:v>0</c:v>
                </c:pt>
                <c:pt idx="3335">
                  <c:v>0</c:v>
                </c:pt>
                <c:pt idx="3336">
                  <c:v>0</c:v>
                </c:pt>
                <c:pt idx="3337">
                  <c:v>0</c:v>
                </c:pt>
                <c:pt idx="3338">
                  <c:v>0</c:v>
                </c:pt>
                <c:pt idx="3339">
                  <c:v>0</c:v>
                </c:pt>
                <c:pt idx="3340">
                  <c:v>0</c:v>
                </c:pt>
                <c:pt idx="3341">
                  <c:v>0</c:v>
                </c:pt>
                <c:pt idx="3342">
                  <c:v>0</c:v>
                </c:pt>
                <c:pt idx="3343">
                  <c:v>0</c:v>
                </c:pt>
                <c:pt idx="3344">
                  <c:v>0</c:v>
                </c:pt>
                <c:pt idx="3345">
                  <c:v>0</c:v>
                </c:pt>
                <c:pt idx="3346">
                  <c:v>0</c:v>
                </c:pt>
                <c:pt idx="3347">
                  <c:v>0</c:v>
                </c:pt>
                <c:pt idx="3348">
                  <c:v>0</c:v>
                </c:pt>
                <c:pt idx="3349">
                  <c:v>0</c:v>
                </c:pt>
                <c:pt idx="3350">
                  <c:v>0</c:v>
                </c:pt>
                <c:pt idx="3351">
                  <c:v>0</c:v>
                </c:pt>
                <c:pt idx="3352">
                  <c:v>0</c:v>
                </c:pt>
                <c:pt idx="3353">
                  <c:v>0</c:v>
                </c:pt>
                <c:pt idx="3354">
                  <c:v>0</c:v>
                </c:pt>
                <c:pt idx="3355">
                  <c:v>0</c:v>
                </c:pt>
                <c:pt idx="3356">
                  <c:v>0</c:v>
                </c:pt>
                <c:pt idx="3357">
                  <c:v>0</c:v>
                </c:pt>
                <c:pt idx="3358">
                  <c:v>0</c:v>
                </c:pt>
                <c:pt idx="3359">
                  <c:v>0</c:v>
                </c:pt>
                <c:pt idx="3360">
                  <c:v>0</c:v>
                </c:pt>
                <c:pt idx="3361">
                  <c:v>0</c:v>
                </c:pt>
                <c:pt idx="3362">
                  <c:v>0</c:v>
                </c:pt>
                <c:pt idx="3363">
                  <c:v>0</c:v>
                </c:pt>
                <c:pt idx="3364">
                  <c:v>0</c:v>
                </c:pt>
                <c:pt idx="3365">
                  <c:v>0</c:v>
                </c:pt>
                <c:pt idx="3366">
                  <c:v>0</c:v>
                </c:pt>
                <c:pt idx="3367">
                  <c:v>0</c:v>
                </c:pt>
                <c:pt idx="3368">
                  <c:v>0</c:v>
                </c:pt>
                <c:pt idx="3369">
                  <c:v>0</c:v>
                </c:pt>
                <c:pt idx="3370">
                  <c:v>0</c:v>
                </c:pt>
                <c:pt idx="3371">
                  <c:v>0</c:v>
                </c:pt>
                <c:pt idx="3372">
                  <c:v>0</c:v>
                </c:pt>
                <c:pt idx="3373">
                  <c:v>0</c:v>
                </c:pt>
                <c:pt idx="3374">
                  <c:v>0</c:v>
                </c:pt>
                <c:pt idx="3375">
                  <c:v>0</c:v>
                </c:pt>
                <c:pt idx="3376">
                  <c:v>0</c:v>
                </c:pt>
                <c:pt idx="3377">
                  <c:v>0</c:v>
                </c:pt>
                <c:pt idx="3378">
                  <c:v>0</c:v>
                </c:pt>
                <c:pt idx="3379">
                  <c:v>0</c:v>
                </c:pt>
                <c:pt idx="3380">
                  <c:v>0</c:v>
                </c:pt>
                <c:pt idx="3381">
                  <c:v>0</c:v>
                </c:pt>
                <c:pt idx="3382">
                  <c:v>0</c:v>
                </c:pt>
                <c:pt idx="3383">
                  <c:v>0</c:v>
                </c:pt>
                <c:pt idx="3384">
                  <c:v>0</c:v>
                </c:pt>
                <c:pt idx="3385">
                  <c:v>0</c:v>
                </c:pt>
                <c:pt idx="3386">
                  <c:v>0</c:v>
                </c:pt>
                <c:pt idx="3387">
                  <c:v>0</c:v>
                </c:pt>
                <c:pt idx="3388">
                  <c:v>0</c:v>
                </c:pt>
                <c:pt idx="3389">
                  <c:v>0</c:v>
                </c:pt>
                <c:pt idx="3390">
                  <c:v>0</c:v>
                </c:pt>
                <c:pt idx="3391">
                  <c:v>0</c:v>
                </c:pt>
                <c:pt idx="3392">
                  <c:v>0</c:v>
                </c:pt>
                <c:pt idx="3393">
                  <c:v>0</c:v>
                </c:pt>
                <c:pt idx="3394">
                  <c:v>0</c:v>
                </c:pt>
                <c:pt idx="3395">
                  <c:v>0</c:v>
                </c:pt>
                <c:pt idx="3396">
                  <c:v>0</c:v>
                </c:pt>
                <c:pt idx="3397">
                  <c:v>0</c:v>
                </c:pt>
                <c:pt idx="3398">
                  <c:v>0</c:v>
                </c:pt>
                <c:pt idx="3399">
                  <c:v>0</c:v>
                </c:pt>
                <c:pt idx="3400">
                  <c:v>0</c:v>
                </c:pt>
                <c:pt idx="3401">
                  <c:v>0</c:v>
                </c:pt>
                <c:pt idx="3402">
                  <c:v>0</c:v>
                </c:pt>
                <c:pt idx="3403">
                  <c:v>0</c:v>
                </c:pt>
                <c:pt idx="3404">
                  <c:v>0</c:v>
                </c:pt>
                <c:pt idx="3405">
                  <c:v>0</c:v>
                </c:pt>
                <c:pt idx="3406">
                  <c:v>0</c:v>
                </c:pt>
                <c:pt idx="3407">
                  <c:v>0</c:v>
                </c:pt>
                <c:pt idx="3408">
                  <c:v>0</c:v>
                </c:pt>
                <c:pt idx="3409">
                  <c:v>0</c:v>
                </c:pt>
                <c:pt idx="3410">
                  <c:v>0</c:v>
                </c:pt>
                <c:pt idx="3411">
                  <c:v>0</c:v>
                </c:pt>
                <c:pt idx="3412">
                  <c:v>0</c:v>
                </c:pt>
                <c:pt idx="3413">
                  <c:v>0</c:v>
                </c:pt>
                <c:pt idx="3414">
                  <c:v>0</c:v>
                </c:pt>
                <c:pt idx="3415">
                  <c:v>0</c:v>
                </c:pt>
                <c:pt idx="3416">
                  <c:v>0</c:v>
                </c:pt>
                <c:pt idx="3417">
                  <c:v>0</c:v>
                </c:pt>
                <c:pt idx="3418">
                  <c:v>0</c:v>
                </c:pt>
                <c:pt idx="3419">
                  <c:v>0</c:v>
                </c:pt>
                <c:pt idx="3420">
                  <c:v>0</c:v>
                </c:pt>
                <c:pt idx="3421">
                  <c:v>0</c:v>
                </c:pt>
                <c:pt idx="3422">
                  <c:v>0</c:v>
                </c:pt>
                <c:pt idx="3423">
                  <c:v>0</c:v>
                </c:pt>
                <c:pt idx="3424">
                  <c:v>0</c:v>
                </c:pt>
                <c:pt idx="3425">
                  <c:v>0</c:v>
                </c:pt>
                <c:pt idx="3426">
                  <c:v>0</c:v>
                </c:pt>
                <c:pt idx="3427">
                  <c:v>0</c:v>
                </c:pt>
                <c:pt idx="3428">
                  <c:v>0</c:v>
                </c:pt>
                <c:pt idx="3429">
                  <c:v>0</c:v>
                </c:pt>
                <c:pt idx="3430">
                  <c:v>0</c:v>
                </c:pt>
                <c:pt idx="3431">
                  <c:v>0</c:v>
                </c:pt>
                <c:pt idx="3432">
                  <c:v>0</c:v>
                </c:pt>
                <c:pt idx="3433">
                  <c:v>0</c:v>
                </c:pt>
                <c:pt idx="3434">
                  <c:v>0</c:v>
                </c:pt>
                <c:pt idx="3435">
                  <c:v>0</c:v>
                </c:pt>
                <c:pt idx="3436">
                  <c:v>0</c:v>
                </c:pt>
                <c:pt idx="3437">
                  <c:v>0</c:v>
                </c:pt>
                <c:pt idx="3438">
                  <c:v>0</c:v>
                </c:pt>
                <c:pt idx="3439">
                  <c:v>0</c:v>
                </c:pt>
                <c:pt idx="3440">
                  <c:v>0</c:v>
                </c:pt>
                <c:pt idx="3441">
                  <c:v>0</c:v>
                </c:pt>
                <c:pt idx="3442">
                  <c:v>0</c:v>
                </c:pt>
                <c:pt idx="3443">
                  <c:v>0</c:v>
                </c:pt>
                <c:pt idx="3444">
                  <c:v>0</c:v>
                </c:pt>
                <c:pt idx="3445">
                  <c:v>0</c:v>
                </c:pt>
                <c:pt idx="3446">
                  <c:v>0</c:v>
                </c:pt>
                <c:pt idx="3447">
                  <c:v>0</c:v>
                </c:pt>
                <c:pt idx="3448">
                  <c:v>0</c:v>
                </c:pt>
                <c:pt idx="3449">
                  <c:v>0</c:v>
                </c:pt>
                <c:pt idx="3450">
                  <c:v>0</c:v>
                </c:pt>
                <c:pt idx="3451">
                  <c:v>0</c:v>
                </c:pt>
                <c:pt idx="3452">
                  <c:v>0</c:v>
                </c:pt>
                <c:pt idx="3453">
                  <c:v>0</c:v>
                </c:pt>
                <c:pt idx="3454">
                  <c:v>0</c:v>
                </c:pt>
                <c:pt idx="3455">
                  <c:v>0</c:v>
                </c:pt>
                <c:pt idx="3456">
                  <c:v>0</c:v>
                </c:pt>
                <c:pt idx="3457">
                  <c:v>0</c:v>
                </c:pt>
                <c:pt idx="3458">
                  <c:v>0</c:v>
                </c:pt>
                <c:pt idx="3459">
                  <c:v>0</c:v>
                </c:pt>
                <c:pt idx="3460">
                  <c:v>0</c:v>
                </c:pt>
                <c:pt idx="3461">
                  <c:v>0</c:v>
                </c:pt>
                <c:pt idx="3462">
                  <c:v>0</c:v>
                </c:pt>
                <c:pt idx="3463">
                  <c:v>0</c:v>
                </c:pt>
                <c:pt idx="3464">
                  <c:v>0</c:v>
                </c:pt>
                <c:pt idx="3465">
                  <c:v>0</c:v>
                </c:pt>
                <c:pt idx="3466">
                  <c:v>0</c:v>
                </c:pt>
                <c:pt idx="3467">
                  <c:v>0</c:v>
                </c:pt>
                <c:pt idx="3468">
                  <c:v>0</c:v>
                </c:pt>
                <c:pt idx="3469">
                  <c:v>0</c:v>
                </c:pt>
                <c:pt idx="3470">
                  <c:v>0</c:v>
                </c:pt>
                <c:pt idx="3471">
                  <c:v>0</c:v>
                </c:pt>
                <c:pt idx="3472">
                  <c:v>0</c:v>
                </c:pt>
                <c:pt idx="3473">
                  <c:v>0</c:v>
                </c:pt>
                <c:pt idx="3474">
                  <c:v>0</c:v>
                </c:pt>
                <c:pt idx="3475">
                  <c:v>0</c:v>
                </c:pt>
                <c:pt idx="3476">
                  <c:v>0</c:v>
                </c:pt>
                <c:pt idx="3477">
                  <c:v>0</c:v>
                </c:pt>
                <c:pt idx="3478">
                  <c:v>0</c:v>
                </c:pt>
                <c:pt idx="3479">
                  <c:v>0</c:v>
                </c:pt>
                <c:pt idx="3480">
                  <c:v>0</c:v>
                </c:pt>
                <c:pt idx="3481">
                  <c:v>0</c:v>
                </c:pt>
                <c:pt idx="3482">
                  <c:v>0</c:v>
                </c:pt>
                <c:pt idx="3483">
                  <c:v>0</c:v>
                </c:pt>
                <c:pt idx="3484">
                  <c:v>0</c:v>
                </c:pt>
                <c:pt idx="3485">
                  <c:v>0</c:v>
                </c:pt>
                <c:pt idx="3486">
                  <c:v>0</c:v>
                </c:pt>
                <c:pt idx="3487">
                  <c:v>0</c:v>
                </c:pt>
                <c:pt idx="3488">
                  <c:v>0</c:v>
                </c:pt>
                <c:pt idx="3489">
                  <c:v>0</c:v>
                </c:pt>
                <c:pt idx="3490">
                  <c:v>0</c:v>
                </c:pt>
                <c:pt idx="3491">
                  <c:v>0</c:v>
                </c:pt>
                <c:pt idx="3492">
                  <c:v>0</c:v>
                </c:pt>
                <c:pt idx="3493">
                  <c:v>0</c:v>
                </c:pt>
                <c:pt idx="3494">
                  <c:v>0</c:v>
                </c:pt>
                <c:pt idx="3495">
                  <c:v>0</c:v>
                </c:pt>
                <c:pt idx="3496">
                  <c:v>0</c:v>
                </c:pt>
                <c:pt idx="3497">
                  <c:v>0</c:v>
                </c:pt>
                <c:pt idx="3498">
                  <c:v>0</c:v>
                </c:pt>
                <c:pt idx="3499">
                  <c:v>0</c:v>
                </c:pt>
                <c:pt idx="3500">
                  <c:v>0</c:v>
                </c:pt>
                <c:pt idx="3501">
                  <c:v>0</c:v>
                </c:pt>
                <c:pt idx="3502">
                  <c:v>0</c:v>
                </c:pt>
                <c:pt idx="3503">
                  <c:v>0</c:v>
                </c:pt>
                <c:pt idx="3504">
                  <c:v>0</c:v>
                </c:pt>
                <c:pt idx="3505">
                  <c:v>0</c:v>
                </c:pt>
                <c:pt idx="3506">
                  <c:v>0</c:v>
                </c:pt>
                <c:pt idx="3507">
                  <c:v>0</c:v>
                </c:pt>
                <c:pt idx="3508">
                  <c:v>0</c:v>
                </c:pt>
                <c:pt idx="3509">
                  <c:v>0</c:v>
                </c:pt>
                <c:pt idx="3510">
                  <c:v>0</c:v>
                </c:pt>
                <c:pt idx="3511">
                  <c:v>0</c:v>
                </c:pt>
                <c:pt idx="3512">
                  <c:v>0</c:v>
                </c:pt>
                <c:pt idx="3513">
                  <c:v>0</c:v>
                </c:pt>
                <c:pt idx="3514">
                  <c:v>0</c:v>
                </c:pt>
                <c:pt idx="3515">
                  <c:v>0</c:v>
                </c:pt>
                <c:pt idx="3516">
                  <c:v>0</c:v>
                </c:pt>
                <c:pt idx="3517">
                  <c:v>0</c:v>
                </c:pt>
                <c:pt idx="3518">
                  <c:v>0</c:v>
                </c:pt>
                <c:pt idx="3519">
                  <c:v>0</c:v>
                </c:pt>
                <c:pt idx="3520">
                  <c:v>0</c:v>
                </c:pt>
                <c:pt idx="3521">
                  <c:v>0</c:v>
                </c:pt>
                <c:pt idx="3522">
                  <c:v>0</c:v>
                </c:pt>
                <c:pt idx="3523">
                  <c:v>0</c:v>
                </c:pt>
                <c:pt idx="3524">
                  <c:v>0</c:v>
                </c:pt>
                <c:pt idx="3525">
                  <c:v>0</c:v>
                </c:pt>
                <c:pt idx="3526">
                  <c:v>0</c:v>
                </c:pt>
                <c:pt idx="3527">
                  <c:v>0</c:v>
                </c:pt>
                <c:pt idx="3528">
                  <c:v>0</c:v>
                </c:pt>
                <c:pt idx="3529">
                  <c:v>0</c:v>
                </c:pt>
                <c:pt idx="3530">
                  <c:v>0</c:v>
                </c:pt>
                <c:pt idx="3531">
                  <c:v>0</c:v>
                </c:pt>
                <c:pt idx="3532">
                  <c:v>0</c:v>
                </c:pt>
                <c:pt idx="3533">
                  <c:v>0</c:v>
                </c:pt>
                <c:pt idx="3534">
                  <c:v>0</c:v>
                </c:pt>
                <c:pt idx="3535">
                  <c:v>0</c:v>
                </c:pt>
                <c:pt idx="3536">
                  <c:v>0</c:v>
                </c:pt>
                <c:pt idx="3537">
                  <c:v>0</c:v>
                </c:pt>
                <c:pt idx="3538">
                  <c:v>0</c:v>
                </c:pt>
                <c:pt idx="3539">
                  <c:v>0</c:v>
                </c:pt>
                <c:pt idx="3540">
                  <c:v>0</c:v>
                </c:pt>
                <c:pt idx="3541">
                  <c:v>0</c:v>
                </c:pt>
                <c:pt idx="3542">
                  <c:v>0</c:v>
                </c:pt>
                <c:pt idx="3543">
                  <c:v>0</c:v>
                </c:pt>
                <c:pt idx="3544">
                  <c:v>0</c:v>
                </c:pt>
                <c:pt idx="3545">
                  <c:v>0</c:v>
                </c:pt>
                <c:pt idx="3546">
                  <c:v>0</c:v>
                </c:pt>
                <c:pt idx="3547">
                  <c:v>0</c:v>
                </c:pt>
                <c:pt idx="3548">
                  <c:v>0</c:v>
                </c:pt>
                <c:pt idx="3549">
                  <c:v>0</c:v>
                </c:pt>
                <c:pt idx="3550">
                  <c:v>0</c:v>
                </c:pt>
                <c:pt idx="3551">
                  <c:v>0</c:v>
                </c:pt>
                <c:pt idx="3552">
                  <c:v>0</c:v>
                </c:pt>
                <c:pt idx="3553">
                  <c:v>0</c:v>
                </c:pt>
                <c:pt idx="3554">
                  <c:v>0</c:v>
                </c:pt>
                <c:pt idx="3555">
                  <c:v>0</c:v>
                </c:pt>
                <c:pt idx="3556">
                  <c:v>0</c:v>
                </c:pt>
                <c:pt idx="3557">
                  <c:v>0</c:v>
                </c:pt>
                <c:pt idx="3558">
                  <c:v>0</c:v>
                </c:pt>
                <c:pt idx="3559">
                  <c:v>0</c:v>
                </c:pt>
                <c:pt idx="3560">
                  <c:v>0</c:v>
                </c:pt>
                <c:pt idx="3561">
                  <c:v>0</c:v>
                </c:pt>
                <c:pt idx="3562">
                  <c:v>0</c:v>
                </c:pt>
                <c:pt idx="3563">
                  <c:v>0</c:v>
                </c:pt>
                <c:pt idx="3564">
                  <c:v>0</c:v>
                </c:pt>
                <c:pt idx="3565">
                  <c:v>0</c:v>
                </c:pt>
                <c:pt idx="3566">
                  <c:v>0</c:v>
                </c:pt>
                <c:pt idx="3567">
                  <c:v>0</c:v>
                </c:pt>
                <c:pt idx="3568">
                  <c:v>0</c:v>
                </c:pt>
                <c:pt idx="3569">
                  <c:v>0</c:v>
                </c:pt>
                <c:pt idx="3570">
                  <c:v>0</c:v>
                </c:pt>
                <c:pt idx="3571">
                  <c:v>0</c:v>
                </c:pt>
                <c:pt idx="3572">
                  <c:v>0</c:v>
                </c:pt>
                <c:pt idx="3573">
                  <c:v>0</c:v>
                </c:pt>
                <c:pt idx="3574">
                  <c:v>0</c:v>
                </c:pt>
                <c:pt idx="3575">
                  <c:v>0</c:v>
                </c:pt>
                <c:pt idx="3576">
                  <c:v>0</c:v>
                </c:pt>
                <c:pt idx="3577">
                  <c:v>0</c:v>
                </c:pt>
                <c:pt idx="3578">
                  <c:v>0</c:v>
                </c:pt>
                <c:pt idx="3579">
                  <c:v>0</c:v>
                </c:pt>
                <c:pt idx="3580">
                  <c:v>0</c:v>
                </c:pt>
                <c:pt idx="3581">
                  <c:v>0</c:v>
                </c:pt>
                <c:pt idx="3582">
                  <c:v>0</c:v>
                </c:pt>
                <c:pt idx="3583">
                  <c:v>0</c:v>
                </c:pt>
                <c:pt idx="3584">
                  <c:v>0</c:v>
                </c:pt>
                <c:pt idx="3585">
                  <c:v>0</c:v>
                </c:pt>
                <c:pt idx="3586">
                  <c:v>0</c:v>
                </c:pt>
                <c:pt idx="3587">
                  <c:v>0</c:v>
                </c:pt>
                <c:pt idx="3588">
                  <c:v>0</c:v>
                </c:pt>
                <c:pt idx="3589">
                  <c:v>0</c:v>
                </c:pt>
                <c:pt idx="3590">
                  <c:v>0</c:v>
                </c:pt>
                <c:pt idx="3591">
                  <c:v>0</c:v>
                </c:pt>
                <c:pt idx="3592">
                  <c:v>0</c:v>
                </c:pt>
                <c:pt idx="3593">
                  <c:v>0</c:v>
                </c:pt>
                <c:pt idx="3594">
                  <c:v>0</c:v>
                </c:pt>
                <c:pt idx="3595">
                  <c:v>0</c:v>
                </c:pt>
                <c:pt idx="3596">
                  <c:v>0</c:v>
                </c:pt>
                <c:pt idx="3597">
                  <c:v>0</c:v>
                </c:pt>
                <c:pt idx="3598">
                  <c:v>0</c:v>
                </c:pt>
                <c:pt idx="3599">
                  <c:v>0</c:v>
                </c:pt>
                <c:pt idx="3600">
                  <c:v>0</c:v>
                </c:pt>
                <c:pt idx="3601">
                  <c:v>0</c:v>
                </c:pt>
                <c:pt idx="3602">
                  <c:v>0</c:v>
                </c:pt>
                <c:pt idx="3603">
                  <c:v>0</c:v>
                </c:pt>
                <c:pt idx="3604">
                  <c:v>0</c:v>
                </c:pt>
                <c:pt idx="3605">
                  <c:v>0</c:v>
                </c:pt>
                <c:pt idx="3606">
                  <c:v>0</c:v>
                </c:pt>
                <c:pt idx="3607">
                  <c:v>0</c:v>
                </c:pt>
                <c:pt idx="3608">
                  <c:v>0</c:v>
                </c:pt>
                <c:pt idx="3609">
                  <c:v>0</c:v>
                </c:pt>
                <c:pt idx="3610">
                  <c:v>0</c:v>
                </c:pt>
                <c:pt idx="3611">
                  <c:v>0</c:v>
                </c:pt>
                <c:pt idx="3612">
                  <c:v>0</c:v>
                </c:pt>
                <c:pt idx="3613">
                  <c:v>0</c:v>
                </c:pt>
                <c:pt idx="3614">
                  <c:v>0</c:v>
                </c:pt>
                <c:pt idx="3615">
                  <c:v>0</c:v>
                </c:pt>
                <c:pt idx="3616">
                  <c:v>0</c:v>
                </c:pt>
                <c:pt idx="3617">
                  <c:v>0</c:v>
                </c:pt>
                <c:pt idx="3618">
                  <c:v>0</c:v>
                </c:pt>
                <c:pt idx="3619">
                  <c:v>0</c:v>
                </c:pt>
                <c:pt idx="3620">
                  <c:v>0</c:v>
                </c:pt>
                <c:pt idx="3621">
                  <c:v>0</c:v>
                </c:pt>
                <c:pt idx="3622">
                  <c:v>0</c:v>
                </c:pt>
                <c:pt idx="3623">
                  <c:v>0</c:v>
                </c:pt>
                <c:pt idx="3624">
                  <c:v>0</c:v>
                </c:pt>
                <c:pt idx="3625">
                  <c:v>0</c:v>
                </c:pt>
                <c:pt idx="3626">
                  <c:v>0</c:v>
                </c:pt>
                <c:pt idx="3627">
                  <c:v>0</c:v>
                </c:pt>
                <c:pt idx="3628">
                  <c:v>0</c:v>
                </c:pt>
                <c:pt idx="3629">
                  <c:v>0</c:v>
                </c:pt>
                <c:pt idx="3630">
                  <c:v>0</c:v>
                </c:pt>
                <c:pt idx="3631">
                  <c:v>0</c:v>
                </c:pt>
                <c:pt idx="3632">
                  <c:v>0</c:v>
                </c:pt>
                <c:pt idx="3633">
                  <c:v>0</c:v>
                </c:pt>
                <c:pt idx="3634">
                  <c:v>0</c:v>
                </c:pt>
                <c:pt idx="3635">
                  <c:v>0</c:v>
                </c:pt>
                <c:pt idx="3636">
                  <c:v>0</c:v>
                </c:pt>
                <c:pt idx="3637">
                  <c:v>0</c:v>
                </c:pt>
                <c:pt idx="3638">
                  <c:v>0</c:v>
                </c:pt>
                <c:pt idx="3639">
                  <c:v>0</c:v>
                </c:pt>
                <c:pt idx="3640">
                  <c:v>0</c:v>
                </c:pt>
                <c:pt idx="3641">
                  <c:v>0</c:v>
                </c:pt>
                <c:pt idx="3642">
                  <c:v>0</c:v>
                </c:pt>
                <c:pt idx="3643">
                  <c:v>0</c:v>
                </c:pt>
                <c:pt idx="3644">
                  <c:v>0</c:v>
                </c:pt>
                <c:pt idx="3645">
                  <c:v>0</c:v>
                </c:pt>
                <c:pt idx="3646">
                  <c:v>0</c:v>
                </c:pt>
                <c:pt idx="3647">
                  <c:v>0</c:v>
                </c:pt>
                <c:pt idx="3648">
                  <c:v>0</c:v>
                </c:pt>
                <c:pt idx="3649">
                  <c:v>0</c:v>
                </c:pt>
                <c:pt idx="3650">
                  <c:v>0</c:v>
                </c:pt>
                <c:pt idx="3651">
                  <c:v>0</c:v>
                </c:pt>
                <c:pt idx="3652">
                  <c:v>0</c:v>
                </c:pt>
                <c:pt idx="3653">
                  <c:v>0</c:v>
                </c:pt>
                <c:pt idx="3654">
                  <c:v>0</c:v>
                </c:pt>
                <c:pt idx="3655">
                  <c:v>0</c:v>
                </c:pt>
                <c:pt idx="3656">
                  <c:v>0</c:v>
                </c:pt>
                <c:pt idx="3657">
                  <c:v>0</c:v>
                </c:pt>
                <c:pt idx="3658">
                  <c:v>0</c:v>
                </c:pt>
                <c:pt idx="3659">
                  <c:v>0</c:v>
                </c:pt>
                <c:pt idx="3660">
                  <c:v>0</c:v>
                </c:pt>
                <c:pt idx="3661">
                  <c:v>0</c:v>
                </c:pt>
                <c:pt idx="3662">
                  <c:v>0</c:v>
                </c:pt>
                <c:pt idx="3663">
                  <c:v>0</c:v>
                </c:pt>
                <c:pt idx="3664">
                  <c:v>0</c:v>
                </c:pt>
                <c:pt idx="3665">
                  <c:v>0</c:v>
                </c:pt>
                <c:pt idx="3666">
                  <c:v>0</c:v>
                </c:pt>
                <c:pt idx="3667">
                  <c:v>0</c:v>
                </c:pt>
                <c:pt idx="3668">
                  <c:v>0</c:v>
                </c:pt>
                <c:pt idx="3669">
                  <c:v>0</c:v>
                </c:pt>
                <c:pt idx="3670">
                  <c:v>0</c:v>
                </c:pt>
                <c:pt idx="3671">
                  <c:v>0</c:v>
                </c:pt>
                <c:pt idx="3672">
                  <c:v>0</c:v>
                </c:pt>
                <c:pt idx="3673">
                  <c:v>0</c:v>
                </c:pt>
                <c:pt idx="3674">
                  <c:v>0</c:v>
                </c:pt>
                <c:pt idx="3675">
                  <c:v>0</c:v>
                </c:pt>
                <c:pt idx="3676">
                  <c:v>0</c:v>
                </c:pt>
                <c:pt idx="3677">
                  <c:v>0</c:v>
                </c:pt>
                <c:pt idx="3678">
                  <c:v>0</c:v>
                </c:pt>
                <c:pt idx="3679">
                  <c:v>0</c:v>
                </c:pt>
                <c:pt idx="3680">
                  <c:v>0</c:v>
                </c:pt>
                <c:pt idx="3681">
                  <c:v>0</c:v>
                </c:pt>
                <c:pt idx="3682">
                  <c:v>0</c:v>
                </c:pt>
                <c:pt idx="3683">
                  <c:v>0</c:v>
                </c:pt>
                <c:pt idx="3684">
                  <c:v>0</c:v>
                </c:pt>
                <c:pt idx="3685">
                  <c:v>0</c:v>
                </c:pt>
                <c:pt idx="3686">
                  <c:v>0</c:v>
                </c:pt>
                <c:pt idx="3687">
                  <c:v>0</c:v>
                </c:pt>
                <c:pt idx="3688">
                  <c:v>0</c:v>
                </c:pt>
                <c:pt idx="3689">
                  <c:v>0</c:v>
                </c:pt>
                <c:pt idx="3690">
                  <c:v>0</c:v>
                </c:pt>
                <c:pt idx="3691">
                  <c:v>0</c:v>
                </c:pt>
                <c:pt idx="3692">
                  <c:v>0</c:v>
                </c:pt>
                <c:pt idx="3693">
                  <c:v>0</c:v>
                </c:pt>
                <c:pt idx="3694">
                  <c:v>0</c:v>
                </c:pt>
                <c:pt idx="3695">
                  <c:v>0</c:v>
                </c:pt>
                <c:pt idx="3696">
                  <c:v>0</c:v>
                </c:pt>
                <c:pt idx="3697">
                  <c:v>0</c:v>
                </c:pt>
                <c:pt idx="3698">
                  <c:v>0</c:v>
                </c:pt>
                <c:pt idx="3699">
                  <c:v>0</c:v>
                </c:pt>
                <c:pt idx="3700">
                  <c:v>0</c:v>
                </c:pt>
                <c:pt idx="3701">
                  <c:v>0</c:v>
                </c:pt>
                <c:pt idx="3702">
                  <c:v>0</c:v>
                </c:pt>
                <c:pt idx="3703">
                  <c:v>0</c:v>
                </c:pt>
                <c:pt idx="3704">
                  <c:v>0</c:v>
                </c:pt>
                <c:pt idx="3705">
                  <c:v>0</c:v>
                </c:pt>
                <c:pt idx="3706">
                  <c:v>0</c:v>
                </c:pt>
                <c:pt idx="3707">
                  <c:v>0</c:v>
                </c:pt>
                <c:pt idx="3708">
                  <c:v>0</c:v>
                </c:pt>
                <c:pt idx="3709">
                  <c:v>0</c:v>
                </c:pt>
                <c:pt idx="3710">
                  <c:v>0</c:v>
                </c:pt>
                <c:pt idx="3711">
                  <c:v>0</c:v>
                </c:pt>
                <c:pt idx="3712">
                  <c:v>0</c:v>
                </c:pt>
                <c:pt idx="3713">
                  <c:v>0</c:v>
                </c:pt>
                <c:pt idx="3714">
                  <c:v>0</c:v>
                </c:pt>
                <c:pt idx="3715">
                  <c:v>0</c:v>
                </c:pt>
                <c:pt idx="3716">
                  <c:v>0</c:v>
                </c:pt>
                <c:pt idx="3717">
                  <c:v>0</c:v>
                </c:pt>
                <c:pt idx="3718">
                  <c:v>0</c:v>
                </c:pt>
                <c:pt idx="3719">
                  <c:v>0</c:v>
                </c:pt>
                <c:pt idx="3720">
                  <c:v>0</c:v>
                </c:pt>
                <c:pt idx="3721">
                  <c:v>0</c:v>
                </c:pt>
                <c:pt idx="3722">
                  <c:v>0</c:v>
                </c:pt>
                <c:pt idx="3723">
                  <c:v>0</c:v>
                </c:pt>
                <c:pt idx="3724">
                  <c:v>0</c:v>
                </c:pt>
                <c:pt idx="3725">
                  <c:v>0</c:v>
                </c:pt>
                <c:pt idx="3726">
                  <c:v>0</c:v>
                </c:pt>
                <c:pt idx="3727">
                  <c:v>0</c:v>
                </c:pt>
                <c:pt idx="3728">
                  <c:v>0</c:v>
                </c:pt>
                <c:pt idx="3729">
                  <c:v>0</c:v>
                </c:pt>
                <c:pt idx="3730">
                  <c:v>0</c:v>
                </c:pt>
                <c:pt idx="3731">
                  <c:v>0</c:v>
                </c:pt>
                <c:pt idx="3732">
                  <c:v>0</c:v>
                </c:pt>
                <c:pt idx="3733">
                  <c:v>0</c:v>
                </c:pt>
                <c:pt idx="3734">
                  <c:v>0</c:v>
                </c:pt>
                <c:pt idx="3735">
                  <c:v>0</c:v>
                </c:pt>
                <c:pt idx="3736">
                  <c:v>0</c:v>
                </c:pt>
                <c:pt idx="3737">
                  <c:v>0</c:v>
                </c:pt>
                <c:pt idx="3738">
                  <c:v>0</c:v>
                </c:pt>
                <c:pt idx="3739">
                  <c:v>0</c:v>
                </c:pt>
                <c:pt idx="3740">
                  <c:v>0</c:v>
                </c:pt>
                <c:pt idx="3741">
                  <c:v>0</c:v>
                </c:pt>
                <c:pt idx="3742">
                  <c:v>0</c:v>
                </c:pt>
                <c:pt idx="3743">
                  <c:v>0</c:v>
                </c:pt>
                <c:pt idx="3744">
                  <c:v>0</c:v>
                </c:pt>
                <c:pt idx="3745">
                  <c:v>0</c:v>
                </c:pt>
                <c:pt idx="3746">
                  <c:v>0</c:v>
                </c:pt>
                <c:pt idx="3747">
                  <c:v>0</c:v>
                </c:pt>
                <c:pt idx="3748">
                  <c:v>0</c:v>
                </c:pt>
                <c:pt idx="3749">
                  <c:v>0</c:v>
                </c:pt>
                <c:pt idx="3750">
                  <c:v>0</c:v>
                </c:pt>
                <c:pt idx="3751">
                  <c:v>0</c:v>
                </c:pt>
                <c:pt idx="3752">
                  <c:v>0</c:v>
                </c:pt>
                <c:pt idx="3753">
                  <c:v>0</c:v>
                </c:pt>
                <c:pt idx="3754">
                  <c:v>0</c:v>
                </c:pt>
                <c:pt idx="3755">
                  <c:v>0</c:v>
                </c:pt>
                <c:pt idx="3756">
                  <c:v>0</c:v>
                </c:pt>
                <c:pt idx="3757">
                  <c:v>0</c:v>
                </c:pt>
                <c:pt idx="3758">
                  <c:v>0</c:v>
                </c:pt>
                <c:pt idx="3759">
                  <c:v>0</c:v>
                </c:pt>
                <c:pt idx="3760">
                  <c:v>0</c:v>
                </c:pt>
                <c:pt idx="3761">
                  <c:v>0</c:v>
                </c:pt>
                <c:pt idx="3762">
                  <c:v>0</c:v>
                </c:pt>
                <c:pt idx="3763">
                  <c:v>0</c:v>
                </c:pt>
                <c:pt idx="3764">
                  <c:v>0</c:v>
                </c:pt>
                <c:pt idx="3765">
                  <c:v>0</c:v>
                </c:pt>
                <c:pt idx="3766">
                  <c:v>0</c:v>
                </c:pt>
                <c:pt idx="3767">
                  <c:v>0</c:v>
                </c:pt>
                <c:pt idx="3768">
                  <c:v>0</c:v>
                </c:pt>
                <c:pt idx="3769">
                  <c:v>0</c:v>
                </c:pt>
                <c:pt idx="3770">
                  <c:v>0</c:v>
                </c:pt>
                <c:pt idx="3771">
                  <c:v>0</c:v>
                </c:pt>
                <c:pt idx="3772">
                  <c:v>0</c:v>
                </c:pt>
                <c:pt idx="3773">
                  <c:v>0</c:v>
                </c:pt>
                <c:pt idx="3774">
                  <c:v>0</c:v>
                </c:pt>
                <c:pt idx="3775">
                  <c:v>0</c:v>
                </c:pt>
                <c:pt idx="3776">
                  <c:v>0</c:v>
                </c:pt>
                <c:pt idx="3777">
                  <c:v>0</c:v>
                </c:pt>
                <c:pt idx="3778">
                  <c:v>0</c:v>
                </c:pt>
                <c:pt idx="3779">
                  <c:v>0</c:v>
                </c:pt>
                <c:pt idx="3780">
                  <c:v>0</c:v>
                </c:pt>
                <c:pt idx="3781">
                  <c:v>0</c:v>
                </c:pt>
                <c:pt idx="3782">
                  <c:v>0</c:v>
                </c:pt>
                <c:pt idx="3783">
                  <c:v>0</c:v>
                </c:pt>
                <c:pt idx="3784">
                  <c:v>0</c:v>
                </c:pt>
                <c:pt idx="3785">
                  <c:v>0</c:v>
                </c:pt>
                <c:pt idx="3786">
                  <c:v>0</c:v>
                </c:pt>
                <c:pt idx="3787">
                  <c:v>0</c:v>
                </c:pt>
                <c:pt idx="3788">
                  <c:v>0</c:v>
                </c:pt>
                <c:pt idx="3789">
                  <c:v>0</c:v>
                </c:pt>
                <c:pt idx="3790">
                  <c:v>0</c:v>
                </c:pt>
                <c:pt idx="3791">
                  <c:v>0</c:v>
                </c:pt>
                <c:pt idx="3792">
                  <c:v>0</c:v>
                </c:pt>
                <c:pt idx="3793">
                  <c:v>0</c:v>
                </c:pt>
                <c:pt idx="3794">
                  <c:v>0</c:v>
                </c:pt>
                <c:pt idx="3795">
                  <c:v>0</c:v>
                </c:pt>
                <c:pt idx="3796">
                  <c:v>0</c:v>
                </c:pt>
                <c:pt idx="3797">
                  <c:v>0</c:v>
                </c:pt>
                <c:pt idx="3798">
                  <c:v>0</c:v>
                </c:pt>
                <c:pt idx="3799">
                  <c:v>0</c:v>
                </c:pt>
                <c:pt idx="3800">
                  <c:v>0</c:v>
                </c:pt>
                <c:pt idx="3801">
                  <c:v>0</c:v>
                </c:pt>
                <c:pt idx="3802">
                  <c:v>0</c:v>
                </c:pt>
                <c:pt idx="3803">
                  <c:v>0</c:v>
                </c:pt>
                <c:pt idx="3804">
                  <c:v>0</c:v>
                </c:pt>
                <c:pt idx="3805">
                  <c:v>0</c:v>
                </c:pt>
                <c:pt idx="3806">
                  <c:v>0</c:v>
                </c:pt>
                <c:pt idx="3807">
                  <c:v>0</c:v>
                </c:pt>
                <c:pt idx="3808">
                  <c:v>0</c:v>
                </c:pt>
                <c:pt idx="3809">
                  <c:v>0</c:v>
                </c:pt>
                <c:pt idx="3810">
                  <c:v>0</c:v>
                </c:pt>
                <c:pt idx="3811">
                  <c:v>0</c:v>
                </c:pt>
                <c:pt idx="3812">
                  <c:v>0</c:v>
                </c:pt>
                <c:pt idx="3813">
                  <c:v>0</c:v>
                </c:pt>
                <c:pt idx="3814">
                  <c:v>0</c:v>
                </c:pt>
                <c:pt idx="3815">
                  <c:v>0</c:v>
                </c:pt>
                <c:pt idx="3816">
                  <c:v>0</c:v>
                </c:pt>
                <c:pt idx="3817">
                  <c:v>0</c:v>
                </c:pt>
                <c:pt idx="3818">
                  <c:v>0</c:v>
                </c:pt>
                <c:pt idx="3819">
                  <c:v>0</c:v>
                </c:pt>
                <c:pt idx="3820">
                  <c:v>0</c:v>
                </c:pt>
                <c:pt idx="3821">
                  <c:v>0</c:v>
                </c:pt>
                <c:pt idx="3822">
                  <c:v>0</c:v>
                </c:pt>
                <c:pt idx="3823">
                  <c:v>0</c:v>
                </c:pt>
                <c:pt idx="3824">
                  <c:v>0</c:v>
                </c:pt>
                <c:pt idx="3825">
                  <c:v>0</c:v>
                </c:pt>
                <c:pt idx="3826">
                  <c:v>0</c:v>
                </c:pt>
                <c:pt idx="3827">
                  <c:v>0</c:v>
                </c:pt>
                <c:pt idx="3828">
                  <c:v>0</c:v>
                </c:pt>
                <c:pt idx="3829">
                  <c:v>0</c:v>
                </c:pt>
                <c:pt idx="3830">
                  <c:v>0</c:v>
                </c:pt>
                <c:pt idx="3831">
                  <c:v>0</c:v>
                </c:pt>
                <c:pt idx="3832">
                  <c:v>0</c:v>
                </c:pt>
                <c:pt idx="3833">
                  <c:v>0</c:v>
                </c:pt>
                <c:pt idx="3834">
                  <c:v>0</c:v>
                </c:pt>
                <c:pt idx="3835">
                  <c:v>0</c:v>
                </c:pt>
                <c:pt idx="3836">
                  <c:v>0</c:v>
                </c:pt>
                <c:pt idx="3837">
                  <c:v>0</c:v>
                </c:pt>
                <c:pt idx="3838">
                  <c:v>0</c:v>
                </c:pt>
                <c:pt idx="3839">
                  <c:v>0</c:v>
                </c:pt>
                <c:pt idx="3840">
                  <c:v>0</c:v>
                </c:pt>
                <c:pt idx="3841">
                  <c:v>0</c:v>
                </c:pt>
                <c:pt idx="3842">
                  <c:v>0</c:v>
                </c:pt>
                <c:pt idx="3843">
                  <c:v>0</c:v>
                </c:pt>
                <c:pt idx="3844">
                  <c:v>0</c:v>
                </c:pt>
                <c:pt idx="3845">
                  <c:v>0</c:v>
                </c:pt>
                <c:pt idx="3846">
                  <c:v>0</c:v>
                </c:pt>
                <c:pt idx="3847">
                  <c:v>0</c:v>
                </c:pt>
                <c:pt idx="3848">
                  <c:v>0</c:v>
                </c:pt>
                <c:pt idx="3849">
                  <c:v>0</c:v>
                </c:pt>
                <c:pt idx="3850">
                  <c:v>0</c:v>
                </c:pt>
                <c:pt idx="3851">
                  <c:v>0</c:v>
                </c:pt>
                <c:pt idx="3852">
                  <c:v>0</c:v>
                </c:pt>
                <c:pt idx="3853">
                  <c:v>0</c:v>
                </c:pt>
                <c:pt idx="3854">
                  <c:v>0</c:v>
                </c:pt>
                <c:pt idx="3855">
                  <c:v>0</c:v>
                </c:pt>
                <c:pt idx="3856">
                  <c:v>0</c:v>
                </c:pt>
                <c:pt idx="3857">
                  <c:v>0</c:v>
                </c:pt>
                <c:pt idx="3858">
                  <c:v>0</c:v>
                </c:pt>
                <c:pt idx="3859">
                  <c:v>0</c:v>
                </c:pt>
                <c:pt idx="3860">
                  <c:v>0</c:v>
                </c:pt>
                <c:pt idx="3861">
                  <c:v>0</c:v>
                </c:pt>
                <c:pt idx="3862">
                  <c:v>0</c:v>
                </c:pt>
                <c:pt idx="3863">
                  <c:v>0</c:v>
                </c:pt>
                <c:pt idx="3864">
                  <c:v>0</c:v>
                </c:pt>
                <c:pt idx="3865">
                  <c:v>0</c:v>
                </c:pt>
                <c:pt idx="3866">
                  <c:v>0</c:v>
                </c:pt>
                <c:pt idx="3867">
                  <c:v>0</c:v>
                </c:pt>
                <c:pt idx="3868">
                  <c:v>0</c:v>
                </c:pt>
                <c:pt idx="3869">
                  <c:v>0</c:v>
                </c:pt>
                <c:pt idx="3870">
                  <c:v>0</c:v>
                </c:pt>
                <c:pt idx="3871">
                  <c:v>0</c:v>
                </c:pt>
                <c:pt idx="3872">
                  <c:v>0</c:v>
                </c:pt>
                <c:pt idx="3873">
                  <c:v>0</c:v>
                </c:pt>
                <c:pt idx="3874">
                  <c:v>0</c:v>
                </c:pt>
                <c:pt idx="3875">
                  <c:v>0</c:v>
                </c:pt>
                <c:pt idx="3876">
                  <c:v>0</c:v>
                </c:pt>
                <c:pt idx="3877">
                  <c:v>0</c:v>
                </c:pt>
                <c:pt idx="3878">
                  <c:v>0</c:v>
                </c:pt>
                <c:pt idx="3879">
                  <c:v>0</c:v>
                </c:pt>
                <c:pt idx="3880">
                  <c:v>0</c:v>
                </c:pt>
                <c:pt idx="3881">
                  <c:v>0</c:v>
                </c:pt>
                <c:pt idx="3882">
                  <c:v>0</c:v>
                </c:pt>
                <c:pt idx="3883">
                  <c:v>0</c:v>
                </c:pt>
                <c:pt idx="3884">
                  <c:v>0</c:v>
                </c:pt>
                <c:pt idx="3885">
                  <c:v>0</c:v>
                </c:pt>
                <c:pt idx="3886">
                  <c:v>0</c:v>
                </c:pt>
                <c:pt idx="3887">
                  <c:v>0</c:v>
                </c:pt>
                <c:pt idx="3888">
                  <c:v>0</c:v>
                </c:pt>
                <c:pt idx="3889">
                  <c:v>0</c:v>
                </c:pt>
                <c:pt idx="3890">
                  <c:v>0</c:v>
                </c:pt>
                <c:pt idx="3891">
                  <c:v>0</c:v>
                </c:pt>
                <c:pt idx="3892">
                  <c:v>0</c:v>
                </c:pt>
                <c:pt idx="3893">
                  <c:v>0</c:v>
                </c:pt>
                <c:pt idx="3894">
                  <c:v>0</c:v>
                </c:pt>
                <c:pt idx="3895">
                  <c:v>0</c:v>
                </c:pt>
                <c:pt idx="3896">
                  <c:v>0</c:v>
                </c:pt>
                <c:pt idx="3897">
                  <c:v>0</c:v>
                </c:pt>
                <c:pt idx="3898">
                  <c:v>0</c:v>
                </c:pt>
                <c:pt idx="3899">
                  <c:v>0</c:v>
                </c:pt>
                <c:pt idx="3900">
                  <c:v>0</c:v>
                </c:pt>
                <c:pt idx="3901">
                  <c:v>0</c:v>
                </c:pt>
                <c:pt idx="3902">
                  <c:v>0</c:v>
                </c:pt>
                <c:pt idx="3903">
                  <c:v>0</c:v>
                </c:pt>
                <c:pt idx="3904">
                  <c:v>0</c:v>
                </c:pt>
                <c:pt idx="3905">
                  <c:v>0</c:v>
                </c:pt>
                <c:pt idx="3906">
                  <c:v>0</c:v>
                </c:pt>
                <c:pt idx="3907">
                  <c:v>0</c:v>
                </c:pt>
                <c:pt idx="3908">
                  <c:v>0</c:v>
                </c:pt>
                <c:pt idx="3909">
                  <c:v>0</c:v>
                </c:pt>
                <c:pt idx="3910">
                  <c:v>0</c:v>
                </c:pt>
                <c:pt idx="3911">
                  <c:v>0</c:v>
                </c:pt>
                <c:pt idx="3912">
                  <c:v>0</c:v>
                </c:pt>
                <c:pt idx="3913">
                  <c:v>0</c:v>
                </c:pt>
                <c:pt idx="3914">
                  <c:v>0</c:v>
                </c:pt>
                <c:pt idx="3915">
                  <c:v>0</c:v>
                </c:pt>
                <c:pt idx="3916">
                  <c:v>0</c:v>
                </c:pt>
                <c:pt idx="3917">
                  <c:v>0</c:v>
                </c:pt>
                <c:pt idx="3918">
                  <c:v>0</c:v>
                </c:pt>
                <c:pt idx="3919">
                  <c:v>0</c:v>
                </c:pt>
                <c:pt idx="3920">
                  <c:v>0</c:v>
                </c:pt>
                <c:pt idx="3921">
                  <c:v>0</c:v>
                </c:pt>
                <c:pt idx="3922">
                  <c:v>0</c:v>
                </c:pt>
                <c:pt idx="3923">
                  <c:v>0</c:v>
                </c:pt>
                <c:pt idx="3924">
                  <c:v>0</c:v>
                </c:pt>
                <c:pt idx="3925">
                  <c:v>0</c:v>
                </c:pt>
                <c:pt idx="3926">
                  <c:v>0</c:v>
                </c:pt>
                <c:pt idx="3927">
                  <c:v>0</c:v>
                </c:pt>
                <c:pt idx="3928">
                  <c:v>0</c:v>
                </c:pt>
                <c:pt idx="3929">
                  <c:v>0</c:v>
                </c:pt>
                <c:pt idx="3930">
                  <c:v>0</c:v>
                </c:pt>
                <c:pt idx="3931">
                  <c:v>0</c:v>
                </c:pt>
                <c:pt idx="3932">
                  <c:v>0</c:v>
                </c:pt>
                <c:pt idx="3933">
                  <c:v>0</c:v>
                </c:pt>
                <c:pt idx="3934">
                  <c:v>0</c:v>
                </c:pt>
                <c:pt idx="3935">
                  <c:v>0</c:v>
                </c:pt>
                <c:pt idx="3936">
                  <c:v>0</c:v>
                </c:pt>
                <c:pt idx="3937">
                  <c:v>0</c:v>
                </c:pt>
                <c:pt idx="3938">
                  <c:v>0</c:v>
                </c:pt>
                <c:pt idx="3939">
                  <c:v>0</c:v>
                </c:pt>
                <c:pt idx="3940">
                  <c:v>0</c:v>
                </c:pt>
                <c:pt idx="3941">
                  <c:v>0</c:v>
                </c:pt>
                <c:pt idx="3942">
                  <c:v>0</c:v>
                </c:pt>
                <c:pt idx="3943">
                  <c:v>0</c:v>
                </c:pt>
                <c:pt idx="3944">
                  <c:v>0</c:v>
                </c:pt>
                <c:pt idx="3945">
                  <c:v>0</c:v>
                </c:pt>
                <c:pt idx="3946">
                  <c:v>0</c:v>
                </c:pt>
                <c:pt idx="3947">
                  <c:v>0</c:v>
                </c:pt>
                <c:pt idx="3948">
                  <c:v>0</c:v>
                </c:pt>
                <c:pt idx="3949">
                  <c:v>0</c:v>
                </c:pt>
                <c:pt idx="3950">
                  <c:v>0</c:v>
                </c:pt>
                <c:pt idx="3951">
                  <c:v>0</c:v>
                </c:pt>
                <c:pt idx="3952">
                  <c:v>0</c:v>
                </c:pt>
                <c:pt idx="3953">
                  <c:v>0</c:v>
                </c:pt>
                <c:pt idx="3954">
                  <c:v>0</c:v>
                </c:pt>
                <c:pt idx="3955">
                  <c:v>0</c:v>
                </c:pt>
                <c:pt idx="3956">
                  <c:v>0</c:v>
                </c:pt>
                <c:pt idx="3957">
                  <c:v>0</c:v>
                </c:pt>
                <c:pt idx="3958">
                  <c:v>0</c:v>
                </c:pt>
                <c:pt idx="3959">
                  <c:v>0</c:v>
                </c:pt>
                <c:pt idx="3960">
                  <c:v>0</c:v>
                </c:pt>
                <c:pt idx="3961">
                  <c:v>0</c:v>
                </c:pt>
                <c:pt idx="3962">
                  <c:v>0</c:v>
                </c:pt>
                <c:pt idx="3963">
                  <c:v>0</c:v>
                </c:pt>
                <c:pt idx="3964">
                  <c:v>0</c:v>
                </c:pt>
                <c:pt idx="3965">
                  <c:v>0</c:v>
                </c:pt>
                <c:pt idx="3966">
                  <c:v>0</c:v>
                </c:pt>
                <c:pt idx="3967">
                  <c:v>0</c:v>
                </c:pt>
                <c:pt idx="3968">
                  <c:v>0</c:v>
                </c:pt>
                <c:pt idx="3969">
                  <c:v>0</c:v>
                </c:pt>
                <c:pt idx="3970">
                  <c:v>0</c:v>
                </c:pt>
                <c:pt idx="3971">
                  <c:v>0</c:v>
                </c:pt>
                <c:pt idx="3972">
                  <c:v>0</c:v>
                </c:pt>
                <c:pt idx="3973">
                  <c:v>0</c:v>
                </c:pt>
                <c:pt idx="3974">
                  <c:v>0</c:v>
                </c:pt>
                <c:pt idx="3975">
                  <c:v>0</c:v>
                </c:pt>
                <c:pt idx="3976">
                  <c:v>0</c:v>
                </c:pt>
                <c:pt idx="3977">
                  <c:v>0</c:v>
                </c:pt>
                <c:pt idx="3978">
                  <c:v>0</c:v>
                </c:pt>
                <c:pt idx="3979">
                  <c:v>0</c:v>
                </c:pt>
                <c:pt idx="3980">
                  <c:v>0</c:v>
                </c:pt>
                <c:pt idx="3981">
                  <c:v>0</c:v>
                </c:pt>
                <c:pt idx="3982">
                  <c:v>0</c:v>
                </c:pt>
                <c:pt idx="3983">
                  <c:v>0</c:v>
                </c:pt>
                <c:pt idx="3984">
                  <c:v>0</c:v>
                </c:pt>
                <c:pt idx="3985">
                  <c:v>0</c:v>
                </c:pt>
                <c:pt idx="3986">
                  <c:v>0</c:v>
                </c:pt>
                <c:pt idx="3987">
                  <c:v>0</c:v>
                </c:pt>
                <c:pt idx="3988">
                  <c:v>0</c:v>
                </c:pt>
                <c:pt idx="3989">
                  <c:v>0</c:v>
                </c:pt>
                <c:pt idx="3990">
                  <c:v>0</c:v>
                </c:pt>
                <c:pt idx="3991">
                  <c:v>0</c:v>
                </c:pt>
                <c:pt idx="3992">
                  <c:v>0</c:v>
                </c:pt>
                <c:pt idx="3993">
                  <c:v>0</c:v>
                </c:pt>
                <c:pt idx="3994">
                  <c:v>0</c:v>
                </c:pt>
                <c:pt idx="3995">
                  <c:v>0</c:v>
                </c:pt>
                <c:pt idx="3996">
                  <c:v>0</c:v>
                </c:pt>
              </c:numCache>
            </c:numRef>
          </c:val>
          <c:smooth val="0"/>
          <c:extLst>
            <c:ext xmlns:c16="http://schemas.microsoft.com/office/drawing/2014/chart" uri="{C3380CC4-5D6E-409C-BE32-E72D297353CC}">
              <c16:uniqueId val="{00000000-3967-4AF6-9CE6-D716B9B767F9}"/>
            </c:ext>
          </c:extLst>
        </c:ser>
        <c:ser>
          <c:idx val="1"/>
          <c:order val="1"/>
          <c:tx>
            <c:strRef>
              <c:f>'איור 14 נתונים'!$I$3</c:f>
              <c:strCache>
                <c:ptCount val="1"/>
                <c:pt idx="0">
                  <c:v>שוק ההון</c:v>
                </c:pt>
              </c:strCache>
            </c:strRef>
          </c:tx>
          <c:spPr>
            <a:ln w="38100">
              <a:solidFill>
                <a:srgbClr val="4472C4"/>
              </a:solidFill>
            </a:ln>
          </c:spPr>
          <c:marker>
            <c:symbol val="none"/>
          </c:marker>
          <c:cat>
            <c:numRef>
              <c:f>'איור 14 נתונים'!$A$4:$A$4000</c:f>
              <c:numCache>
                <c:formatCode>m/d/yyyy</c:formatCode>
                <c:ptCount val="3997"/>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pt idx="366">
                  <c:v>42736</c:v>
                </c:pt>
                <c:pt idx="367">
                  <c:v>42737</c:v>
                </c:pt>
                <c:pt idx="368">
                  <c:v>42738</c:v>
                </c:pt>
                <c:pt idx="369">
                  <c:v>42739</c:v>
                </c:pt>
                <c:pt idx="370">
                  <c:v>42740</c:v>
                </c:pt>
                <c:pt idx="371">
                  <c:v>42741</c:v>
                </c:pt>
                <c:pt idx="372">
                  <c:v>42742</c:v>
                </c:pt>
                <c:pt idx="373">
                  <c:v>42743</c:v>
                </c:pt>
                <c:pt idx="374">
                  <c:v>42744</c:v>
                </c:pt>
                <c:pt idx="375">
                  <c:v>42745</c:v>
                </c:pt>
                <c:pt idx="376">
                  <c:v>42746</c:v>
                </c:pt>
                <c:pt idx="377">
                  <c:v>42747</c:v>
                </c:pt>
                <c:pt idx="378">
                  <c:v>42748</c:v>
                </c:pt>
                <c:pt idx="379">
                  <c:v>42749</c:v>
                </c:pt>
                <c:pt idx="380">
                  <c:v>42750</c:v>
                </c:pt>
                <c:pt idx="381">
                  <c:v>42751</c:v>
                </c:pt>
                <c:pt idx="382">
                  <c:v>42752</c:v>
                </c:pt>
                <c:pt idx="383">
                  <c:v>42753</c:v>
                </c:pt>
                <c:pt idx="384">
                  <c:v>42754</c:v>
                </c:pt>
                <c:pt idx="385">
                  <c:v>42755</c:v>
                </c:pt>
                <c:pt idx="386">
                  <c:v>42756</c:v>
                </c:pt>
                <c:pt idx="387">
                  <c:v>42757</c:v>
                </c:pt>
                <c:pt idx="388">
                  <c:v>42758</c:v>
                </c:pt>
                <c:pt idx="389">
                  <c:v>42759</c:v>
                </c:pt>
                <c:pt idx="390">
                  <c:v>42760</c:v>
                </c:pt>
                <c:pt idx="391">
                  <c:v>42761</c:v>
                </c:pt>
                <c:pt idx="392">
                  <c:v>42762</c:v>
                </c:pt>
                <c:pt idx="393">
                  <c:v>42763</c:v>
                </c:pt>
                <c:pt idx="394">
                  <c:v>42764</c:v>
                </c:pt>
                <c:pt idx="395">
                  <c:v>42765</c:v>
                </c:pt>
                <c:pt idx="396">
                  <c:v>42766</c:v>
                </c:pt>
                <c:pt idx="397">
                  <c:v>42767</c:v>
                </c:pt>
                <c:pt idx="398">
                  <c:v>42768</c:v>
                </c:pt>
                <c:pt idx="399">
                  <c:v>42769</c:v>
                </c:pt>
                <c:pt idx="400">
                  <c:v>42770</c:v>
                </c:pt>
                <c:pt idx="401">
                  <c:v>42771</c:v>
                </c:pt>
                <c:pt idx="402">
                  <c:v>42772</c:v>
                </c:pt>
                <c:pt idx="403">
                  <c:v>42773</c:v>
                </c:pt>
                <c:pt idx="404">
                  <c:v>42774</c:v>
                </c:pt>
                <c:pt idx="405">
                  <c:v>42775</c:v>
                </c:pt>
                <c:pt idx="406">
                  <c:v>42776</c:v>
                </c:pt>
                <c:pt idx="407">
                  <c:v>42777</c:v>
                </c:pt>
                <c:pt idx="408">
                  <c:v>42778</c:v>
                </c:pt>
                <c:pt idx="409">
                  <c:v>42779</c:v>
                </c:pt>
                <c:pt idx="410">
                  <c:v>42780</c:v>
                </c:pt>
                <c:pt idx="411">
                  <c:v>42781</c:v>
                </c:pt>
                <c:pt idx="412">
                  <c:v>42782</c:v>
                </c:pt>
                <c:pt idx="413">
                  <c:v>42783</c:v>
                </c:pt>
                <c:pt idx="414">
                  <c:v>42784</c:v>
                </c:pt>
                <c:pt idx="415">
                  <c:v>42785</c:v>
                </c:pt>
                <c:pt idx="416">
                  <c:v>42786</c:v>
                </c:pt>
                <c:pt idx="417">
                  <c:v>42787</c:v>
                </c:pt>
                <c:pt idx="418">
                  <c:v>42788</c:v>
                </c:pt>
                <c:pt idx="419">
                  <c:v>42789</c:v>
                </c:pt>
                <c:pt idx="420">
                  <c:v>42790</c:v>
                </c:pt>
                <c:pt idx="421">
                  <c:v>42791</c:v>
                </c:pt>
                <c:pt idx="422">
                  <c:v>42792</c:v>
                </c:pt>
                <c:pt idx="423">
                  <c:v>42793</c:v>
                </c:pt>
                <c:pt idx="424">
                  <c:v>42794</c:v>
                </c:pt>
                <c:pt idx="425">
                  <c:v>42795</c:v>
                </c:pt>
                <c:pt idx="426">
                  <c:v>42796</c:v>
                </c:pt>
                <c:pt idx="427">
                  <c:v>42797</c:v>
                </c:pt>
                <c:pt idx="428">
                  <c:v>42798</c:v>
                </c:pt>
                <c:pt idx="429">
                  <c:v>42799</c:v>
                </c:pt>
                <c:pt idx="430">
                  <c:v>42800</c:v>
                </c:pt>
                <c:pt idx="431">
                  <c:v>42801</c:v>
                </c:pt>
                <c:pt idx="432">
                  <c:v>42802</c:v>
                </c:pt>
                <c:pt idx="433">
                  <c:v>42803</c:v>
                </c:pt>
                <c:pt idx="434">
                  <c:v>42804</c:v>
                </c:pt>
                <c:pt idx="435">
                  <c:v>42805</c:v>
                </c:pt>
                <c:pt idx="436">
                  <c:v>42806</c:v>
                </c:pt>
                <c:pt idx="437">
                  <c:v>42807</c:v>
                </c:pt>
                <c:pt idx="438">
                  <c:v>42808</c:v>
                </c:pt>
                <c:pt idx="439">
                  <c:v>42809</c:v>
                </c:pt>
                <c:pt idx="440">
                  <c:v>42810</c:v>
                </c:pt>
                <c:pt idx="441">
                  <c:v>42811</c:v>
                </c:pt>
                <c:pt idx="442">
                  <c:v>42812</c:v>
                </c:pt>
                <c:pt idx="443">
                  <c:v>42813</c:v>
                </c:pt>
                <c:pt idx="444">
                  <c:v>42814</c:v>
                </c:pt>
                <c:pt idx="445">
                  <c:v>42815</c:v>
                </c:pt>
                <c:pt idx="446">
                  <c:v>42816</c:v>
                </c:pt>
                <c:pt idx="447">
                  <c:v>42817</c:v>
                </c:pt>
                <c:pt idx="448">
                  <c:v>42818</c:v>
                </c:pt>
                <c:pt idx="449">
                  <c:v>42819</c:v>
                </c:pt>
                <c:pt idx="450">
                  <c:v>42820</c:v>
                </c:pt>
                <c:pt idx="451">
                  <c:v>42821</c:v>
                </c:pt>
                <c:pt idx="452">
                  <c:v>42822</c:v>
                </c:pt>
                <c:pt idx="453">
                  <c:v>42823</c:v>
                </c:pt>
                <c:pt idx="454">
                  <c:v>42824</c:v>
                </c:pt>
                <c:pt idx="455">
                  <c:v>42825</c:v>
                </c:pt>
                <c:pt idx="456">
                  <c:v>42826</c:v>
                </c:pt>
                <c:pt idx="457">
                  <c:v>42827</c:v>
                </c:pt>
                <c:pt idx="458">
                  <c:v>42828</c:v>
                </c:pt>
                <c:pt idx="459">
                  <c:v>42829</c:v>
                </c:pt>
                <c:pt idx="460">
                  <c:v>42830</c:v>
                </c:pt>
                <c:pt idx="461">
                  <c:v>42831</c:v>
                </c:pt>
                <c:pt idx="462">
                  <c:v>42832</c:v>
                </c:pt>
                <c:pt idx="463">
                  <c:v>42833</c:v>
                </c:pt>
                <c:pt idx="464">
                  <c:v>42834</c:v>
                </c:pt>
                <c:pt idx="465">
                  <c:v>42835</c:v>
                </c:pt>
                <c:pt idx="466">
                  <c:v>42836</c:v>
                </c:pt>
                <c:pt idx="467">
                  <c:v>42837</c:v>
                </c:pt>
                <c:pt idx="468">
                  <c:v>42838</c:v>
                </c:pt>
                <c:pt idx="469">
                  <c:v>42839</c:v>
                </c:pt>
                <c:pt idx="470">
                  <c:v>42840</c:v>
                </c:pt>
                <c:pt idx="471">
                  <c:v>42841</c:v>
                </c:pt>
                <c:pt idx="472">
                  <c:v>42842</c:v>
                </c:pt>
                <c:pt idx="473">
                  <c:v>42843</c:v>
                </c:pt>
                <c:pt idx="474">
                  <c:v>42844</c:v>
                </c:pt>
                <c:pt idx="475">
                  <c:v>42845</c:v>
                </c:pt>
                <c:pt idx="476">
                  <c:v>42846</c:v>
                </c:pt>
                <c:pt idx="477">
                  <c:v>42847</c:v>
                </c:pt>
                <c:pt idx="478">
                  <c:v>42848</c:v>
                </c:pt>
                <c:pt idx="479">
                  <c:v>42849</c:v>
                </c:pt>
                <c:pt idx="480">
                  <c:v>42850</c:v>
                </c:pt>
                <c:pt idx="481">
                  <c:v>42851</c:v>
                </c:pt>
                <c:pt idx="482">
                  <c:v>42852</c:v>
                </c:pt>
                <c:pt idx="483">
                  <c:v>42853</c:v>
                </c:pt>
                <c:pt idx="484">
                  <c:v>42854</c:v>
                </c:pt>
                <c:pt idx="485">
                  <c:v>42855</c:v>
                </c:pt>
                <c:pt idx="486">
                  <c:v>42856</c:v>
                </c:pt>
                <c:pt idx="487">
                  <c:v>42857</c:v>
                </c:pt>
                <c:pt idx="488">
                  <c:v>42858</c:v>
                </c:pt>
                <c:pt idx="489">
                  <c:v>42859</c:v>
                </c:pt>
                <c:pt idx="490">
                  <c:v>42860</c:v>
                </c:pt>
                <c:pt idx="491">
                  <c:v>42861</c:v>
                </c:pt>
                <c:pt idx="492">
                  <c:v>42862</c:v>
                </c:pt>
                <c:pt idx="493">
                  <c:v>42863</c:v>
                </c:pt>
                <c:pt idx="494">
                  <c:v>42864</c:v>
                </c:pt>
                <c:pt idx="495">
                  <c:v>42865</c:v>
                </c:pt>
                <c:pt idx="496">
                  <c:v>42866</c:v>
                </c:pt>
                <c:pt idx="497">
                  <c:v>42867</c:v>
                </c:pt>
                <c:pt idx="498">
                  <c:v>42868</c:v>
                </c:pt>
                <c:pt idx="499">
                  <c:v>42869</c:v>
                </c:pt>
                <c:pt idx="500">
                  <c:v>42870</c:v>
                </c:pt>
                <c:pt idx="501">
                  <c:v>42871</c:v>
                </c:pt>
                <c:pt idx="502">
                  <c:v>42872</c:v>
                </c:pt>
                <c:pt idx="503">
                  <c:v>42873</c:v>
                </c:pt>
                <c:pt idx="504">
                  <c:v>42874</c:v>
                </c:pt>
                <c:pt idx="505">
                  <c:v>42875</c:v>
                </c:pt>
                <c:pt idx="506">
                  <c:v>42876</c:v>
                </c:pt>
                <c:pt idx="507">
                  <c:v>42877</c:v>
                </c:pt>
                <c:pt idx="508">
                  <c:v>42878</c:v>
                </c:pt>
                <c:pt idx="509">
                  <c:v>42879</c:v>
                </c:pt>
                <c:pt idx="510">
                  <c:v>42880</c:v>
                </c:pt>
                <c:pt idx="511">
                  <c:v>42881</c:v>
                </c:pt>
                <c:pt idx="512">
                  <c:v>42882</c:v>
                </c:pt>
                <c:pt idx="513">
                  <c:v>42883</c:v>
                </c:pt>
                <c:pt idx="514">
                  <c:v>42884</c:v>
                </c:pt>
                <c:pt idx="515">
                  <c:v>42885</c:v>
                </c:pt>
                <c:pt idx="516">
                  <c:v>42886</c:v>
                </c:pt>
                <c:pt idx="517">
                  <c:v>42887</c:v>
                </c:pt>
                <c:pt idx="518">
                  <c:v>42888</c:v>
                </c:pt>
                <c:pt idx="519">
                  <c:v>42889</c:v>
                </c:pt>
                <c:pt idx="520">
                  <c:v>42890</c:v>
                </c:pt>
                <c:pt idx="521">
                  <c:v>42891</c:v>
                </c:pt>
                <c:pt idx="522">
                  <c:v>42892</c:v>
                </c:pt>
                <c:pt idx="523">
                  <c:v>42893</c:v>
                </c:pt>
                <c:pt idx="524">
                  <c:v>42894</c:v>
                </c:pt>
                <c:pt idx="525">
                  <c:v>42895</c:v>
                </c:pt>
                <c:pt idx="526">
                  <c:v>42896</c:v>
                </c:pt>
                <c:pt idx="527">
                  <c:v>42897</c:v>
                </c:pt>
                <c:pt idx="528">
                  <c:v>42898</c:v>
                </c:pt>
                <c:pt idx="529">
                  <c:v>42899</c:v>
                </c:pt>
                <c:pt idx="530">
                  <c:v>42900</c:v>
                </c:pt>
                <c:pt idx="531">
                  <c:v>42901</c:v>
                </c:pt>
                <c:pt idx="532">
                  <c:v>42902</c:v>
                </c:pt>
                <c:pt idx="533">
                  <c:v>42903</c:v>
                </c:pt>
                <c:pt idx="534">
                  <c:v>42904</c:v>
                </c:pt>
                <c:pt idx="535">
                  <c:v>42905</c:v>
                </c:pt>
                <c:pt idx="536">
                  <c:v>42906</c:v>
                </c:pt>
                <c:pt idx="537">
                  <c:v>42907</c:v>
                </c:pt>
                <c:pt idx="538">
                  <c:v>42908</c:v>
                </c:pt>
                <c:pt idx="539">
                  <c:v>42909</c:v>
                </c:pt>
                <c:pt idx="540">
                  <c:v>42910</c:v>
                </c:pt>
                <c:pt idx="541">
                  <c:v>42911</c:v>
                </c:pt>
                <c:pt idx="542">
                  <c:v>42912</c:v>
                </c:pt>
                <c:pt idx="543">
                  <c:v>42913</c:v>
                </c:pt>
                <c:pt idx="544">
                  <c:v>42914</c:v>
                </c:pt>
                <c:pt idx="545">
                  <c:v>42915</c:v>
                </c:pt>
                <c:pt idx="546">
                  <c:v>42916</c:v>
                </c:pt>
                <c:pt idx="547">
                  <c:v>42917</c:v>
                </c:pt>
                <c:pt idx="548">
                  <c:v>42918</c:v>
                </c:pt>
                <c:pt idx="549">
                  <c:v>42919</c:v>
                </c:pt>
                <c:pt idx="550">
                  <c:v>42920</c:v>
                </c:pt>
                <c:pt idx="551">
                  <c:v>42921</c:v>
                </c:pt>
                <c:pt idx="552">
                  <c:v>42922</c:v>
                </c:pt>
                <c:pt idx="553">
                  <c:v>42923</c:v>
                </c:pt>
                <c:pt idx="554">
                  <c:v>42924</c:v>
                </c:pt>
                <c:pt idx="555">
                  <c:v>42925</c:v>
                </c:pt>
                <c:pt idx="556">
                  <c:v>42926</c:v>
                </c:pt>
                <c:pt idx="557">
                  <c:v>42927</c:v>
                </c:pt>
                <c:pt idx="558">
                  <c:v>42928</c:v>
                </c:pt>
                <c:pt idx="559">
                  <c:v>42929</c:v>
                </c:pt>
                <c:pt idx="560">
                  <c:v>42930</c:v>
                </c:pt>
                <c:pt idx="561">
                  <c:v>42931</c:v>
                </c:pt>
                <c:pt idx="562">
                  <c:v>42932</c:v>
                </c:pt>
                <c:pt idx="563">
                  <c:v>42933</c:v>
                </c:pt>
                <c:pt idx="564">
                  <c:v>42934</c:v>
                </c:pt>
                <c:pt idx="565">
                  <c:v>42935</c:v>
                </c:pt>
                <c:pt idx="566">
                  <c:v>42936</c:v>
                </c:pt>
                <c:pt idx="567">
                  <c:v>42937</c:v>
                </c:pt>
                <c:pt idx="568">
                  <c:v>42938</c:v>
                </c:pt>
                <c:pt idx="569">
                  <c:v>42939</c:v>
                </c:pt>
                <c:pt idx="570">
                  <c:v>42940</c:v>
                </c:pt>
                <c:pt idx="571">
                  <c:v>42941</c:v>
                </c:pt>
                <c:pt idx="572">
                  <c:v>42942</c:v>
                </c:pt>
                <c:pt idx="573">
                  <c:v>42943</c:v>
                </c:pt>
                <c:pt idx="574">
                  <c:v>42944</c:v>
                </c:pt>
                <c:pt idx="575">
                  <c:v>42945</c:v>
                </c:pt>
                <c:pt idx="576">
                  <c:v>42946</c:v>
                </c:pt>
                <c:pt idx="577">
                  <c:v>42947</c:v>
                </c:pt>
                <c:pt idx="578">
                  <c:v>42948</c:v>
                </c:pt>
                <c:pt idx="579">
                  <c:v>42949</c:v>
                </c:pt>
                <c:pt idx="580">
                  <c:v>42950</c:v>
                </c:pt>
                <c:pt idx="581">
                  <c:v>42951</c:v>
                </c:pt>
                <c:pt idx="582">
                  <c:v>42952</c:v>
                </c:pt>
                <c:pt idx="583">
                  <c:v>42953</c:v>
                </c:pt>
                <c:pt idx="584">
                  <c:v>42954</c:v>
                </c:pt>
                <c:pt idx="585">
                  <c:v>42955</c:v>
                </c:pt>
                <c:pt idx="586">
                  <c:v>42956</c:v>
                </c:pt>
                <c:pt idx="587">
                  <c:v>42957</c:v>
                </c:pt>
                <c:pt idx="588">
                  <c:v>42958</c:v>
                </c:pt>
                <c:pt idx="589">
                  <c:v>42959</c:v>
                </c:pt>
                <c:pt idx="590">
                  <c:v>42960</c:v>
                </c:pt>
                <c:pt idx="591">
                  <c:v>42961</c:v>
                </c:pt>
                <c:pt idx="592">
                  <c:v>42962</c:v>
                </c:pt>
                <c:pt idx="593">
                  <c:v>42963</c:v>
                </c:pt>
                <c:pt idx="594">
                  <c:v>42964</c:v>
                </c:pt>
                <c:pt idx="595">
                  <c:v>42965</c:v>
                </c:pt>
                <c:pt idx="596">
                  <c:v>42966</c:v>
                </c:pt>
                <c:pt idx="597">
                  <c:v>42967</c:v>
                </c:pt>
                <c:pt idx="598">
                  <c:v>42968</c:v>
                </c:pt>
                <c:pt idx="599">
                  <c:v>42969</c:v>
                </c:pt>
                <c:pt idx="600">
                  <c:v>42970</c:v>
                </c:pt>
                <c:pt idx="601">
                  <c:v>42971</c:v>
                </c:pt>
                <c:pt idx="602">
                  <c:v>42972</c:v>
                </c:pt>
                <c:pt idx="603">
                  <c:v>42973</c:v>
                </c:pt>
                <c:pt idx="604">
                  <c:v>42974</c:v>
                </c:pt>
                <c:pt idx="605">
                  <c:v>42975</c:v>
                </c:pt>
                <c:pt idx="606">
                  <c:v>42976</c:v>
                </c:pt>
                <c:pt idx="607">
                  <c:v>42977</c:v>
                </c:pt>
                <c:pt idx="608">
                  <c:v>42978</c:v>
                </c:pt>
                <c:pt idx="609">
                  <c:v>42979</c:v>
                </c:pt>
                <c:pt idx="610">
                  <c:v>42980</c:v>
                </c:pt>
                <c:pt idx="611">
                  <c:v>42981</c:v>
                </c:pt>
                <c:pt idx="612">
                  <c:v>42982</c:v>
                </c:pt>
                <c:pt idx="613">
                  <c:v>42983</c:v>
                </c:pt>
                <c:pt idx="614">
                  <c:v>42984</c:v>
                </c:pt>
                <c:pt idx="615">
                  <c:v>42985</c:v>
                </c:pt>
                <c:pt idx="616">
                  <c:v>42986</c:v>
                </c:pt>
                <c:pt idx="617">
                  <c:v>42987</c:v>
                </c:pt>
                <c:pt idx="618">
                  <c:v>42988</c:v>
                </c:pt>
                <c:pt idx="619">
                  <c:v>42989</c:v>
                </c:pt>
                <c:pt idx="620">
                  <c:v>42990</c:v>
                </c:pt>
                <c:pt idx="621">
                  <c:v>42991</c:v>
                </c:pt>
                <c:pt idx="622">
                  <c:v>42992</c:v>
                </c:pt>
                <c:pt idx="623">
                  <c:v>42993</c:v>
                </c:pt>
                <c:pt idx="624">
                  <c:v>42994</c:v>
                </c:pt>
                <c:pt idx="625">
                  <c:v>42995</c:v>
                </c:pt>
                <c:pt idx="626">
                  <c:v>42996</c:v>
                </c:pt>
                <c:pt idx="627">
                  <c:v>42997</c:v>
                </c:pt>
                <c:pt idx="628">
                  <c:v>42998</c:v>
                </c:pt>
                <c:pt idx="629">
                  <c:v>42999</c:v>
                </c:pt>
                <c:pt idx="630">
                  <c:v>43000</c:v>
                </c:pt>
                <c:pt idx="631">
                  <c:v>43001</c:v>
                </c:pt>
                <c:pt idx="632">
                  <c:v>43002</c:v>
                </c:pt>
                <c:pt idx="633">
                  <c:v>43003</c:v>
                </c:pt>
                <c:pt idx="634">
                  <c:v>43004</c:v>
                </c:pt>
                <c:pt idx="635">
                  <c:v>43005</c:v>
                </c:pt>
                <c:pt idx="636">
                  <c:v>43006</c:v>
                </c:pt>
                <c:pt idx="637">
                  <c:v>43007</c:v>
                </c:pt>
                <c:pt idx="638">
                  <c:v>43008</c:v>
                </c:pt>
                <c:pt idx="639">
                  <c:v>43009</c:v>
                </c:pt>
                <c:pt idx="640">
                  <c:v>43010</c:v>
                </c:pt>
                <c:pt idx="641">
                  <c:v>43011</c:v>
                </c:pt>
                <c:pt idx="642">
                  <c:v>43012</c:v>
                </c:pt>
                <c:pt idx="643">
                  <c:v>43013</c:v>
                </c:pt>
                <c:pt idx="644">
                  <c:v>43014</c:v>
                </c:pt>
                <c:pt idx="645">
                  <c:v>43015</c:v>
                </c:pt>
                <c:pt idx="646">
                  <c:v>43016</c:v>
                </c:pt>
                <c:pt idx="647">
                  <c:v>43017</c:v>
                </c:pt>
                <c:pt idx="648">
                  <c:v>43018</c:v>
                </c:pt>
                <c:pt idx="649">
                  <c:v>43019</c:v>
                </c:pt>
                <c:pt idx="650">
                  <c:v>43020</c:v>
                </c:pt>
                <c:pt idx="651">
                  <c:v>43021</c:v>
                </c:pt>
                <c:pt idx="652">
                  <c:v>43022</c:v>
                </c:pt>
                <c:pt idx="653">
                  <c:v>43023</c:v>
                </c:pt>
                <c:pt idx="654">
                  <c:v>43024</c:v>
                </c:pt>
                <c:pt idx="655">
                  <c:v>43025</c:v>
                </c:pt>
                <c:pt idx="656">
                  <c:v>43026</c:v>
                </c:pt>
                <c:pt idx="657">
                  <c:v>43027</c:v>
                </c:pt>
                <c:pt idx="658">
                  <c:v>43028</c:v>
                </c:pt>
                <c:pt idx="659">
                  <c:v>43029</c:v>
                </c:pt>
                <c:pt idx="660">
                  <c:v>43030</c:v>
                </c:pt>
                <c:pt idx="661">
                  <c:v>43031</c:v>
                </c:pt>
                <c:pt idx="662">
                  <c:v>43032</c:v>
                </c:pt>
                <c:pt idx="663">
                  <c:v>43033</c:v>
                </c:pt>
                <c:pt idx="664">
                  <c:v>43034</c:v>
                </c:pt>
                <c:pt idx="665">
                  <c:v>43035</c:v>
                </c:pt>
                <c:pt idx="666">
                  <c:v>43036</c:v>
                </c:pt>
                <c:pt idx="667">
                  <c:v>43037</c:v>
                </c:pt>
                <c:pt idx="668">
                  <c:v>43038</c:v>
                </c:pt>
                <c:pt idx="669">
                  <c:v>43039</c:v>
                </c:pt>
                <c:pt idx="670">
                  <c:v>43040</c:v>
                </c:pt>
                <c:pt idx="671">
                  <c:v>43041</c:v>
                </c:pt>
                <c:pt idx="672">
                  <c:v>43042</c:v>
                </c:pt>
                <c:pt idx="673">
                  <c:v>43043</c:v>
                </c:pt>
                <c:pt idx="674">
                  <c:v>43044</c:v>
                </c:pt>
                <c:pt idx="675">
                  <c:v>43045</c:v>
                </c:pt>
                <c:pt idx="676">
                  <c:v>43046</c:v>
                </c:pt>
                <c:pt idx="677">
                  <c:v>43047</c:v>
                </c:pt>
                <c:pt idx="678">
                  <c:v>43048</c:v>
                </c:pt>
                <c:pt idx="679">
                  <c:v>43049</c:v>
                </c:pt>
                <c:pt idx="680">
                  <c:v>43050</c:v>
                </c:pt>
                <c:pt idx="681">
                  <c:v>43051</c:v>
                </c:pt>
                <c:pt idx="682">
                  <c:v>43052</c:v>
                </c:pt>
                <c:pt idx="683">
                  <c:v>43053</c:v>
                </c:pt>
                <c:pt idx="684">
                  <c:v>43054</c:v>
                </c:pt>
                <c:pt idx="685">
                  <c:v>43055</c:v>
                </c:pt>
                <c:pt idx="686">
                  <c:v>43056</c:v>
                </c:pt>
                <c:pt idx="687">
                  <c:v>43057</c:v>
                </c:pt>
                <c:pt idx="688">
                  <c:v>43058</c:v>
                </c:pt>
                <c:pt idx="689">
                  <c:v>43059</c:v>
                </c:pt>
                <c:pt idx="690">
                  <c:v>43060</c:v>
                </c:pt>
                <c:pt idx="691">
                  <c:v>43061</c:v>
                </c:pt>
                <c:pt idx="692">
                  <c:v>43062</c:v>
                </c:pt>
                <c:pt idx="693">
                  <c:v>43063</c:v>
                </c:pt>
                <c:pt idx="694">
                  <c:v>43064</c:v>
                </c:pt>
                <c:pt idx="695">
                  <c:v>43065</c:v>
                </c:pt>
                <c:pt idx="696">
                  <c:v>43066</c:v>
                </c:pt>
                <c:pt idx="697">
                  <c:v>43067</c:v>
                </c:pt>
                <c:pt idx="698">
                  <c:v>43068</c:v>
                </c:pt>
                <c:pt idx="699">
                  <c:v>43069</c:v>
                </c:pt>
                <c:pt idx="700">
                  <c:v>43070</c:v>
                </c:pt>
                <c:pt idx="701">
                  <c:v>43071</c:v>
                </c:pt>
                <c:pt idx="702">
                  <c:v>43072</c:v>
                </c:pt>
                <c:pt idx="703">
                  <c:v>43073</c:v>
                </c:pt>
                <c:pt idx="704">
                  <c:v>43074</c:v>
                </c:pt>
                <c:pt idx="705">
                  <c:v>43075</c:v>
                </c:pt>
                <c:pt idx="706">
                  <c:v>43076</c:v>
                </c:pt>
                <c:pt idx="707">
                  <c:v>43077</c:v>
                </c:pt>
                <c:pt idx="708">
                  <c:v>43078</c:v>
                </c:pt>
                <c:pt idx="709">
                  <c:v>43079</c:v>
                </c:pt>
                <c:pt idx="710">
                  <c:v>43080</c:v>
                </c:pt>
                <c:pt idx="711">
                  <c:v>43081</c:v>
                </c:pt>
                <c:pt idx="712">
                  <c:v>43082</c:v>
                </c:pt>
                <c:pt idx="713">
                  <c:v>43083</c:v>
                </c:pt>
                <c:pt idx="714">
                  <c:v>43084</c:v>
                </c:pt>
                <c:pt idx="715">
                  <c:v>43085</c:v>
                </c:pt>
                <c:pt idx="716">
                  <c:v>43086</c:v>
                </c:pt>
                <c:pt idx="717">
                  <c:v>43087</c:v>
                </c:pt>
                <c:pt idx="718">
                  <c:v>43088</c:v>
                </c:pt>
                <c:pt idx="719">
                  <c:v>43089</c:v>
                </c:pt>
                <c:pt idx="720">
                  <c:v>43090</c:v>
                </c:pt>
                <c:pt idx="721">
                  <c:v>43091</c:v>
                </c:pt>
                <c:pt idx="722">
                  <c:v>43092</c:v>
                </c:pt>
                <c:pt idx="723">
                  <c:v>43093</c:v>
                </c:pt>
                <c:pt idx="724">
                  <c:v>43094</c:v>
                </c:pt>
                <c:pt idx="725">
                  <c:v>43095</c:v>
                </c:pt>
                <c:pt idx="726">
                  <c:v>43096</c:v>
                </c:pt>
                <c:pt idx="727">
                  <c:v>43097</c:v>
                </c:pt>
                <c:pt idx="728">
                  <c:v>43098</c:v>
                </c:pt>
                <c:pt idx="729">
                  <c:v>43099</c:v>
                </c:pt>
                <c:pt idx="730">
                  <c:v>43100</c:v>
                </c:pt>
                <c:pt idx="731">
                  <c:v>43101</c:v>
                </c:pt>
                <c:pt idx="732">
                  <c:v>43102</c:v>
                </c:pt>
                <c:pt idx="733">
                  <c:v>43103</c:v>
                </c:pt>
                <c:pt idx="734">
                  <c:v>43104</c:v>
                </c:pt>
                <c:pt idx="735">
                  <c:v>43105</c:v>
                </c:pt>
                <c:pt idx="736">
                  <c:v>43106</c:v>
                </c:pt>
                <c:pt idx="737">
                  <c:v>43107</c:v>
                </c:pt>
                <c:pt idx="738">
                  <c:v>43108</c:v>
                </c:pt>
                <c:pt idx="739">
                  <c:v>43109</c:v>
                </c:pt>
                <c:pt idx="740">
                  <c:v>43110</c:v>
                </c:pt>
                <c:pt idx="741">
                  <c:v>43111</c:v>
                </c:pt>
                <c:pt idx="742">
                  <c:v>43112</c:v>
                </c:pt>
                <c:pt idx="743">
                  <c:v>43113</c:v>
                </c:pt>
                <c:pt idx="744">
                  <c:v>43114</c:v>
                </c:pt>
                <c:pt idx="745">
                  <c:v>43115</c:v>
                </c:pt>
                <c:pt idx="746">
                  <c:v>43116</c:v>
                </c:pt>
                <c:pt idx="747">
                  <c:v>43117</c:v>
                </c:pt>
                <c:pt idx="748">
                  <c:v>43118</c:v>
                </c:pt>
                <c:pt idx="749">
                  <c:v>43119</c:v>
                </c:pt>
                <c:pt idx="750">
                  <c:v>43120</c:v>
                </c:pt>
                <c:pt idx="751">
                  <c:v>43121</c:v>
                </c:pt>
                <c:pt idx="752">
                  <c:v>43122</c:v>
                </c:pt>
                <c:pt idx="753">
                  <c:v>43123</c:v>
                </c:pt>
                <c:pt idx="754">
                  <c:v>43124</c:v>
                </c:pt>
                <c:pt idx="755">
                  <c:v>43125</c:v>
                </c:pt>
                <c:pt idx="756">
                  <c:v>43126</c:v>
                </c:pt>
                <c:pt idx="757">
                  <c:v>43127</c:v>
                </c:pt>
                <c:pt idx="758">
                  <c:v>43128</c:v>
                </c:pt>
                <c:pt idx="759">
                  <c:v>43129</c:v>
                </c:pt>
                <c:pt idx="760">
                  <c:v>43130</c:v>
                </c:pt>
                <c:pt idx="761">
                  <c:v>43131</c:v>
                </c:pt>
                <c:pt idx="762">
                  <c:v>43132</c:v>
                </c:pt>
                <c:pt idx="763">
                  <c:v>43133</c:v>
                </c:pt>
                <c:pt idx="764">
                  <c:v>43134</c:v>
                </c:pt>
                <c:pt idx="765">
                  <c:v>43135</c:v>
                </c:pt>
                <c:pt idx="766">
                  <c:v>43136</c:v>
                </c:pt>
                <c:pt idx="767">
                  <c:v>43137</c:v>
                </c:pt>
                <c:pt idx="768">
                  <c:v>43138</c:v>
                </c:pt>
                <c:pt idx="769">
                  <c:v>43139</c:v>
                </c:pt>
                <c:pt idx="770">
                  <c:v>43140</c:v>
                </c:pt>
                <c:pt idx="771">
                  <c:v>43141</c:v>
                </c:pt>
                <c:pt idx="772">
                  <c:v>43142</c:v>
                </c:pt>
                <c:pt idx="773">
                  <c:v>43143</c:v>
                </c:pt>
                <c:pt idx="774">
                  <c:v>43144</c:v>
                </c:pt>
                <c:pt idx="775">
                  <c:v>43145</c:v>
                </c:pt>
                <c:pt idx="776">
                  <c:v>43146</c:v>
                </c:pt>
                <c:pt idx="777">
                  <c:v>43147</c:v>
                </c:pt>
                <c:pt idx="778">
                  <c:v>43148</c:v>
                </c:pt>
                <c:pt idx="779">
                  <c:v>43149</c:v>
                </c:pt>
                <c:pt idx="780">
                  <c:v>43150</c:v>
                </c:pt>
                <c:pt idx="781">
                  <c:v>43151</c:v>
                </c:pt>
                <c:pt idx="782">
                  <c:v>43152</c:v>
                </c:pt>
                <c:pt idx="783">
                  <c:v>43153</c:v>
                </c:pt>
                <c:pt idx="784">
                  <c:v>43154</c:v>
                </c:pt>
                <c:pt idx="785">
                  <c:v>43155</c:v>
                </c:pt>
                <c:pt idx="786">
                  <c:v>43156</c:v>
                </c:pt>
                <c:pt idx="787">
                  <c:v>43157</c:v>
                </c:pt>
                <c:pt idx="788">
                  <c:v>43158</c:v>
                </c:pt>
                <c:pt idx="789">
                  <c:v>43159</c:v>
                </c:pt>
                <c:pt idx="790">
                  <c:v>43160</c:v>
                </c:pt>
                <c:pt idx="791">
                  <c:v>43161</c:v>
                </c:pt>
                <c:pt idx="792">
                  <c:v>43162</c:v>
                </c:pt>
                <c:pt idx="793">
                  <c:v>43163</c:v>
                </c:pt>
                <c:pt idx="794">
                  <c:v>43164</c:v>
                </c:pt>
                <c:pt idx="795">
                  <c:v>43165</c:v>
                </c:pt>
                <c:pt idx="796">
                  <c:v>43166</c:v>
                </c:pt>
                <c:pt idx="797">
                  <c:v>43167</c:v>
                </c:pt>
                <c:pt idx="798">
                  <c:v>43168</c:v>
                </c:pt>
                <c:pt idx="799">
                  <c:v>43169</c:v>
                </c:pt>
                <c:pt idx="800">
                  <c:v>43170</c:v>
                </c:pt>
                <c:pt idx="801">
                  <c:v>43171</c:v>
                </c:pt>
                <c:pt idx="802">
                  <c:v>43172</c:v>
                </c:pt>
                <c:pt idx="803">
                  <c:v>43173</c:v>
                </c:pt>
                <c:pt idx="804">
                  <c:v>43174</c:v>
                </c:pt>
                <c:pt idx="805">
                  <c:v>43175</c:v>
                </c:pt>
                <c:pt idx="806">
                  <c:v>43176</c:v>
                </c:pt>
                <c:pt idx="807">
                  <c:v>43177</c:v>
                </c:pt>
                <c:pt idx="808">
                  <c:v>43178</c:v>
                </c:pt>
                <c:pt idx="809">
                  <c:v>43179</c:v>
                </c:pt>
                <c:pt idx="810">
                  <c:v>43180</c:v>
                </c:pt>
                <c:pt idx="811">
                  <c:v>43181</c:v>
                </c:pt>
                <c:pt idx="812">
                  <c:v>43182</c:v>
                </c:pt>
                <c:pt idx="813">
                  <c:v>43183</c:v>
                </c:pt>
                <c:pt idx="814">
                  <c:v>43184</c:v>
                </c:pt>
                <c:pt idx="815">
                  <c:v>43185</c:v>
                </c:pt>
                <c:pt idx="816">
                  <c:v>43186</c:v>
                </c:pt>
                <c:pt idx="817">
                  <c:v>43187</c:v>
                </c:pt>
                <c:pt idx="818">
                  <c:v>43188</c:v>
                </c:pt>
                <c:pt idx="819">
                  <c:v>43189</c:v>
                </c:pt>
                <c:pt idx="820">
                  <c:v>43190</c:v>
                </c:pt>
                <c:pt idx="821">
                  <c:v>43191</c:v>
                </c:pt>
                <c:pt idx="822">
                  <c:v>43192</c:v>
                </c:pt>
                <c:pt idx="823">
                  <c:v>43193</c:v>
                </c:pt>
                <c:pt idx="824">
                  <c:v>43194</c:v>
                </c:pt>
                <c:pt idx="825">
                  <c:v>43195</c:v>
                </c:pt>
                <c:pt idx="826">
                  <c:v>43196</c:v>
                </c:pt>
                <c:pt idx="827">
                  <c:v>43197</c:v>
                </c:pt>
                <c:pt idx="828">
                  <c:v>43198</c:v>
                </c:pt>
                <c:pt idx="829">
                  <c:v>43199</c:v>
                </c:pt>
                <c:pt idx="830">
                  <c:v>43200</c:v>
                </c:pt>
                <c:pt idx="831">
                  <c:v>43201</c:v>
                </c:pt>
                <c:pt idx="832">
                  <c:v>43202</c:v>
                </c:pt>
                <c:pt idx="833">
                  <c:v>43203</c:v>
                </c:pt>
                <c:pt idx="834">
                  <c:v>43204</c:v>
                </c:pt>
                <c:pt idx="835">
                  <c:v>43205</c:v>
                </c:pt>
                <c:pt idx="836">
                  <c:v>43206</c:v>
                </c:pt>
                <c:pt idx="837">
                  <c:v>43207</c:v>
                </c:pt>
                <c:pt idx="838">
                  <c:v>43208</c:v>
                </c:pt>
                <c:pt idx="839">
                  <c:v>43209</c:v>
                </c:pt>
                <c:pt idx="840">
                  <c:v>43210</c:v>
                </c:pt>
                <c:pt idx="841">
                  <c:v>43211</c:v>
                </c:pt>
                <c:pt idx="842">
                  <c:v>43212</c:v>
                </c:pt>
                <c:pt idx="843">
                  <c:v>43213</c:v>
                </c:pt>
                <c:pt idx="844">
                  <c:v>43214</c:v>
                </c:pt>
                <c:pt idx="845">
                  <c:v>43215</c:v>
                </c:pt>
                <c:pt idx="846">
                  <c:v>43216</c:v>
                </c:pt>
                <c:pt idx="847">
                  <c:v>43217</c:v>
                </c:pt>
                <c:pt idx="848">
                  <c:v>43218</c:v>
                </c:pt>
                <c:pt idx="849">
                  <c:v>43219</c:v>
                </c:pt>
                <c:pt idx="850">
                  <c:v>43220</c:v>
                </c:pt>
                <c:pt idx="851">
                  <c:v>43221</c:v>
                </c:pt>
                <c:pt idx="852">
                  <c:v>43222</c:v>
                </c:pt>
                <c:pt idx="853">
                  <c:v>43223</c:v>
                </c:pt>
                <c:pt idx="854">
                  <c:v>43224</c:v>
                </c:pt>
                <c:pt idx="855">
                  <c:v>43225</c:v>
                </c:pt>
                <c:pt idx="856">
                  <c:v>43226</c:v>
                </c:pt>
                <c:pt idx="857">
                  <c:v>43227</c:v>
                </c:pt>
                <c:pt idx="858">
                  <c:v>43228</c:v>
                </c:pt>
                <c:pt idx="859">
                  <c:v>43229</c:v>
                </c:pt>
                <c:pt idx="860">
                  <c:v>43230</c:v>
                </c:pt>
                <c:pt idx="861">
                  <c:v>43231</c:v>
                </c:pt>
                <c:pt idx="862">
                  <c:v>43232</c:v>
                </c:pt>
                <c:pt idx="863">
                  <c:v>43233</c:v>
                </c:pt>
                <c:pt idx="864">
                  <c:v>43234</c:v>
                </c:pt>
                <c:pt idx="865">
                  <c:v>43235</c:v>
                </c:pt>
                <c:pt idx="866">
                  <c:v>43236</c:v>
                </c:pt>
                <c:pt idx="867">
                  <c:v>43237</c:v>
                </c:pt>
                <c:pt idx="868">
                  <c:v>43238</c:v>
                </c:pt>
                <c:pt idx="869">
                  <c:v>43239</c:v>
                </c:pt>
                <c:pt idx="870">
                  <c:v>43240</c:v>
                </c:pt>
                <c:pt idx="871">
                  <c:v>43241</c:v>
                </c:pt>
                <c:pt idx="872">
                  <c:v>43242</c:v>
                </c:pt>
                <c:pt idx="873">
                  <c:v>43243</c:v>
                </c:pt>
                <c:pt idx="874">
                  <c:v>43244</c:v>
                </c:pt>
                <c:pt idx="875">
                  <c:v>43245</c:v>
                </c:pt>
                <c:pt idx="876">
                  <c:v>43246</c:v>
                </c:pt>
                <c:pt idx="877">
                  <c:v>43247</c:v>
                </c:pt>
                <c:pt idx="878">
                  <c:v>43248</c:v>
                </c:pt>
                <c:pt idx="879">
                  <c:v>43249</c:v>
                </c:pt>
                <c:pt idx="880">
                  <c:v>43250</c:v>
                </c:pt>
                <c:pt idx="881">
                  <c:v>43251</c:v>
                </c:pt>
                <c:pt idx="882">
                  <c:v>43252</c:v>
                </c:pt>
                <c:pt idx="883">
                  <c:v>43253</c:v>
                </c:pt>
                <c:pt idx="884">
                  <c:v>43254</c:v>
                </c:pt>
                <c:pt idx="885">
                  <c:v>43255</c:v>
                </c:pt>
                <c:pt idx="886">
                  <c:v>43256</c:v>
                </c:pt>
                <c:pt idx="887">
                  <c:v>43257</c:v>
                </c:pt>
                <c:pt idx="888">
                  <c:v>43258</c:v>
                </c:pt>
                <c:pt idx="889">
                  <c:v>43259</c:v>
                </c:pt>
                <c:pt idx="890">
                  <c:v>43260</c:v>
                </c:pt>
                <c:pt idx="891">
                  <c:v>43261</c:v>
                </c:pt>
                <c:pt idx="892">
                  <c:v>43262</c:v>
                </c:pt>
                <c:pt idx="893">
                  <c:v>43263</c:v>
                </c:pt>
                <c:pt idx="894">
                  <c:v>43264</c:v>
                </c:pt>
                <c:pt idx="895">
                  <c:v>43265</c:v>
                </c:pt>
                <c:pt idx="896">
                  <c:v>43266</c:v>
                </c:pt>
                <c:pt idx="897">
                  <c:v>43267</c:v>
                </c:pt>
                <c:pt idx="898">
                  <c:v>43268</c:v>
                </c:pt>
                <c:pt idx="899">
                  <c:v>43269</c:v>
                </c:pt>
                <c:pt idx="900">
                  <c:v>43270</c:v>
                </c:pt>
                <c:pt idx="901">
                  <c:v>43271</c:v>
                </c:pt>
                <c:pt idx="902">
                  <c:v>43272</c:v>
                </c:pt>
                <c:pt idx="903">
                  <c:v>43273</c:v>
                </c:pt>
                <c:pt idx="904">
                  <c:v>43274</c:v>
                </c:pt>
                <c:pt idx="905">
                  <c:v>43275</c:v>
                </c:pt>
                <c:pt idx="906">
                  <c:v>43276</c:v>
                </c:pt>
                <c:pt idx="907">
                  <c:v>43277</c:v>
                </c:pt>
                <c:pt idx="908">
                  <c:v>43278</c:v>
                </c:pt>
                <c:pt idx="909">
                  <c:v>43279</c:v>
                </c:pt>
                <c:pt idx="910">
                  <c:v>43280</c:v>
                </c:pt>
                <c:pt idx="911">
                  <c:v>43281</c:v>
                </c:pt>
                <c:pt idx="912">
                  <c:v>43282</c:v>
                </c:pt>
                <c:pt idx="913">
                  <c:v>43283</c:v>
                </c:pt>
                <c:pt idx="914">
                  <c:v>43284</c:v>
                </c:pt>
                <c:pt idx="915">
                  <c:v>43285</c:v>
                </c:pt>
                <c:pt idx="916">
                  <c:v>43286</c:v>
                </c:pt>
                <c:pt idx="917">
                  <c:v>43287</c:v>
                </c:pt>
                <c:pt idx="918">
                  <c:v>43288</c:v>
                </c:pt>
                <c:pt idx="919">
                  <c:v>43289</c:v>
                </c:pt>
                <c:pt idx="920">
                  <c:v>43290</c:v>
                </c:pt>
                <c:pt idx="921">
                  <c:v>43291</c:v>
                </c:pt>
                <c:pt idx="922">
                  <c:v>43292</c:v>
                </c:pt>
                <c:pt idx="923">
                  <c:v>43293</c:v>
                </c:pt>
                <c:pt idx="924">
                  <c:v>43294</c:v>
                </c:pt>
                <c:pt idx="925">
                  <c:v>43295</c:v>
                </c:pt>
                <c:pt idx="926">
                  <c:v>43296</c:v>
                </c:pt>
                <c:pt idx="927">
                  <c:v>43297</c:v>
                </c:pt>
                <c:pt idx="928">
                  <c:v>43298</c:v>
                </c:pt>
                <c:pt idx="929">
                  <c:v>43299</c:v>
                </c:pt>
                <c:pt idx="930">
                  <c:v>43300</c:v>
                </c:pt>
                <c:pt idx="931">
                  <c:v>43301</c:v>
                </c:pt>
                <c:pt idx="932">
                  <c:v>43302</c:v>
                </c:pt>
                <c:pt idx="933">
                  <c:v>43303</c:v>
                </c:pt>
                <c:pt idx="934">
                  <c:v>43304</c:v>
                </c:pt>
                <c:pt idx="935">
                  <c:v>43305</c:v>
                </c:pt>
                <c:pt idx="936">
                  <c:v>43306</c:v>
                </c:pt>
                <c:pt idx="937">
                  <c:v>43307</c:v>
                </c:pt>
                <c:pt idx="938">
                  <c:v>43308</c:v>
                </c:pt>
                <c:pt idx="939">
                  <c:v>43309</c:v>
                </c:pt>
                <c:pt idx="940">
                  <c:v>43310</c:v>
                </c:pt>
                <c:pt idx="941">
                  <c:v>43311</c:v>
                </c:pt>
                <c:pt idx="942">
                  <c:v>43312</c:v>
                </c:pt>
                <c:pt idx="943">
                  <c:v>43313</c:v>
                </c:pt>
                <c:pt idx="944">
                  <c:v>43314</c:v>
                </c:pt>
                <c:pt idx="945">
                  <c:v>43315</c:v>
                </c:pt>
                <c:pt idx="946">
                  <c:v>43316</c:v>
                </c:pt>
                <c:pt idx="947">
                  <c:v>43317</c:v>
                </c:pt>
                <c:pt idx="948">
                  <c:v>43318</c:v>
                </c:pt>
                <c:pt idx="949">
                  <c:v>43319</c:v>
                </c:pt>
                <c:pt idx="950">
                  <c:v>43320</c:v>
                </c:pt>
                <c:pt idx="951">
                  <c:v>43321</c:v>
                </c:pt>
                <c:pt idx="952">
                  <c:v>43322</c:v>
                </c:pt>
                <c:pt idx="953">
                  <c:v>43323</c:v>
                </c:pt>
                <c:pt idx="954">
                  <c:v>43324</c:v>
                </c:pt>
                <c:pt idx="955">
                  <c:v>43325</c:v>
                </c:pt>
                <c:pt idx="956">
                  <c:v>43326</c:v>
                </c:pt>
                <c:pt idx="957">
                  <c:v>43327</c:v>
                </c:pt>
                <c:pt idx="958">
                  <c:v>43328</c:v>
                </c:pt>
                <c:pt idx="959">
                  <c:v>43329</c:v>
                </c:pt>
                <c:pt idx="960">
                  <c:v>43330</c:v>
                </c:pt>
                <c:pt idx="961">
                  <c:v>43331</c:v>
                </c:pt>
                <c:pt idx="962">
                  <c:v>43332</c:v>
                </c:pt>
                <c:pt idx="963">
                  <c:v>43333</c:v>
                </c:pt>
                <c:pt idx="964">
                  <c:v>43334</c:v>
                </c:pt>
                <c:pt idx="965">
                  <c:v>43335</c:v>
                </c:pt>
                <c:pt idx="966">
                  <c:v>43336</c:v>
                </c:pt>
                <c:pt idx="967">
                  <c:v>43337</c:v>
                </c:pt>
                <c:pt idx="968">
                  <c:v>43338</c:v>
                </c:pt>
                <c:pt idx="969">
                  <c:v>43339</c:v>
                </c:pt>
                <c:pt idx="970">
                  <c:v>43340</c:v>
                </c:pt>
                <c:pt idx="971">
                  <c:v>43341</c:v>
                </c:pt>
                <c:pt idx="972">
                  <c:v>43342</c:v>
                </c:pt>
                <c:pt idx="973">
                  <c:v>43343</c:v>
                </c:pt>
                <c:pt idx="974">
                  <c:v>43344</c:v>
                </c:pt>
                <c:pt idx="975">
                  <c:v>43345</c:v>
                </c:pt>
                <c:pt idx="976">
                  <c:v>43346</c:v>
                </c:pt>
                <c:pt idx="977">
                  <c:v>43347</c:v>
                </c:pt>
                <c:pt idx="978">
                  <c:v>43348</c:v>
                </c:pt>
                <c:pt idx="979">
                  <c:v>43349</c:v>
                </c:pt>
                <c:pt idx="980">
                  <c:v>43350</c:v>
                </c:pt>
                <c:pt idx="981">
                  <c:v>43351</c:v>
                </c:pt>
                <c:pt idx="982">
                  <c:v>43352</c:v>
                </c:pt>
                <c:pt idx="983">
                  <c:v>43353</c:v>
                </c:pt>
                <c:pt idx="984">
                  <c:v>43354</c:v>
                </c:pt>
                <c:pt idx="985">
                  <c:v>43355</c:v>
                </c:pt>
                <c:pt idx="986">
                  <c:v>43356</c:v>
                </c:pt>
                <c:pt idx="987">
                  <c:v>43357</c:v>
                </c:pt>
                <c:pt idx="988">
                  <c:v>43358</c:v>
                </c:pt>
                <c:pt idx="989">
                  <c:v>43359</c:v>
                </c:pt>
                <c:pt idx="990">
                  <c:v>43360</c:v>
                </c:pt>
                <c:pt idx="991">
                  <c:v>43361</c:v>
                </c:pt>
                <c:pt idx="992">
                  <c:v>43362</c:v>
                </c:pt>
                <c:pt idx="993">
                  <c:v>43363</c:v>
                </c:pt>
                <c:pt idx="994">
                  <c:v>43364</c:v>
                </c:pt>
                <c:pt idx="995">
                  <c:v>43365</c:v>
                </c:pt>
                <c:pt idx="996">
                  <c:v>43366</c:v>
                </c:pt>
                <c:pt idx="997">
                  <c:v>43367</c:v>
                </c:pt>
                <c:pt idx="998">
                  <c:v>43368</c:v>
                </c:pt>
                <c:pt idx="999">
                  <c:v>43369</c:v>
                </c:pt>
                <c:pt idx="1000">
                  <c:v>43370</c:v>
                </c:pt>
                <c:pt idx="1001">
                  <c:v>43371</c:v>
                </c:pt>
                <c:pt idx="1002">
                  <c:v>43372</c:v>
                </c:pt>
                <c:pt idx="1003">
                  <c:v>43373</c:v>
                </c:pt>
                <c:pt idx="1004">
                  <c:v>43374</c:v>
                </c:pt>
                <c:pt idx="1005">
                  <c:v>43375</c:v>
                </c:pt>
                <c:pt idx="1006">
                  <c:v>43376</c:v>
                </c:pt>
                <c:pt idx="1007">
                  <c:v>43377</c:v>
                </c:pt>
                <c:pt idx="1008">
                  <c:v>43378</c:v>
                </c:pt>
                <c:pt idx="1009">
                  <c:v>43379</c:v>
                </c:pt>
                <c:pt idx="1010">
                  <c:v>43380</c:v>
                </c:pt>
                <c:pt idx="1011">
                  <c:v>43381</c:v>
                </c:pt>
                <c:pt idx="1012">
                  <c:v>43382</c:v>
                </c:pt>
                <c:pt idx="1013">
                  <c:v>43383</c:v>
                </c:pt>
                <c:pt idx="1014">
                  <c:v>43384</c:v>
                </c:pt>
                <c:pt idx="1015">
                  <c:v>43385</c:v>
                </c:pt>
                <c:pt idx="1016">
                  <c:v>43386</c:v>
                </c:pt>
                <c:pt idx="1017">
                  <c:v>43387</c:v>
                </c:pt>
                <c:pt idx="1018">
                  <c:v>43388</c:v>
                </c:pt>
                <c:pt idx="1019">
                  <c:v>43389</c:v>
                </c:pt>
                <c:pt idx="1020">
                  <c:v>43390</c:v>
                </c:pt>
                <c:pt idx="1021">
                  <c:v>43391</c:v>
                </c:pt>
                <c:pt idx="1022">
                  <c:v>43392</c:v>
                </c:pt>
                <c:pt idx="1023">
                  <c:v>43393</c:v>
                </c:pt>
                <c:pt idx="1024">
                  <c:v>43394</c:v>
                </c:pt>
                <c:pt idx="1025">
                  <c:v>43395</c:v>
                </c:pt>
                <c:pt idx="1026">
                  <c:v>43396</c:v>
                </c:pt>
                <c:pt idx="1027">
                  <c:v>43397</c:v>
                </c:pt>
                <c:pt idx="1028">
                  <c:v>43398</c:v>
                </c:pt>
                <c:pt idx="1029">
                  <c:v>43399</c:v>
                </c:pt>
                <c:pt idx="1030">
                  <c:v>43400</c:v>
                </c:pt>
                <c:pt idx="1031">
                  <c:v>43401</c:v>
                </c:pt>
                <c:pt idx="1032">
                  <c:v>43402</c:v>
                </c:pt>
                <c:pt idx="1033">
                  <c:v>43403</c:v>
                </c:pt>
                <c:pt idx="1034">
                  <c:v>43404</c:v>
                </c:pt>
                <c:pt idx="1035">
                  <c:v>43405</c:v>
                </c:pt>
                <c:pt idx="1036">
                  <c:v>43406</c:v>
                </c:pt>
                <c:pt idx="1037">
                  <c:v>43407</c:v>
                </c:pt>
                <c:pt idx="1038">
                  <c:v>43408</c:v>
                </c:pt>
                <c:pt idx="1039">
                  <c:v>43409</c:v>
                </c:pt>
                <c:pt idx="1040">
                  <c:v>43410</c:v>
                </c:pt>
                <c:pt idx="1041">
                  <c:v>43411</c:v>
                </c:pt>
                <c:pt idx="1042">
                  <c:v>43412</c:v>
                </c:pt>
                <c:pt idx="1043">
                  <c:v>43413</c:v>
                </c:pt>
                <c:pt idx="1044">
                  <c:v>43414</c:v>
                </c:pt>
                <c:pt idx="1045">
                  <c:v>43415</c:v>
                </c:pt>
                <c:pt idx="1046">
                  <c:v>43416</c:v>
                </c:pt>
                <c:pt idx="1047">
                  <c:v>43417</c:v>
                </c:pt>
                <c:pt idx="1048">
                  <c:v>43418</c:v>
                </c:pt>
                <c:pt idx="1049">
                  <c:v>43419</c:v>
                </c:pt>
                <c:pt idx="1050">
                  <c:v>43420</c:v>
                </c:pt>
                <c:pt idx="1051">
                  <c:v>43421</c:v>
                </c:pt>
                <c:pt idx="1052">
                  <c:v>43422</c:v>
                </c:pt>
                <c:pt idx="1053">
                  <c:v>43423</c:v>
                </c:pt>
                <c:pt idx="1054">
                  <c:v>43424</c:v>
                </c:pt>
                <c:pt idx="1055">
                  <c:v>43425</c:v>
                </c:pt>
                <c:pt idx="1056">
                  <c:v>43426</c:v>
                </c:pt>
                <c:pt idx="1057">
                  <c:v>43427</c:v>
                </c:pt>
                <c:pt idx="1058">
                  <c:v>43428</c:v>
                </c:pt>
                <c:pt idx="1059">
                  <c:v>43429</c:v>
                </c:pt>
                <c:pt idx="1060">
                  <c:v>43430</c:v>
                </c:pt>
                <c:pt idx="1061">
                  <c:v>43431</c:v>
                </c:pt>
                <c:pt idx="1062">
                  <c:v>43432</c:v>
                </c:pt>
                <c:pt idx="1063">
                  <c:v>43433</c:v>
                </c:pt>
                <c:pt idx="1064">
                  <c:v>43434</c:v>
                </c:pt>
                <c:pt idx="1065">
                  <c:v>43435</c:v>
                </c:pt>
                <c:pt idx="1066">
                  <c:v>43436</c:v>
                </c:pt>
                <c:pt idx="1067">
                  <c:v>43437</c:v>
                </c:pt>
                <c:pt idx="1068">
                  <c:v>43438</c:v>
                </c:pt>
                <c:pt idx="1069">
                  <c:v>43439</c:v>
                </c:pt>
                <c:pt idx="1070">
                  <c:v>43440</c:v>
                </c:pt>
                <c:pt idx="1071">
                  <c:v>43441</c:v>
                </c:pt>
                <c:pt idx="1072">
                  <c:v>43442</c:v>
                </c:pt>
                <c:pt idx="1073">
                  <c:v>43443</c:v>
                </c:pt>
                <c:pt idx="1074">
                  <c:v>43444</c:v>
                </c:pt>
                <c:pt idx="1075">
                  <c:v>43445</c:v>
                </c:pt>
                <c:pt idx="1076">
                  <c:v>43446</c:v>
                </c:pt>
                <c:pt idx="1077">
                  <c:v>43447</c:v>
                </c:pt>
                <c:pt idx="1078">
                  <c:v>43448</c:v>
                </c:pt>
                <c:pt idx="1079">
                  <c:v>43449</c:v>
                </c:pt>
                <c:pt idx="1080">
                  <c:v>43450</c:v>
                </c:pt>
                <c:pt idx="1081">
                  <c:v>43451</c:v>
                </c:pt>
                <c:pt idx="1082">
                  <c:v>43452</c:v>
                </c:pt>
                <c:pt idx="1083">
                  <c:v>43453</c:v>
                </c:pt>
                <c:pt idx="1084">
                  <c:v>43454</c:v>
                </c:pt>
                <c:pt idx="1085">
                  <c:v>43455</c:v>
                </c:pt>
                <c:pt idx="1086">
                  <c:v>43456</c:v>
                </c:pt>
                <c:pt idx="1087">
                  <c:v>43457</c:v>
                </c:pt>
                <c:pt idx="1088">
                  <c:v>43458</c:v>
                </c:pt>
                <c:pt idx="1089">
                  <c:v>43459</c:v>
                </c:pt>
                <c:pt idx="1090">
                  <c:v>43460</c:v>
                </c:pt>
                <c:pt idx="1091">
                  <c:v>43461</c:v>
                </c:pt>
                <c:pt idx="1092">
                  <c:v>43462</c:v>
                </c:pt>
                <c:pt idx="1093">
                  <c:v>43463</c:v>
                </c:pt>
                <c:pt idx="1094">
                  <c:v>43464</c:v>
                </c:pt>
                <c:pt idx="1095">
                  <c:v>43465</c:v>
                </c:pt>
                <c:pt idx="1096">
                  <c:v>43466</c:v>
                </c:pt>
                <c:pt idx="1097">
                  <c:v>43467</c:v>
                </c:pt>
                <c:pt idx="1098">
                  <c:v>43468</c:v>
                </c:pt>
                <c:pt idx="1099">
                  <c:v>43469</c:v>
                </c:pt>
                <c:pt idx="1100">
                  <c:v>43470</c:v>
                </c:pt>
                <c:pt idx="1101">
                  <c:v>43471</c:v>
                </c:pt>
                <c:pt idx="1102">
                  <c:v>43472</c:v>
                </c:pt>
                <c:pt idx="1103">
                  <c:v>43473</c:v>
                </c:pt>
                <c:pt idx="1104">
                  <c:v>43474</c:v>
                </c:pt>
                <c:pt idx="1105">
                  <c:v>43475</c:v>
                </c:pt>
                <c:pt idx="1106">
                  <c:v>43476</c:v>
                </c:pt>
                <c:pt idx="1107">
                  <c:v>43477</c:v>
                </c:pt>
                <c:pt idx="1108">
                  <c:v>43478</c:v>
                </c:pt>
                <c:pt idx="1109">
                  <c:v>43479</c:v>
                </c:pt>
                <c:pt idx="1110">
                  <c:v>43480</c:v>
                </c:pt>
                <c:pt idx="1111">
                  <c:v>43481</c:v>
                </c:pt>
                <c:pt idx="1112">
                  <c:v>43482</c:v>
                </c:pt>
                <c:pt idx="1113">
                  <c:v>43483</c:v>
                </c:pt>
                <c:pt idx="1114">
                  <c:v>43484</c:v>
                </c:pt>
                <c:pt idx="1115">
                  <c:v>43485</c:v>
                </c:pt>
                <c:pt idx="1116">
                  <c:v>43486</c:v>
                </c:pt>
                <c:pt idx="1117">
                  <c:v>43487</c:v>
                </c:pt>
                <c:pt idx="1118">
                  <c:v>43488</c:v>
                </c:pt>
                <c:pt idx="1119">
                  <c:v>43489</c:v>
                </c:pt>
                <c:pt idx="1120">
                  <c:v>43490</c:v>
                </c:pt>
                <c:pt idx="1121">
                  <c:v>43491</c:v>
                </c:pt>
                <c:pt idx="1122">
                  <c:v>43492</c:v>
                </c:pt>
                <c:pt idx="1123">
                  <c:v>43493</c:v>
                </c:pt>
                <c:pt idx="1124">
                  <c:v>43494</c:v>
                </c:pt>
                <c:pt idx="1125">
                  <c:v>43495</c:v>
                </c:pt>
                <c:pt idx="1126">
                  <c:v>43496</c:v>
                </c:pt>
                <c:pt idx="1127">
                  <c:v>43497</c:v>
                </c:pt>
                <c:pt idx="1128">
                  <c:v>43498</c:v>
                </c:pt>
                <c:pt idx="1129">
                  <c:v>43499</c:v>
                </c:pt>
                <c:pt idx="1130">
                  <c:v>43500</c:v>
                </c:pt>
                <c:pt idx="1131">
                  <c:v>43501</c:v>
                </c:pt>
                <c:pt idx="1132">
                  <c:v>43502</c:v>
                </c:pt>
                <c:pt idx="1133">
                  <c:v>43503</c:v>
                </c:pt>
                <c:pt idx="1134">
                  <c:v>43504</c:v>
                </c:pt>
                <c:pt idx="1135">
                  <c:v>43505</c:v>
                </c:pt>
                <c:pt idx="1136">
                  <c:v>43506</c:v>
                </c:pt>
                <c:pt idx="1137">
                  <c:v>43507</c:v>
                </c:pt>
                <c:pt idx="1138">
                  <c:v>43508</c:v>
                </c:pt>
                <c:pt idx="1139">
                  <c:v>43509</c:v>
                </c:pt>
                <c:pt idx="1140">
                  <c:v>43510</c:v>
                </c:pt>
                <c:pt idx="1141">
                  <c:v>43511</c:v>
                </c:pt>
                <c:pt idx="1142">
                  <c:v>43512</c:v>
                </c:pt>
                <c:pt idx="1143">
                  <c:v>43513</c:v>
                </c:pt>
                <c:pt idx="1144">
                  <c:v>43514</c:v>
                </c:pt>
                <c:pt idx="1145">
                  <c:v>43515</c:v>
                </c:pt>
                <c:pt idx="1146">
                  <c:v>43516</c:v>
                </c:pt>
                <c:pt idx="1147">
                  <c:v>43517</c:v>
                </c:pt>
                <c:pt idx="1148">
                  <c:v>43518</c:v>
                </c:pt>
                <c:pt idx="1149">
                  <c:v>43519</c:v>
                </c:pt>
                <c:pt idx="1150">
                  <c:v>43520</c:v>
                </c:pt>
                <c:pt idx="1151">
                  <c:v>43521</c:v>
                </c:pt>
                <c:pt idx="1152">
                  <c:v>43522</c:v>
                </c:pt>
                <c:pt idx="1153">
                  <c:v>43523</c:v>
                </c:pt>
                <c:pt idx="1154">
                  <c:v>43524</c:v>
                </c:pt>
                <c:pt idx="1155">
                  <c:v>43525</c:v>
                </c:pt>
                <c:pt idx="1156">
                  <c:v>43526</c:v>
                </c:pt>
                <c:pt idx="1157">
                  <c:v>43527</c:v>
                </c:pt>
                <c:pt idx="1158">
                  <c:v>43528</c:v>
                </c:pt>
                <c:pt idx="1159">
                  <c:v>43529</c:v>
                </c:pt>
                <c:pt idx="1160">
                  <c:v>43530</c:v>
                </c:pt>
                <c:pt idx="1161">
                  <c:v>43531</c:v>
                </c:pt>
                <c:pt idx="1162">
                  <c:v>43532</c:v>
                </c:pt>
                <c:pt idx="1163">
                  <c:v>43533</c:v>
                </c:pt>
                <c:pt idx="1164">
                  <c:v>43534</c:v>
                </c:pt>
                <c:pt idx="1165">
                  <c:v>43535</c:v>
                </c:pt>
                <c:pt idx="1166">
                  <c:v>43536</c:v>
                </c:pt>
                <c:pt idx="1167">
                  <c:v>43537</c:v>
                </c:pt>
                <c:pt idx="1168">
                  <c:v>43538</c:v>
                </c:pt>
                <c:pt idx="1169">
                  <c:v>43539</c:v>
                </c:pt>
                <c:pt idx="1170">
                  <c:v>43540</c:v>
                </c:pt>
                <c:pt idx="1171">
                  <c:v>43541</c:v>
                </c:pt>
                <c:pt idx="1172">
                  <c:v>43542</c:v>
                </c:pt>
                <c:pt idx="1173">
                  <c:v>43543</c:v>
                </c:pt>
                <c:pt idx="1174">
                  <c:v>43544</c:v>
                </c:pt>
                <c:pt idx="1175">
                  <c:v>43545</c:v>
                </c:pt>
                <c:pt idx="1176">
                  <c:v>43546</c:v>
                </c:pt>
                <c:pt idx="1177">
                  <c:v>43547</c:v>
                </c:pt>
                <c:pt idx="1178">
                  <c:v>43548</c:v>
                </c:pt>
                <c:pt idx="1179">
                  <c:v>43549</c:v>
                </c:pt>
                <c:pt idx="1180">
                  <c:v>43550</c:v>
                </c:pt>
                <c:pt idx="1181">
                  <c:v>43551</c:v>
                </c:pt>
                <c:pt idx="1182">
                  <c:v>43552</c:v>
                </c:pt>
                <c:pt idx="1183">
                  <c:v>43553</c:v>
                </c:pt>
                <c:pt idx="1184">
                  <c:v>43554</c:v>
                </c:pt>
                <c:pt idx="1185">
                  <c:v>43555</c:v>
                </c:pt>
                <c:pt idx="1186">
                  <c:v>43556</c:v>
                </c:pt>
                <c:pt idx="1187">
                  <c:v>43557</c:v>
                </c:pt>
                <c:pt idx="1188">
                  <c:v>43558</c:v>
                </c:pt>
                <c:pt idx="1189">
                  <c:v>43559</c:v>
                </c:pt>
                <c:pt idx="1190">
                  <c:v>43560</c:v>
                </c:pt>
                <c:pt idx="1191">
                  <c:v>43561</c:v>
                </c:pt>
                <c:pt idx="1192">
                  <c:v>43562</c:v>
                </c:pt>
                <c:pt idx="1193">
                  <c:v>43563</c:v>
                </c:pt>
                <c:pt idx="1194">
                  <c:v>43564</c:v>
                </c:pt>
                <c:pt idx="1195">
                  <c:v>43565</c:v>
                </c:pt>
                <c:pt idx="1196">
                  <c:v>43566</c:v>
                </c:pt>
                <c:pt idx="1197">
                  <c:v>43567</c:v>
                </c:pt>
                <c:pt idx="1198">
                  <c:v>43568</c:v>
                </c:pt>
                <c:pt idx="1199">
                  <c:v>43569</c:v>
                </c:pt>
                <c:pt idx="1200">
                  <c:v>43570</c:v>
                </c:pt>
                <c:pt idx="1201">
                  <c:v>43571</c:v>
                </c:pt>
                <c:pt idx="1202">
                  <c:v>43572</c:v>
                </c:pt>
                <c:pt idx="1203">
                  <c:v>43573</c:v>
                </c:pt>
                <c:pt idx="1204">
                  <c:v>43574</c:v>
                </c:pt>
                <c:pt idx="1205">
                  <c:v>43575</c:v>
                </c:pt>
                <c:pt idx="1206">
                  <c:v>43576</c:v>
                </c:pt>
                <c:pt idx="1207">
                  <c:v>43577</c:v>
                </c:pt>
                <c:pt idx="1208">
                  <c:v>43578</c:v>
                </c:pt>
                <c:pt idx="1209">
                  <c:v>43579</c:v>
                </c:pt>
                <c:pt idx="1210">
                  <c:v>43580</c:v>
                </c:pt>
                <c:pt idx="1211">
                  <c:v>43581</c:v>
                </c:pt>
                <c:pt idx="1212">
                  <c:v>43582</c:v>
                </c:pt>
                <c:pt idx="1213">
                  <c:v>43583</c:v>
                </c:pt>
                <c:pt idx="1214">
                  <c:v>43584</c:v>
                </c:pt>
                <c:pt idx="1215">
                  <c:v>43585</c:v>
                </c:pt>
                <c:pt idx="1216">
                  <c:v>43586</c:v>
                </c:pt>
                <c:pt idx="1217">
                  <c:v>43587</c:v>
                </c:pt>
                <c:pt idx="1218">
                  <c:v>43588</c:v>
                </c:pt>
                <c:pt idx="1219">
                  <c:v>43589</c:v>
                </c:pt>
                <c:pt idx="1220">
                  <c:v>43590</c:v>
                </c:pt>
                <c:pt idx="1221">
                  <c:v>43591</c:v>
                </c:pt>
                <c:pt idx="1222">
                  <c:v>43592</c:v>
                </c:pt>
                <c:pt idx="1223">
                  <c:v>43593</c:v>
                </c:pt>
                <c:pt idx="1224">
                  <c:v>43594</c:v>
                </c:pt>
                <c:pt idx="1225">
                  <c:v>43595</c:v>
                </c:pt>
                <c:pt idx="1226">
                  <c:v>43596</c:v>
                </c:pt>
                <c:pt idx="1227">
                  <c:v>43597</c:v>
                </c:pt>
                <c:pt idx="1228">
                  <c:v>43598</c:v>
                </c:pt>
                <c:pt idx="1229">
                  <c:v>43599</c:v>
                </c:pt>
                <c:pt idx="1230">
                  <c:v>43600</c:v>
                </c:pt>
                <c:pt idx="1231">
                  <c:v>43601</c:v>
                </c:pt>
                <c:pt idx="1232">
                  <c:v>43602</c:v>
                </c:pt>
                <c:pt idx="1233">
                  <c:v>43603</c:v>
                </c:pt>
                <c:pt idx="1234">
                  <c:v>43604</c:v>
                </c:pt>
                <c:pt idx="1235">
                  <c:v>43605</c:v>
                </c:pt>
                <c:pt idx="1236">
                  <c:v>43606</c:v>
                </c:pt>
                <c:pt idx="1237">
                  <c:v>43607</c:v>
                </c:pt>
                <c:pt idx="1238">
                  <c:v>43608</c:v>
                </c:pt>
                <c:pt idx="1239">
                  <c:v>43609</c:v>
                </c:pt>
                <c:pt idx="1240">
                  <c:v>43610</c:v>
                </c:pt>
                <c:pt idx="1241">
                  <c:v>43611</c:v>
                </c:pt>
                <c:pt idx="1242">
                  <c:v>43612</c:v>
                </c:pt>
                <c:pt idx="1243">
                  <c:v>43613</c:v>
                </c:pt>
                <c:pt idx="1244">
                  <c:v>43614</c:v>
                </c:pt>
                <c:pt idx="1245">
                  <c:v>43615</c:v>
                </c:pt>
                <c:pt idx="1246">
                  <c:v>43616</c:v>
                </c:pt>
                <c:pt idx="1247">
                  <c:v>43617</c:v>
                </c:pt>
                <c:pt idx="1248">
                  <c:v>43618</c:v>
                </c:pt>
                <c:pt idx="1249">
                  <c:v>43619</c:v>
                </c:pt>
                <c:pt idx="1250">
                  <c:v>43620</c:v>
                </c:pt>
                <c:pt idx="1251">
                  <c:v>43621</c:v>
                </c:pt>
                <c:pt idx="1252">
                  <c:v>43622</c:v>
                </c:pt>
                <c:pt idx="1253">
                  <c:v>43623</c:v>
                </c:pt>
                <c:pt idx="1254">
                  <c:v>43624</c:v>
                </c:pt>
                <c:pt idx="1255">
                  <c:v>43625</c:v>
                </c:pt>
                <c:pt idx="1256">
                  <c:v>43626</c:v>
                </c:pt>
                <c:pt idx="1257">
                  <c:v>43627</c:v>
                </c:pt>
                <c:pt idx="1258">
                  <c:v>43628</c:v>
                </c:pt>
                <c:pt idx="1259">
                  <c:v>43629</c:v>
                </c:pt>
                <c:pt idx="1260">
                  <c:v>43630</c:v>
                </c:pt>
                <c:pt idx="1261">
                  <c:v>43631</c:v>
                </c:pt>
                <c:pt idx="1262">
                  <c:v>43632</c:v>
                </c:pt>
                <c:pt idx="1263">
                  <c:v>43633</c:v>
                </c:pt>
                <c:pt idx="1264">
                  <c:v>43634</c:v>
                </c:pt>
                <c:pt idx="1265">
                  <c:v>43635</c:v>
                </c:pt>
                <c:pt idx="1266">
                  <c:v>43636</c:v>
                </c:pt>
                <c:pt idx="1267">
                  <c:v>43637</c:v>
                </c:pt>
                <c:pt idx="1268">
                  <c:v>43638</c:v>
                </c:pt>
                <c:pt idx="1269">
                  <c:v>43639</c:v>
                </c:pt>
                <c:pt idx="1270">
                  <c:v>43640</c:v>
                </c:pt>
                <c:pt idx="1271">
                  <c:v>43641</c:v>
                </c:pt>
                <c:pt idx="1272">
                  <c:v>43642</c:v>
                </c:pt>
                <c:pt idx="1273">
                  <c:v>43643</c:v>
                </c:pt>
                <c:pt idx="1274">
                  <c:v>43644</c:v>
                </c:pt>
                <c:pt idx="1275">
                  <c:v>43645</c:v>
                </c:pt>
                <c:pt idx="1276">
                  <c:v>43646</c:v>
                </c:pt>
                <c:pt idx="1277">
                  <c:v>43647</c:v>
                </c:pt>
                <c:pt idx="1278">
                  <c:v>43648</c:v>
                </c:pt>
                <c:pt idx="1279">
                  <c:v>43649</c:v>
                </c:pt>
                <c:pt idx="1280">
                  <c:v>43650</c:v>
                </c:pt>
                <c:pt idx="1281">
                  <c:v>43651</c:v>
                </c:pt>
                <c:pt idx="1282">
                  <c:v>43652</c:v>
                </c:pt>
                <c:pt idx="1283">
                  <c:v>43653</c:v>
                </c:pt>
                <c:pt idx="1284">
                  <c:v>43654</c:v>
                </c:pt>
                <c:pt idx="1285">
                  <c:v>43655</c:v>
                </c:pt>
                <c:pt idx="1286">
                  <c:v>43656</c:v>
                </c:pt>
                <c:pt idx="1287">
                  <c:v>43657</c:v>
                </c:pt>
                <c:pt idx="1288">
                  <c:v>43658</c:v>
                </c:pt>
                <c:pt idx="1289">
                  <c:v>43659</c:v>
                </c:pt>
                <c:pt idx="1290">
                  <c:v>43660</c:v>
                </c:pt>
                <c:pt idx="1291">
                  <c:v>43661</c:v>
                </c:pt>
                <c:pt idx="1292">
                  <c:v>43662</c:v>
                </c:pt>
                <c:pt idx="1293">
                  <c:v>43663</c:v>
                </c:pt>
                <c:pt idx="1294">
                  <c:v>43664</c:v>
                </c:pt>
                <c:pt idx="1295">
                  <c:v>43665</c:v>
                </c:pt>
                <c:pt idx="1296">
                  <c:v>43666</c:v>
                </c:pt>
                <c:pt idx="1297">
                  <c:v>43667</c:v>
                </c:pt>
                <c:pt idx="1298">
                  <c:v>43668</c:v>
                </c:pt>
                <c:pt idx="1299">
                  <c:v>43669</c:v>
                </c:pt>
                <c:pt idx="1300">
                  <c:v>43670</c:v>
                </c:pt>
                <c:pt idx="1301">
                  <c:v>43671</c:v>
                </c:pt>
                <c:pt idx="1302">
                  <c:v>43672</c:v>
                </c:pt>
                <c:pt idx="1303">
                  <c:v>43673</c:v>
                </c:pt>
                <c:pt idx="1304">
                  <c:v>43674</c:v>
                </c:pt>
                <c:pt idx="1305">
                  <c:v>43675</c:v>
                </c:pt>
                <c:pt idx="1306">
                  <c:v>43676</c:v>
                </c:pt>
                <c:pt idx="1307">
                  <c:v>43677</c:v>
                </c:pt>
                <c:pt idx="1308">
                  <c:v>43678</c:v>
                </c:pt>
                <c:pt idx="1309">
                  <c:v>43679</c:v>
                </c:pt>
                <c:pt idx="1310">
                  <c:v>43680</c:v>
                </c:pt>
                <c:pt idx="1311">
                  <c:v>43681</c:v>
                </c:pt>
                <c:pt idx="1312">
                  <c:v>43682</c:v>
                </c:pt>
                <c:pt idx="1313">
                  <c:v>43683</c:v>
                </c:pt>
                <c:pt idx="1314">
                  <c:v>43684</c:v>
                </c:pt>
                <c:pt idx="1315">
                  <c:v>43685</c:v>
                </c:pt>
                <c:pt idx="1316">
                  <c:v>43686</c:v>
                </c:pt>
                <c:pt idx="1317">
                  <c:v>43687</c:v>
                </c:pt>
                <c:pt idx="1318">
                  <c:v>43688</c:v>
                </c:pt>
                <c:pt idx="1319">
                  <c:v>43689</c:v>
                </c:pt>
                <c:pt idx="1320">
                  <c:v>43690</c:v>
                </c:pt>
                <c:pt idx="1321">
                  <c:v>43691</c:v>
                </c:pt>
                <c:pt idx="1322">
                  <c:v>43692</c:v>
                </c:pt>
                <c:pt idx="1323">
                  <c:v>43693</c:v>
                </c:pt>
                <c:pt idx="1324">
                  <c:v>43694</c:v>
                </c:pt>
                <c:pt idx="1325">
                  <c:v>43695</c:v>
                </c:pt>
                <c:pt idx="1326">
                  <c:v>43696</c:v>
                </c:pt>
                <c:pt idx="1327">
                  <c:v>43697</c:v>
                </c:pt>
                <c:pt idx="1328">
                  <c:v>43698</c:v>
                </c:pt>
                <c:pt idx="1329">
                  <c:v>43699</c:v>
                </c:pt>
                <c:pt idx="1330">
                  <c:v>43700</c:v>
                </c:pt>
                <c:pt idx="1331">
                  <c:v>43701</c:v>
                </c:pt>
                <c:pt idx="1332">
                  <c:v>43702</c:v>
                </c:pt>
                <c:pt idx="1333">
                  <c:v>43703</c:v>
                </c:pt>
                <c:pt idx="1334">
                  <c:v>43704</c:v>
                </c:pt>
                <c:pt idx="1335">
                  <c:v>43705</c:v>
                </c:pt>
                <c:pt idx="1336">
                  <c:v>43706</c:v>
                </c:pt>
                <c:pt idx="1337">
                  <c:v>43707</c:v>
                </c:pt>
                <c:pt idx="1338">
                  <c:v>43708</c:v>
                </c:pt>
                <c:pt idx="1339">
                  <c:v>43709</c:v>
                </c:pt>
                <c:pt idx="1340">
                  <c:v>43710</c:v>
                </c:pt>
                <c:pt idx="1341">
                  <c:v>43711</c:v>
                </c:pt>
                <c:pt idx="1342">
                  <c:v>43712</c:v>
                </c:pt>
                <c:pt idx="1343">
                  <c:v>43713</c:v>
                </c:pt>
                <c:pt idx="1344">
                  <c:v>43714</c:v>
                </c:pt>
                <c:pt idx="1345">
                  <c:v>43715</c:v>
                </c:pt>
                <c:pt idx="1346">
                  <c:v>43716</c:v>
                </c:pt>
                <c:pt idx="1347">
                  <c:v>43717</c:v>
                </c:pt>
                <c:pt idx="1348">
                  <c:v>43718</c:v>
                </c:pt>
                <c:pt idx="1349">
                  <c:v>43719</c:v>
                </c:pt>
                <c:pt idx="1350">
                  <c:v>43720</c:v>
                </c:pt>
                <c:pt idx="1351">
                  <c:v>43721</c:v>
                </c:pt>
                <c:pt idx="1352">
                  <c:v>43722</c:v>
                </c:pt>
                <c:pt idx="1353">
                  <c:v>43723</c:v>
                </c:pt>
                <c:pt idx="1354">
                  <c:v>43724</c:v>
                </c:pt>
                <c:pt idx="1355">
                  <c:v>43725</c:v>
                </c:pt>
                <c:pt idx="1356">
                  <c:v>43726</c:v>
                </c:pt>
                <c:pt idx="1357">
                  <c:v>43727</c:v>
                </c:pt>
                <c:pt idx="1358">
                  <c:v>43728</c:v>
                </c:pt>
                <c:pt idx="1359">
                  <c:v>43729</c:v>
                </c:pt>
                <c:pt idx="1360">
                  <c:v>43730</c:v>
                </c:pt>
                <c:pt idx="1361">
                  <c:v>43731</c:v>
                </c:pt>
                <c:pt idx="1362">
                  <c:v>43732</c:v>
                </c:pt>
                <c:pt idx="1363">
                  <c:v>43733</c:v>
                </c:pt>
                <c:pt idx="1364">
                  <c:v>43734</c:v>
                </c:pt>
                <c:pt idx="1365">
                  <c:v>43735</c:v>
                </c:pt>
                <c:pt idx="1366">
                  <c:v>43736</c:v>
                </c:pt>
                <c:pt idx="1367">
                  <c:v>43737</c:v>
                </c:pt>
                <c:pt idx="1368">
                  <c:v>43738</c:v>
                </c:pt>
                <c:pt idx="1369">
                  <c:v>43739</c:v>
                </c:pt>
                <c:pt idx="1370">
                  <c:v>43740</c:v>
                </c:pt>
                <c:pt idx="1371">
                  <c:v>43741</c:v>
                </c:pt>
                <c:pt idx="1372">
                  <c:v>43742</c:v>
                </c:pt>
                <c:pt idx="1373">
                  <c:v>43743</c:v>
                </c:pt>
                <c:pt idx="1374">
                  <c:v>43744</c:v>
                </c:pt>
                <c:pt idx="1375">
                  <c:v>43745</c:v>
                </c:pt>
                <c:pt idx="1376">
                  <c:v>43746</c:v>
                </c:pt>
                <c:pt idx="1377">
                  <c:v>43747</c:v>
                </c:pt>
                <c:pt idx="1378">
                  <c:v>43748</c:v>
                </c:pt>
                <c:pt idx="1379">
                  <c:v>43749</c:v>
                </c:pt>
                <c:pt idx="1380">
                  <c:v>43750</c:v>
                </c:pt>
                <c:pt idx="1381">
                  <c:v>43751</c:v>
                </c:pt>
                <c:pt idx="1382">
                  <c:v>43752</c:v>
                </c:pt>
                <c:pt idx="1383">
                  <c:v>43753</c:v>
                </c:pt>
                <c:pt idx="1384">
                  <c:v>43754</c:v>
                </c:pt>
                <c:pt idx="1385">
                  <c:v>43755</c:v>
                </c:pt>
                <c:pt idx="1386">
                  <c:v>43756</c:v>
                </c:pt>
                <c:pt idx="1387">
                  <c:v>43757</c:v>
                </c:pt>
                <c:pt idx="1388">
                  <c:v>43758</c:v>
                </c:pt>
                <c:pt idx="1389">
                  <c:v>43759</c:v>
                </c:pt>
                <c:pt idx="1390">
                  <c:v>43760</c:v>
                </c:pt>
                <c:pt idx="1391">
                  <c:v>43761</c:v>
                </c:pt>
                <c:pt idx="1392">
                  <c:v>43762</c:v>
                </c:pt>
                <c:pt idx="1393">
                  <c:v>43763</c:v>
                </c:pt>
                <c:pt idx="1394">
                  <c:v>43764</c:v>
                </c:pt>
                <c:pt idx="1395">
                  <c:v>43765</c:v>
                </c:pt>
                <c:pt idx="1396">
                  <c:v>43766</c:v>
                </c:pt>
                <c:pt idx="1397">
                  <c:v>43767</c:v>
                </c:pt>
                <c:pt idx="1398">
                  <c:v>43768</c:v>
                </c:pt>
                <c:pt idx="1399">
                  <c:v>43769</c:v>
                </c:pt>
                <c:pt idx="1400">
                  <c:v>43770</c:v>
                </c:pt>
                <c:pt idx="1401">
                  <c:v>43771</c:v>
                </c:pt>
                <c:pt idx="1402">
                  <c:v>43772</c:v>
                </c:pt>
                <c:pt idx="1403">
                  <c:v>43773</c:v>
                </c:pt>
                <c:pt idx="1404">
                  <c:v>43774</c:v>
                </c:pt>
                <c:pt idx="1405">
                  <c:v>43775</c:v>
                </c:pt>
                <c:pt idx="1406">
                  <c:v>43776</c:v>
                </c:pt>
                <c:pt idx="1407">
                  <c:v>43777</c:v>
                </c:pt>
                <c:pt idx="1408">
                  <c:v>43778</c:v>
                </c:pt>
                <c:pt idx="1409">
                  <c:v>43779</c:v>
                </c:pt>
                <c:pt idx="1410">
                  <c:v>43780</c:v>
                </c:pt>
                <c:pt idx="1411">
                  <c:v>43781</c:v>
                </c:pt>
                <c:pt idx="1412">
                  <c:v>43782</c:v>
                </c:pt>
                <c:pt idx="1413">
                  <c:v>43783</c:v>
                </c:pt>
                <c:pt idx="1414">
                  <c:v>43784</c:v>
                </c:pt>
                <c:pt idx="1415">
                  <c:v>43785</c:v>
                </c:pt>
                <c:pt idx="1416">
                  <c:v>43786</c:v>
                </c:pt>
                <c:pt idx="1417">
                  <c:v>43787</c:v>
                </c:pt>
                <c:pt idx="1418">
                  <c:v>43788</c:v>
                </c:pt>
                <c:pt idx="1419">
                  <c:v>43789</c:v>
                </c:pt>
                <c:pt idx="1420">
                  <c:v>43790</c:v>
                </c:pt>
                <c:pt idx="1421">
                  <c:v>43791</c:v>
                </c:pt>
                <c:pt idx="1422">
                  <c:v>43792</c:v>
                </c:pt>
                <c:pt idx="1423">
                  <c:v>43793</c:v>
                </c:pt>
                <c:pt idx="1424">
                  <c:v>43794</c:v>
                </c:pt>
                <c:pt idx="1425">
                  <c:v>43795</c:v>
                </c:pt>
                <c:pt idx="1426">
                  <c:v>43796</c:v>
                </c:pt>
                <c:pt idx="1427">
                  <c:v>43797</c:v>
                </c:pt>
                <c:pt idx="1428">
                  <c:v>43798</c:v>
                </c:pt>
                <c:pt idx="1429">
                  <c:v>43799</c:v>
                </c:pt>
                <c:pt idx="1430">
                  <c:v>43800</c:v>
                </c:pt>
                <c:pt idx="1431">
                  <c:v>43801</c:v>
                </c:pt>
                <c:pt idx="1432">
                  <c:v>43802</c:v>
                </c:pt>
                <c:pt idx="1433">
                  <c:v>43803</c:v>
                </c:pt>
                <c:pt idx="1434">
                  <c:v>43804</c:v>
                </c:pt>
                <c:pt idx="1435">
                  <c:v>43805</c:v>
                </c:pt>
                <c:pt idx="1436">
                  <c:v>43806</c:v>
                </c:pt>
                <c:pt idx="1437">
                  <c:v>43807</c:v>
                </c:pt>
                <c:pt idx="1438">
                  <c:v>43808</c:v>
                </c:pt>
                <c:pt idx="1439">
                  <c:v>43809</c:v>
                </c:pt>
                <c:pt idx="1440">
                  <c:v>43810</c:v>
                </c:pt>
                <c:pt idx="1441">
                  <c:v>43811</c:v>
                </c:pt>
                <c:pt idx="1442">
                  <c:v>43812</c:v>
                </c:pt>
                <c:pt idx="1443">
                  <c:v>43813</c:v>
                </c:pt>
                <c:pt idx="1444">
                  <c:v>43814</c:v>
                </c:pt>
                <c:pt idx="1445">
                  <c:v>43815</c:v>
                </c:pt>
                <c:pt idx="1446">
                  <c:v>43816</c:v>
                </c:pt>
                <c:pt idx="1447">
                  <c:v>43817</c:v>
                </c:pt>
                <c:pt idx="1448">
                  <c:v>43818</c:v>
                </c:pt>
                <c:pt idx="1449">
                  <c:v>43819</c:v>
                </c:pt>
                <c:pt idx="1450">
                  <c:v>43820</c:v>
                </c:pt>
                <c:pt idx="1451">
                  <c:v>43821</c:v>
                </c:pt>
                <c:pt idx="1452">
                  <c:v>43822</c:v>
                </c:pt>
                <c:pt idx="1453">
                  <c:v>43823</c:v>
                </c:pt>
                <c:pt idx="1454">
                  <c:v>43824</c:v>
                </c:pt>
                <c:pt idx="1455">
                  <c:v>43825</c:v>
                </c:pt>
                <c:pt idx="1456">
                  <c:v>43826</c:v>
                </c:pt>
                <c:pt idx="1457">
                  <c:v>43827</c:v>
                </c:pt>
                <c:pt idx="1458">
                  <c:v>43828</c:v>
                </c:pt>
                <c:pt idx="1459">
                  <c:v>43829</c:v>
                </c:pt>
                <c:pt idx="1460">
                  <c:v>43830</c:v>
                </c:pt>
                <c:pt idx="1461">
                  <c:v>43831</c:v>
                </c:pt>
                <c:pt idx="1462">
                  <c:v>43832</c:v>
                </c:pt>
                <c:pt idx="1463">
                  <c:v>43833</c:v>
                </c:pt>
                <c:pt idx="1464">
                  <c:v>43834</c:v>
                </c:pt>
                <c:pt idx="1465">
                  <c:v>43835</c:v>
                </c:pt>
                <c:pt idx="1466">
                  <c:v>43836</c:v>
                </c:pt>
                <c:pt idx="1467">
                  <c:v>43837</c:v>
                </c:pt>
                <c:pt idx="1468">
                  <c:v>43838</c:v>
                </c:pt>
                <c:pt idx="1469">
                  <c:v>43839</c:v>
                </c:pt>
                <c:pt idx="1470">
                  <c:v>43840</c:v>
                </c:pt>
                <c:pt idx="1471">
                  <c:v>43841</c:v>
                </c:pt>
                <c:pt idx="1472">
                  <c:v>43842</c:v>
                </c:pt>
                <c:pt idx="1473">
                  <c:v>43843</c:v>
                </c:pt>
                <c:pt idx="1474">
                  <c:v>43844</c:v>
                </c:pt>
                <c:pt idx="1475">
                  <c:v>43845</c:v>
                </c:pt>
                <c:pt idx="1476">
                  <c:v>43846</c:v>
                </c:pt>
                <c:pt idx="1477">
                  <c:v>43847</c:v>
                </c:pt>
                <c:pt idx="1478">
                  <c:v>43848</c:v>
                </c:pt>
                <c:pt idx="1479">
                  <c:v>43849</c:v>
                </c:pt>
                <c:pt idx="1480">
                  <c:v>43850</c:v>
                </c:pt>
                <c:pt idx="1481">
                  <c:v>43851</c:v>
                </c:pt>
                <c:pt idx="1482">
                  <c:v>43852</c:v>
                </c:pt>
                <c:pt idx="1483">
                  <c:v>43853</c:v>
                </c:pt>
                <c:pt idx="1484">
                  <c:v>43854</c:v>
                </c:pt>
                <c:pt idx="1485">
                  <c:v>43855</c:v>
                </c:pt>
                <c:pt idx="1486">
                  <c:v>43856</c:v>
                </c:pt>
                <c:pt idx="1487">
                  <c:v>43857</c:v>
                </c:pt>
                <c:pt idx="1488">
                  <c:v>43858</c:v>
                </c:pt>
                <c:pt idx="1489">
                  <c:v>43859</c:v>
                </c:pt>
                <c:pt idx="1490">
                  <c:v>43860</c:v>
                </c:pt>
                <c:pt idx="1491">
                  <c:v>43861</c:v>
                </c:pt>
                <c:pt idx="1492">
                  <c:v>43862</c:v>
                </c:pt>
                <c:pt idx="1493">
                  <c:v>43863</c:v>
                </c:pt>
                <c:pt idx="1494">
                  <c:v>43864</c:v>
                </c:pt>
                <c:pt idx="1495">
                  <c:v>43865</c:v>
                </c:pt>
                <c:pt idx="1496">
                  <c:v>43866</c:v>
                </c:pt>
                <c:pt idx="1497">
                  <c:v>43867</c:v>
                </c:pt>
                <c:pt idx="1498">
                  <c:v>43868</c:v>
                </c:pt>
                <c:pt idx="1499">
                  <c:v>43869</c:v>
                </c:pt>
                <c:pt idx="1500">
                  <c:v>43870</c:v>
                </c:pt>
                <c:pt idx="1501">
                  <c:v>43871</c:v>
                </c:pt>
                <c:pt idx="1502">
                  <c:v>43872</c:v>
                </c:pt>
                <c:pt idx="1503">
                  <c:v>43873</c:v>
                </c:pt>
                <c:pt idx="1504">
                  <c:v>43874</c:v>
                </c:pt>
                <c:pt idx="1505">
                  <c:v>43875</c:v>
                </c:pt>
                <c:pt idx="1506">
                  <c:v>43876</c:v>
                </c:pt>
                <c:pt idx="1507">
                  <c:v>43877</c:v>
                </c:pt>
                <c:pt idx="1508">
                  <c:v>43878</c:v>
                </c:pt>
                <c:pt idx="1509">
                  <c:v>43879</c:v>
                </c:pt>
                <c:pt idx="1510">
                  <c:v>43880</c:v>
                </c:pt>
                <c:pt idx="1511">
                  <c:v>43881</c:v>
                </c:pt>
                <c:pt idx="1512">
                  <c:v>43882</c:v>
                </c:pt>
                <c:pt idx="1513">
                  <c:v>43883</c:v>
                </c:pt>
                <c:pt idx="1514">
                  <c:v>43884</c:v>
                </c:pt>
                <c:pt idx="1515">
                  <c:v>43885</c:v>
                </c:pt>
                <c:pt idx="1516">
                  <c:v>43886</c:v>
                </c:pt>
                <c:pt idx="1517">
                  <c:v>43887</c:v>
                </c:pt>
                <c:pt idx="1518">
                  <c:v>43888</c:v>
                </c:pt>
                <c:pt idx="1519">
                  <c:v>43889</c:v>
                </c:pt>
                <c:pt idx="1520">
                  <c:v>43890</c:v>
                </c:pt>
                <c:pt idx="1521">
                  <c:v>43891</c:v>
                </c:pt>
                <c:pt idx="1522">
                  <c:v>43892</c:v>
                </c:pt>
                <c:pt idx="1523">
                  <c:v>43893</c:v>
                </c:pt>
                <c:pt idx="1524">
                  <c:v>43894</c:v>
                </c:pt>
                <c:pt idx="1525">
                  <c:v>43895</c:v>
                </c:pt>
                <c:pt idx="1526">
                  <c:v>43896</c:v>
                </c:pt>
                <c:pt idx="1527">
                  <c:v>43897</c:v>
                </c:pt>
                <c:pt idx="1528">
                  <c:v>43898</c:v>
                </c:pt>
                <c:pt idx="1529">
                  <c:v>43899</c:v>
                </c:pt>
                <c:pt idx="1530">
                  <c:v>43900</c:v>
                </c:pt>
                <c:pt idx="1531">
                  <c:v>43901</c:v>
                </c:pt>
                <c:pt idx="1532">
                  <c:v>43902</c:v>
                </c:pt>
                <c:pt idx="1533">
                  <c:v>43903</c:v>
                </c:pt>
                <c:pt idx="1534">
                  <c:v>43904</c:v>
                </c:pt>
                <c:pt idx="1535">
                  <c:v>43905</c:v>
                </c:pt>
                <c:pt idx="1536">
                  <c:v>43906</c:v>
                </c:pt>
                <c:pt idx="1537">
                  <c:v>43907</c:v>
                </c:pt>
                <c:pt idx="1538">
                  <c:v>43908</c:v>
                </c:pt>
                <c:pt idx="1539">
                  <c:v>43909</c:v>
                </c:pt>
                <c:pt idx="1540">
                  <c:v>43910</c:v>
                </c:pt>
                <c:pt idx="1541">
                  <c:v>43911</c:v>
                </c:pt>
                <c:pt idx="1542">
                  <c:v>43912</c:v>
                </c:pt>
                <c:pt idx="1543">
                  <c:v>43913</c:v>
                </c:pt>
                <c:pt idx="1544">
                  <c:v>43914</c:v>
                </c:pt>
                <c:pt idx="1545">
                  <c:v>43915</c:v>
                </c:pt>
                <c:pt idx="1546">
                  <c:v>43916</c:v>
                </c:pt>
                <c:pt idx="1547">
                  <c:v>43917</c:v>
                </c:pt>
                <c:pt idx="1548">
                  <c:v>43918</c:v>
                </c:pt>
                <c:pt idx="1549">
                  <c:v>43919</c:v>
                </c:pt>
                <c:pt idx="1550">
                  <c:v>43920</c:v>
                </c:pt>
                <c:pt idx="1551">
                  <c:v>43921</c:v>
                </c:pt>
                <c:pt idx="1552">
                  <c:v>43922</c:v>
                </c:pt>
                <c:pt idx="1553">
                  <c:v>43923</c:v>
                </c:pt>
                <c:pt idx="1554">
                  <c:v>43924</c:v>
                </c:pt>
                <c:pt idx="1555">
                  <c:v>43925</c:v>
                </c:pt>
                <c:pt idx="1556">
                  <c:v>43926</c:v>
                </c:pt>
                <c:pt idx="1557">
                  <c:v>43927</c:v>
                </c:pt>
                <c:pt idx="1558">
                  <c:v>43928</c:v>
                </c:pt>
                <c:pt idx="1559">
                  <c:v>43929</c:v>
                </c:pt>
                <c:pt idx="1560">
                  <c:v>43930</c:v>
                </c:pt>
                <c:pt idx="1561">
                  <c:v>43931</c:v>
                </c:pt>
                <c:pt idx="1562">
                  <c:v>43932</c:v>
                </c:pt>
                <c:pt idx="1563">
                  <c:v>43933</c:v>
                </c:pt>
                <c:pt idx="1564">
                  <c:v>43934</c:v>
                </c:pt>
                <c:pt idx="1565">
                  <c:v>43935</c:v>
                </c:pt>
                <c:pt idx="1566">
                  <c:v>43936</c:v>
                </c:pt>
                <c:pt idx="1567">
                  <c:v>43937</c:v>
                </c:pt>
                <c:pt idx="1568">
                  <c:v>43938</c:v>
                </c:pt>
                <c:pt idx="1569">
                  <c:v>43939</c:v>
                </c:pt>
                <c:pt idx="1570">
                  <c:v>43940</c:v>
                </c:pt>
                <c:pt idx="1571">
                  <c:v>43941</c:v>
                </c:pt>
                <c:pt idx="1572">
                  <c:v>43942</c:v>
                </c:pt>
                <c:pt idx="1573">
                  <c:v>43943</c:v>
                </c:pt>
                <c:pt idx="1574">
                  <c:v>43944</c:v>
                </c:pt>
                <c:pt idx="1575">
                  <c:v>43945</c:v>
                </c:pt>
                <c:pt idx="1576">
                  <c:v>43946</c:v>
                </c:pt>
                <c:pt idx="1577">
                  <c:v>43947</c:v>
                </c:pt>
                <c:pt idx="1578">
                  <c:v>43948</c:v>
                </c:pt>
                <c:pt idx="1579">
                  <c:v>43949</c:v>
                </c:pt>
                <c:pt idx="1580">
                  <c:v>43950</c:v>
                </c:pt>
                <c:pt idx="1581">
                  <c:v>43951</c:v>
                </c:pt>
                <c:pt idx="1582">
                  <c:v>43952</c:v>
                </c:pt>
                <c:pt idx="1583">
                  <c:v>43953</c:v>
                </c:pt>
                <c:pt idx="1584">
                  <c:v>43954</c:v>
                </c:pt>
                <c:pt idx="1585">
                  <c:v>43955</c:v>
                </c:pt>
                <c:pt idx="1586">
                  <c:v>43956</c:v>
                </c:pt>
                <c:pt idx="1587">
                  <c:v>43957</c:v>
                </c:pt>
                <c:pt idx="1588">
                  <c:v>43958</c:v>
                </c:pt>
                <c:pt idx="1589">
                  <c:v>43959</c:v>
                </c:pt>
                <c:pt idx="1590">
                  <c:v>43960</c:v>
                </c:pt>
                <c:pt idx="1591">
                  <c:v>43961</c:v>
                </c:pt>
                <c:pt idx="1592">
                  <c:v>43962</c:v>
                </c:pt>
                <c:pt idx="1593">
                  <c:v>43963</c:v>
                </c:pt>
                <c:pt idx="1594">
                  <c:v>43964</c:v>
                </c:pt>
                <c:pt idx="1595">
                  <c:v>43965</c:v>
                </c:pt>
                <c:pt idx="1596">
                  <c:v>43966</c:v>
                </c:pt>
                <c:pt idx="1597">
                  <c:v>43967</c:v>
                </c:pt>
                <c:pt idx="1598">
                  <c:v>43968</c:v>
                </c:pt>
                <c:pt idx="1599">
                  <c:v>43969</c:v>
                </c:pt>
                <c:pt idx="1600">
                  <c:v>43970</c:v>
                </c:pt>
                <c:pt idx="1601">
                  <c:v>43971</c:v>
                </c:pt>
                <c:pt idx="1602">
                  <c:v>43972</c:v>
                </c:pt>
                <c:pt idx="1603">
                  <c:v>43973</c:v>
                </c:pt>
                <c:pt idx="1604">
                  <c:v>43974</c:v>
                </c:pt>
                <c:pt idx="1605">
                  <c:v>43975</c:v>
                </c:pt>
              </c:numCache>
            </c:numRef>
          </c:cat>
          <c:val>
            <c:numRef>
              <c:f>'איור 14 נתונים'!$I$4:$I$4000</c:f>
              <c:numCache>
                <c:formatCode>0.000</c:formatCode>
                <c:ptCount val="3997"/>
                <c:pt idx="0">
                  <c:v>-4.7431745886571432E-2</c:v>
                </c:pt>
                <c:pt idx="1">
                  <c:v>-6.6743125091857133E-2</c:v>
                </c:pt>
                <c:pt idx="2">
                  <c:v>-7.6666785170714277E-2</c:v>
                </c:pt>
                <c:pt idx="3">
                  <c:v>-8.3601612090714289E-2</c:v>
                </c:pt>
                <c:pt idx="4">
                  <c:v>-8.8141586458785712E-2</c:v>
                </c:pt>
                <c:pt idx="5">
                  <c:v>-9.2566068627142853E-2</c:v>
                </c:pt>
                <c:pt idx="6">
                  <c:v>-0.10832431321735715</c:v>
                </c:pt>
                <c:pt idx="7">
                  <c:v>-0.12408255780757142</c:v>
                </c:pt>
                <c:pt idx="8">
                  <c:v>-0.13984080239778571</c:v>
                </c:pt>
                <c:pt idx="9">
                  <c:v>-0.1486855396045714</c:v>
                </c:pt>
                <c:pt idx="10">
                  <c:v>-0.16062841055478569</c:v>
                </c:pt>
                <c:pt idx="11">
                  <c:v>-0.17211323984385712</c:v>
                </c:pt>
                <c:pt idx="12">
                  <c:v>-0.18195422021542854</c:v>
                </c:pt>
                <c:pt idx="13">
                  <c:v>-0.19645678312549997</c:v>
                </c:pt>
                <c:pt idx="14">
                  <c:v>-0.2109593460355714</c:v>
                </c:pt>
                <c:pt idx="15">
                  <c:v>-0.22546190894564283</c:v>
                </c:pt>
                <c:pt idx="16">
                  <c:v>-0.24667800242992852</c:v>
                </c:pt>
                <c:pt idx="17">
                  <c:v>-0.27764865650321424</c:v>
                </c:pt>
                <c:pt idx="18">
                  <c:v>-0.30550166929899997</c:v>
                </c:pt>
                <c:pt idx="19">
                  <c:v>-0.33267941816550001</c:v>
                </c:pt>
                <c:pt idx="20">
                  <c:v>-0.3434756842452858</c:v>
                </c:pt>
                <c:pt idx="21">
                  <c:v>-0.35427195032507142</c:v>
                </c:pt>
                <c:pt idx="22">
                  <c:v>-0.36506821640485715</c:v>
                </c:pt>
                <c:pt idx="23">
                  <c:v>-0.36562888611949995</c:v>
                </c:pt>
                <c:pt idx="24">
                  <c:v>-0.35585502601764279</c:v>
                </c:pt>
                <c:pt idx="25">
                  <c:v>-0.34538704799357134</c:v>
                </c:pt>
                <c:pt idx="26">
                  <c:v>-0.33619033881592869</c:v>
                </c:pt>
                <c:pt idx="27">
                  <c:v>-0.31868924649714286</c:v>
                </c:pt>
                <c:pt idx="28">
                  <c:v>-0.30118815417835709</c:v>
                </c:pt>
                <c:pt idx="29">
                  <c:v>-0.28368706185957149</c:v>
                </c:pt>
                <c:pt idx="30">
                  <c:v>-0.26875503328492861</c:v>
                </c:pt>
                <c:pt idx="31">
                  <c:v>-0.25118548162028576</c:v>
                </c:pt>
                <c:pt idx="32">
                  <c:v>-0.24064408286514288</c:v>
                </c:pt>
                <c:pt idx="33">
                  <c:v>-0.23335399323585718</c:v>
                </c:pt>
                <c:pt idx="34">
                  <c:v>-0.22830569317371432</c:v>
                </c:pt>
                <c:pt idx="35">
                  <c:v>-0.22325739311157147</c:v>
                </c:pt>
                <c:pt idx="36">
                  <c:v>-0.21820909304942862</c:v>
                </c:pt>
                <c:pt idx="37">
                  <c:v>-0.22380805916214283</c:v>
                </c:pt>
                <c:pt idx="38">
                  <c:v>-0.23388058977164286</c:v>
                </c:pt>
                <c:pt idx="39">
                  <c:v>-0.25495289139507143</c:v>
                </c:pt>
                <c:pt idx="40">
                  <c:v>-0.27992279935949999</c:v>
                </c:pt>
                <c:pt idx="41">
                  <c:v>-0.3156118405706429</c:v>
                </c:pt>
                <c:pt idx="42">
                  <c:v>-0.35130088178178581</c:v>
                </c:pt>
                <c:pt idx="43">
                  <c:v>-0.38698992299292861</c:v>
                </c:pt>
                <c:pt idx="44">
                  <c:v>-0.40730634239335722</c:v>
                </c:pt>
                <c:pt idx="45">
                  <c:v>-0.41456727798842857</c:v>
                </c:pt>
                <c:pt idx="46">
                  <c:v>-0.41471178027135708</c:v>
                </c:pt>
                <c:pt idx="47">
                  <c:v>-0.40687981420664282</c:v>
                </c:pt>
                <c:pt idx="48">
                  <c:v>-0.40143007935157138</c:v>
                </c:pt>
                <c:pt idx="49">
                  <c:v>-0.39598034449649988</c:v>
                </c:pt>
                <c:pt idx="50">
                  <c:v>-0.39053060964142844</c:v>
                </c:pt>
                <c:pt idx="51">
                  <c:v>-0.38934207773842849</c:v>
                </c:pt>
                <c:pt idx="52">
                  <c:v>-0.38837861793849993</c:v>
                </c:pt>
                <c:pt idx="53">
                  <c:v>-0.37798089424721421</c:v>
                </c:pt>
                <c:pt idx="54">
                  <c:v>-0.36718515205435714</c:v>
                </c:pt>
                <c:pt idx="55">
                  <c:v>-0.35124791282478568</c:v>
                </c:pt>
                <c:pt idx="56">
                  <c:v>-0.33531067359521433</c:v>
                </c:pt>
                <c:pt idx="57">
                  <c:v>-0.31937343436564281</c:v>
                </c:pt>
                <c:pt idx="58">
                  <c:v>-0.30624532406678567</c:v>
                </c:pt>
                <c:pt idx="59">
                  <c:v>-0.29407442599664291</c:v>
                </c:pt>
                <c:pt idx="60">
                  <c:v>-0.28222691948392858</c:v>
                </c:pt>
                <c:pt idx="61">
                  <c:v>-0.2755973944557143</c:v>
                </c:pt>
                <c:pt idx="62">
                  <c:v>-0.27141921573614286</c:v>
                </c:pt>
                <c:pt idx="63">
                  <c:v>-0.26724103701657143</c:v>
                </c:pt>
                <c:pt idx="64">
                  <c:v>-0.26306285829699999</c:v>
                </c:pt>
                <c:pt idx="65">
                  <c:v>-0.24778396392164281</c:v>
                </c:pt>
                <c:pt idx="66">
                  <c:v>-0.22847418569278571</c:v>
                </c:pt>
                <c:pt idx="67">
                  <c:v>-0.20886672041121426</c:v>
                </c:pt>
                <c:pt idx="68">
                  <c:v>-0.18866543646199999</c:v>
                </c:pt>
                <c:pt idx="69">
                  <c:v>-0.16990796165471431</c:v>
                </c:pt>
                <c:pt idx="70">
                  <c:v>-0.15115048684742857</c:v>
                </c:pt>
                <c:pt idx="71">
                  <c:v>-0.13239301204014287</c:v>
                </c:pt>
                <c:pt idx="72">
                  <c:v>-0.11901598844028573</c:v>
                </c:pt>
                <c:pt idx="73">
                  <c:v>-0.10973948049271429</c:v>
                </c:pt>
                <c:pt idx="74">
                  <c:v>-0.10384735815349998</c:v>
                </c:pt>
                <c:pt idx="75">
                  <c:v>-8.7828461526499965E-2</c:v>
                </c:pt>
                <c:pt idx="76">
                  <c:v>-6.2070740800499978E-2</c:v>
                </c:pt>
                <c:pt idx="77">
                  <c:v>-3.6313020074499984E-2</c:v>
                </c:pt>
                <c:pt idx="78">
                  <c:v>-1.0555299348499995E-2</c:v>
                </c:pt>
                <c:pt idx="79">
                  <c:v>1.0556776269000001E-2</c:v>
                </c:pt>
                <c:pt idx="80">
                  <c:v>3.2005922741714279E-2</c:v>
                </c:pt>
                <c:pt idx="81">
                  <c:v>5.002606536499999E-2</c:v>
                </c:pt>
                <c:pt idx="82">
                  <c:v>7.0294635900142857E-2</c:v>
                </c:pt>
                <c:pt idx="83">
                  <c:v>9.1125424919357143E-2</c:v>
                </c:pt>
                <c:pt idx="84">
                  <c:v>0.11195621393857143</c:v>
                </c:pt>
                <c:pt idx="85">
                  <c:v>0.13278700295778573</c:v>
                </c:pt>
                <c:pt idx="86">
                  <c:v>0.14876429972728572</c:v>
                </c:pt>
                <c:pt idx="87">
                  <c:v>0.16422246723278572</c:v>
                </c:pt>
                <c:pt idx="88">
                  <c:v>0.17200126042685718</c:v>
                </c:pt>
                <c:pt idx="89">
                  <c:v>0.17036147777792857</c:v>
                </c:pt>
                <c:pt idx="90">
                  <c:v>0.16247759757692856</c:v>
                </c:pt>
                <c:pt idx="91">
                  <c:v>0.15459371737592856</c:v>
                </c:pt>
                <c:pt idx="92">
                  <c:v>0.14670983717492855</c:v>
                </c:pt>
                <c:pt idx="93">
                  <c:v>0.1351113502727857</c:v>
                </c:pt>
                <c:pt idx="94">
                  <c:v>0.11685101040900002</c:v>
                </c:pt>
                <c:pt idx="95">
                  <c:v>9.8253760772214302E-2</c:v>
                </c:pt>
                <c:pt idx="96">
                  <c:v>8.2747995693285739E-2</c:v>
                </c:pt>
                <c:pt idx="97">
                  <c:v>6.4349189277071436E-2</c:v>
                </c:pt>
                <c:pt idx="98">
                  <c:v>4.5950382860857154E-2</c:v>
                </c:pt>
                <c:pt idx="99">
                  <c:v>2.7551576444642862E-2</c:v>
                </c:pt>
                <c:pt idx="100">
                  <c:v>1.3610709946642862E-2</c:v>
                </c:pt>
                <c:pt idx="101">
                  <c:v>5.5184209861428623E-3</c:v>
                </c:pt>
                <c:pt idx="102">
                  <c:v>6.5708683390000022E-3</c:v>
                </c:pt>
                <c:pt idx="103">
                  <c:v>4.6623533721428601E-3</c:v>
                </c:pt>
                <c:pt idx="104">
                  <c:v>2.4621376500001779E-5</c:v>
                </c:pt>
                <c:pt idx="105">
                  <c:v>-4.6131106191428578E-3</c:v>
                </c:pt>
                <c:pt idx="106">
                  <c:v>-9.2508426147857176E-3</c:v>
                </c:pt>
                <c:pt idx="107">
                  <c:v>-4.1434768414285887E-4</c:v>
                </c:pt>
                <c:pt idx="108">
                  <c:v>9.1925568437142835E-3</c:v>
                </c:pt>
                <c:pt idx="109">
                  <c:v>2.3611968534785716E-2</c:v>
                </c:pt>
                <c:pt idx="110">
                  <c:v>3.7511420521642858E-2</c:v>
                </c:pt>
                <c:pt idx="111">
                  <c:v>5.5298436339499997E-2</c:v>
                </c:pt>
                <c:pt idx="112">
                  <c:v>7.308545215735715E-2</c:v>
                </c:pt>
                <c:pt idx="113">
                  <c:v>9.0872467975214283E-2</c:v>
                </c:pt>
                <c:pt idx="114">
                  <c:v>0.11070381718871428</c:v>
                </c:pt>
                <c:pt idx="115">
                  <c:v>0.12215616083671429</c:v>
                </c:pt>
                <c:pt idx="116">
                  <c:v>0.12931111427435715</c:v>
                </c:pt>
                <c:pt idx="117">
                  <c:v>0.13878612898557144</c:v>
                </c:pt>
                <c:pt idx="118">
                  <c:v>0.14804785207700003</c:v>
                </c:pt>
                <c:pt idx="119">
                  <c:v>0.15730957516842861</c:v>
                </c:pt>
                <c:pt idx="120">
                  <c:v>0.1665712982598572</c:v>
                </c:pt>
                <c:pt idx="121">
                  <c:v>0.16661183489728573</c:v>
                </c:pt>
                <c:pt idx="122">
                  <c:v>0.16955098644607144</c:v>
                </c:pt>
                <c:pt idx="123">
                  <c:v>0.17902232251085715</c:v>
                </c:pt>
                <c:pt idx="124">
                  <c:v>0.1852500000922857</c:v>
                </c:pt>
                <c:pt idx="125">
                  <c:v>0.19131098185007139</c:v>
                </c:pt>
                <c:pt idx="126">
                  <c:v>0.19737196360785716</c:v>
                </c:pt>
                <c:pt idx="127">
                  <c:v>0.20343294536564285</c:v>
                </c:pt>
                <c:pt idx="128">
                  <c:v>0.20658456837507141</c:v>
                </c:pt>
                <c:pt idx="129">
                  <c:v>0.21319114706178571</c:v>
                </c:pt>
                <c:pt idx="130">
                  <c:v>0.2207607337212143</c:v>
                </c:pt>
                <c:pt idx="131">
                  <c:v>0.22651280210657143</c:v>
                </c:pt>
                <c:pt idx="132">
                  <c:v>0.23226487049192859</c:v>
                </c:pt>
                <c:pt idx="133">
                  <c:v>0.23801693887728573</c:v>
                </c:pt>
                <c:pt idx="134">
                  <c:v>0.24376900726264289</c:v>
                </c:pt>
                <c:pt idx="135">
                  <c:v>0.25536591325707148</c:v>
                </c:pt>
                <c:pt idx="136">
                  <c:v>0.27172489044185716</c:v>
                </c:pt>
                <c:pt idx="137">
                  <c:v>0.27740152580400007</c:v>
                </c:pt>
                <c:pt idx="138">
                  <c:v>0.28684586363971437</c:v>
                </c:pt>
                <c:pt idx="139">
                  <c:v>0.29258507319878574</c:v>
                </c:pt>
                <c:pt idx="140">
                  <c:v>0.29832428275785716</c:v>
                </c:pt>
                <c:pt idx="141">
                  <c:v>0.30406349231692864</c:v>
                </c:pt>
                <c:pt idx="142">
                  <c:v>0.30526496412442861</c:v>
                </c:pt>
                <c:pt idx="143">
                  <c:v>0.31045911723521435</c:v>
                </c:pt>
                <c:pt idx="144">
                  <c:v>0.31815797347928576</c:v>
                </c:pt>
                <c:pt idx="145">
                  <c:v>0.32976043485500001</c:v>
                </c:pt>
                <c:pt idx="146">
                  <c:v>0.33946100038957144</c:v>
                </c:pt>
                <c:pt idx="147">
                  <c:v>0.34916156592414282</c:v>
                </c:pt>
                <c:pt idx="148">
                  <c:v>0.35886213145871432</c:v>
                </c:pt>
                <c:pt idx="149">
                  <c:v>0.36454861175378578</c:v>
                </c:pt>
                <c:pt idx="150">
                  <c:v>0.36666422527764286</c:v>
                </c:pt>
                <c:pt idx="151">
                  <c:v>0.37191470126892862</c:v>
                </c:pt>
                <c:pt idx="152">
                  <c:v>0.37398641318250003</c:v>
                </c:pt>
                <c:pt idx="153">
                  <c:v>0.37558699477307139</c:v>
                </c:pt>
                <c:pt idx="154">
                  <c:v>0.37718757636364281</c:v>
                </c:pt>
                <c:pt idx="155">
                  <c:v>0.37878815795421422</c:v>
                </c:pt>
                <c:pt idx="156">
                  <c:v>0.38331411301407137</c:v>
                </c:pt>
                <c:pt idx="157">
                  <c:v>0.38366500602928572</c:v>
                </c:pt>
                <c:pt idx="158">
                  <c:v>0.38567233862992861</c:v>
                </c:pt>
                <c:pt idx="159">
                  <c:v>0.38972751589157145</c:v>
                </c:pt>
                <c:pt idx="160">
                  <c:v>0.39742314622664299</c:v>
                </c:pt>
                <c:pt idx="161">
                  <c:v>0.40511877656171436</c:v>
                </c:pt>
                <c:pt idx="162">
                  <c:v>0.41281440689678572</c:v>
                </c:pt>
                <c:pt idx="163">
                  <c:v>0.41851172347628562</c:v>
                </c:pt>
                <c:pt idx="164">
                  <c:v>0.42336092304099993</c:v>
                </c:pt>
                <c:pt idx="165">
                  <c:v>0.42314206585964281</c:v>
                </c:pt>
                <c:pt idx="166">
                  <c:v>0.42194395344121427</c:v>
                </c:pt>
                <c:pt idx="167">
                  <c:v>0.42026329822899999</c:v>
                </c:pt>
                <c:pt idx="168">
                  <c:v>0.41858264301678566</c:v>
                </c:pt>
                <c:pt idx="169">
                  <c:v>0.41690198780457133</c:v>
                </c:pt>
                <c:pt idx="170">
                  <c:v>0.42050896676599997</c:v>
                </c:pt>
                <c:pt idx="171">
                  <c:v>0.42728129127992848</c:v>
                </c:pt>
                <c:pt idx="172">
                  <c:v>0.43573153925821423</c:v>
                </c:pt>
                <c:pt idx="173">
                  <c:v>0.43773770768628573</c:v>
                </c:pt>
                <c:pt idx="174">
                  <c:v>0.43665026827842862</c:v>
                </c:pt>
                <c:pt idx="175">
                  <c:v>0.43556282887057157</c:v>
                </c:pt>
                <c:pt idx="176">
                  <c:v>0.43447538946271436</c:v>
                </c:pt>
                <c:pt idx="177">
                  <c:v>0.42672994308314294</c:v>
                </c:pt>
                <c:pt idx="178">
                  <c:v>0.41474810571778581</c:v>
                </c:pt>
                <c:pt idx="179">
                  <c:v>0.41449328071950003</c:v>
                </c:pt>
                <c:pt idx="180">
                  <c:v>0.41200599587635711</c:v>
                </c:pt>
                <c:pt idx="181">
                  <c:v>0.41658950544250001</c:v>
                </c:pt>
                <c:pt idx="182">
                  <c:v>0.42117301500864285</c:v>
                </c:pt>
                <c:pt idx="183">
                  <c:v>0.42575652457478574</c:v>
                </c:pt>
                <c:pt idx="184">
                  <c:v>0.42757545280735715</c:v>
                </c:pt>
                <c:pt idx="185">
                  <c:v>0.42575477099142861</c:v>
                </c:pt>
                <c:pt idx="186">
                  <c:v>0.42380176916450008</c:v>
                </c:pt>
                <c:pt idx="187">
                  <c:v>0.42010953032892867</c:v>
                </c:pt>
                <c:pt idx="188">
                  <c:v>0.42128274824842865</c:v>
                </c:pt>
                <c:pt idx="189">
                  <c:v>0.42245596616792869</c:v>
                </c:pt>
                <c:pt idx="190">
                  <c:v>0.42362918408742872</c:v>
                </c:pt>
                <c:pt idx="191">
                  <c:v>0.43419555759728584</c:v>
                </c:pt>
                <c:pt idx="192">
                  <c:v>0.4517534409924287</c:v>
                </c:pt>
                <c:pt idx="193">
                  <c:v>0.46176304579192856</c:v>
                </c:pt>
                <c:pt idx="194">
                  <c:v>0.47347561798842858</c:v>
                </c:pt>
                <c:pt idx="195">
                  <c:v>0.48313678225200007</c:v>
                </c:pt>
                <c:pt idx="196">
                  <c:v>0.49279794651557146</c:v>
                </c:pt>
                <c:pt idx="197">
                  <c:v>0.50245911077914296</c:v>
                </c:pt>
                <c:pt idx="198">
                  <c:v>0.51453195105107141</c:v>
                </c:pt>
                <c:pt idx="199">
                  <c:v>0.52870310280064292</c:v>
                </c:pt>
                <c:pt idx="200">
                  <c:v>0.53611077443621435</c:v>
                </c:pt>
                <c:pt idx="201">
                  <c:v>0.5430838563092858</c:v>
                </c:pt>
                <c:pt idx="202">
                  <c:v>0.54369835330178584</c:v>
                </c:pt>
                <c:pt idx="203">
                  <c:v>0.54431285029428578</c:v>
                </c:pt>
                <c:pt idx="204">
                  <c:v>0.54492734728678571</c:v>
                </c:pt>
                <c:pt idx="205">
                  <c:v>0.54107468644021428</c:v>
                </c:pt>
                <c:pt idx="206">
                  <c:v>0.53651891714635702</c:v>
                </c:pt>
                <c:pt idx="207">
                  <c:v>0.52932325238371425</c:v>
                </c:pt>
                <c:pt idx="208">
                  <c:v>0.52087432886899998</c:v>
                </c:pt>
                <c:pt idx="209">
                  <c:v>0.51372467048078574</c:v>
                </c:pt>
                <c:pt idx="210">
                  <c:v>0.50657501209257139</c:v>
                </c:pt>
                <c:pt idx="211">
                  <c:v>0.49942535370435709</c:v>
                </c:pt>
                <c:pt idx="212">
                  <c:v>0.48815607770378572</c:v>
                </c:pt>
                <c:pt idx="213">
                  <c:v>0.47448236549549999</c:v>
                </c:pt>
                <c:pt idx="214">
                  <c:v>0.45842606951285714</c:v>
                </c:pt>
                <c:pt idx="215">
                  <c:v>0.4420527683751429</c:v>
                </c:pt>
                <c:pt idx="216">
                  <c:v>0.42740222607949996</c:v>
                </c:pt>
                <c:pt idx="217">
                  <c:v>0.41275168378385718</c:v>
                </c:pt>
                <c:pt idx="218">
                  <c:v>0.39810114148821424</c:v>
                </c:pt>
                <c:pt idx="219">
                  <c:v>0.38225806303657139</c:v>
                </c:pt>
                <c:pt idx="220">
                  <c:v>0.36508680408692856</c:v>
                </c:pt>
                <c:pt idx="221">
                  <c:v>0.34915829072128579</c:v>
                </c:pt>
                <c:pt idx="222">
                  <c:v>0.33788988636492862</c:v>
                </c:pt>
                <c:pt idx="223">
                  <c:v>0.32384211415185715</c:v>
                </c:pt>
                <c:pt idx="224">
                  <c:v>0.30979434193878574</c:v>
                </c:pt>
                <c:pt idx="225">
                  <c:v>0.29574656972571434</c:v>
                </c:pt>
                <c:pt idx="226">
                  <c:v>0.2817967187938572</c:v>
                </c:pt>
                <c:pt idx="227">
                  <c:v>0.27016949499435716</c:v>
                </c:pt>
                <c:pt idx="228">
                  <c:v>0.27032089857621433</c:v>
                </c:pt>
                <c:pt idx="229">
                  <c:v>0.27914113369300009</c:v>
                </c:pt>
                <c:pt idx="230">
                  <c:v>0.28744960758971427</c:v>
                </c:pt>
                <c:pt idx="231">
                  <c:v>0.29575808148642857</c:v>
                </c:pt>
                <c:pt idx="232">
                  <c:v>0.30406655538314287</c:v>
                </c:pt>
                <c:pt idx="233">
                  <c:v>0.31815388446742859</c:v>
                </c:pt>
                <c:pt idx="234">
                  <c:v>0.33512718971457151</c:v>
                </c:pt>
                <c:pt idx="235">
                  <c:v>0.35731846090450009</c:v>
                </c:pt>
                <c:pt idx="236">
                  <c:v>0.37867010657507144</c:v>
                </c:pt>
                <c:pt idx="237">
                  <c:v>0.4014292901850714</c:v>
                </c:pt>
                <c:pt idx="238">
                  <c:v>0.42418847379507135</c:v>
                </c:pt>
                <c:pt idx="239">
                  <c:v>0.44694765740507142</c:v>
                </c:pt>
                <c:pt idx="240">
                  <c:v>0.47004872304021422</c:v>
                </c:pt>
                <c:pt idx="241">
                  <c:v>0.49671647113892853</c:v>
                </c:pt>
                <c:pt idx="242">
                  <c:v>0.52269053905499996</c:v>
                </c:pt>
                <c:pt idx="243">
                  <c:v>0.54180469276921417</c:v>
                </c:pt>
                <c:pt idx="244">
                  <c:v>0.56000270237242855</c:v>
                </c:pt>
                <c:pt idx="245">
                  <c:v>0.57820071197564282</c:v>
                </c:pt>
                <c:pt idx="246">
                  <c:v>0.59639872157885709</c:v>
                </c:pt>
                <c:pt idx="247">
                  <c:v>0.60968105925928573</c:v>
                </c:pt>
                <c:pt idx="248">
                  <c:v>0.62148493471592847</c:v>
                </c:pt>
                <c:pt idx="249">
                  <c:v>0.63010584472371423</c:v>
                </c:pt>
                <c:pt idx="250">
                  <c:v>0.63476636812035725</c:v>
                </c:pt>
                <c:pt idx="251">
                  <c:v>0.63650705872485713</c:v>
                </c:pt>
                <c:pt idx="252">
                  <c:v>0.63824774932935724</c:v>
                </c:pt>
                <c:pt idx="253">
                  <c:v>0.63998843993385723</c:v>
                </c:pt>
                <c:pt idx="254">
                  <c:v>0.63939600848842859</c:v>
                </c:pt>
                <c:pt idx="255">
                  <c:v>0.63280594862828576</c:v>
                </c:pt>
                <c:pt idx="256">
                  <c:v>0.6204078425586429</c:v>
                </c:pt>
                <c:pt idx="257">
                  <c:v>0.60960332271071427</c:v>
                </c:pt>
                <c:pt idx="258">
                  <c:v>0.60176234979035714</c:v>
                </c:pt>
                <c:pt idx="259">
                  <c:v>0.59392137687000002</c:v>
                </c:pt>
                <c:pt idx="260">
                  <c:v>0.58608040394964278</c:v>
                </c:pt>
                <c:pt idx="261">
                  <c:v>0.56539493508528571</c:v>
                </c:pt>
                <c:pt idx="262">
                  <c:v>0.54353528708642851</c:v>
                </c:pt>
                <c:pt idx="263">
                  <c:v>0.52504378001249996</c:v>
                </c:pt>
                <c:pt idx="264">
                  <c:v>0.50760087348178573</c:v>
                </c:pt>
                <c:pt idx="265">
                  <c:v>0.49485306939407137</c:v>
                </c:pt>
                <c:pt idx="266">
                  <c:v>0.48210526530635711</c:v>
                </c:pt>
                <c:pt idx="267">
                  <c:v>0.46935746121864286</c:v>
                </c:pt>
                <c:pt idx="268">
                  <c:v>0.45802663152942857</c:v>
                </c:pt>
                <c:pt idx="269">
                  <c:v>0.44716269721142859</c:v>
                </c:pt>
                <c:pt idx="270">
                  <c:v>0.42636092973399997</c:v>
                </c:pt>
                <c:pt idx="271">
                  <c:v>0.40317787534464283</c:v>
                </c:pt>
                <c:pt idx="272">
                  <c:v>0.38424953313078569</c:v>
                </c:pt>
                <c:pt idx="273">
                  <c:v>0.36532119091692861</c:v>
                </c:pt>
                <c:pt idx="274">
                  <c:v>0.34639284870307147</c:v>
                </c:pt>
                <c:pt idx="275">
                  <c:v>0.34237036454485714</c:v>
                </c:pt>
                <c:pt idx="276">
                  <c:v>0.33924296944357141</c:v>
                </c:pt>
                <c:pt idx="277">
                  <c:v>0.33214973023200001</c:v>
                </c:pt>
                <c:pt idx="278">
                  <c:v>0.32839762056957145</c:v>
                </c:pt>
                <c:pt idx="279">
                  <c:v>0.32308640593542864</c:v>
                </c:pt>
                <c:pt idx="280">
                  <c:v>0.31777519130128568</c:v>
                </c:pt>
                <c:pt idx="281">
                  <c:v>0.31246397666714282</c:v>
                </c:pt>
                <c:pt idx="282">
                  <c:v>0.30919272266349995</c:v>
                </c:pt>
                <c:pt idx="283">
                  <c:v>0.30724359881799995</c:v>
                </c:pt>
                <c:pt idx="284">
                  <c:v>0.3153610862015</c:v>
                </c:pt>
                <c:pt idx="285">
                  <c:v>0.3254408186259285</c:v>
                </c:pt>
                <c:pt idx="286">
                  <c:v>0.32879848396907135</c:v>
                </c:pt>
                <c:pt idx="287">
                  <c:v>0.33215614931221421</c:v>
                </c:pt>
                <c:pt idx="288">
                  <c:v>0.33551381465535707</c:v>
                </c:pt>
                <c:pt idx="289">
                  <c:v>0.33887147999849987</c:v>
                </c:pt>
                <c:pt idx="290">
                  <c:v>0.34222914534164278</c:v>
                </c:pt>
                <c:pt idx="291">
                  <c:v>0.35694496626885702</c:v>
                </c:pt>
                <c:pt idx="292">
                  <c:v>0.36547662345207138</c:v>
                </c:pt>
                <c:pt idx="293">
                  <c:v>0.3723968593458572</c:v>
                </c:pt>
                <c:pt idx="294">
                  <c:v>0.37931709523964285</c:v>
                </c:pt>
                <c:pt idx="295">
                  <c:v>0.38623733113342862</c:v>
                </c:pt>
                <c:pt idx="296">
                  <c:v>0.3916918720230001</c:v>
                </c:pt>
                <c:pt idx="297">
                  <c:v>0.39742049912500005</c:v>
                </c:pt>
                <c:pt idx="298">
                  <c:v>0.40510883033685718</c:v>
                </c:pt>
                <c:pt idx="299">
                  <c:v>0.41283325500971435</c:v>
                </c:pt>
                <c:pt idx="300">
                  <c:v>0.42168612880721434</c:v>
                </c:pt>
                <c:pt idx="301">
                  <c:v>0.43053900260471434</c:v>
                </c:pt>
                <c:pt idx="302">
                  <c:v>0.43939187640221433</c:v>
                </c:pt>
                <c:pt idx="303">
                  <c:v>0.44825561219514282</c:v>
                </c:pt>
                <c:pt idx="304">
                  <c:v>0.45981129613685712</c:v>
                </c:pt>
                <c:pt idx="305">
                  <c:v>0.46156877624549997</c:v>
                </c:pt>
                <c:pt idx="306">
                  <c:v>0.4648828594764286</c:v>
                </c:pt>
                <c:pt idx="307">
                  <c:v>0.46522881813164291</c:v>
                </c:pt>
                <c:pt idx="308">
                  <c:v>0.46557477678685716</c:v>
                </c:pt>
                <c:pt idx="309">
                  <c:v>0.46592073544207141</c:v>
                </c:pt>
                <c:pt idx="310">
                  <c:v>0.46541717492349999</c:v>
                </c:pt>
                <c:pt idx="311">
                  <c:v>0.4633109479265714</c:v>
                </c:pt>
                <c:pt idx="312">
                  <c:v>0.45771490591107139</c:v>
                </c:pt>
                <c:pt idx="313">
                  <c:v>0.45598778182571426</c:v>
                </c:pt>
                <c:pt idx="314">
                  <c:v>0.45353213082185712</c:v>
                </c:pt>
                <c:pt idx="315">
                  <c:v>0.45107647981800003</c:v>
                </c:pt>
                <c:pt idx="316">
                  <c:v>0.44862082881414295</c:v>
                </c:pt>
                <c:pt idx="317">
                  <c:v>0.4520998841315001</c:v>
                </c:pt>
                <c:pt idx="318">
                  <c:v>0.4520389769543573</c:v>
                </c:pt>
                <c:pt idx="319">
                  <c:v>0.44965693964092862</c:v>
                </c:pt>
                <c:pt idx="320">
                  <c:v>0.44714934735628581</c:v>
                </c:pt>
                <c:pt idx="321">
                  <c:v>0.44646957493535716</c:v>
                </c:pt>
                <c:pt idx="322">
                  <c:v>0.44578980251442862</c:v>
                </c:pt>
                <c:pt idx="323">
                  <c:v>0.44511003009350009</c:v>
                </c:pt>
                <c:pt idx="324">
                  <c:v>0.44060426522207147</c:v>
                </c:pt>
                <c:pt idx="325">
                  <c:v>0.43812441813242858</c:v>
                </c:pt>
                <c:pt idx="326">
                  <c:v>0.43611405404285719</c:v>
                </c:pt>
                <c:pt idx="327">
                  <c:v>0.42881390689257143</c:v>
                </c:pt>
                <c:pt idx="328">
                  <c:v>0.4256646643107857</c:v>
                </c:pt>
                <c:pt idx="329">
                  <c:v>0.42251542172899992</c:v>
                </c:pt>
                <c:pt idx="330">
                  <c:v>0.41936617914721419</c:v>
                </c:pt>
                <c:pt idx="331">
                  <c:v>0.40816665783614275</c:v>
                </c:pt>
                <c:pt idx="332">
                  <c:v>0.39923760377864281</c:v>
                </c:pt>
                <c:pt idx="333">
                  <c:v>0.38735390582299994</c:v>
                </c:pt>
                <c:pt idx="334">
                  <c:v>0.38709853520950005</c:v>
                </c:pt>
                <c:pt idx="335">
                  <c:v>0.39493688954021433</c:v>
                </c:pt>
                <c:pt idx="336">
                  <c:v>0.4027752438709285</c:v>
                </c:pt>
                <c:pt idx="337">
                  <c:v>0.41061359820164284</c:v>
                </c:pt>
                <c:pt idx="338">
                  <c:v>0.43062854798528566</c:v>
                </c:pt>
                <c:pt idx="339">
                  <c:v>0.44988494082907138</c:v>
                </c:pt>
                <c:pt idx="340">
                  <c:v>0.4662053470215714</c:v>
                </c:pt>
                <c:pt idx="341">
                  <c:v>0.4868371266517143</c:v>
                </c:pt>
                <c:pt idx="342">
                  <c:v>0.50335939921799999</c:v>
                </c:pt>
                <c:pt idx="343">
                  <c:v>0.51988167178428579</c:v>
                </c:pt>
                <c:pt idx="344">
                  <c:v>0.53640394435057148</c:v>
                </c:pt>
                <c:pt idx="345">
                  <c:v>0.5529053863090001</c:v>
                </c:pt>
                <c:pt idx="346">
                  <c:v>0.57408453812300009</c:v>
                </c:pt>
                <c:pt idx="347">
                  <c:v>0.59684746163392866</c:v>
                </c:pt>
                <c:pt idx="348">
                  <c:v>0.60621841025371437</c:v>
                </c:pt>
                <c:pt idx="349">
                  <c:v>0.60548430935692854</c:v>
                </c:pt>
                <c:pt idx="350">
                  <c:v>0.60475020846014282</c:v>
                </c:pt>
                <c:pt idx="351">
                  <c:v>0.60401610756335722</c:v>
                </c:pt>
                <c:pt idx="352">
                  <c:v>0.60095285203228577</c:v>
                </c:pt>
                <c:pt idx="353">
                  <c:v>0.59495123874500011</c:v>
                </c:pt>
                <c:pt idx="354">
                  <c:v>0.59050394080250002</c:v>
                </c:pt>
                <c:pt idx="355">
                  <c:v>0.58426455288750012</c:v>
                </c:pt>
                <c:pt idx="356">
                  <c:v>0.58131816761121435</c:v>
                </c:pt>
                <c:pt idx="357">
                  <c:v>0.5783717823349287</c:v>
                </c:pt>
                <c:pt idx="358">
                  <c:v>0.57542539705864293</c:v>
                </c:pt>
                <c:pt idx="359">
                  <c:v>0.56701858685814288</c:v>
                </c:pt>
                <c:pt idx="360">
                  <c:v>0.5443600108089286</c:v>
                </c:pt>
                <c:pt idx="361">
                  <c:v>0.52287598646414291</c:v>
                </c:pt>
                <c:pt idx="362">
                  <c:v>0.50520972631500005</c:v>
                </c:pt>
                <c:pt idx="363">
                  <c:v>0.48881336292021427</c:v>
                </c:pt>
                <c:pt idx="364">
                  <c:v>0.47241699952542859</c:v>
                </c:pt>
                <c:pt idx="365">
                  <c:v>0.45602063613064286</c:v>
                </c:pt>
                <c:pt idx="366">
                  <c:v>0.43359103767342855</c:v>
                </c:pt>
                <c:pt idx="367">
                  <c:v>0.41414027867842856</c:v>
                </c:pt>
                <c:pt idx="368">
                  <c:v>0.39923912179442855</c:v>
                </c:pt>
                <c:pt idx="369">
                  <c:v>0.3810348610687857</c:v>
                </c:pt>
                <c:pt idx="370">
                  <c:v>0.3600596837276428</c:v>
                </c:pt>
                <c:pt idx="371">
                  <c:v>0.33908450638649995</c:v>
                </c:pt>
                <c:pt idx="372">
                  <c:v>0.3181093290453571</c:v>
                </c:pt>
                <c:pt idx="373">
                  <c:v>0.29448003573828568</c:v>
                </c:pt>
                <c:pt idx="374">
                  <c:v>0.28334246479678565</c:v>
                </c:pt>
                <c:pt idx="375">
                  <c:v>0.26875111146935715</c:v>
                </c:pt>
                <c:pt idx="376">
                  <c:v>0.2548472972995714</c:v>
                </c:pt>
                <c:pt idx="377">
                  <c:v>0.23970366750392857</c:v>
                </c:pt>
                <c:pt idx="378">
                  <c:v>0.22456003770828573</c:v>
                </c:pt>
                <c:pt idx="379">
                  <c:v>0.20941640791264288</c:v>
                </c:pt>
                <c:pt idx="380">
                  <c:v>0.19389743605707147</c:v>
                </c:pt>
                <c:pt idx="381">
                  <c:v>0.17568227320421431</c:v>
                </c:pt>
                <c:pt idx="382">
                  <c:v>0.15742859621721431</c:v>
                </c:pt>
                <c:pt idx="383">
                  <c:v>0.13904829034578572</c:v>
                </c:pt>
                <c:pt idx="384">
                  <c:v>0.11779040575050004</c:v>
                </c:pt>
                <c:pt idx="385">
                  <c:v>9.653252115521431E-2</c:v>
                </c:pt>
                <c:pt idx="386">
                  <c:v>7.5274636559928595E-2</c:v>
                </c:pt>
                <c:pt idx="387">
                  <c:v>6.2413593858499997E-2</c:v>
                </c:pt>
                <c:pt idx="388">
                  <c:v>4.3694609483000003E-2</c:v>
                </c:pt>
                <c:pt idx="389">
                  <c:v>2.7166145868499997E-2</c:v>
                </c:pt>
                <c:pt idx="390">
                  <c:v>1.3053230289714288E-2</c:v>
                </c:pt>
                <c:pt idx="391">
                  <c:v>4.1685601155714222E-3</c:v>
                </c:pt>
                <c:pt idx="392">
                  <c:v>-4.7161100585714306E-3</c:v>
                </c:pt>
                <c:pt idx="393">
                  <c:v>-1.3600780232714283E-2</c:v>
                </c:pt>
                <c:pt idx="394">
                  <c:v>-1.5412305652428567E-2</c:v>
                </c:pt>
                <c:pt idx="395">
                  <c:v>-1.6606945397571436E-2</c:v>
                </c:pt>
                <c:pt idx="396">
                  <c:v>-2.0302476267500008E-2</c:v>
                </c:pt>
                <c:pt idx="397">
                  <c:v>-2.2279281993571431E-2</c:v>
                </c:pt>
                <c:pt idx="398">
                  <c:v>-1.8233285218642859E-2</c:v>
                </c:pt>
                <c:pt idx="399">
                  <c:v>-1.4187288443714292E-2</c:v>
                </c:pt>
                <c:pt idx="400">
                  <c:v>-1.0141291668785718E-2</c:v>
                </c:pt>
                <c:pt idx="401">
                  <c:v>-2.0897122565714304E-3</c:v>
                </c:pt>
                <c:pt idx="402">
                  <c:v>6.2814846881428564E-3</c:v>
                </c:pt>
                <c:pt idx="403">
                  <c:v>1.3975847157642857E-2</c:v>
                </c:pt>
                <c:pt idx="404">
                  <c:v>1.6768749578642855E-2</c:v>
                </c:pt>
                <c:pt idx="405">
                  <c:v>1.9364656883785719E-2</c:v>
                </c:pt>
                <c:pt idx="406">
                  <c:v>2.196056418892858E-2</c:v>
                </c:pt>
                <c:pt idx="407">
                  <c:v>2.4556471494071436E-2</c:v>
                </c:pt>
                <c:pt idx="408">
                  <c:v>2.044084747721429E-2</c:v>
                </c:pt>
                <c:pt idx="409">
                  <c:v>1.6466438808857144E-2</c:v>
                </c:pt>
                <c:pt idx="410">
                  <c:v>1.2264087266357146E-2</c:v>
                </c:pt>
                <c:pt idx="411">
                  <c:v>1.0363044140500002E-2</c:v>
                </c:pt>
                <c:pt idx="412">
                  <c:v>1.2684500070214285E-2</c:v>
                </c:pt>
                <c:pt idx="413">
                  <c:v>1.5005955999928572E-2</c:v>
                </c:pt>
                <c:pt idx="414">
                  <c:v>1.7327411929642857E-2</c:v>
                </c:pt>
                <c:pt idx="415">
                  <c:v>1.8611229414428571E-2</c:v>
                </c:pt>
                <c:pt idx="416">
                  <c:v>1.8457821220357138E-2</c:v>
                </c:pt>
                <c:pt idx="417">
                  <c:v>2.0159237059785711E-2</c:v>
                </c:pt>
                <c:pt idx="418">
                  <c:v>2.51578557255E-2</c:v>
                </c:pt>
                <c:pt idx="419">
                  <c:v>3.0601273881500003E-2</c:v>
                </c:pt>
                <c:pt idx="420">
                  <c:v>3.6044692037499999E-2</c:v>
                </c:pt>
                <c:pt idx="421">
                  <c:v>4.1488110193500002E-2</c:v>
                </c:pt>
                <c:pt idx="422">
                  <c:v>4.888333474407143E-2</c:v>
                </c:pt>
                <c:pt idx="423">
                  <c:v>5.5619031963214285E-2</c:v>
                </c:pt>
                <c:pt idx="424">
                  <c:v>6.1896982537214283E-2</c:v>
                </c:pt>
                <c:pt idx="425">
                  <c:v>6.3556815856357141E-2</c:v>
                </c:pt>
                <c:pt idx="426">
                  <c:v>5.6977288221714294E-2</c:v>
                </c:pt>
                <c:pt idx="427">
                  <c:v>5.0397760587071447E-2</c:v>
                </c:pt>
                <c:pt idx="428">
                  <c:v>4.3818232952428593E-2</c:v>
                </c:pt>
                <c:pt idx="429">
                  <c:v>3.0934698594571441E-2</c:v>
                </c:pt>
                <c:pt idx="430">
                  <c:v>1.7583548550857149E-2</c:v>
                </c:pt>
                <c:pt idx="431">
                  <c:v>2.9348549595714229E-3</c:v>
                </c:pt>
                <c:pt idx="432">
                  <c:v>-1.4581785029000011E-2</c:v>
                </c:pt>
                <c:pt idx="433">
                  <c:v>-2.9389440188857148E-2</c:v>
                </c:pt>
                <c:pt idx="434">
                  <c:v>-4.4197095348714292E-2</c:v>
                </c:pt>
                <c:pt idx="435">
                  <c:v>-5.9004750508571437E-2</c:v>
                </c:pt>
                <c:pt idx="436">
                  <c:v>-7.4889177567428591E-2</c:v>
                </c:pt>
                <c:pt idx="437">
                  <c:v>-9.5234937045714285E-2</c:v>
                </c:pt>
                <c:pt idx="438">
                  <c:v>-0.11867410382307142</c:v>
                </c:pt>
                <c:pt idx="439">
                  <c:v>-0.13856793794064284</c:v>
                </c:pt>
                <c:pt idx="440">
                  <c:v>-0.14966697833564285</c:v>
                </c:pt>
                <c:pt idx="441">
                  <c:v>-0.16076601873064286</c:v>
                </c:pt>
                <c:pt idx="442">
                  <c:v>-0.1718650591256429</c:v>
                </c:pt>
                <c:pt idx="443">
                  <c:v>-0.17160027173278572</c:v>
                </c:pt>
                <c:pt idx="444">
                  <c:v>-0.16757595476742854</c:v>
                </c:pt>
                <c:pt idx="445">
                  <c:v>-0.16278258867707138</c:v>
                </c:pt>
                <c:pt idx="446">
                  <c:v>-0.15899970433428567</c:v>
                </c:pt>
                <c:pt idx="447">
                  <c:v>-0.15829807562992856</c:v>
                </c:pt>
                <c:pt idx="448">
                  <c:v>-0.15759644692557143</c:v>
                </c:pt>
                <c:pt idx="449">
                  <c:v>-0.15689481822121426</c:v>
                </c:pt>
                <c:pt idx="450">
                  <c:v>-0.15142526123792857</c:v>
                </c:pt>
                <c:pt idx="451">
                  <c:v>-0.14232750932971425</c:v>
                </c:pt>
                <c:pt idx="452">
                  <c:v>-0.12936228532207142</c:v>
                </c:pt>
                <c:pt idx="453">
                  <c:v>-0.11643241329778568</c:v>
                </c:pt>
                <c:pt idx="454">
                  <c:v>-0.10874503319314285</c:v>
                </c:pt>
                <c:pt idx="455">
                  <c:v>-0.1010576530885</c:v>
                </c:pt>
                <c:pt idx="456">
                  <c:v>-9.3370272983857125E-2</c:v>
                </c:pt>
                <c:pt idx="457">
                  <c:v>-9.0358614849928562E-2</c:v>
                </c:pt>
                <c:pt idx="458">
                  <c:v>-8.8132847541071424E-2</c:v>
                </c:pt>
                <c:pt idx="459">
                  <c:v>-8.443699675199999E-2</c:v>
                </c:pt>
                <c:pt idx="460">
                  <c:v>-7.2300919732428567E-2</c:v>
                </c:pt>
                <c:pt idx="461">
                  <c:v>-6.0897666572071421E-2</c:v>
                </c:pt>
                <c:pt idx="462">
                  <c:v>-4.9494413411714282E-2</c:v>
                </c:pt>
                <c:pt idx="463">
                  <c:v>-3.8091160251357149E-2</c:v>
                </c:pt>
                <c:pt idx="464">
                  <c:v>-2.6994764232000003E-2</c:v>
                </c:pt>
                <c:pt idx="465">
                  <c:v>-1.2172789482071431E-2</c:v>
                </c:pt>
                <c:pt idx="466">
                  <c:v>2.9929123498571436E-3</c:v>
                </c:pt>
                <c:pt idx="467">
                  <c:v>1.8634008681571428E-2</c:v>
                </c:pt>
                <c:pt idx="468">
                  <c:v>3.5405006095428571E-2</c:v>
                </c:pt>
                <c:pt idx="469">
                  <c:v>5.2176003509285709E-2</c:v>
                </c:pt>
                <c:pt idx="470">
                  <c:v>6.8947000923142862E-2</c:v>
                </c:pt>
                <c:pt idx="471">
                  <c:v>8.4209195067500006E-2</c:v>
                </c:pt>
                <c:pt idx="472">
                  <c:v>9.9600796690428567E-2</c:v>
                </c:pt>
                <c:pt idx="473">
                  <c:v>0.12774741168957143</c:v>
                </c:pt>
                <c:pt idx="474">
                  <c:v>0.15488108937485714</c:v>
                </c:pt>
                <c:pt idx="475">
                  <c:v>0.18221006158857142</c:v>
                </c:pt>
                <c:pt idx="476">
                  <c:v>0.20953903380228575</c:v>
                </c:pt>
                <c:pt idx="477">
                  <c:v>0.23686800601600003</c:v>
                </c:pt>
                <c:pt idx="478">
                  <c:v>0.26155683487078574</c:v>
                </c:pt>
                <c:pt idx="479">
                  <c:v>0.28880091799957147</c:v>
                </c:pt>
                <c:pt idx="480">
                  <c:v>0.31370635671578573</c:v>
                </c:pt>
                <c:pt idx="481">
                  <c:v>0.33866639336907145</c:v>
                </c:pt>
                <c:pt idx="482">
                  <c:v>0.36008523339778581</c:v>
                </c:pt>
                <c:pt idx="483">
                  <c:v>0.38150407342650006</c:v>
                </c:pt>
                <c:pt idx="484">
                  <c:v>0.40292291345521436</c:v>
                </c:pt>
                <c:pt idx="485">
                  <c:v>0.4257590657754286</c:v>
                </c:pt>
                <c:pt idx="486">
                  <c:v>0.4485952180956429</c:v>
                </c:pt>
                <c:pt idx="487">
                  <c:v>0.45877753893071427</c:v>
                </c:pt>
                <c:pt idx="488">
                  <c:v>0.46014044537864285</c:v>
                </c:pt>
                <c:pt idx="489">
                  <c:v>0.45993531168242852</c:v>
                </c:pt>
                <c:pt idx="490">
                  <c:v>0.45973017798621424</c:v>
                </c:pt>
                <c:pt idx="491">
                  <c:v>0.45952504429000002</c:v>
                </c:pt>
                <c:pt idx="492">
                  <c:v>0.45614568350707158</c:v>
                </c:pt>
                <c:pt idx="493">
                  <c:v>0.45140700940114298</c:v>
                </c:pt>
                <c:pt idx="494">
                  <c:v>0.45480406658407146</c:v>
                </c:pt>
                <c:pt idx="495">
                  <c:v>0.45946996845742855</c:v>
                </c:pt>
                <c:pt idx="496">
                  <c:v>0.46514208651664285</c:v>
                </c:pt>
                <c:pt idx="497">
                  <c:v>0.47081420457585704</c:v>
                </c:pt>
                <c:pt idx="498">
                  <c:v>0.47648632263507146</c:v>
                </c:pt>
                <c:pt idx="499">
                  <c:v>0.4814417072346428</c:v>
                </c:pt>
                <c:pt idx="500">
                  <c:v>0.48450781546835714</c:v>
                </c:pt>
                <c:pt idx="501">
                  <c:v>0.4744297905805</c:v>
                </c:pt>
                <c:pt idx="502">
                  <c:v>0.47098570178421423</c:v>
                </c:pt>
                <c:pt idx="503">
                  <c:v>0.46912910191599994</c:v>
                </c:pt>
                <c:pt idx="504">
                  <c:v>0.46727250204778575</c:v>
                </c:pt>
                <c:pt idx="505">
                  <c:v>0.46541590217957152</c:v>
                </c:pt>
                <c:pt idx="506">
                  <c:v>0.47084731654057144</c:v>
                </c:pt>
                <c:pt idx="507">
                  <c:v>0.47367396385407146</c:v>
                </c:pt>
                <c:pt idx="508">
                  <c:v>0.47155589567414286</c:v>
                </c:pt>
                <c:pt idx="509">
                  <c:v>0.46498052585271427</c:v>
                </c:pt>
                <c:pt idx="510">
                  <c:v>0.45940798178421433</c:v>
                </c:pt>
                <c:pt idx="511">
                  <c:v>0.45383543771571427</c:v>
                </c:pt>
                <c:pt idx="512">
                  <c:v>0.44826289364721428</c:v>
                </c:pt>
                <c:pt idx="513">
                  <c:v>0.44154728057392856</c:v>
                </c:pt>
                <c:pt idx="514">
                  <c:v>0.43718605578985714</c:v>
                </c:pt>
                <c:pt idx="515">
                  <c:v>0.44596896412735709</c:v>
                </c:pt>
                <c:pt idx="516">
                  <c:v>0.4516974808574285</c:v>
                </c:pt>
                <c:pt idx="517">
                  <c:v>0.45739405299335711</c:v>
                </c:pt>
                <c:pt idx="518">
                  <c:v>0.46309062512928573</c:v>
                </c:pt>
                <c:pt idx="519">
                  <c:v>0.46878719726521428</c:v>
                </c:pt>
                <c:pt idx="520">
                  <c:v>0.47411778850328579</c:v>
                </c:pt>
                <c:pt idx="521">
                  <c:v>0.47872107032600003</c:v>
                </c:pt>
                <c:pt idx="522">
                  <c:v>0.48573543640900008</c:v>
                </c:pt>
                <c:pt idx="523">
                  <c:v>0.49220959338692855</c:v>
                </c:pt>
                <c:pt idx="524">
                  <c:v>0.49475992365764287</c:v>
                </c:pt>
                <c:pt idx="525">
                  <c:v>0.49731025392835715</c:v>
                </c:pt>
                <c:pt idx="526">
                  <c:v>0.49986058419907142</c:v>
                </c:pt>
                <c:pt idx="527">
                  <c:v>0.50542049059271432</c:v>
                </c:pt>
                <c:pt idx="528">
                  <c:v>0.51028421524857148</c:v>
                </c:pt>
                <c:pt idx="529">
                  <c:v>0.51326333293428572</c:v>
                </c:pt>
                <c:pt idx="530">
                  <c:v>0.51772042000957141</c:v>
                </c:pt>
                <c:pt idx="531">
                  <c:v>0.51731711547421422</c:v>
                </c:pt>
                <c:pt idx="532">
                  <c:v>0.51691381093885713</c:v>
                </c:pt>
                <c:pt idx="533">
                  <c:v>0.51651050640349994</c:v>
                </c:pt>
                <c:pt idx="534">
                  <c:v>0.52101066440021426</c:v>
                </c:pt>
                <c:pt idx="535">
                  <c:v>0.52384945514385706</c:v>
                </c:pt>
                <c:pt idx="536">
                  <c:v>0.52280477416257143</c:v>
                </c:pt>
                <c:pt idx="537">
                  <c:v>0.52434944885492851</c:v>
                </c:pt>
                <c:pt idx="538">
                  <c:v>0.52792117999942845</c:v>
                </c:pt>
                <c:pt idx="539">
                  <c:v>0.53149291114392849</c:v>
                </c:pt>
                <c:pt idx="540">
                  <c:v>0.53506464228842854</c:v>
                </c:pt>
                <c:pt idx="541">
                  <c:v>0.53833272625442852</c:v>
                </c:pt>
                <c:pt idx="542">
                  <c:v>0.53695590444300001</c:v>
                </c:pt>
                <c:pt idx="543">
                  <c:v>0.54083100576349996</c:v>
                </c:pt>
                <c:pt idx="544">
                  <c:v>0.54174830422714282</c:v>
                </c:pt>
                <c:pt idx="545">
                  <c:v>0.5444691218304285</c:v>
                </c:pt>
                <c:pt idx="546">
                  <c:v>0.54718993943371419</c:v>
                </c:pt>
                <c:pt idx="547">
                  <c:v>0.54991075703699988</c:v>
                </c:pt>
                <c:pt idx="548">
                  <c:v>0.54787607029421426</c:v>
                </c:pt>
                <c:pt idx="549">
                  <c:v>0.54677005673907131</c:v>
                </c:pt>
                <c:pt idx="550">
                  <c:v>0.55006644882928568</c:v>
                </c:pt>
                <c:pt idx="551">
                  <c:v>0.55063023338549988</c:v>
                </c:pt>
                <c:pt idx="552">
                  <c:v>0.55431869202707129</c:v>
                </c:pt>
                <c:pt idx="553">
                  <c:v>0.5580071506686427</c:v>
                </c:pt>
                <c:pt idx="554">
                  <c:v>0.56169560931021423</c:v>
                </c:pt>
                <c:pt idx="555">
                  <c:v>0.56527799231278564</c:v>
                </c:pt>
                <c:pt idx="556">
                  <c:v>0.57283508661564286</c:v>
                </c:pt>
                <c:pt idx="557">
                  <c:v>0.58216976404678566</c:v>
                </c:pt>
                <c:pt idx="558">
                  <c:v>0.59257587469314288</c:v>
                </c:pt>
                <c:pt idx="559">
                  <c:v>0.60199225833207148</c:v>
                </c:pt>
                <c:pt idx="560">
                  <c:v>0.61140864197099998</c:v>
                </c:pt>
                <c:pt idx="561">
                  <c:v>0.62082502560992858</c:v>
                </c:pt>
                <c:pt idx="562">
                  <c:v>0.63327525968249998</c:v>
                </c:pt>
                <c:pt idx="563">
                  <c:v>0.64392761472485716</c:v>
                </c:pt>
                <c:pt idx="564">
                  <c:v>0.64734564261757144</c:v>
                </c:pt>
                <c:pt idx="565">
                  <c:v>0.64999022611664292</c:v>
                </c:pt>
                <c:pt idx="566">
                  <c:v>0.64439076055157152</c:v>
                </c:pt>
                <c:pt idx="567">
                  <c:v>0.63879129498650011</c:v>
                </c:pt>
                <c:pt idx="568">
                  <c:v>0.6331918294214286</c:v>
                </c:pt>
                <c:pt idx="569">
                  <c:v>0.6184829165182858</c:v>
                </c:pt>
                <c:pt idx="570">
                  <c:v>0.60094790303257162</c:v>
                </c:pt>
                <c:pt idx="571">
                  <c:v>0.58305286293028591</c:v>
                </c:pt>
                <c:pt idx="572">
                  <c:v>0.56360371383500019</c:v>
                </c:pt>
                <c:pt idx="573">
                  <c:v>0.54413952305842861</c:v>
                </c:pt>
                <c:pt idx="574">
                  <c:v>0.52467533228185714</c:v>
                </c:pt>
                <c:pt idx="575">
                  <c:v>0.50521114150528579</c:v>
                </c:pt>
                <c:pt idx="576">
                  <c:v>0.47657769467921429</c:v>
                </c:pt>
                <c:pt idx="577">
                  <c:v>0.44610890277357146</c:v>
                </c:pt>
                <c:pt idx="578">
                  <c:v>0.41909204845400005</c:v>
                </c:pt>
                <c:pt idx="579">
                  <c:v>0.39442497239671442</c:v>
                </c:pt>
                <c:pt idx="580">
                  <c:v>0.37900449076900006</c:v>
                </c:pt>
                <c:pt idx="581">
                  <c:v>0.3635840091412858</c:v>
                </c:pt>
                <c:pt idx="582">
                  <c:v>0.34816352751357149</c:v>
                </c:pt>
                <c:pt idx="583">
                  <c:v>0.33998618769978572</c:v>
                </c:pt>
                <c:pt idx="584">
                  <c:v>0.33398598845571431</c:v>
                </c:pt>
                <c:pt idx="585">
                  <c:v>0.32479206519292864</c:v>
                </c:pt>
                <c:pt idx="586">
                  <c:v>0.31495553028535722</c:v>
                </c:pt>
                <c:pt idx="587">
                  <c:v>0.30335578320335715</c:v>
                </c:pt>
                <c:pt idx="588">
                  <c:v>0.29175603612135709</c:v>
                </c:pt>
                <c:pt idx="589">
                  <c:v>0.28015628903935708</c:v>
                </c:pt>
                <c:pt idx="590">
                  <c:v>0.26722453894292852</c:v>
                </c:pt>
                <c:pt idx="591">
                  <c:v>0.25765120561121424</c:v>
                </c:pt>
                <c:pt idx="592">
                  <c:v>0.2505134864273571</c:v>
                </c:pt>
                <c:pt idx="593">
                  <c:v>0.24461920757721425</c:v>
                </c:pt>
                <c:pt idx="594">
                  <c:v>0.23507019164299997</c:v>
                </c:pt>
                <c:pt idx="595">
                  <c:v>0.22552117570878574</c:v>
                </c:pt>
                <c:pt idx="596">
                  <c:v>0.21597215977457146</c:v>
                </c:pt>
                <c:pt idx="597">
                  <c:v>0.20397457121442858</c:v>
                </c:pt>
                <c:pt idx="598">
                  <c:v>0.19156245464971428</c:v>
                </c:pt>
                <c:pt idx="599">
                  <c:v>0.17591432877492852</c:v>
                </c:pt>
                <c:pt idx="600">
                  <c:v>0.15897303208814284</c:v>
                </c:pt>
                <c:pt idx="601">
                  <c:v>0.14243162177878574</c:v>
                </c:pt>
                <c:pt idx="602">
                  <c:v>0.12589021146942855</c:v>
                </c:pt>
                <c:pt idx="603">
                  <c:v>0.10934880116007141</c:v>
                </c:pt>
                <c:pt idx="604">
                  <c:v>9.623186089885713E-2</c:v>
                </c:pt>
                <c:pt idx="605">
                  <c:v>9.1367418957071414E-2</c:v>
                </c:pt>
                <c:pt idx="606">
                  <c:v>8.6164942483214269E-2</c:v>
                </c:pt>
                <c:pt idx="607">
                  <c:v>8.2787507146357159E-2</c:v>
                </c:pt>
                <c:pt idx="608">
                  <c:v>8.2113523686500031E-2</c:v>
                </c:pt>
                <c:pt idx="609">
                  <c:v>8.1439540226642876E-2</c:v>
                </c:pt>
                <c:pt idx="610">
                  <c:v>8.076555676678572E-2</c:v>
                </c:pt>
                <c:pt idx="611">
                  <c:v>7.8644165994785728E-2</c:v>
                </c:pt>
                <c:pt idx="612">
                  <c:v>8.2154949035785713E-2</c:v>
                </c:pt>
                <c:pt idx="613">
                  <c:v>8.9571301121285724E-2</c:v>
                </c:pt>
                <c:pt idx="614">
                  <c:v>9.868113746378572E-2</c:v>
                </c:pt>
                <c:pt idx="615">
                  <c:v>0.11098018050664285</c:v>
                </c:pt>
                <c:pt idx="616">
                  <c:v>0.12327922354950001</c:v>
                </c:pt>
                <c:pt idx="617">
                  <c:v>0.13557826659235714</c:v>
                </c:pt>
                <c:pt idx="618">
                  <c:v>0.14504292659392856</c:v>
                </c:pt>
                <c:pt idx="619">
                  <c:v>0.15121159004449999</c:v>
                </c:pt>
                <c:pt idx="620">
                  <c:v>0.15548593769249999</c:v>
                </c:pt>
                <c:pt idx="621">
                  <c:v>0.16261751146700001</c:v>
                </c:pt>
                <c:pt idx="622">
                  <c:v>0.16528735798535713</c:v>
                </c:pt>
                <c:pt idx="623">
                  <c:v>0.16795720450371429</c:v>
                </c:pt>
                <c:pt idx="624">
                  <c:v>0.1706270510220714</c:v>
                </c:pt>
                <c:pt idx="625">
                  <c:v>0.16813767047449998</c:v>
                </c:pt>
                <c:pt idx="626">
                  <c:v>0.16207370399207144</c:v>
                </c:pt>
                <c:pt idx="627">
                  <c:v>0.15765478411650005</c:v>
                </c:pt>
                <c:pt idx="628">
                  <c:v>0.15544067168578574</c:v>
                </c:pt>
                <c:pt idx="629">
                  <c:v>0.15430952348700003</c:v>
                </c:pt>
                <c:pt idx="630">
                  <c:v>0.15317837528821432</c:v>
                </c:pt>
                <c:pt idx="631">
                  <c:v>0.15204722708942861</c:v>
                </c:pt>
                <c:pt idx="632">
                  <c:v>0.14976753438357146</c:v>
                </c:pt>
                <c:pt idx="633">
                  <c:v>0.13415043957400002</c:v>
                </c:pt>
                <c:pt idx="634">
                  <c:v>0.12113515110235716</c:v>
                </c:pt>
                <c:pt idx="635">
                  <c:v>0.1049655842852143</c:v>
                </c:pt>
                <c:pt idx="636">
                  <c:v>9.426949435028574E-2</c:v>
                </c:pt>
                <c:pt idx="637">
                  <c:v>8.3573404415357169E-2</c:v>
                </c:pt>
                <c:pt idx="638">
                  <c:v>7.2877314480428584E-2</c:v>
                </c:pt>
                <c:pt idx="639">
                  <c:v>7.3588046716357144E-2</c:v>
                </c:pt>
                <c:pt idx="640">
                  <c:v>7.3676687428142845E-2</c:v>
                </c:pt>
                <c:pt idx="641">
                  <c:v>6.7826258102357137E-2</c:v>
                </c:pt>
                <c:pt idx="642">
                  <c:v>6.1975828776571429E-2</c:v>
                </c:pt>
                <c:pt idx="643">
                  <c:v>5.6125399450785714E-2</c:v>
                </c:pt>
                <c:pt idx="644">
                  <c:v>5.0274970125000006E-2</c:v>
                </c:pt>
                <c:pt idx="645">
                  <c:v>4.4424540799214297E-2</c:v>
                </c:pt>
                <c:pt idx="646">
                  <c:v>3.6313272391214284E-2</c:v>
                </c:pt>
                <c:pt idx="647">
                  <c:v>4.2566772913357143E-2</c:v>
                </c:pt>
                <c:pt idx="648">
                  <c:v>4.5089042813071425E-2</c:v>
                </c:pt>
                <c:pt idx="649">
                  <c:v>4.5988799020500001E-2</c:v>
                </c:pt>
                <c:pt idx="650">
                  <c:v>4.3412958997357136E-2</c:v>
                </c:pt>
                <c:pt idx="651">
                  <c:v>4.0837118974214277E-2</c:v>
                </c:pt>
                <c:pt idx="652">
                  <c:v>3.8261278951071412E-2</c:v>
                </c:pt>
                <c:pt idx="653">
                  <c:v>3.5931569180142842E-2</c:v>
                </c:pt>
                <c:pt idx="654">
                  <c:v>3.3974796237642844E-2</c:v>
                </c:pt>
                <c:pt idx="655">
                  <c:v>3.4276083590571424E-2</c:v>
                </c:pt>
                <c:pt idx="656">
                  <c:v>3.5118450378071424E-2</c:v>
                </c:pt>
                <c:pt idx="657">
                  <c:v>4.1272242004642856E-2</c:v>
                </c:pt>
                <c:pt idx="658">
                  <c:v>4.7426033631214289E-2</c:v>
                </c:pt>
                <c:pt idx="659">
                  <c:v>5.3579825257785707E-2</c:v>
                </c:pt>
                <c:pt idx="660">
                  <c:v>6.3075139785714288E-2</c:v>
                </c:pt>
                <c:pt idx="661">
                  <c:v>7.0451900640642856E-2</c:v>
                </c:pt>
                <c:pt idx="662">
                  <c:v>7.7619911408499997E-2</c:v>
                </c:pt>
                <c:pt idx="663">
                  <c:v>8.4911543713285714E-2</c:v>
                </c:pt>
                <c:pt idx="664">
                  <c:v>9.6965243252785702E-2</c:v>
                </c:pt>
                <c:pt idx="665">
                  <c:v>0.1090189427922857</c:v>
                </c:pt>
                <c:pt idx="666">
                  <c:v>0.1210726423317857</c:v>
                </c:pt>
                <c:pt idx="667">
                  <c:v>0.13057949450328571</c:v>
                </c:pt>
                <c:pt idx="668">
                  <c:v>0.13790387020157144</c:v>
                </c:pt>
                <c:pt idx="669">
                  <c:v>0.14645896118728571</c:v>
                </c:pt>
                <c:pt idx="670">
                  <c:v>0.1541127300607143</c:v>
                </c:pt>
                <c:pt idx="671">
                  <c:v>0.15525595917164287</c:v>
                </c:pt>
                <c:pt idx="672">
                  <c:v>0.15639918828257146</c:v>
                </c:pt>
                <c:pt idx="673">
                  <c:v>0.15754241739350003</c:v>
                </c:pt>
                <c:pt idx="674">
                  <c:v>0.16002355146835714</c:v>
                </c:pt>
                <c:pt idx="675">
                  <c:v>0.15974113608207144</c:v>
                </c:pt>
                <c:pt idx="676">
                  <c:v>0.16106614320007145</c:v>
                </c:pt>
                <c:pt idx="677">
                  <c:v>0.1629027983095</c:v>
                </c:pt>
                <c:pt idx="678">
                  <c:v>0.15737728395371428</c:v>
                </c:pt>
                <c:pt idx="679">
                  <c:v>0.15185176959792859</c:v>
                </c:pt>
                <c:pt idx="680">
                  <c:v>0.14632625524214285</c:v>
                </c:pt>
                <c:pt idx="681">
                  <c:v>0.13956254638171425</c:v>
                </c:pt>
                <c:pt idx="682">
                  <c:v>0.13602462082892858</c:v>
                </c:pt>
                <c:pt idx="683">
                  <c:v>0.13592088702750002</c:v>
                </c:pt>
                <c:pt idx="684">
                  <c:v>0.14250254701814286</c:v>
                </c:pt>
                <c:pt idx="685">
                  <c:v>0.15131025118292857</c:v>
                </c:pt>
                <c:pt idx="686">
                  <c:v>0.16011795534771428</c:v>
                </c:pt>
                <c:pt idx="687">
                  <c:v>0.16892565951249999</c:v>
                </c:pt>
                <c:pt idx="688">
                  <c:v>0.17565909769349999</c:v>
                </c:pt>
                <c:pt idx="689">
                  <c:v>0.18902582148285713</c:v>
                </c:pt>
                <c:pt idx="690">
                  <c:v>0.20458516925507145</c:v>
                </c:pt>
                <c:pt idx="691">
                  <c:v>0.22167392838814287</c:v>
                </c:pt>
                <c:pt idx="692">
                  <c:v>0.24194781085585712</c:v>
                </c:pt>
                <c:pt idx="693">
                  <c:v>0.26222169332357137</c:v>
                </c:pt>
                <c:pt idx="694">
                  <c:v>0.2824955757912857</c:v>
                </c:pt>
                <c:pt idx="695">
                  <c:v>0.30566453543728572</c:v>
                </c:pt>
                <c:pt idx="696">
                  <c:v>0.32996322064150002</c:v>
                </c:pt>
                <c:pt idx="697">
                  <c:v>0.34765001211064289</c:v>
                </c:pt>
                <c:pt idx="698">
                  <c:v>0.35665755590935716</c:v>
                </c:pt>
                <c:pt idx="699">
                  <c:v>0.36950571029314283</c:v>
                </c:pt>
                <c:pt idx="700">
                  <c:v>0.38235386467692856</c:v>
                </c:pt>
                <c:pt idx="701">
                  <c:v>0.39520201906071423</c:v>
                </c:pt>
                <c:pt idx="702">
                  <c:v>0.40968181614564286</c:v>
                </c:pt>
                <c:pt idx="703">
                  <c:v>0.41683549755914273</c:v>
                </c:pt>
                <c:pt idx="704">
                  <c:v>0.42418446791128567</c:v>
                </c:pt>
                <c:pt idx="705">
                  <c:v>0.43039729465257143</c:v>
                </c:pt>
                <c:pt idx="706">
                  <c:v>0.43238680906650007</c:v>
                </c:pt>
                <c:pt idx="707">
                  <c:v>0.43437632348042859</c:v>
                </c:pt>
                <c:pt idx="708">
                  <c:v>0.43636583789435718</c:v>
                </c:pt>
                <c:pt idx="709">
                  <c:v>0.4356785425490714</c:v>
                </c:pt>
                <c:pt idx="710">
                  <c:v>0.43190553698049999</c:v>
                </c:pt>
                <c:pt idx="711">
                  <c:v>0.43396414574442854</c:v>
                </c:pt>
                <c:pt idx="712">
                  <c:v>0.43604867150421434</c:v>
                </c:pt>
                <c:pt idx="713">
                  <c:v>0.43680688734035711</c:v>
                </c:pt>
                <c:pt idx="714">
                  <c:v>0.43756510317649999</c:v>
                </c:pt>
                <c:pt idx="715">
                  <c:v>0.43832331901264288</c:v>
                </c:pt>
                <c:pt idx="716">
                  <c:v>0.44096411834314286</c:v>
                </c:pt>
                <c:pt idx="717">
                  <c:v>0.44411339953999995</c:v>
                </c:pt>
                <c:pt idx="718">
                  <c:v>0.4502793173119285</c:v>
                </c:pt>
                <c:pt idx="719">
                  <c:v>0.45042901242707145</c:v>
                </c:pt>
                <c:pt idx="720">
                  <c:v>0.45707464558314281</c:v>
                </c:pt>
                <c:pt idx="721">
                  <c:v>0.46372027873921418</c:v>
                </c:pt>
                <c:pt idx="722">
                  <c:v>0.47036591189528565</c:v>
                </c:pt>
                <c:pt idx="723">
                  <c:v>0.47643524019135708</c:v>
                </c:pt>
                <c:pt idx="724">
                  <c:v>0.48388470730914285</c:v>
                </c:pt>
                <c:pt idx="725">
                  <c:v>0.48718532205678572</c:v>
                </c:pt>
                <c:pt idx="726">
                  <c:v>0.48999063152821426</c:v>
                </c:pt>
                <c:pt idx="727">
                  <c:v>0.48996315565478571</c:v>
                </c:pt>
                <c:pt idx="728">
                  <c:v>0.48993567978135716</c:v>
                </c:pt>
                <c:pt idx="729">
                  <c:v>0.48990820390792855</c:v>
                </c:pt>
                <c:pt idx="730">
                  <c:v>0.48832661213285711</c:v>
                </c:pt>
                <c:pt idx="731">
                  <c:v>0.4890754811928571</c:v>
                </c:pt>
                <c:pt idx="732">
                  <c:v>0.48706739950349992</c:v>
                </c:pt>
                <c:pt idx="733">
                  <c:v>0.4907689753426428</c:v>
                </c:pt>
                <c:pt idx="734">
                  <c:v>0.48714770041178568</c:v>
                </c:pt>
                <c:pt idx="735">
                  <c:v>0.4835264254809285</c:v>
                </c:pt>
                <c:pt idx="736">
                  <c:v>0.47990515055007138</c:v>
                </c:pt>
                <c:pt idx="737">
                  <c:v>0.47449893240499996</c:v>
                </c:pt>
                <c:pt idx="738">
                  <c:v>0.46950575047507143</c:v>
                </c:pt>
                <c:pt idx="739">
                  <c:v>0.46449913780671437</c:v>
                </c:pt>
                <c:pt idx="740">
                  <c:v>0.45927531217907142</c:v>
                </c:pt>
                <c:pt idx="741">
                  <c:v>0.45250471206514281</c:v>
                </c:pt>
                <c:pt idx="742">
                  <c:v>0.44573411195121421</c:v>
                </c:pt>
                <c:pt idx="743">
                  <c:v>0.4389635118372856</c:v>
                </c:pt>
                <c:pt idx="744">
                  <c:v>0.43249416705578564</c:v>
                </c:pt>
                <c:pt idx="745">
                  <c:v>0.42550276580199992</c:v>
                </c:pt>
                <c:pt idx="746">
                  <c:v>0.42402973266521421</c:v>
                </c:pt>
                <c:pt idx="747">
                  <c:v>0.42208794362078572</c:v>
                </c:pt>
                <c:pt idx="748">
                  <c:v>0.42602212126614286</c:v>
                </c:pt>
                <c:pt idx="749">
                  <c:v>0.42995629891149995</c:v>
                </c:pt>
                <c:pt idx="750">
                  <c:v>0.43389047655685709</c:v>
                </c:pt>
                <c:pt idx="751">
                  <c:v>0.44274562137807133</c:v>
                </c:pt>
                <c:pt idx="752">
                  <c:v>0.45395670727449994</c:v>
                </c:pt>
                <c:pt idx="753">
                  <c:v>0.46726004130100002</c:v>
                </c:pt>
                <c:pt idx="754">
                  <c:v>0.48342362632657138</c:v>
                </c:pt>
                <c:pt idx="755">
                  <c:v>0.50037338646685714</c:v>
                </c:pt>
                <c:pt idx="756">
                  <c:v>0.51732314660714285</c:v>
                </c:pt>
                <c:pt idx="757">
                  <c:v>0.53427290674742867</c:v>
                </c:pt>
                <c:pt idx="758">
                  <c:v>0.55328870894085713</c:v>
                </c:pt>
                <c:pt idx="759">
                  <c:v>0.56938551677435723</c:v>
                </c:pt>
                <c:pt idx="760">
                  <c:v>0.58254750193964289</c:v>
                </c:pt>
                <c:pt idx="761">
                  <c:v>0.59833640386664289</c:v>
                </c:pt>
                <c:pt idx="762">
                  <c:v>0.61673762016150013</c:v>
                </c:pt>
                <c:pt idx="763">
                  <c:v>0.63513883645635716</c:v>
                </c:pt>
                <c:pt idx="764">
                  <c:v>0.6535400527512143</c:v>
                </c:pt>
                <c:pt idx="765">
                  <c:v>0.66867711305092858</c:v>
                </c:pt>
                <c:pt idx="766">
                  <c:v>0.68240771122592858</c:v>
                </c:pt>
                <c:pt idx="767">
                  <c:v>0.69197164011214274</c:v>
                </c:pt>
                <c:pt idx="768">
                  <c:v>0.7035337349345</c:v>
                </c:pt>
                <c:pt idx="769">
                  <c:v>0.71823232319578578</c:v>
                </c:pt>
                <c:pt idx="770">
                  <c:v>0.73293091145707145</c:v>
                </c:pt>
                <c:pt idx="771">
                  <c:v>0.74762949971835724</c:v>
                </c:pt>
                <c:pt idx="772">
                  <c:v>0.75729259289385731</c:v>
                </c:pt>
                <c:pt idx="773">
                  <c:v>0.76860411843050003</c:v>
                </c:pt>
                <c:pt idx="774">
                  <c:v>0.77259775455107138</c:v>
                </c:pt>
                <c:pt idx="775">
                  <c:v>0.77503252322978555</c:v>
                </c:pt>
                <c:pt idx="776">
                  <c:v>0.78028847396542844</c:v>
                </c:pt>
                <c:pt idx="777">
                  <c:v>0.78554442470107133</c:v>
                </c:pt>
                <c:pt idx="778">
                  <c:v>0.79080037543671433</c:v>
                </c:pt>
                <c:pt idx="779">
                  <c:v>0.78528649459164301</c:v>
                </c:pt>
                <c:pt idx="780">
                  <c:v>0.78768829940871432</c:v>
                </c:pt>
                <c:pt idx="781">
                  <c:v>0.79186912080507132</c:v>
                </c:pt>
                <c:pt idx="782">
                  <c:v>0.79328227985771427</c:v>
                </c:pt>
                <c:pt idx="783">
                  <c:v>0.79371821816771415</c:v>
                </c:pt>
                <c:pt idx="784">
                  <c:v>0.79415415647771415</c:v>
                </c:pt>
                <c:pt idx="785">
                  <c:v>0.79459009478771414</c:v>
                </c:pt>
                <c:pt idx="786">
                  <c:v>0.79657374101021428</c:v>
                </c:pt>
                <c:pt idx="787">
                  <c:v>0.79729596453950002</c:v>
                </c:pt>
                <c:pt idx="788">
                  <c:v>0.79967235686871441</c:v>
                </c:pt>
                <c:pt idx="789">
                  <c:v>0.79865065483221431</c:v>
                </c:pt>
                <c:pt idx="790">
                  <c:v>0.79078469363342863</c:v>
                </c:pt>
                <c:pt idx="791">
                  <c:v>0.78291873243464283</c:v>
                </c:pt>
                <c:pt idx="792">
                  <c:v>0.77505277123585703</c:v>
                </c:pt>
                <c:pt idx="793">
                  <c:v>0.78115209907757133</c:v>
                </c:pt>
                <c:pt idx="794">
                  <c:v>0.77260888307764286</c:v>
                </c:pt>
                <c:pt idx="795">
                  <c:v>0.76752333182014287</c:v>
                </c:pt>
                <c:pt idx="796">
                  <c:v>0.76001238333092858</c:v>
                </c:pt>
                <c:pt idx="797">
                  <c:v>0.74923103651842859</c:v>
                </c:pt>
                <c:pt idx="798">
                  <c:v>0.73844968970592872</c:v>
                </c:pt>
                <c:pt idx="799">
                  <c:v>0.72766834289342863</c:v>
                </c:pt>
                <c:pt idx="800">
                  <c:v>0.71445450746507144</c:v>
                </c:pt>
                <c:pt idx="801">
                  <c:v>0.70035150648249989</c:v>
                </c:pt>
                <c:pt idx="802">
                  <c:v>0.6855961421105714</c:v>
                </c:pt>
                <c:pt idx="803">
                  <c:v>0.67348423180771433</c:v>
                </c:pt>
                <c:pt idx="804">
                  <c:v>0.66190673941578571</c:v>
                </c:pt>
                <c:pt idx="805">
                  <c:v>0.65032924702385719</c:v>
                </c:pt>
                <c:pt idx="806">
                  <c:v>0.63875175463192857</c:v>
                </c:pt>
                <c:pt idx="807">
                  <c:v>0.62473381389435712</c:v>
                </c:pt>
                <c:pt idx="808">
                  <c:v>0.6077513670792144</c:v>
                </c:pt>
                <c:pt idx="809">
                  <c:v>0.58923151691164299</c:v>
                </c:pt>
                <c:pt idx="810">
                  <c:v>0.57835224963121434</c:v>
                </c:pt>
                <c:pt idx="811">
                  <c:v>0.57113712093735725</c:v>
                </c:pt>
                <c:pt idx="812">
                  <c:v>0.56392199224350015</c:v>
                </c:pt>
                <c:pt idx="813">
                  <c:v>0.55670686354964283</c:v>
                </c:pt>
                <c:pt idx="814">
                  <c:v>0.55511056224985722</c:v>
                </c:pt>
                <c:pt idx="815">
                  <c:v>0.55562513326550012</c:v>
                </c:pt>
                <c:pt idx="816">
                  <c:v>0.55846975934457155</c:v>
                </c:pt>
                <c:pt idx="817">
                  <c:v>0.56022865893628582</c:v>
                </c:pt>
                <c:pt idx="818">
                  <c:v>0.56302985844464304</c:v>
                </c:pt>
                <c:pt idx="819">
                  <c:v>0.56583105795300015</c:v>
                </c:pt>
                <c:pt idx="820">
                  <c:v>0.56863225746135737</c:v>
                </c:pt>
                <c:pt idx="821">
                  <c:v>0.57338859653050012</c:v>
                </c:pt>
                <c:pt idx="822">
                  <c:v>0.58250985511885722</c:v>
                </c:pt>
                <c:pt idx="823">
                  <c:v>0.58451187442278574</c:v>
                </c:pt>
                <c:pt idx="824">
                  <c:v>0.58686684233835718</c:v>
                </c:pt>
                <c:pt idx="825">
                  <c:v>0.58672095209864294</c:v>
                </c:pt>
                <c:pt idx="826">
                  <c:v>0.5865750618589286</c:v>
                </c:pt>
                <c:pt idx="827">
                  <c:v>0.58642917161921437</c:v>
                </c:pt>
                <c:pt idx="828">
                  <c:v>0.58195806668385708</c:v>
                </c:pt>
                <c:pt idx="829">
                  <c:v>0.58261886868028578</c:v>
                </c:pt>
                <c:pt idx="830">
                  <c:v>0.58488324384349999</c:v>
                </c:pt>
                <c:pt idx="831">
                  <c:v>0.59082372278764284</c:v>
                </c:pt>
                <c:pt idx="832">
                  <c:v>0.59639180542507142</c:v>
                </c:pt>
                <c:pt idx="833">
                  <c:v>0.60195988806250011</c:v>
                </c:pt>
                <c:pt idx="834">
                  <c:v>0.6075279706999287</c:v>
                </c:pt>
                <c:pt idx="835">
                  <c:v>0.61263919466464301</c:v>
                </c:pt>
                <c:pt idx="836">
                  <c:v>0.6298198473772143</c:v>
                </c:pt>
                <c:pt idx="837">
                  <c:v>0.65228439506735725</c:v>
                </c:pt>
                <c:pt idx="838">
                  <c:v>0.67013075169464298</c:v>
                </c:pt>
                <c:pt idx="839">
                  <c:v>0.6879771083219286</c:v>
                </c:pt>
                <c:pt idx="840">
                  <c:v>0.70582346494921444</c:v>
                </c:pt>
                <c:pt idx="841">
                  <c:v>0.72366982157650006</c:v>
                </c:pt>
                <c:pt idx="842">
                  <c:v>0.74364048724792853</c:v>
                </c:pt>
                <c:pt idx="843">
                  <c:v>0.76133672934100005</c:v>
                </c:pt>
                <c:pt idx="844">
                  <c:v>0.78161036656785721</c:v>
                </c:pt>
                <c:pt idx="845">
                  <c:v>0.79763531284800016</c:v>
                </c:pt>
                <c:pt idx="846">
                  <c:v>0.81419818125214294</c:v>
                </c:pt>
                <c:pt idx="847">
                  <c:v>0.83076104965628572</c:v>
                </c:pt>
                <c:pt idx="848">
                  <c:v>0.8473239180604285</c:v>
                </c:pt>
                <c:pt idx="849">
                  <c:v>0.85993968565285694</c:v>
                </c:pt>
                <c:pt idx="850">
                  <c:v>0.86747322332414267</c:v>
                </c:pt>
                <c:pt idx="851">
                  <c:v>0.87631865266742837</c:v>
                </c:pt>
                <c:pt idx="852">
                  <c:v>0.88534014466049982</c:v>
                </c:pt>
                <c:pt idx="853">
                  <c:v>0.89366396026471429</c:v>
                </c:pt>
                <c:pt idx="854">
                  <c:v>0.90198777586892864</c:v>
                </c:pt>
                <c:pt idx="855">
                  <c:v>0.91031159147314289</c:v>
                </c:pt>
                <c:pt idx="856">
                  <c:v>0.91668064744207156</c:v>
                </c:pt>
                <c:pt idx="857">
                  <c:v>0.92274395730414305</c:v>
                </c:pt>
                <c:pt idx="858">
                  <c:v>0.91868759859157156</c:v>
                </c:pt>
                <c:pt idx="859">
                  <c:v>0.91519084805907158</c:v>
                </c:pt>
                <c:pt idx="860">
                  <c:v>0.90713992932178578</c:v>
                </c:pt>
                <c:pt idx="861">
                  <c:v>0.89908901058450019</c:v>
                </c:pt>
                <c:pt idx="862">
                  <c:v>0.8910380918472145</c:v>
                </c:pt>
                <c:pt idx="863">
                  <c:v>0.88508595985728589</c:v>
                </c:pt>
                <c:pt idx="864">
                  <c:v>0.8757811522799287</c:v>
                </c:pt>
                <c:pt idx="865">
                  <c:v>0.86751523209535719</c:v>
                </c:pt>
                <c:pt idx="866">
                  <c:v>0.85353170168414294</c:v>
                </c:pt>
                <c:pt idx="867">
                  <c:v>0.84740262154407142</c:v>
                </c:pt>
                <c:pt idx="868">
                  <c:v>0.84127354140400001</c:v>
                </c:pt>
                <c:pt idx="869">
                  <c:v>0.83514446126392861</c:v>
                </c:pt>
                <c:pt idx="870">
                  <c:v>0.83110993824785706</c:v>
                </c:pt>
                <c:pt idx="871">
                  <c:v>0.83182082856071415</c:v>
                </c:pt>
                <c:pt idx="872">
                  <c:v>0.83667741451378574</c:v>
                </c:pt>
                <c:pt idx="873">
                  <c:v>0.83896061093449992</c:v>
                </c:pt>
                <c:pt idx="874">
                  <c:v>0.84184107365142857</c:v>
                </c:pt>
                <c:pt idx="875">
                  <c:v>0.84472153636835701</c:v>
                </c:pt>
                <c:pt idx="876">
                  <c:v>0.84760199908528555</c:v>
                </c:pt>
                <c:pt idx="877">
                  <c:v>0.84754437458164278</c:v>
                </c:pt>
                <c:pt idx="878">
                  <c:v>0.84632583505350001</c:v>
                </c:pt>
                <c:pt idx="879">
                  <c:v>0.84074217814171437</c:v>
                </c:pt>
                <c:pt idx="880">
                  <c:v>0.84140307971364281</c:v>
                </c:pt>
                <c:pt idx="881">
                  <c:v>0.83636414762028566</c:v>
                </c:pt>
                <c:pt idx="882">
                  <c:v>0.83132521552692851</c:v>
                </c:pt>
                <c:pt idx="883">
                  <c:v>0.82628628343357136</c:v>
                </c:pt>
                <c:pt idx="884">
                  <c:v>0.82274100997921429</c:v>
                </c:pt>
                <c:pt idx="885">
                  <c:v>0.81702920823228564</c:v>
                </c:pt>
                <c:pt idx="886">
                  <c:v>0.81216076032800011</c:v>
                </c:pt>
                <c:pt idx="887">
                  <c:v>0.81187967366207148</c:v>
                </c:pt>
                <c:pt idx="888">
                  <c:v>0.81339684806857149</c:v>
                </c:pt>
                <c:pt idx="889">
                  <c:v>0.8149140224750715</c:v>
                </c:pt>
                <c:pt idx="890">
                  <c:v>0.8164311968815714</c:v>
                </c:pt>
                <c:pt idx="891">
                  <c:v>0.82415622006035705</c:v>
                </c:pt>
                <c:pt idx="892">
                  <c:v>0.83988043490321418</c:v>
                </c:pt>
                <c:pt idx="893">
                  <c:v>0.8602125850165715</c:v>
                </c:pt>
                <c:pt idx="894">
                  <c:v>0.88052038534492849</c:v>
                </c:pt>
                <c:pt idx="895">
                  <c:v>0.90464677754942868</c:v>
                </c:pt>
                <c:pt idx="896">
                  <c:v>0.92877316975392854</c:v>
                </c:pt>
                <c:pt idx="897">
                  <c:v>0.95289956195842851</c:v>
                </c:pt>
                <c:pt idx="898">
                  <c:v>0.97705957664607124</c:v>
                </c:pt>
                <c:pt idx="899">
                  <c:v>1.0166086220395711</c:v>
                </c:pt>
                <c:pt idx="900">
                  <c:v>1.0527657387858569</c:v>
                </c:pt>
                <c:pt idx="901">
                  <c:v>1.089610985270143</c:v>
                </c:pt>
                <c:pt idx="902">
                  <c:v>1.1352775206793571</c:v>
                </c:pt>
                <c:pt idx="903">
                  <c:v>1.1809440560885716</c:v>
                </c:pt>
                <c:pt idx="904">
                  <c:v>1.2266105914977856</c:v>
                </c:pt>
                <c:pt idx="905">
                  <c:v>1.2665072673168574</c:v>
                </c:pt>
                <c:pt idx="906">
                  <c:v>1.2998765597847854</c:v>
                </c:pt>
                <c:pt idx="907">
                  <c:v>1.3283320076083569</c:v>
                </c:pt>
                <c:pt idx="908">
                  <c:v>1.3553791921188572</c:v>
                </c:pt>
                <c:pt idx="909">
                  <c:v>1.3774230668932856</c:v>
                </c:pt>
                <c:pt idx="910">
                  <c:v>1.3994669416677141</c:v>
                </c:pt>
                <c:pt idx="911">
                  <c:v>1.4215108164421424</c:v>
                </c:pt>
                <c:pt idx="912">
                  <c:v>1.4443730386311429</c:v>
                </c:pt>
                <c:pt idx="913">
                  <c:v>1.4526965799095712</c:v>
                </c:pt>
                <c:pt idx="914">
                  <c:v>1.4655676328304288</c:v>
                </c:pt>
                <c:pt idx="915">
                  <c:v>1.4801254078669288</c:v>
                </c:pt>
                <c:pt idx="916">
                  <c:v>1.4883563932328574</c:v>
                </c:pt>
                <c:pt idx="917">
                  <c:v>1.496587378598786</c:v>
                </c:pt>
                <c:pt idx="918">
                  <c:v>1.5048183639647146</c:v>
                </c:pt>
                <c:pt idx="919">
                  <c:v>1.5183120404605717</c:v>
                </c:pt>
                <c:pt idx="920">
                  <c:v>1.5292977943466428</c:v>
                </c:pt>
                <c:pt idx="921">
                  <c:v>1.537491807776</c:v>
                </c:pt>
                <c:pt idx="922">
                  <c:v>1.5456600577945001</c:v>
                </c:pt>
                <c:pt idx="923">
                  <c:v>1.5467088254462857</c:v>
                </c:pt>
                <c:pt idx="924">
                  <c:v>1.5477575930980714</c:v>
                </c:pt>
                <c:pt idx="925">
                  <c:v>1.5488063607498572</c:v>
                </c:pt>
                <c:pt idx="926">
                  <c:v>1.5488861104812859</c:v>
                </c:pt>
                <c:pt idx="927">
                  <c:v>1.5356585976702859</c:v>
                </c:pt>
                <c:pt idx="928">
                  <c:v>1.5230917398207857</c:v>
                </c:pt>
                <c:pt idx="929">
                  <c:v>1.5081300500735</c:v>
                </c:pt>
                <c:pt idx="930">
                  <c:v>1.4961424921574997</c:v>
                </c:pt>
                <c:pt idx="931">
                  <c:v>1.4841549342414999</c:v>
                </c:pt>
                <c:pt idx="932">
                  <c:v>1.4721673763254997</c:v>
                </c:pt>
                <c:pt idx="933">
                  <c:v>1.4583946576997853</c:v>
                </c:pt>
                <c:pt idx="934">
                  <c:v>1.4448271923475711</c:v>
                </c:pt>
                <c:pt idx="935">
                  <c:v>1.4342382255374999</c:v>
                </c:pt>
                <c:pt idx="936">
                  <c:v>1.4271860337193569</c:v>
                </c:pt>
                <c:pt idx="937">
                  <c:v>1.4213521008840713</c:v>
                </c:pt>
                <c:pt idx="938">
                  <c:v>1.4155181680487856</c:v>
                </c:pt>
                <c:pt idx="939">
                  <c:v>1.4096842352134999</c:v>
                </c:pt>
                <c:pt idx="940">
                  <c:v>1.4015262819410716</c:v>
                </c:pt>
                <c:pt idx="941">
                  <c:v>1.3996783711795717</c:v>
                </c:pt>
                <c:pt idx="942">
                  <c:v>1.3953789097292861</c:v>
                </c:pt>
                <c:pt idx="943">
                  <c:v>1.389295979506</c:v>
                </c:pt>
                <c:pt idx="944">
                  <c:v>1.3783814742528568</c:v>
                </c:pt>
                <c:pt idx="945">
                  <c:v>1.3674669689997141</c:v>
                </c:pt>
                <c:pt idx="946">
                  <c:v>1.3565524637465711</c:v>
                </c:pt>
                <c:pt idx="947">
                  <c:v>1.3459400400967141</c:v>
                </c:pt>
                <c:pt idx="948">
                  <c:v>1.3387263230332855</c:v>
                </c:pt>
                <c:pt idx="949">
                  <c:v>1.333745981628</c:v>
                </c:pt>
                <c:pt idx="950">
                  <c:v>1.3257413599798569</c:v>
                </c:pt>
                <c:pt idx="951">
                  <c:v>1.3247483872205001</c:v>
                </c:pt>
                <c:pt idx="952">
                  <c:v>1.323755414461143</c:v>
                </c:pt>
                <c:pt idx="953">
                  <c:v>1.3227624417017858</c:v>
                </c:pt>
                <c:pt idx="954">
                  <c:v>1.3259463751930716</c:v>
                </c:pt>
                <c:pt idx="955">
                  <c:v>1.3328637367614289</c:v>
                </c:pt>
                <c:pt idx="956">
                  <c:v>1.3416509008352142</c:v>
                </c:pt>
                <c:pt idx="957">
                  <c:v>1.3542740316890001</c:v>
                </c:pt>
                <c:pt idx="958">
                  <c:v>1.3597912543294286</c:v>
                </c:pt>
                <c:pt idx="959">
                  <c:v>1.3653084769698574</c:v>
                </c:pt>
                <c:pt idx="960">
                  <c:v>1.3708256996102859</c:v>
                </c:pt>
                <c:pt idx="961">
                  <c:v>1.3783917111679287</c:v>
                </c:pt>
                <c:pt idx="962">
                  <c:v>1.3859841805765001</c:v>
                </c:pt>
                <c:pt idx="963">
                  <c:v>1.3893089831801431</c:v>
                </c:pt>
                <c:pt idx="964">
                  <c:v>1.3886322365649999</c:v>
                </c:pt>
                <c:pt idx="965">
                  <c:v>1.3846765566148569</c:v>
                </c:pt>
                <c:pt idx="966">
                  <c:v>1.3807208766647143</c:v>
                </c:pt>
                <c:pt idx="967">
                  <c:v>1.3767651967145713</c:v>
                </c:pt>
                <c:pt idx="968">
                  <c:v>1.3717656370771427</c:v>
                </c:pt>
                <c:pt idx="969">
                  <c:v>1.3646389043107143</c:v>
                </c:pt>
                <c:pt idx="970">
                  <c:v>1.3556494394136427</c:v>
                </c:pt>
                <c:pt idx="971">
                  <c:v>1.3456246665609286</c:v>
                </c:pt>
                <c:pt idx="972">
                  <c:v>1.3370560139682854</c:v>
                </c:pt>
                <c:pt idx="973">
                  <c:v>1.3284873613756427</c:v>
                </c:pt>
                <c:pt idx="974">
                  <c:v>1.3199187087829998</c:v>
                </c:pt>
                <c:pt idx="975">
                  <c:v>1.3055723477973569</c:v>
                </c:pt>
                <c:pt idx="976">
                  <c:v>1.2921914356950712</c:v>
                </c:pt>
                <c:pt idx="977">
                  <c:v>1.2842416143795714</c:v>
                </c:pt>
                <c:pt idx="978">
                  <c:v>1.2839075832200717</c:v>
                </c:pt>
                <c:pt idx="979">
                  <c:v>1.2818143624350713</c:v>
                </c:pt>
                <c:pt idx="980">
                  <c:v>1.2797211416500713</c:v>
                </c:pt>
                <c:pt idx="981">
                  <c:v>1.2776279208650714</c:v>
                </c:pt>
                <c:pt idx="982">
                  <c:v>1.2733490833374999</c:v>
                </c:pt>
                <c:pt idx="983">
                  <c:v>1.2702083320414999</c:v>
                </c:pt>
                <c:pt idx="984">
                  <c:v>1.2669278466941427</c:v>
                </c:pt>
                <c:pt idx="985">
                  <c:v>1.2576391175874997</c:v>
                </c:pt>
                <c:pt idx="986">
                  <c:v>1.2567228933192853</c:v>
                </c:pt>
                <c:pt idx="987">
                  <c:v>1.255806669051071</c:v>
                </c:pt>
                <c:pt idx="988">
                  <c:v>1.2548904447828568</c:v>
                </c:pt>
                <c:pt idx="989">
                  <c:v>1.2566999387829996</c:v>
                </c:pt>
                <c:pt idx="990">
                  <c:v>1.2520201712710712</c:v>
                </c:pt>
                <c:pt idx="991">
                  <c:v>1.2463404914411427</c:v>
                </c:pt>
                <c:pt idx="992">
                  <c:v>1.2372894415270002</c:v>
                </c:pt>
                <c:pt idx="993">
                  <c:v>1.234962049922</c:v>
                </c:pt>
                <c:pt idx="994">
                  <c:v>1.2326346583170003</c:v>
                </c:pt>
                <c:pt idx="995">
                  <c:v>1.2303072667120001</c:v>
                </c:pt>
                <c:pt idx="996">
                  <c:v>1.2279798751070001</c:v>
                </c:pt>
                <c:pt idx="997">
                  <c:v>1.2256524835020002</c:v>
                </c:pt>
                <c:pt idx="998">
                  <c:v>1.2283933905952142</c:v>
                </c:pt>
                <c:pt idx="999">
                  <c:v>1.2381323702254288</c:v>
                </c:pt>
                <c:pt idx="1000">
                  <c:v>1.2431535883098572</c:v>
                </c:pt>
                <c:pt idx="1001">
                  <c:v>1.2481748063942857</c:v>
                </c:pt>
                <c:pt idx="1002">
                  <c:v>1.2531960244787144</c:v>
                </c:pt>
                <c:pt idx="1003">
                  <c:v>1.2589183621672857</c:v>
                </c:pt>
                <c:pt idx="1004">
                  <c:v>1.2687493885634999</c:v>
                </c:pt>
                <c:pt idx="1005">
                  <c:v>1.2854848568301431</c:v>
                </c:pt>
                <c:pt idx="1006">
                  <c:v>1.2978012283990716</c:v>
                </c:pt>
                <c:pt idx="1007">
                  <c:v>1.3066376875475001</c:v>
                </c:pt>
                <c:pt idx="1008">
                  <c:v>1.3154741466959285</c:v>
                </c:pt>
                <c:pt idx="1009">
                  <c:v>1.324310605844357</c:v>
                </c:pt>
                <c:pt idx="1010">
                  <c:v>1.331822155972</c:v>
                </c:pt>
                <c:pt idx="1011">
                  <c:v>1.3412561109484999</c:v>
                </c:pt>
                <c:pt idx="1012">
                  <c:v>1.3410867335240713</c:v>
                </c:pt>
                <c:pt idx="1013">
                  <c:v>1.3359107715521426</c:v>
                </c:pt>
                <c:pt idx="1014">
                  <c:v>1.3324430841410713</c:v>
                </c:pt>
                <c:pt idx="1015">
                  <c:v>1.3289753967299998</c:v>
                </c:pt>
                <c:pt idx="1016">
                  <c:v>1.3255077093189285</c:v>
                </c:pt>
                <c:pt idx="1017">
                  <c:v>1.3196076721949286</c:v>
                </c:pt>
                <c:pt idx="1018">
                  <c:v>1.3174088887720001</c:v>
                </c:pt>
                <c:pt idx="1019">
                  <c:v>1.2981835536441431</c:v>
                </c:pt>
                <c:pt idx="1020">
                  <c:v>1.2837376790502855</c:v>
                </c:pt>
                <c:pt idx="1021">
                  <c:v>1.267968957685357</c:v>
                </c:pt>
                <c:pt idx="1022">
                  <c:v>1.2522002363204285</c:v>
                </c:pt>
                <c:pt idx="1023">
                  <c:v>1.2364315149554999</c:v>
                </c:pt>
                <c:pt idx="1024">
                  <c:v>1.220194398913143</c:v>
                </c:pt>
                <c:pt idx="1025">
                  <c:v>1.1986044550501429</c:v>
                </c:pt>
                <c:pt idx="1026">
                  <c:v>1.1852307663905715</c:v>
                </c:pt>
                <c:pt idx="1027">
                  <c:v>1.1739037577280715</c:v>
                </c:pt>
                <c:pt idx="1028">
                  <c:v>1.1565859561217142</c:v>
                </c:pt>
                <c:pt idx="1029">
                  <c:v>1.1392681545153569</c:v>
                </c:pt>
                <c:pt idx="1030">
                  <c:v>1.1219503529089998</c:v>
                </c:pt>
                <c:pt idx="1031">
                  <c:v>1.1064452398633571</c:v>
                </c:pt>
                <c:pt idx="1032">
                  <c:v>1.0906846251722857</c:v>
                </c:pt>
                <c:pt idx="1033">
                  <c:v>1.0850461203157142</c:v>
                </c:pt>
                <c:pt idx="1034">
                  <c:v>1.0785077959336427</c:v>
                </c:pt>
                <c:pt idx="1035">
                  <c:v>1.0731376967707855</c:v>
                </c:pt>
                <c:pt idx="1036">
                  <c:v>1.0677675976079284</c:v>
                </c:pt>
                <c:pt idx="1037">
                  <c:v>1.0623974984450713</c:v>
                </c:pt>
                <c:pt idx="1038">
                  <c:v>1.0568236671542854</c:v>
                </c:pt>
                <c:pt idx="1039">
                  <c:v>1.0574103694854284</c:v>
                </c:pt>
                <c:pt idx="1040">
                  <c:v>1.0583155206219284</c:v>
                </c:pt>
                <c:pt idx="1041">
                  <c:v>1.0586921558044284</c:v>
                </c:pt>
                <c:pt idx="1042">
                  <c:v>1.0654246427360712</c:v>
                </c:pt>
                <c:pt idx="1043">
                  <c:v>1.0721571296677141</c:v>
                </c:pt>
                <c:pt idx="1044">
                  <c:v>1.0788896165993571</c:v>
                </c:pt>
                <c:pt idx="1045">
                  <c:v>1.0827976745953571</c:v>
                </c:pt>
                <c:pt idx="1046">
                  <c:v>1.0840099849363574</c:v>
                </c:pt>
                <c:pt idx="1047">
                  <c:v>1.0845035500942144</c:v>
                </c:pt>
                <c:pt idx="1048">
                  <c:v>1.0819531785363572</c:v>
                </c:pt>
                <c:pt idx="1049">
                  <c:v>1.0829825597830713</c:v>
                </c:pt>
                <c:pt idx="1050">
                  <c:v>1.0840119410297857</c:v>
                </c:pt>
                <c:pt idx="1051">
                  <c:v>1.0850413222764999</c:v>
                </c:pt>
                <c:pt idx="1052">
                  <c:v>1.0845343638819998</c:v>
                </c:pt>
                <c:pt idx="1053">
                  <c:v>1.0799020640560713</c:v>
                </c:pt>
                <c:pt idx="1054">
                  <c:v>1.0698817253996427</c:v>
                </c:pt>
                <c:pt idx="1055">
                  <c:v>1.0607553103757141</c:v>
                </c:pt>
                <c:pt idx="1056">
                  <c:v>1.0502212867735714</c:v>
                </c:pt>
                <c:pt idx="1057">
                  <c:v>1.0396872631714287</c:v>
                </c:pt>
                <c:pt idx="1058">
                  <c:v>1.0291532395692857</c:v>
                </c:pt>
                <c:pt idx="1059">
                  <c:v>1.017540825756643</c:v>
                </c:pt>
                <c:pt idx="1060">
                  <c:v>1.0022907041345002</c:v>
                </c:pt>
                <c:pt idx="1061">
                  <c:v>0.99012646958321426</c:v>
                </c:pt>
                <c:pt idx="1062">
                  <c:v>0.98510686371821421</c:v>
                </c:pt>
                <c:pt idx="1063">
                  <c:v>0.97519750293407148</c:v>
                </c:pt>
                <c:pt idx="1064">
                  <c:v>0.96528814214992864</c:v>
                </c:pt>
                <c:pt idx="1065">
                  <c:v>0.9553787813657858</c:v>
                </c:pt>
                <c:pt idx="1066">
                  <c:v>0.946899438031643</c:v>
                </c:pt>
                <c:pt idx="1067">
                  <c:v>0.94853484566050017</c:v>
                </c:pt>
                <c:pt idx="1068">
                  <c:v>0.95622868941728589</c:v>
                </c:pt>
                <c:pt idx="1069">
                  <c:v>0.96510281549164278</c:v>
                </c:pt>
                <c:pt idx="1070">
                  <c:v>0.9688201913954998</c:v>
                </c:pt>
                <c:pt idx="1071">
                  <c:v>0.97253756729935692</c:v>
                </c:pt>
                <c:pt idx="1072">
                  <c:v>0.97625494320321404</c:v>
                </c:pt>
                <c:pt idx="1073">
                  <c:v>0.98612491697299987</c:v>
                </c:pt>
                <c:pt idx="1074">
                  <c:v>0.9957088587101427</c:v>
                </c:pt>
                <c:pt idx="1075">
                  <c:v>1.0071311483367142</c:v>
                </c:pt>
                <c:pt idx="1076">
                  <c:v>1.0263189532685</c:v>
                </c:pt>
                <c:pt idx="1077">
                  <c:v>1.0529834776302855</c:v>
                </c:pt>
                <c:pt idx="1078">
                  <c:v>1.0796480019920716</c:v>
                </c:pt>
                <c:pt idx="1079">
                  <c:v>1.1063125263538574</c:v>
                </c:pt>
                <c:pt idx="1080">
                  <c:v>1.1411217584457145</c:v>
                </c:pt>
                <c:pt idx="1081">
                  <c:v>1.1656203834452861</c:v>
                </c:pt>
                <c:pt idx="1082">
                  <c:v>1.1829558526592856</c:v>
                </c:pt>
                <c:pt idx="1083">
                  <c:v>1.2003686530552145</c:v>
                </c:pt>
                <c:pt idx="1084">
                  <c:v>1.2184124629312858</c:v>
                </c:pt>
                <c:pt idx="1085">
                  <c:v>1.2364562728073574</c:v>
                </c:pt>
                <c:pt idx="1086">
                  <c:v>1.2545000826834287</c:v>
                </c:pt>
                <c:pt idx="1087">
                  <c:v>1.259632892882143</c:v>
                </c:pt>
                <c:pt idx="1088">
                  <c:v>1.2692033166725716</c:v>
                </c:pt>
                <c:pt idx="1089">
                  <c:v>1.2687912451442143</c:v>
                </c:pt>
                <c:pt idx="1090">
                  <c:v>1.2634409942016427</c:v>
                </c:pt>
                <c:pt idx="1091">
                  <c:v>1.2534862834882858</c:v>
                </c:pt>
                <c:pt idx="1092">
                  <c:v>1.2435315727749285</c:v>
                </c:pt>
                <c:pt idx="1093">
                  <c:v>1.2335768620615712</c:v>
                </c:pt>
                <c:pt idx="1094">
                  <c:v>1.2126816699454286</c:v>
                </c:pt>
                <c:pt idx="1095">
                  <c:v>1.1953187777775001</c:v>
                </c:pt>
                <c:pt idx="1096">
                  <c:v>1.1835991868150713</c:v>
                </c:pt>
                <c:pt idx="1097">
                  <c:v>1.1690727954525715</c:v>
                </c:pt>
                <c:pt idx="1098">
                  <c:v>1.1605717061379288</c:v>
                </c:pt>
                <c:pt idx="1099">
                  <c:v>1.1520706168232857</c:v>
                </c:pt>
                <c:pt idx="1100">
                  <c:v>1.1435695275086428</c:v>
                </c:pt>
                <c:pt idx="1101">
                  <c:v>1.139910396713643</c:v>
                </c:pt>
                <c:pt idx="1102">
                  <c:v>1.132758352413143</c:v>
                </c:pt>
                <c:pt idx="1103">
                  <c:v>1.1291116362477858</c:v>
                </c:pt>
                <c:pt idx="1104">
                  <c:v>1.1202385504070718</c:v>
                </c:pt>
                <c:pt idx="1105">
                  <c:v>1.1082105360399288</c:v>
                </c:pt>
                <c:pt idx="1106">
                  <c:v>1.0961825216727858</c:v>
                </c:pt>
                <c:pt idx="1107">
                  <c:v>1.0841545073056429</c:v>
                </c:pt>
                <c:pt idx="1108">
                  <c:v>1.0731559534441431</c:v>
                </c:pt>
                <c:pt idx="1109">
                  <c:v>1.0564288713960714</c:v>
                </c:pt>
                <c:pt idx="1110">
                  <c:v>1.0377513825968572</c:v>
                </c:pt>
                <c:pt idx="1111">
                  <c:v>1.0285757969999287</c:v>
                </c:pt>
                <c:pt idx="1112">
                  <c:v>1.0174679733514285</c:v>
                </c:pt>
                <c:pt idx="1113">
                  <c:v>1.0063601497029286</c:v>
                </c:pt>
                <c:pt idx="1114">
                  <c:v>0.99525232605442859</c:v>
                </c:pt>
                <c:pt idx="1115">
                  <c:v>0.99168487983557174</c:v>
                </c:pt>
                <c:pt idx="1116">
                  <c:v>0.99389435124771441</c:v>
                </c:pt>
                <c:pt idx="1117">
                  <c:v>0.99801192603728572</c:v>
                </c:pt>
                <c:pt idx="1118">
                  <c:v>0.99906854261178579</c:v>
                </c:pt>
                <c:pt idx="1119">
                  <c:v>1.0034841194517141</c:v>
                </c:pt>
                <c:pt idx="1120">
                  <c:v>1.0078996962916429</c:v>
                </c:pt>
                <c:pt idx="1121">
                  <c:v>1.0123152731315714</c:v>
                </c:pt>
                <c:pt idx="1122">
                  <c:v>1.0234316673335715</c:v>
                </c:pt>
                <c:pt idx="1123">
                  <c:v>1.0327209328516427</c:v>
                </c:pt>
                <c:pt idx="1124">
                  <c:v>1.0437932453315</c:v>
                </c:pt>
                <c:pt idx="1125">
                  <c:v>1.0494905750491428</c:v>
                </c:pt>
                <c:pt idx="1126">
                  <c:v>1.0528596620893569</c:v>
                </c:pt>
                <c:pt idx="1127">
                  <c:v>1.0562287491295714</c:v>
                </c:pt>
                <c:pt idx="1128">
                  <c:v>1.0595978361697855</c:v>
                </c:pt>
                <c:pt idx="1129">
                  <c:v>1.0619253355925713</c:v>
                </c:pt>
                <c:pt idx="1130">
                  <c:v>1.0626614867418571</c:v>
                </c:pt>
                <c:pt idx="1131">
                  <c:v>1.0630098671671429</c:v>
                </c:pt>
                <c:pt idx="1132">
                  <c:v>1.0647750448435001</c:v>
                </c:pt>
                <c:pt idx="1133">
                  <c:v>1.0642507366116427</c:v>
                </c:pt>
                <c:pt idx="1134">
                  <c:v>1.0637264283797856</c:v>
                </c:pt>
                <c:pt idx="1135">
                  <c:v>1.0632021201479283</c:v>
                </c:pt>
                <c:pt idx="1136">
                  <c:v>1.0582513010556425</c:v>
                </c:pt>
                <c:pt idx="1137">
                  <c:v>1.0553543382984283</c:v>
                </c:pt>
                <c:pt idx="1138">
                  <c:v>1.0490392894809999</c:v>
                </c:pt>
                <c:pt idx="1139">
                  <c:v>1.0405607761633571</c:v>
                </c:pt>
                <c:pt idx="1140">
                  <c:v>1.0371489294077141</c:v>
                </c:pt>
                <c:pt idx="1141">
                  <c:v>1.0337370826520715</c:v>
                </c:pt>
                <c:pt idx="1142">
                  <c:v>1.0303252358964285</c:v>
                </c:pt>
                <c:pt idx="1143">
                  <c:v>1.0357089929012857</c:v>
                </c:pt>
                <c:pt idx="1144">
                  <c:v>1.0407967018319286</c:v>
                </c:pt>
                <c:pt idx="1145">
                  <c:v>1.0507826686789286</c:v>
                </c:pt>
                <c:pt idx="1146">
                  <c:v>1.0582797842414284</c:v>
                </c:pt>
                <c:pt idx="1147">
                  <c:v>1.0641973621074285</c:v>
                </c:pt>
                <c:pt idx="1148">
                  <c:v>1.0701149399734287</c:v>
                </c:pt>
                <c:pt idx="1149">
                  <c:v>1.0760325178394283</c:v>
                </c:pt>
                <c:pt idx="1150">
                  <c:v>1.0846004747726428</c:v>
                </c:pt>
                <c:pt idx="1151">
                  <c:v>1.0914969923369997</c:v>
                </c:pt>
                <c:pt idx="1152">
                  <c:v>1.1048183017694284</c:v>
                </c:pt>
                <c:pt idx="1153">
                  <c:v>1.1204624108615</c:v>
                </c:pt>
                <c:pt idx="1154">
                  <c:v>1.1400962170844999</c:v>
                </c:pt>
                <c:pt idx="1155">
                  <c:v>1.1597300233074999</c:v>
                </c:pt>
                <c:pt idx="1156">
                  <c:v>1.1793638295305</c:v>
                </c:pt>
                <c:pt idx="1157">
                  <c:v>1.1911895758658573</c:v>
                </c:pt>
                <c:pt idx="1158">
                  <c:v>1.1969933397619286</c:v>
                </c:pt>
                <c:pt idx="1159">
                  <c:v>1.1955964279285713</c:v>
                </c:pt>
                <c:pt idx="1160">
                  <c:v>1.1983509003658572</c:v>
                </c:pt>
                <c:pt idx="1161">
                  <c:v>1.2066378732935714</c:v>
                </c:pt>
                <c:pt idx="1162">
                  <c:v>1.2149248462212856</c:v>
                </c:pt>
                <c:pt idx="1163">
                  <c:v>1.223211819149</c:v>
                </c:pt>
                <c:pt idx="1164">
                  <c:v>1.2296711302350716</c:v>
                </c:pt>
                <c:pt idx="1165">
                  <c:v>1.2376452072855713</c:v>
                </c:pt>
                <c:pt idx="1166">
                  <c:v>1.2400392002863572</c:v>
                </c:pt>
                <c:pt idx="1167">
                  <c:v>1.2359374340790712</c:v>
                </c:pt>
                <c:pt idx="1168">
                  <c:v>1.227037220487357</c:v>
                </c:pt>
                <c:pt idx="1169">
                  <c:v>1.218137006895643</c:v>
                </c:pt>
                <c:pt idx="1170">
                  <c:v>1.2092367933039283</c:v>
                </c:pt>
                <c:pt idx="1171">
                  <c:v>1.1893763698624997</c:v>
                </c:pt>
                <c:pt idx="1172">
                  <c:v>1.1728396255935714</c:v>
                </c:pt>
                <c:pt idx="1173">
                  <c:v>1.1596741738950713</c:v>
                </c:pt>
                <c:pt idx="1174">
                  <c:v>1.1500687818169286</c:v>
                </c:pt>
                <c:pt idx="1175">
                  <c:v>1.1375999743311429</c:v>
                </c:pt>
                <c:pt idx="1176">
                  <c:v>1.1251311668453572</c:v>
                </c:pt>
                <c:pt idx="1177">
                  <c:v>1.1126623593595715</c:v>
                </c:pt>
                <c:pt idx="1178">
                  <c:v>1.1000710310226431</c:v>
                </c:pt>
                <c:pt idx="1179">
                  <c:v>1.0877046191424287</c:v>
                </c:pt>
                <c:pt idx="1180">
                  <c:v>1.0774793067777144</c:v>
                </c:pt>
                <c:pt idx="1181">
                  <c:v>1.0731612351891429</c:v>
                </c:pt>
                <c:pt idx="1182">
                  <c:v>1.0642148679067858</c:v>
                </c:pt>
                <c:pt idx="1183">
                  <c:v>1.0552685006244285</c:v>
                </c:pt>
                <c:pt idx="1184">
                  <c:v>1.0463221333420714</c:v>
                </c:pt>
                <c:pt idx="1185">
                  <c:v>1.0498764964517857</c:v>
                </c:pt>
                <c:pt idx="1186">
                  <c:v>1.0543676727586428</c:v>
                </c:pt>
                <c:pt idx="1187">
                  <c:v>1.0608896035844284</c:v>
                </c:pt>
                <c:pt idx="1188">
                  <c:v>1.0648757377609286</c:v>
                </c:pt>
                <c:pt idx="1189">
                  <c:v>1.063267384519357</c:v>
                </c:pt>
                <c:pt idx="1190">
                  <c:v>1.0616590312777858</c:v>
                </c:pt>
                <c:pt idx="1191">
                  <c:v>1.0600506780362142</c:v>
                </c:pt>
                <c:pt idx="1192">
                  <c:v>1.059391841876143</c:v>
                </c:pt>
                <c:pt idx="1193">
                  <c:v>1.0626784031062144</c:v>
                </c:pt>
                <c:pt idx="1194">
                  <c:v>1.0634143898285717</c:v>
                </c:pt>
                <c:pt idx="1195">
                  <c:v>1.0594776830615715</c:v>
                </c:pt>
                <c:pt idx="1196">
                  <c:v>1.0577283120238572</c:v>
                </c:pt>
                <c:pt idx="1197">
                  <c:v>1.0559789409861431</c:v>
                </c:pt>
                <c:pt idx="1198">
                  <c:v>1.0542295699484288</c:v>
                </c:pt>
                <c:pt idx="1199">
                  <c:v>1.0504236291886426</c:v>
                </c:pt>
                <c:pt idx="1200">
                  <c:v>1.0433986452332855</c:v>
                </c:pt>
                <c:pt idx="1201">
                  <c:v>1.0383773902354998</c:v>
                </c:pt>
                <c:pt idx="1202">
                  <c:v>1.0286388172792855</c:v>
                </c:pt>
                <c:pt idx="1203">
                  <c:v>1.0265479669407858</c:v>
                </c:pt>
                <c:pt idx="1204">
                  <c:v>1.0244571166022858</c:v>
                </c:pt>
                <c:pt idx="1205">
                  <c:v>1.0223662662637858</c:v>
                </c:pt>
                <c:pt idx="1206">
                  <c:v>1.0210379992073573</c:v>
                </c:pt>
                <c:pt idx="1207">
                  <c:v>1.0175880167760001</c:v>
                </c:pt>
                <c:pt idx="1208">
                  <c:v>1.0143608386077858</c:v>
                </c:pt>
                <c:pt idx="1209">
                  <c:v>1.0193506823498573</c:v>
                </c:pt>
                <c:pt idx="1210">
                  <c:v>1.0263931501276429</c:v>
                </c:pt>
                <c:pt idx="1211">
                  <c:v>1.0334356179054285</c:v>
                </c:pt>
                <c:pt idx="1212">
                  <c:v>1.0404780856832141</c:v>
                </c:pt>
                <c:pt idx="1213">
                  <c:v>1.0477728294574284</c:v>
                </c:pt>
                <c:pt idx="1214">
                  <c:v>1.0634689571987856</c:v>
                </c:pt>
                <c:pt idx="1215">
                  <c:v>1.0744161442007856</c:v>
                </c:pt>
                <c:pt idx="1216">
                  <c:v>1.0860973882524998</c:v>
                </c:pt>
                <c:pt idx="1217">
                  <c:v>1.0946681130242857</c:v>
                </c:pt>
                <c:pt idx="1218">
                  <c:v>1.1032388377960713</c:v>
                </c:pt>
                <c:pt idx="1219">
                  <c:v>1.111809562567857</c:v>
                </c:pt>
                <c:pt idx="1220">
                  <c:v>1.1315705350254999</c:v>
                </c:pt>
                <c:pt idx="1221">
                  <c:v>1.1536621253370714</c:v>
                </c:pt>
                <c:pt idx="1222">
                  <c:v>1.1758872399975715</c:v>
                </c:pt>
                <c:pt idx="1223">
                  <c:v>1.1915450425585714</c:v>
                </c:pt>
                <c:pt idx="1224">
                  <c:v>1.2072028451195715</c:v>
                </c:pt>
                <c:pt idx="1225">
                  <c:v>1.2228606476805715</c:v>
                </c:pt>
                <c:pt idx="1226">
                  <c:v>1.2385184502415714</c:v>
                </c:pt>
                <c:pt idx="1227">
                  <c:v>1.2536186543416432</c:v>
                </c:pt>
                <c:pt idx="1228">
                  <c:v>1.2623166650146429</c:v>
                </c:pt>
                <c:pt idx="1229">
                  <c:v>1.2710767366471429</c:v>
                </c:pt>
                <c:pt idx="1230">
                  <c:v>1.2856842368369286</c:v>
                </c:pt>
                <c:pt idx="1231">
                  <c:v>1.2989508517394999</c:v>
                </c:pt>
                <c:pt idx="1232">
                  <c:v>1.3122174666420712</c:v>
                </c:pt>
                <c:pt idx="1233">
                  <c:v>1.3254840815446427</c:v>
                </c:pt>
                <c:pt idx="1234">
                  <c:v>1.3266009480417857</c:v>
                </c:pt>
                <c:pt idx="1235">
                  <c:v>1.3251594644562859</c:v>
                </c:pt>
                <c:pt idx="1236">
                  <c:v>1.3235447027564287</c:v>
                </c:pt>
                <c:pt idx="1237">
                  <c:v>1.3206508758182145</c:v>
                </c:pt>
                <c:pt idx="1238">
                  <c:v>1.314946518682357</c:v>
                </c:pt>
                <c:pt idx="1239">
                  <c:v>1.3092421615465</c:v>
                </c:pt>
                <c:pt idx="1240">
                  <c:v>1.3035378044106427</c:v>
                </c:pt>
                <c:pt idx="1241">
                  <c:v>1.2936159541353569</c:v>
                </c:pt>
                <c:pt idx="1242">
                  <c:v>1.2870870408144282</c:v>
                </c:pt>
                <c:pt idx="1243">
                  <c:v>1.279581700881357</c:v>
                </c:pt>
                <c:pt idx="1244">
                  <c:v>1.2671367264502142</c:v>
                </c:pt>
                <c:pt idx="1245">
                  <c:v>1.2590731395597143</c:v>
                </c:pt>
                <c:pt idx="1246">
                  <c:v>1.2510095526692144</c:v>
                </c:pt>
                <c:pt idx="1247">
                  <c:v>1.2429459657787143</c:v>
                </c:pt>
                <c:pt idx="1248">
                  <c:v>1.2343366138527141</c:v>
                </c:pt>
                <c:pt idx="1249">
                  <c:v>1.2254040634892143</c:v>
                </c:pt>
                <c:pt idx="1250">
                  <c:v>1.219828156722357</c:v>
                </c:pt>
                <c:pt idx="1251">
                  <c:v>1.2151780967069998</c:v>
                </c:pt>
                <c:pt idx="1252">
                  <c:v>1.2209092334504998</c:v>
                </c:pt>
                <c:pt idx="1253">
                  <c:v>1.2266403701939999</c:v>
                </c:pt>
                <c:pt idx="1254">
                  <c:v>1.2323715069375001</c:v>
                </c:pt>
                <c:pt idx="1255">
                  <c:v>1.2420940983697144</c:v>
                </c:pt>
                <c:pt idx="1256">
                  <c:v>1.2479928148131429</c:v>
                </c:pt>
                <c:pt idx="1257">
                  <c:v>1.2564050008861432</c:v>
                </c:pt>
                <c:pt idx="1258">
                  <c:v>1.2654205925547859</c:v>
                </c:pt>
                <c:pt idx="1259">
                  <c:v>1.2762617314987146</c:v>
                </c:pt>
                <c:pt idx="1260">
                  <c:v>1.2871028704426433</c:v>
                </c:pt>
                <c:pt idx="1261">
                  <c:v>1.2979440093865715</c:v>
                </c:pt>
                <c:pt idx="1262">
                  <c:v>1.3127429086823572</c:v>
                </c:pt>
                <c:pt idx="1263">
                  <c:v>1.3320862145277144</c:v>
                </c:pt>
                <c:pt idx="1264">
                  <c:v>1.3488676558318571</c:v>
                </c:pt>
                <c:pt idx="1265">
                  <c:v>1.3660441019776428</c:v>
                </c:pt>
                <c:pt idx="1266">
                  <c:v>1.3761524543492141</c:v>
                </c:pt>
                <c:pt idx="1267">
                  <c:v>1.3862608067207858</c:v>
                </c:pt>
                <c:pt idx="1268">
                  <c:v>1.396369159092357</c:v>
                </c:pt>
                <c:pt idx="1269">
                  <c:v>1.4102971515317857</c:v>
                </c:pt>
                <c:pt idx="1270">
                  <c:v>1.4200765323022857</c:v>
                </c:pt>
                <c:pt idx="1271">
                  <c:v>1.4312362727915</c:v>
                </c:pt>
                <c:pt idx="1272">
                  <c:v>1.4391750458259285</c:v>
                </c:pt>
                <c:pt idx="1273">
                  <c:v>1.4417513352336429</c:v>
                </c:pt>
                <c:pt idx="1274">
                  <c:v>1.4443276246413572</c:v>
                </c:pt>
                <c:pt idx="1275">
                  <c:v>1.4469039140490716</c:v>
                </c:pt>
                <c:pt idx="1276">
                  <c:v>1.4445842186495714</c:v>
                </c:pt>
                <c:pt idx="1277">
                  <c:v>1.4386334399328571</c:v>
                </c:pt>
                <c:pt idx="1278">
                  <c:v>1.4314526356730712</c:v>
                </c:pt>
                <c:pt idx="1279">
                  <c:v>1.4261095732112856</c:v>
                </c:pt>
                <c:pt idx="1280">
                  <c:v>1.4166834007838571</c:v>
                </c:pt>
                <c:pt idx="1281">
                  <c:v>1.4072572283564284</c:v>
                </c:pt>
                <c:pt idx="1282">
                  <c:v>1.3978310559289999</c:v>
                </c:pt>
                <c:pt idx="1283">
                  <c:v>1.3803340170325</c:v>
                </c:pt>
                <c:pt idx="1284">
                  <c:v>1.3721763639135001</c:v>
                </c:pt>
                <c:pt idx="1285">
                  <c:v>1.3593644768172144</c:v>
                </c:pt>
                <c:pt idx="1286">
                  <c:v>1.352043239633143</c:v>
                </c:pt>
                <c:pt idx="1287">
                  <c:v>1.3464120421577144</c:v>
                </c:pt>
                <c:pt idx="1288">
                  <c:v>1.3407808446822855</c:v>
                </c:pt>
                <c:pt idx="1289">
                  <c:v>1.3351496472068571</c:v>
                </c:pt>
                <c:pt idx="1290">
                  <c:v>1.333225386776643</c:v>
                </c:pt>
                <c:pt idx="1291">
                  <c:v>1.3306995281597145</c:v>
                </c:pt>
                <c:pt idx="1292">
                  <c:v>1.3382386334436429</c:v>
                </c:pt>
                <c:pt idx="1293">
                  <c:v>1.3350060879192858</c:v>
                </c:pt>
                <c:pt idx="1294">
                  <c:v>1.3355327579145713</c:v>
                </c:pt>
                <c:pt idx="1295">
                  <c:v>1.336059427909857</c:v>
                </c:pt>
                <c:pt idx="1296">
                  <c:v>1.3365860979051425</c:v>
                </c:pt>
                <c:pt idx="1297">
                  <c:v>1.3357967261739998</c:v>
                </c:pt>
                <c:pt idx="1298">
                  <c:v>1.3280700053697854</c:v>
                </c:pt>
                <c:pt idx="1299">
                  <c:v>1.3289548626342143</c:v>
                </c:pt>
                <c:pt idx="1300">
                  <c:v>1.3275725922032144</c:v>
                </c:pt>
                <c:pt idx="1301">
                  <c:v>1.3256981734920714</c:v>
                </c:pt>
                <c:pt idx="1302">
                  <c:v>1.3238237547809286</c:v>
                </c:pt>
                <c:pt idx="1303">
                  <c:v>1.3219493360697856</c:v>
                </c:pt>
                <c:pt idx="1304">
                  <c:v>1.3118807125215712</c:v>
                </c:pt>
                <c:pt idx="1305">
                  <c:v>1.3033084387131428</c:v>
                </c:pt>
                <c:pt idx="1306">
                  <c:v>1.2821922312076428</c:v>
                </c:pt>
                <c:pt idx="1307">
                  <c:v>1.2699602018824283</c:v>
                </c:pt>
                <c:pt idx="1308">
                  <c:v>1.2649127950854282</c:v>
                </c:pt>
                <c:pt idx="1309">
                  <c:v>1.2598653882884285</c:v>
                </c:pt>
                <c:pt idx="1310">
                  <c:v>1.2548179814914289</c:v>
                </c:pt>
                <c:pt idx="1311">
                  <c:v>1.2547962382107858</c:v>
                </c:pt>
                <c:pt idx="1312">
                  <c:v>1.2500206111729288</c:v>
                </c:pt>
                <c:pt idx="1313">
                  <c:v>1.2411727787674285</c:v>
                </c:pt>
                <c:pt idx="1314">
                  <c:v>1.2303032394372142</c:v>
                </c:pt>
                <c:pt idx="1315">
                  <c:v>1.2148356435225001</c:v>
                </c:pt>
                <c:pt idx="1316">
                  <c:v>1.1993680476077857</c:v>
                </c:pt>
                <c:pt idx="1317">
                  <c:v>1.1839004516930716</c:v>
                </c:pt>
                <c:pt idx="1318">
                  <c:v>1.1745466817254286</c:v>
                </c:pt>
                <c:pt idx="1319">
                  <c:v>1.1588744943662856</c:v>
                </c:pt>
                <c:pt idx="1320">
                  <c:v>1.143085156432857</c:v>
                </c:pt>
                <c:pt idx="1321">
                  <c:v>1.1286776597704284</c:v>
                </c:pt>
                <c:pt idx="1322">
                  <c:v>1.1061552533996426</c:v>
                </c:pt>
                <c:pt idx="1323">
                  <c:v>1.083632847028857</c:v>
                </c:pt>
                <c:pt idx="1324">
                  <c:v>1.0611104406580711</c:v>
                </c:pt>
                <c:pt idx="1325">
                  <c:v>1.0404368203116425</c:v>
                </c:pt>
                <c:pt idx="1326">
                  <c:v>1.0287089419163569</c:v>
                </c:pt>
                <c:pt idx="1327">
                  <c:v>1.0206135978974999</c:v>
                </c:pt>
                <c:pt idx="1328">
                  <c:v>1.0099433548689285</c:v>
                </c:pt>
                <c:pt idx="1329">
                  <c:v>1.0031897874388571</c:v>
                </c:pt>
                <c:pt idx="1330">
                  <c:v>0.99643622000878584</c:v>
                </c:pt>
                <c:pt idx="1331">
                  <c:v>0.98968265257871446</c:v>
                </c:pt>
                <c:pt idx="1332">
                  <c:v>0.98244622666578585</c:v>
                </c:pt>
                <c:pt idx="1333">
                  <c:v>0.98006766371707155</c:v>
                </c:pt>
                <c:pt idx="1334">
                  <c:v>0.98100559149414301</c:v>
                </c:pt>
                <c:pt idx="1335">
                  <c:v>0.98302555698499994</c:v>
                </c:pt>
                <c:pt idx="1336">
                  <c:v>0.98581826038478571</c:v>
                </c:pt>
                <c:pt idx="1337">
                  <c:v>0.98861096378457136</c:v>
                </c:pt>
                <c:pt idx="1338">
                  <c:v>0.99140366718435702</c:v>
                </c:pt>
                <c:pt idx="1339">
                  <c:v>0.99277716610521427</c:v>
                </c:pt>
                <c:pt idx="1340">
                  <c:v>0.99379276770164282</c:v>
                </c:pt>
                <c:pt idx="1341">
                  <c:v>0.98581837237664305</c:v>
                </c:pt>
                <c:pt idx="1342">
                  <c:v>0.98177775382885724</c:v>
                </c:pt>
                <c:pt idx="1343">
                  <c:v>0.97232794647014287</c:v>
                </c:pt>
                <c:pt idx="1344">
                  <c:v>0.96287813911142861</c:v>
                </c:pt>
                <c:pt idx="1345">
                  <c:v>0.95342833175271424</c:v>
                </c:pt>
                <c:pt idx="1346">
                  <c:v>0.94559698037100015</c:v>
                </c:pt>
                <c:pt idx="1347">
                  <c:v>0.94287437269635743</c:v>
                </c:pt>
                <c:pt idx="1348">
                  <c:v>0.94245561032128577</c:v>
                </c:pt>
                <c:pt idx="1349">
                  <c:v>0.948204421354643</c:v>
                </c:pt>
                <c:pt idx="1350">
                  <c:v>0.95446784439028576</c:v>
                </c:pt>
                <c:pt idx="1351">
                  <c:v>0.96073126742592863</c:v>
                </c:pt>
                <c:pt idx="1352">
                  <c:v>0.96699469046157149</c:v>
                </c:pt>
                <c:pt idx="1353">
                  <c:v>0.98399619146371442</c:v>
                </c:pt>
                <c:pt idx="1354">
                  <c:v>1.0026957694570715</c:v>
                </c:pt>
                <c:pt idx="1355">
                  <c:v>1.0242851348346429</c:v>
                </c:pt>
                <c:pt idx="1356">
                  <c:v>1.0388230410355714</c:v>
                </c:pt>
                <c:pt idx="1357">
                  <c:v>1.0574826761941429</c:v>
                </c:pt>
                <c:pt idx="1358">
                  <c:v>1.0761423113527144</c:v>
                </c:pt>
                <c:pt idx="1359">
                  <c:v>1.0948019465112859</c:v>
                </c:pt>
                <c:pt idx="1360">
                  <c:v>1.1145413265592858</c:v>
                </c:pt>
                <c:pt idx="1361">
                  <c:v>1.1287640514462143</c:v>
                </c:pt>
                <c:pt idx="1362">
                  <c:v>1.1417449544476428</c:v>
                </c:pt>
                <c:pt idx="1363">
                  <c:v>1.1459544395282857</c:v>
                </c:pt>
                <c:pt idx="1364">
                  <c:v>1.1458579726148572</c:v>
                </c:pt>
                <c:pt idx="1365">
                  <c:v>1.1457615057014288</c:v>
                </c:pt>
                <c:pt idx="1366">
                  <c:v>1.1456650387880001</c:v>
                </c:pt>
                <c:pt idx="1367">
                  <c:v>1.1349425169739289</c:v>
                </c:pt>
                <c:pt idx="1368">
                  <c:v>1.1221863270952144</c:v>
                </c:pt>
                <c:pt idx="1369">
                  <c:v>1.1094301372165003</c:v>
                </c:pt>
                <c:pt idx="1370">
                  <c:v>1.1027276808772861</c:v>
                </c:pt>
                <c:pt idx="1371">
                  <c:v>1.0926090251835003</c:v>
                </c:pt>
                <c:pt idx="1372">
                  <c:v>1.0824903694897141</c:v>
                </c:pt>
                <c:pt idx="1373">
                  <c:v>1.0723717137959283</c:v>
                </c:pt>
                <c:pt idx="1374">
                  <c:v>1.0587664383062141</c:v>
                </c:pt>
                <c:pt idx="1375">
                  <c:v>1.044227080274714</c:v>
                </c:pt>
                <c:pt idx="1376">
                  <c:v>1.0281575244637857</c:v>
                </c:pt>
                <c:pt idx="1377">
                  <c:v>1.0122358786556427</c:v>
                </c:pt>
                <c:pt idx="1378">
                  <c:v>0.99855367372878567</c:v>
                </c:pt>
                <c:pt idx="1379">
                  <c:v>0.98487146880192833</c:v>
                </c:pt>
                <c:pt idx="1380">
                  <c:v>0.97118926387507121</c:v>
                </c:pt>
                <c:pt idx="1381">
                  <c:v>0.95750705894821397</c:v>
                </c:pt>
                <c:pt idx="1382">
                  <c:v>0.94382485402135696</c:v>
                </c:pt>
                <c:pt idx="1383">
                  <c:v>0.93098323617135692</c:v>
                </c:pt>
                <c:pt idx="1384">
                  <c:v>0.93376704659135701</c:v>
                </c:pt>
                <c:pt idx="1385">
                  <c:v>0.93554958495992846</c:v>
                </c:pt>
                <c:pt idx="1386">
                  <c:v>0.9373321233284998</c:v>
                </c:pt>
                <c:pt idx="1387">
                  <c:v>0.93911466169707125</c:v>
                </c:pt>
                <c:pt idx="1388">
                  <c:v>0.94216847747799992</c:v>
                </c:pt>
                <c:pt idx="1389">
                  <c:v>0.94843635999307119</c:v>
                </c:pt>
                <c:pt idx="1390">
                  <c:v>0.9561791505266426</c:v>
                </c:pt>
                <c:pt idx="1391">
                  <c:v>0.96415371756392843</c:v>
                </c:pt>
                <c:pt idx="1392">
                  <c:v>0.97259436607035699</c:v>
                </c:pt>
                <c:pt idx="1393">
                  <c:v>0.98103501457678555</c:v>
                </c:pt>
                <c:pt idx="1394">
                  <c:v>0.98947566308321411</c:v>
                </c:pt>
                <c:pt idx="1395">
                  <c:v>0.99971702675364271</c:v>
                </c:pt>
                <c:pt idx="1396">
                  <c:v>1.0087486815557143</c:v>
                </c:pt>
                <c:pt idx="1397">
                  <c:v>1.0159417276115714</c:v>
                </c:pt>
                <c:pt idx="1398">
                  <c:v>1.0103888733857855</c:v>
                </c:pt>
                <c:pt idx="1399">
                  <c:v>1.0095661070784998</c:v>
                </c:pt>
                <c:pt idx="1400">
                  <c:v>1.0087433407712143</c:v>
                </c:pt>
                <c:pt idx="1401">
                  <c:v>1.0079205744639286</c:v>
                </c:pt>
                <c:pt idx="1402">
                  <c:v>1.0075448699242857</c:v>
                </c:pt>
                <c:pt idx="1403">
                  <c:v>1.0079759264591428</c:v>
                </c:pt>
                <c:pt idx="1404">
                  <c:v>1.0062537418338573</c:v>
                </c:pt>
                <c:pt idx="1405">
                  <c:v>1.0057686274000717</c:v>
                </c:pt>
                <c:pt idx="1406">
                  <c:v>1.0069275201687857</c:v>
                </c:pt>
                <c:pt idx="1407">
                  <c:v>1.0080864129375</c:v>
                </c:pt>
                <c:pt idx="1408">
                  <c:v>1.0092453057062143</c:v>
                </c:pt>
                <c:pt idx="1409">
                  <c:v>1.0106139780805714</c:v>
                </c:pt>
                <c:pt idx="1410">
                  <c:v>1.0098211484654998</c:v>
                </c:pt>
                <c:pt idx="1411">
                  <c:v>1.0096967758539284</c:v>
                </c:pt>
                <c:pt idx="1412">
                  <c:v>1.0084700889813571</c:v>
                </c:pt>
                <c:pt idx="1413">
                  <c:v>1.0066766488900001</c:v>
                </c:pt>
                <c:pt idx="1414">
                  <c:v>1.004883208798643</c:v>
                </c:pt>
                <c:pt idx="1415">
                  <c:v>1.0030897687072857</c:v>
                </c:pt>
                <c:pt idx="1416">
                  <c:v>0.99895047612700005</c:v>
                </c:pt>
                <c:pt idx="1417">
                  <c:v>0.99478933777564282</c:v>
                </c:pt>
                <c:pt idx="1418">
                  <c:v>0.98753052702150002</c:v>
                </c:pt>
                <c:pt idx="1419">
                  <c:v>0.97828436151978571</c:v>
                </c:pt>
                <c:pt idx="1420">
                  <c:v>0.97195591316357122</c:v>
                </c:pt>
                <c:pt idx="1421">
                  <c:v>0.96562746480735717</c:v>
                </c:pt>
                <c:pt idx="1422">
                  <c:v>0.95929901645114268</c:v>
                </c:pt>
                <c:pt idx="1423">
                  <c:v>0.9489107566607855</c:v>
                </c:pt>
                <c:pt idx="1424">
                  <c:v>0.93845158280442853</c:v>
                </c:pt>
                <c:pt idx="1425">
                  <c:v>0.9249637862639285</c:v>
                </c:pt>
                <c:pt idx="1426">
                  <c:v>0.91051666318692859</c:v>
                </c:pt>
                <c:pt idx="1427">
                  <c:v>0.90316373695507135</c:v>
                </c:pt>
                <c:pt idx="1428">
                  <c:v>0.89581081072321411</c:v>
                </c:pt>
                <c:pt idx="1429">
                  <c:v>0.88845788449135676</c:v>
                </c:pt>
                <c:pt idx="1430">
                  <c:v>0.87781288409457126</c:v>
                </c:pt>
                <c:pt idx="1431">
                  <c:v>0.86689721237485695</c:v>
                </c:pt>
                <c:pt idx="1432">
                  <c:v>0.86413779383592837</c:v>
                </c:pt>
                <c:pt idx="1433">
                  <c:v>0.85985957771164279</c:v>
                </c:pt>
                <c:pt idx="1434">
                  <c:v>0.85221643544314285</c:v>
                </c:pt>
                <c:pt idx="1435">
                  <c:v>0.84457329317464302</c:v>
                </c:pt>
                <c:pt idx="1436">
                  <c:v>0.83693015090614309</c:v>
                </c:pt>
                <c:pt idx="1437">
                  <c:v>0.83448183132107168</c:v>
                </c:pt>
                <c:pt idx="1438">
                  <c:v>0.83426658605057147</c:v>
                </c:pt>
                <c:pt idx="1439">
                  <c:v>0.83596997142342855</c:v>
                </c:pt>
                <c:pt idx="1440">
                  <c:v>0.83777222935149998</c:v>
                </c:pt>
                <c:pt idx="1441">
                  <c:v>0.83449015228414269</c:v>
                </c:pt>
                <c:pt idx="1442">
                  <c:v>0.83120807521678564</c:v>
                </c:pt>
                <c:pt idx="1443">
                  <c:v>0.82792599814942847</c:v>
                </c:pt>
                <c:pt idx="1444">
                  <c:v>0.82984709238235699</c:v>
                </c:pt>
                <c:pt idx="1445">
                  <c:v>0.83454304853171402</c:v>
                </c:pt>
                <c:pt idx="1446">
                  <c:v>0.83359161258092851</c:v>
                </c:pt>
                <c:pt idx="1447">
                  <c:v>0.82757430927871423</c:v>
                </c:pt>
                <c:pt idx="1448">
                  <c:v>0.82129804459378586</c:v>
                </c:pt>
                <c:pt idx="1449">
                  <c:v>0.81502177990885738</c:v>
                </c:pt>
                <c:pt idx="1450">
                  <c:v>0.80874551522392879</c:v>
                </c:pt>
                <c:pt idx="1451">
                  <c:v>0.80288810441535741</c:v>
                </c:pt>
                <c:pt idx="1452">
                  <c:v>0.79928635563064321</c:v>
                </c:pt>
                <c:pt idx="1453">
                  <c:v>0.79590111895057158</c:v>
                </c:pt>
                <c:pt idx="1454">
                  <c:v>0.79550437807085717</c:v>
                </c:pt>
                <c:pt idx="1455">
                  <c:v>0.79700311120278566</c:v>
                </c:pt>
                <c:pt idx="1456">
                  <c:v>0.79850184433471427</c:v>
                </c:pt>
                <c:pt idx="1457">
                  <c:v>0.80000057746664299</c:v>
                </c:pt>
                <c:pt idx="1458">
                  <c:v>0.79900777447257154</c:v>
                </c:pt>
                <c:pt idx="1459">
                  <c:v>0.79954225547964275</c:v>
                </c:pt>
                <c:pt idx="1460">
                  <c:v>0.80471903820328561</c:v>
                </c:pt>
                <c:pt idx="1461">
                  <c:v>0.81728372515735703</c:v>
                </c:pt>
                <c:pt idx="1462">
                  <c:v>0.82911990570078564</c:v>
                </c:pt>
                <c:pt idx="1463">
                  <c:v>0.84095608624421436</c:v>
                </c:pt>
                <c:pt idx="1464">
                  <c:v>0.85279226678764297</c:v>
                </c:pt>
                <c:pt idx="1465">
                  <c:v>0.86702833451350003</c:v>
                </c:pt>
                <c:pt idx="1466">
                  <c:v>0.88316905102064303</c:v>
                </c:pt>
                <c:pt idx="1467">
                  <c:v>0.89902452361157148</c:v>
                </c:pt>
                <c:pt idx="1468">
                  <c:v>0.91424700493435718</c:v>
                </c:pt>
                <c:pt idx="1469">
                  <c:v>0.92340530123828568</c:v>
                </c:pt>
                <c:pt idx="1470">
                  <c:v>0.93256359754221418</c:v>
                </c:pt>
                <c:pt idx="1471">
                  <c:v>0.94172189384614291</c:v>
                </c:pt>
                <c:pt idx="1472">
                  <c:v>0.95310414695221435</c:v>
                </c:pt>
                <c:pt idx="1473">
                  <c:v>0.96225169552792866</c:v>
                </c:pt>
                <c:pt idx="1474">
                  <c:v>0.96805890879857148</c:v>
                </c:pt>
                <c:pt idx="1475">
                  <c:v>0.97071746943735715</c:v>
                </c:pt>
                <c:pt idx="1476">
                  <c:v>0.98163020469221429</c:v>
                </c:pt>
                <c:pt idx="1477">
                  <c:v>0.99254293994707155</c:v>
                </c:pt>
                <c:pt idx="1478">
                  <c:v>1.0034556752019286</c:v>
                </c:pt>
                <c:pt idx="1479">
                  <c:v>1.0070483264610002</c:v>
                </c:pt>
                <c:pt idx="1480">
                  <c:v>1.0077713980044287</c:v>
                </c:pt>
                <c:pt idx="1481">
                  <c:v>1.0101254585774286</c:v>
                </c:pt>
                <c:pt idx="1482">
                  <c:v>1.0108386601961428</c:v>
                </c:pt>
                <c:pt idx="1483">
                  <c:v>1.015092619502</c:v>
                </c:pt>
                <c:pt idx="1484">
                  <c:v>1.0193465788078571</c:v>
                </c:pt>
                <c:pt idx="1485">
                  <c:v>1.0236005381137141</c:v>
                </c:pt>
                <c:pt idx="1486">
                  <c:v>1.0271841925897855</c:v>
                </c:pt>
                <c:pt idx="1487">
                  <c:v>1.0256770196976428</c:v>
                </c:pt>
                <c:pt idx="1488">
                  <c:v>1.0235776761918571</c:v>
                </c:pt>
                <c:pt idx="1489">
                  <c:v>1.0250322701222145</c:v>
                </c:pt>
                <c:pt idx="1490">
                  <c:v>1.0162877447737144</c:v>
                </c:pt>
                <c:pt idx="1491">
                  <c:v>1.0075432194252145</c:v>
                </c:pt>
                <c:pt idx="1492">
                  <c:v>0.99879869407671429</c:v>
                </c:pt>
                <c:pt idx="1493">
                  <c:v>0.98597500613828559</c:v>
                </c:pt>
                <c:pt idx="1494">
                  <c:v>0.97548034277607154</c:v>
                </c:pt>
                <c:pt idx="1495">
                  <c:v>0.96708553612021431</c:v>
                </c:pt>
                <c:pt idx="1496">
                  <c:v>0.96113472467335714</c:v>
                </c:pt>
                <c:pt idx="1497">
                  <c:v>0.95971037018414296</c:v>
                </c:pt>
                <c:pt idx="1498">
                  <c:v>0.95828601569492855</c:v>
                </c:pt>
                <c:pt idx="1499">
                  <c:v>0.95686166120571425</c:v>
                </c:pt>
                <c:pt idx="1500">
                  <c:v>0.95747317326249992</c:v>
                </c:pt>
                <c:pt idx="1501">
                  <c:v>0.95869965172557137</c:v>
                </c:pt>
                <c:pt idx="1502">
                  <c:v>0.9612476113193571</c:v>
                </c:pt>
                <c:pt idx="1503">
                  <c:v>0.96542464377649995</c:v>
                </c:pt>
                <c:pt idx="1504">
                  <c:v>0.97330997164135713</c:v>
                </c:pt>
                <c:pt idx="1505">
                  <c:v>0.9811952995062142</c:v>
                </c:pt>
                <c:pt idx="1506">
                  <c:v>0.98908062737107139</c:v>
                </c:pt>
                <c:pt idx="1507">
                  <c:v>1.012910541735357</c:v>
                </c:pt>
                <c:pt idx="1508">
                  <c:v>1.0288066787675714</c:v>
                </c:pt>
                <c:pt idx="1509">
                  <c:v>1.0403258085607141</c:v>
                </c:pt>
                <c:pt idx="1510">
                  <c:v>1.0474845150617142</c:v>
                </c:pt>
                <c:pt idx="1511">
                  <c:v>1.0505162947277142</c:v>
                </c:pt>
                <c:pt idx="1512">
                  <c:v>1.0535480743937142</c:v>
                </c:pt>
                <c:pt idx="1513">
                  <c:v>1.0565798540597142</c:v>
                </c:pt>
                <c:pt idx="1514">
                  <c:v>1.050181915482</c:v>
                </c:pt>
                <c:pt idx="1515">
                  <c:v>1.0346993913169285</c:v>
                </c:pt>
                <c:pt idx="1516">
                  <c:v>1.0247789092457857</c:v>
                </c:pt>
                <c:pt idx="1517">
                  <c:v>1.0123642926217145</c:v>
                </c:pt>
                <c:pt idx="1518">
                  <c:v>0.98993581029978572</c:v>
                </c:pt>
                <c:pt idx="1519">
                  <c:v>0.96750732797785688</c:v>
                </c:pt>
                <c:pt idx="1520">
                  <c:v>0.94507884565592826</c:v>
                </c:pt>
                <c:pt idx="1521">
                  <c:v>0.90748127567328563</c:v>
                </c:pt>
                <c:pt idx="1522">
                  <c:v>0.87540677796621402</c:v>
                </c:pt>
                <c:pt idx="1523">
                  <c:v>0.84213593765264272</c:v>
                </c:pt>
                <c:pt idx="1524">
                  <c:v>0.79790430094892861</c:v>
                </c:pt>
                <c:pt idx="1525">
                  <c:v>0.75048478089049997</c:v>
                </c:pt>
                <c:pt idx="1526">
                  <c:v>0.70306526083207133</c:v>
                </c:pt>
                <c:pt idx="1527">
                  <c:v>0.6556457407736429</c:v>
                </c:pt>
                <c:pt idx="1528">
                  <c:v>0.58332016934485709</c:v>
                </c:pt>
                <c:pt idx="1529">
                  <c:v>0.48465480176521425</c:v>
                </c:pt>
                <c:pt idx="1530">
                  <c:v>0.37966325962685715</c:v>
                </c:pt>
                <c:pt idx="1531">
                  <c:v>0.26311277068157141</c:v>
                </c:pt>
                <c:pt idx="1532">
                  <c:v>9.918353326450001E-2</c:v>
                </c:pt>
                <c:pt idx="1533">
                  <c:v>-6.4745704152571415E-2</c:v>
                </c:pt>
                <c:pt idx="1534">
                  <c:v>-0.22867494156964283</c:v>
                </c:pt>
                <c:pt idx="1535">
                  <c:v>-0.38734930167642856</c:v>
                </c:pt>
                <c:pt idx="1536">
                  <c:v>-0.54617198629871433</c:v>
                </c:pt>
                <c:pt idx="1537">
                  <c:v>-0.71862964939585716</c:v>
                </c:pt>
                <c:pt idx="1538">
                  <c:v>-0.91151225088950016</c:v>
                </c:pt>
                <c:pt idx="1539">
                  <c:v>-1.1051829484646429</c:v>
                </c:pt>
                <c:pt idx="1540">
                  <c:v>-1.2988536460397857</c:v>
                </c:pt>
                <c:pt idx="1541">
                  <c:v>-1.4925243436149285</c:v>
                </c:pt>
                <c:pt idx="1542">
                  <c:v>-1.6668721153687858</c:v>
                </c:pt>
                <c:pt idx="1543">
                  <c:v>-1.7466897897281428</c:v>
                </c:pt>
                <c:pt idx="1544">
                  <c:v>-1.8096270501359999</c:v>
                </c:pt>
                <c:pt idx="1545">
                  <c:v>-1.8503764673699286</c:v>
                </c:pt>
                <c:pt idx="1546">
                  <c:v>-1.8209248529001429</c:v>
                </c:pt>
                <c:pt idx="1547">
                  <c:v>-1.7914732384303567</c:v>
                </c:pt>
                <c:pt idx="1548">
                  <c:v>-1.762021623960571</c:v>
                </c:pt>
                <c:pt idx="1549">
                  <c:v>-1.7537908725640712</c:v>
                </c:pt>
                <c:pt idx="1550">
                  <c:v>-1.7541644873410707</c:v>
                </c:pt>
                <c:pt idx="1551">
                  <c:v>-1.7314188195004996</c:v>
                </c:pt>
                <c:pt idx="1552">
                  <c:v>-1.6759925655589283</c:v>
                </c:pt>
                <c:pt idx="1553">
                  <c:v>-1.6146741978105712</c:v>
                </c:pt>
                <c:pt idx="1554">
                  <c:v>-1.5533558300622141</c:v>
                </c:pt>
                <c:pt idx="1555">
                  <c:v>-1.4920374623138568</c:v>
                </c:pt>
                <c:pt idx="1556">
                  <c:v>-1.4033187811801429</c:v>
                </c:pt>
                <c:pt idx="1557">
                  <c:v>-1.342509747791643</c:v>
                </c:pt>
                <c:pt idx="1558">
                  <c:v>-1.304346213635643</c:v>
                </c:pt>
                <c:pt idx="1559">
                  <c:v>-1.2766365302026428</c:v>
                </c:pt>
                <c:pt idx="1560">
                  <c:v>-1.2626432568875001</c:v>
                </c:pt>
                <c:pt idx="1561">
                  <c:v>-1.248649983572357</c:v>
                </c:pt>
                <c:pt idx="1562">
                  <c:v>-1.2346567102572144</c:v>
                </c:pt>
                <c:pt idx="1563">
                  <c:v>-1.1967669294387144</c:v>
                </c:pt>
                <c:pt idx="1564">
                  <c:v>-1.1527913741145002</c:v>
                </c:pt>
                <c:pt idx="1565">
                  <c:v>-1.114949330305143</c:v>
                </c:pt>
                <c:pt idx="1566">
                  <c:v>-1.0761918912549999</c:v>
                </c:pt>
                <c:pt idx="1567">
                  <c:v>-0.98263468458207126</c:v>
                </c:pt>
                <c:pt idx="1568">
                  <c:v>-0.88907747790914271</c:v>
                </c:pt>
                <c:pt idx="1569">
                  <c:v>-0.79552027123621427</c:v>
                </c:pt>
                <c:pt idx="1570">
                  <c:v>-0.72783375921178561</c:v>
                </c:pt>
                <c:pt idx="1571">
                  <c:v>-0.70030487644921424</c:v>
                </c:pt>
                <c:pt idx="1572">
                  <c:v>-0.67260697575099992</c:v>
                </c:pt>
                <c:pt idx="1573">
                  <c:v>-0.65573775462864259</c:v>
                </c:pt>
                <c:pt idx="1574">
                  <c:v>-0.64407679553628561</c:v>
                </c:pt>
                <c:pt idx="1575">
                  <c:v>-0.78914638163700002</c:v>
                </c:pt>
                <c:pt idx="1576">
                  <c:v>-0.78914638163700002</c:v>
                </c:pt>
                <c:pt idx="1577">
                  <c:v>-0.77598934958599997</c:v>
                </c:pt>
                <c:pt idx="1578">
                  <c:v>-0.84851571612300003</c:v>
                </c:pt>
                <c:pt idx="1579">
                  <c:v>-0.84851571612300003</c:v>
                </c:pt>
                <c:pt idx="1580">
                  <c:v>-0.84851571612300003</c:v>
                </c:pt>
                <c:pt idx="1581">
                  <c:v>-0.88232705319100002</c:v>
                </c:pt>
                <c:pt idx="1582">
                  <c:v>-0.88232705319100002</c:v>
                </c:pt>
                <c:pt idx="1583">
                  <c:v>-0.88232705319100002</c:v>
                </c:pt>
                <c:pt idx="1584">
                  <c:v>-0.92723441178199995</c:v>
                </c:pt>
                <c:pt idx="1585">
                  <c:v>-0.91966303996200005</c:v>
                </c:pt>
                <c:pt idx="1586">
                  <c:v>-0.74030539843200005</c:v>
                </c:pt>
                <c:pt idx="1587">
                  <c:v>-0.664670514707</c:v>
                </c:pt>
                <c:pt idx="1588">
                  <c:v>-0.57067626906699997</c:v>
                </c:pt>
                <c:pt idx="1589">
                  <c:v>-0.57067626906699997</c:v>
                </c:pt>
                <c:pt idx="1590">
                  <c:v>-0.57067626906699997</c:v>
                </c:pt>
                <c:pt idx="1591">
                  <c:v>-0.452165201716</c:v>
                </c:pt>
                <c:pt idx="1592">
                  <c:v>-0.48175172463400001</c:v>
                </c:pt>
                <c:pt idx="1593">
                  <c:v>-0.57732894105400001</c:v>
                </c:pt>
                <c:pt idx="1594">
                  <c:v>-0.57111395233899998</c:v>
                </c:pt>
                <c:pt idx="1595">
                  <c:v>-0.61319160384299998</c:v>
                </c:pt>
                <c:pt idx="1596">
                  <c:v>-0.61319160384299998</c:v>
                </c:pt>
                <c:pt idx="1597">
                  <c:v>-0.61319160384299998</c:v>
                </c:pt>
                <c:pt idx="1598">
                  <c:v>-0.29507747222699998</c:v>
                </c:pt>
                <c:pt idx="1599">
                  <c:v>-0.12546155805600001</c:v>
                </c:pt>
                <c:pt idx="1600">
                  <c:v>1.0483515921999999E-2</c:v>
                </c:pt>
                <c:pt idx="1601">
                  <c:v>0.13560844018900001</c:v>
                </c:pt>
                <c:pt idx="1602">
                  <c:v>0.34333199970599998</c:v>
                </c:pt>
                <c:pt idx="1603">
                  <c:v>0.34333199970599998</c:v>
                </c:pt>
                <c:pt idx="1604">
                  <c:v>0.34333199970599998</c:v>
                </c:pt>
                <c:pt idx="1605">
                  <c:v>0.52781183254599995</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pt idx="3120">
                  <c:v>0</c:v>
                </c:pt>
                <c:pt idx="3121">
                  <c:v>0</c:v>
                </c:pt>
                <c:pt idx="3122">
                  <c:v>0</c:v>
                </c:pt>
                <c:pt idx="3123">
                  <c:v>0</c:v>
                </c:pt>
                <c:pt idx="3124">
                  <c:v>0</c:v>
                </c:pt>
                <c:pt idx="3125">
                  <c:v>0</c:v>
                </c:pt>
                <c:pt idx="3126">
                  <c:v>0</c:v>
                </c:pt>
                <c:pt idx="3127">
                  <c:v>0</c:v>
                </c:pt>
                <c:pt idx="3128">
                  <c:v>0</c:v>
                </c:pt>
                <c:pt idx="3129">
                  <c:v>0</c:v>
                </c:pt>
                <c:pt idx="3130">
                  <c:v>0</c:v>
                </c:pt>
                <c:pt idx="3131">
                  <c:v>0</c:v>
                </c:pt>
                <c:pt idx="3132">
                  <c:v>0</c:v>
                </c:pt>
                <c:pt idx="3133">
                  <c:v>0</c:v>
                </c:pt>
                <c:pt idx="3134">
                  <c:v>0</c:v>
                </c:pt>
                <c:pt idx="3135">
                  <c:v>0</c:v>
                </c:pt>
                <c:pt idx="3136">
                  <c:v>0</c:v>
                </c:pt>
                <c:pt idx="3137">
                  <c:v>0</c:v>
                </c:pt>
                <c:pt idx="3138">
                  <c:v>0</c:v>
                </c:pt>
                <c:pt idx="3139">
                  <c:v>0</c:v>
                </c:pt>
                <c:pt idx="3140">
                  <c:v>0</c:v>
                </c:pt>
                <c:pt idx="3141">
                  <c:v>0</c:v>
                </c:pt>
                <c:pt idx="3142">
                  <c:v>0</c:v>
                </c:pt>
                <c:pt idx="3143">
                  <c:v>0</c:v>
                </c:pt>
                <c:pt idx="3144">
                  <c:v>0</c:v>
                </c:pt>
                <c:pt idx="3145">
                  <c:v>0</c:v>
                </c:pt>
                <c:pt idx="3146">
                  <c:v>0</c:v>
                </c:pt>
                <c:pt idx="3147">
                  <c:v>0</c:v>
                </c:pt>
                <c:pt idx="3148">
                  <c:v>0</c:v>
                </c:pt>
                <c:pt idx="3149">
                  <c:v>0</c:v>
                </c:pt>
                <c:pt idx="3150">
                  <c:v>0</c:v>
                </c:pt>
                <c:pt idx="3151">
                  <c:v>0</c:v>
                </c:pt>
                <c:pt idx="3152">
                  <c:v>0</c:v>
                </c:pt>
                <c:pt idx="3153">
                  <c:v>0</c:v>
                </c:pt>
                <c:pt idx="3154">
                  <c:v>0</c:v>
                </c:pt>
                <c:pt idx="3155">
                  <c:v>0</c:v>
                </c:pt>
                <c:pt idx="3156">
                  <c:v>0</c:v>
                </c:pt>
                <c:pt idx="3157">
                  <c:v>0</c:v>
                </c:pt>
                <c:pt idx="3158">
                  <c:v>0</c:v>
                </c:pt>
                <c:pt idx="3159">
                  <c:v>0</c:v>
                </c:pt>
                <c:pt idx="3160">
                  <c:v>0</c:v>
                </c:pt>
                <c:pt idx="3161">
                  <c:v>0</c:v>
                </c:pt>
                <c:pt idx="3162">
                  <c:v>0</c:v>
                </c:pt>
                <c:pt idx="3163">
                  <c:v>0</c:v>
                </c:pt>
                <c:pt idx="3164">
                  <c:v>0</c:v>
                </c:pt>
                <c:pt idx="3165">
                  <c:v>0</c:v>
                </c:pt>
                <c:pt idx="3166">
                  <c:v>0</c:v>
                </c:pt>
                <c:pt idx="3167">
                  <c:v>0</c:v>
                </c:pt>
                <c:pt idx="3168">
                  <c:v>0</c:v>
                </c:pt>
                <c:pt idx="3169">
                  <c:v>0</c:v>
                </c:pt>
                <c:pt idx="3170">
                  <c:v>0</c:v>
                </c:pt>
                <c:pt idx="3171">
                  <c:v>0</c:v>
                </c:pt>
                <c:pt idx="3172">
                  <c:v>0</c:v>
                </c:pt>
                <c:pt idx="3173">
                  <c:v>0</c:v>
                </c:pt>
                <c:pt idx="3174">
                  <c:v>0</c:v>
                </c:pt>
                <c:pt idx="3175">
                  <c:v>0</c:v>
                </c:pt>
                <c:pt idx="3176">
                  <c:v>0</c:v>
                </c:pt>
                <c:pt idx="3177">
                  <c:v>0</c:v>
                </c:pt>
                <c:pt idx="3178">
                  <c:v>0</c:v>
                </c:pt>
                <c:pt idx="3179">
                  <c:v>0</c:v>
                </c:pt>
                <c:pt idx="3180">
                  <c:v>0</c:v>
                </c:pt>
                <c:pt idx="3181">
                  <c:v>0</c:v>
                </c:pt>
                <c:pt idx="3182">
                  <c:v>0</c:v>
                </c:pt>
                <c:pt idx="3183">
                  <c:v>0</c:v>
                </c:pt>
                <c:pt idx="3184">
                  <c:v>0</c:v>
                </c:pt>
                <c:pt idx="3185">
                  <c:v>0</c:v>
                </c:pt>
                <c:pt idx="3186">
                  <c:v>0</c:v>
                </c:pt>
                <c:pt idx="3187">
                  <c:v>0</c:v>
                </c:pt>
                <c:pt idx="3188">
                  <c:v>0</c:v>
                </c:pt>
                <c:pt idx="3189">
                  <c:v>0</c:v>
                </c:pt>
                <c:pt idx="3190">
                  <c:v>0</c:v>
                </c:pt>
                <c:pt idx="3191">
                  <c:v>0</c:v>
                </c:pt>
                <c:pt idx="3192">
                  <c:v>0</c:v>
                </c:pt>
                <c:pt idx="3193">
                  <c:v>0</c:v>
                </c:pt>
                <c:pt idx="3194">
                  <c:v>0</c:v>
                </c:pt>
                <c:pt idx="3195">
                  <c:v>0</c:v>
                </c:pt>
                <c:pt idx="3196">
                  <c:v>0</c:v>
                </c:pt>
                <c:pt idx="3197">
                  <c:v>0</c:v>
                </c:pt>
                <c:pt idx="3198">
                  <c:v>0</c:v>
                </c:pt>
                <c:pt idx="3199">
                  <c:v>0</c:v>
                </c:pt>
                <c:pt idx="3200">
                  <c:v>0</c:v>
                </c:pt>
                <c:pt idx="3201">
                  <c:v>0</c:v>
                </c:pt>
                <c:pt idx="3202">
                  <c:v>0</c:v>
                </c:pt>
                <c:pt idx="3203">
                  <c:v>0</c:v>
                </c:pt>
                <c:pt idx="3204">
                  <c:v>0</c:v>
                </c:pt>
                <c:pt idx="3205">
                  <c:v>0</c:v>
                </c:pt>
                <c:pt idx="3206">
                  <c:v>0</c:v>
                </c:pt>
                <c:pt idx="3207">
                  <c:v>0</c:v>
                </c:pt>
                <c:pt idx="3208">
                  <c:v>0</c:v>
                </c:pt>
                <c:pt idx="3209">
                  <c:v>0</c:v>
                </c:pt>
                <c:pt idx="3210">
                  <c:v>0</c:v>
                </c:pt>
                <c:pt idx="3211">
                  <c:v>0</c:v>
                </c:pt>
                <c:pt idx="3212">
                  <c:v>0</c:v>
                </c:pt>
                <c:pt idx="3213">
                  <c:v>0</c:v>
                </c:pt>
                <c:pt idx="3214">
                  <c:v>0</c:v>
                </c:pt>
                <c:pt idx="3215">
                  <c:v>0</c:v>
                </c:pt>
                <c:pt idx="3216">
                  <c:v>0</c:v>
                </c:pt>
                <c:pt idx="3217">
                  <c:v>0</c:v>
                </c:pt>
                <c:pt idx="3218">
                  <c:v>0</c:v>
                </c:pt>
                <c:pt idx="3219">
                  <c:v>0</c:v>
                </c:pt>
                <c:pt idx="3220">
                  <c:v>0</c:v>
                </c:pt>
                <c:pt idx="3221">
                  <c:v>0</c:v>
                </c:pt>
                <c:pt idx="3222">
                  <c:v>0</c:v>
                </c:pt>
                <c:pt idx="3223">
                  <c:v>0</c:v>
                </c:pt>
                <c:pt idx="3224">
                  <c:v>0</c:v>
                </c:pt>
                <c:pt idx="3225">
                  <c:v>0</c:v>
                </c:pt>
                <c:pt idx="3226">
                  <c:v>0</c:v>
                </c:pt>
                <c:pt idx="3227">
                  <c:v>0</c:v>
                </c:pt>
                <c:pt idx="3228">
                  <c:v>0</c:v>
                </c:pt>
                <c:pt idx="3229">
                  <c:v>0</c:v>
                </c:pt>
                <c:pt idx="3230">
                  <c:v>0</c:v>
                </c:pt>
                <c:pt idx="3231">
                  <c:v>0</c:v>
                </c:pt>
                <c:pt idx="3232">
                  <c:v>0</c:v>
                </c:pt>
                <c:pt idx="3233">
                  <c:v>0</c:v>
                </c:pt>
                <c:pt idx="3234">
                  <c:v>0</c:v>
                </c:pt>
                <c:pt idx="3235">
                  <c:v>0</c:v>
                </c:pt>
                <c:pt idx="3236">
                  <c:v>0</c:v>
                </c:pt>
                <c:pt idx="3237">
                  <c:v>0</c:v>
                </c:pt>
                <c:pt idx="3238">
                  <c:v>0</c:v>
                </c:pt>
                <c:pt idx="3239">
                  <c:v>0</c:v>
                </c:pt>
                <c:pt idx="3240">
                  <c:v>0</c:v>
                </c:pt>
                <c:pt idx="3241">
                  <c:v>0</c:v>
                </c:pt>
                <c:pt idx="3242">
                  <c:v>0</c:v>
                </c:pt>
                <c:pt idx="3243">
                  <c:v>0</c:v>
                </c:pt>
                <c:pt idx="3244">
                  <c:v>0</c:v>
                </c:pt>
                <c:pt idx="3245">
                  <c:v>0</c:v>
                </c:pt>
                <c:pt idx="3246">
                  <c:v>0</c:v>
                </c:pt>
                <c:pt idx="3247">
                  <c:v>0</c:v>
                </c:pt>
                <c:pt idx="3248">
                  <c:v>0</c:v>
                </c:pt>
                <c:pt idx="3249">
                  <c:v>0</c:v>
                </c:pt>
                <c:pt idx="3250">
                  <c:v>0</c:v>
                </c:pt>
                <c:pt idx="3251">
                  <c:v>0</c:v>
                </c:pt>
                <c:pt idx="3252">
                  <c:v>0</c:v>
                </c:pt>
                <c:pt idx="3253">
                  <c:v>0</c:v>
                </c:pt>
                <c:pt idx="3254">
                  <c:v>0</c:v>
                </c:pt>
                <c:pt idx="3255">
                  <c:v>0</c:v>
                </c:pt>
                <c:pt idx="3256">
                  <c:v>0</c:v>
                </c:pt>
                <c:pt idx="3257">
                  <c:v>0</c:v>
                </c:pt>
                <c:pt idx="3258">
                  <c:v>0</c:v>
                </c:pt>
                <c:pt idx="3259">
                  <c:v>0</c:v>
                </c:pt>
                <c:pt idx="3260">
                  <c:v>0</c:v>
                </c:pt>
                <c:pt idx="3261">
                  <c:v>0</c:v>
                </c:pt>
                <c:pt idx="3262">
                  <c:v>0</c:v>
                </c:pt>
                <c:pt idx="3263">
                  <c:v>0</c:v>
                </c:pt>
                <c:pt idx="3264">
                  <c:v>0</c:v>
                </c:pt>
                <c:pt idx="3265">
                  <c:v>0</c:v>
                </c:pt>
                <c:pt idx="3266">
                  <c:v>0</c:v>
                </c:pt>
                <c:pt idx="3267">
                  <c:v>0</c:v>
                </c:pt>
                <c:pt idx="3268">
                  <c:v>0</c:v>
                </c:pt>
                <c:pt idx="3269">
                  <c:v>0</c:v>
                </c:pt>
                <c:pt idx="3270">
                  <c:v>0</c:v>
                </c:pt>
                <c:pt idx="3271">
                  <c:v>0</c:v>
                </c:pt>
                <c:pt idx="3272">
                  <c:v>0</c:v>
                </c:pt>
                <c:pt idx="3273">
                  <c:v>0</c:v>
                </c:pt>
                <c:pt idx="3274">
                  <c:v>0</c:v>
                </c:pt>
                <c:pt idx="3275">
                  <c:v>0</c:v>
                </c:pt>
                <c:pt idx="3276">
                  <c:v>0</c:v>
                </c:pt>
                <c:pt idx="3277">
                  <c:v>0</c:v>
                </c:pt>
                <c:pt idx="3278">
                  <c:v>0</c:v>
                </c:pt>
                <c:pt idx="3279">
                  <c:v>0</c:v>
                </c:pt>
                <c:pt idx="3280">
                  <c:v>0</c:v>
                </c:pt>
                <c:pt idx="3281">
                  <c:v>0</c:v>
                </c:pt>
                <c:pt idx="3282">
                  <c:v>0</c:v>
                </c:pt>
                <c:pt idx="3283">
                  <c:v>0</c:v>
                </c:pt>
                <c:pt idx="3284">
                  <c:v>0</c:v>
                </c:pt>
                <c:pt idx="3285">
                  <c:v>0</c:v>
                </c:pt>
                <c:pt idx="3286">
                  <c:v>0</c:v>
                </c:pt>
                <c:pt idx="3287">
                  <c:v>0</c:v>
                </c:pt>
                <c:pt idx="3288">
                  <c:v>0</c:v>
                </c:pt>
                <c:pt idx="3289">
                  <c:v>0</c:v>
                </c:pt>
                <c:pt idx="3290">
                  <c:v>0</c:v>
                </c:pt>
                <c:pt idx="3291">
                  <c:v>0</c:v>
                </c:pt>
                <c:pt idx="3292">
                  <c:v>0</c:v>
                </c:pt>
                <c:pt idx="3293">
                  <c:v>0</c:v>
                </c:pt>
                <c:pt idx="3294">
                  <c:v>0</c:v>
                </c:pt>
                <c:pt idx="3295">
                  <c:v>0</c:v>
                </c:pt>
                <c:pt idx="3296">
                  <c:v>0</c:v>
                </c:pt>
                <c:pt idx="3297">
                  <c:v>0</c:v>
                </c:pt>
                <c:pt idx="3298">
                  <c:v>0</c:v>
                </c:pt>
                <c:pt idx="3299">
                  <c:v>0</c:v>
                </c:pt>
                <c:pt idx="3300">
                  <c:v>0</c:v>
                </c:pt>
                <c:pt idx="3301">
                  <c:v>0</c:v>
                </c:pt>
                <c:pt idx="3302">
                  <c:v>0</c:v>
                </c:pt>
                <c:pt idx="3303">
                  <c:v>0</c:v>
                </c:pt>
                <c:pt idx="3304">
                  <c:v>0</c:v>
                </c:pt>
                <c:pt idx="3305">
                  <c:v>0</c:v>
                </c:pt>
                <c:pt idx="3306">
                  <c:v>0</c:v>
                </c:pt>
                <c:pt idx="3307">
                  <c:v>0</c:v>
                </c:pt>
                <c:pt idx="3308">
                  <c:v>0</c:v>
                </c:pt>
                <c:pt idx="3309">
                  <c:v>0</c:v>
                </c:pt>
                <c:pt idx="3310">
                  <c:v>0</c:v>
                </c:pt>
                <c:pt idx="3311">
                  <c:v>0</c:v>
                </c:pt>
                <c:pt idx="3312">
                  <c:v>0</c:v>
                </c:pt>
                <c:pt idx="3313">
                  <c:v>0</c:v>
                </c:pt>
                <c:pt idx="3314">
                  <c:v>0</c:v>
                </c:pt>
                <c:pt idx="3315">
                  <c:v>0</c:v>
                </c:pt>
                <c:pt idx="3316">
                  <c:v>0</c:v>
                </c:pt>
                <c:pt idx="3317">
                  <c:v>0</c:v>
                </c:pt>
                <c:pt idx="3318">
                  <c:v>0</c:v>
                </c:pt>
                <c:pt idx="3319">
                  <c:v>0</c:v>
                </c:pt>
                <c:pt idx="3320">
                  <c:v>0</c:v>
                </c:pt>
                <c:pt idx="3321">
                  <c:v>0</c:v>
                </c:pt>
                <c:pt idx="3322">
                  <c:v>0</c:v>
                </c:pt>
                <c:pt idx="3323">
                  <c:v>0</c:v>
                </c:pt>
                <c:pt idx="3324">
                  <c:v>0</c:v>
                </c:pt>
                <c:pt idx="3325">
                  <c:v>0</c:v>
                </c:pt>
                <c:pt idx="3326">
                  <c:v>0</c:v>
                </c:pt>
                <c:pt idx="3327">
                  <c:v>0</c:v>
                </c:pt>
                <c:pt idx="3328">
                  <c:v>0</c:v>
                </c:pt>
                <c:pt idx="3329">
                  <c:v>0</c:v>
                </c:pt>
                <c:pt idx="3330">
                  <c:v>0</c:v>
                </c:pt>
                <c:pt idx="3331">
                  <c:v>0</c:v>
                </c:pt>
                <c:pt idx="3332">
                  <c:v>0</c:v>
                </c:pt>
                <c:pt idx="3333">
                  <c:v>0</c:v>
                </c:pt>
                <c:pt idx="3334">
                  <c:v>0</c:v>
                </c:pt>
                <c:pt idx="3335">
                  <c:v>0</c:v>
                </c:pt>
                <c:pt idx="3336">
                  <c:v>0</c:v>
                </c:pt>
                <c:pt idx="3337">
                  <c:v>0</c:v>
                </c:pt>
                <c:pt idx="3338">
                  <c:v>0</c:v>
                </c:pt>
                <c:pt idx="3339">
                  <c:v>0</c:v>
                </c:pt>
                <c:pt idx="3340">
                  <c:v>0</c:v>
                </c:pt>
                <c:pt idx="3341">
                  <c:v>0</c:v>
                </c:pt>
                <c:pt idx="3342">
                  <c:v>0</c:v>
                </c:pt>
                <c:pt idx="3343">
                  <c:v>0</c:v>
                </c:pt>
                <c:pt idx="3344">
                  <c:v>0</c:v>
                </c:pt>
                <c:pt idx="3345">
                  <c:v>0</c:v>
                </c:pt>
                <c:pt idx="3346">
                  <c:v>0</c:v>
                </c:pt>
                <c:pt idx="3347">
                  <c:v>0</c:v>
                </c:pt>
                <c:pt idx="3348">
                  <c:v>0</c:v>
                </c:pt>
                <c:pt idx="3349">
                  <c:v>0</c:v>
                </c:pt>
                <c:pt idx="3350">
                  <c:v>0</c:v>
                </c:pt>
                <c:pt idx="3351">
                  <c:v>0</c:v>
                </c:pt>
                <c:pt idx="3352">
                  <c:v>0</c:v>
                </c:pt>
                <c:pt idx="3353">
                  <c:v>0</c:v>
                </c:pt>
                <c:pt idx="3354">
                  <c:v>0</c:v>
                </c:pt>
                <c:pt idx="3355">
                  <c:v>0</c:v>
                </c:pt>
                <c:pt idx="3356">
                  <c:v>0</c:v>
                </c:pt>
                <c:pt idx="3357">
                  <c:v>0</c:v>
                </c:pt>
                <c:pt idx="3358">
                  <c:v>0</c:v>
                </c:pt>
                <c:pt idx="3359">
                  <c:v>0</c:v>
                </c:pt>
                <c:pt idx="3360">
                  <c:v>0</c:v>
                </c:pt>
                <c:pt idx="3361">
                  <c:v>0</c:v>
                </c:pt>
                <c:pt idx="3362">
                  <c:v>0</c:v>
                </c:pt>
                <c:pt idx="3363">
                  <c:v>0</c:v>
                </c:pt>
                <c:pt idx="3364">
                  <c:v>0</c:v>
                </c:pt>
                <c:pt idx="3365">
                  <c:v>0</c:v>
                </c:pt>
                <c:pt idx="3366">
                  <c:v>0</c:v>
                </c:pt>
                <c:pt idx="3367">
                  <c:v>0</c:v>
                </c:pt>
                <c:pt idx="3368">
                  <c:v>0</c:v>
                </c:pt>
                <c:pt idx="3369">
                  <c:v>0</c:v>
                </c:pt>
                <c:pt idx="3370">
                  <c:v>0</c:v>
                </c:pt>
                <c:pt idx="3371">
                  <c:v>0</c:v>
                </c:pt>
                <c:pt idx="3372">
                  <c:v>0</c:v>
                </c:pt>
                <c:pt idx="3373">
                  <c:v>0</c:v>
                </c:pt>
                <c:pt idx="3374">
                  <c:v>0</c:v>
                </c:pt>
                <c:pt idx="3375">
                  <c:v>0</c:v>
                </c:pt>
                <c:pt idx="3376">
                  <c:v>0</c:v>
                </c:pt>
                <c:pt idx="3377">
                  <c:v>0</c:v>
                </c:pt>
                <c:pt idx="3378">
                  <c:v>0</c:v>
                </c:pt>
                <c:pt idx="3379">
                  <c:v>0</c:v>
                </c:pt>
                <c:pt idx="3380">
                  <c:v>0</c:v>
                </c:pt>
                <c:pt idx="3381">
                  <c:v>0</c:v>
                </c:pt>
                <c:pt idx="3382">
                  <c:v>0</c:v>
                </c:pt>
                <c:pt idx="3383">
                  <c:v>0</c:v>
                </c:pt>
                <c:pt idx="3384">
                  <c:v>0</c:v>
                </c:pt>
                <c:pt idx="3385">
                  <c:v>0</c:v>
                </c:pt>
                <c:pt idx="3386">
                  <c:v>0</c:v>
                </c:pt>
                <c:pt idx="3387">
                  <c:v>0</c:v>
                </c:pt>
                <c:pt idx="3388">
                  <c:v>0</c:v>
                </c:pt>
                <c:pt idx="3389">
                  <c:v>0</c:v>
                </c:pt>
                <c:pt idx="3390">
                  <c:v>0</c:v>
                </c:pt>
                <c:pt idx="3391">
                  <c:v>0</c:v>
                </c:pt>
                <c:pt idx="3392">
                  <c:v>0</c:v>
                </c:pt>
                <c:pt idx="3393">
                  <c:v>0</c:v>
                </c:pt>
                <c:pt idx="3394">
                  <c:v>0</c:v>
                </c:pt>
                <c:pt idx="3395">
                  <c:v>0</c:v>
                </c:pt>
                <c:pt idx="3396">
                  <c:v>0</c:v>
                </c:pt>
                <c:pt idx="3397">
                  <c:v>0</c:v>
                </c:pt>
                <c:pt idx="3398">
                  <c:v>0</c:v>
                </c:pt>
                <c:pt idx="3399">
                  <c:v>0</c:v>
                </c:pt>
                <c:pt idx="3400">
                  <c:v>0</c:v>
                </c:pt>
                <c:pt idx="3401">
                  <c:v>0</c:v>
                </c:pt>
                <c:pt idx="3402">
                  <c:v>0</c:v>
                </c:pt>
                <c:pt idx="3403">
                  <c:v>0</c:v>
                </c:pt>
                <c:pt idx="3404">
                  <c:v>0</c:v>
                </c:pt>
                <c:pt idx="3405">
                  <c:v>0</c:v>
                </c:pt>
                <c:pt idx="3406">
                  <c:v>0</c:v>
                </c:pt>
                <c:pt idx="3407">
                  <c:v>0</c:v>
                </c:pt>
                <c:pt idx="3408">
                  <c:v>0</c:v>
                </c:pt>
                <c:pt idx="3409">
                  <c:v>0</c:v>
                </c:pt>
                <c:pt idx="3410">
                  <c:v>0</c:v>
                </c:pt>
                <c:pt idx="3411">
                  <c:v>0</c:v>
                </c:pt>
                <c:pt idx="3412">
                  <c:v>0</c:v>
                </c:pt>
                <c:pt idx="3413">
                  <c:v>0</c:v>
                </c:pt>
                <c:pt idx="3414">
                  <c:v>0</c:v>
                </c:pt>
                <c:pt idx="3415">
                  <c:v>0</c:v>
                </c:pt>
                <c:pt idx="3416">
                  <c:v>0</c:v>
                </c:pt>
                <c:pt idx="3417">
                  <c:v>0</c:v>
                </c:pt>
                <c:pt idx="3418">
                  <c:v>0</c:v>
                </c:pt>
                <c:pt idx="3419">
                  <c:v>0</c:v>
                </c:pt>
                <c:pt idx="3420">
                  <c:v>0</c:v>
                </c:pt>
                <c:pt idx="3421">
                  <c:v>0</c:v>
                </c:pt>
                <c:pt idx="3422">
                  <c:v>0</c:v>
                </c:pt>
                <c:pt idx="3423">
                  <c:v>0</c:v>
                </c:pt>
                <c:pt idx="3424">
                  <c:v>0</c:v>
                </c:pt>
                <c:pt idx="3425">
                  <c:v>0</c:v>
                </c:pt>
                <c:pt idx="3426">
                  <c:v>0</c:v>
                </c:pt>
                <c:pt idx="3427">
                  <c:v>0</c:v>
                </c:pt>
                <c:pt idx="3428">
                  <c:v>0</c:v>
                </c:pt>
                <c:pt idx="3429">
                  <c:v>0</c:v>
                </c:pt>
                <c:pt idx="3430">
                  <c:v>0</c:v>
                </c:pt>
                <c:pt idx="3431">
                  <c:v>0</c:v>
                </c:pt>
                <c:pt idx="3432">
                  <c:v>0</c:v>
                </c:pt>
                <c:pt idx="3433">
                  <c:v>0</c:v>
                </c:pt>
                <c:pt idx="3434">
                  <c:v>0</c:v>
                </c:pt>
                <c:pt idx="3435">
                  <c:v>0</c:v>
                </c:pt>
                <c:pt idx="3436">
                  <c:v>0</c:v>
                </c:pt>
                <c:pt idx="3437">
                  <c:v>0</c:v>
                </c:pt>
                <c:pt idx="3438">
                  <c:v>0</c:v>
                </c:pt>
                <c:pt idx="3439">
                  <c:v>0</c:v>
                </c:pt>
                <c:pt idx="3440">
                  <c:v>0</c:v>
                </c:pt>
                <c:pt idx="3441">
                  <c:v>0</c:v>
                </c:pt>
                <c:pt idx="3442">
                  <c:v>0</c:v>
                </c:pt>
                <c:pt idx="3443">
                  <c:v>0</c:v>
                </c:pt>
                <c:pt idx="3444">
                  <c:v>0</c:v>
                </c:pt>
                <c:pt idx="3445">
                  <c:v>0</c:v>
                </c:pt>
                <c:pt idx="3446">
                  <c:v>0</c:v>
                </c:pt>
                <c:pt idx="3447">
                  <c:v>0</c:v>
                </c:pt>
                <c:pt idx="3448">
                  <c:v>0</c:v>
                </c:pt>
                <c:pt idx="3449">
                  <c:v>0</c:v>
                </c:pt>
                <c:pt idx="3450">
                  <c:v>0</c:v>
                </c:pt>
                <c:pt idx="3451">
                  <c:v>0</c:v>
                </c:pt>
                <c:pt idx="3452">
                  <c:v>0</c:v>
                </c:pt>
                <c:pt idx="3453">
                  <c:v>0</c:v>
                </c:pt>
                <c:pt idx="3454">
                  <c:v>0</c:v>
                </c:pt>
                <c:pt idx="3455">
                  <c:v>0</c:v>
                </c:pt>
                <c:pt idx="3456">
                  <c:v>0</c:v>
                </c:pt>
                <c:pt idx="3457">
                  <c:v>0</c:v>
                </c:pt>
                <c:pt idx="3458">
                  <c:v>0</c:v>
                </c:pt>
                <c:pt idx="3459">
                  <c:v>0</c:v>
                </c:pt>
                <c:pt idx="3460">
                  <c:v>0</c:v>
                </c:pt>
                <c:pt idx="3461">
                  <c:v>0</c:v>
                </c:pt>
                <c:pt idx="3462">
                  <c:v>0</c:v>
                </c:pt>
                <c:pt idx="3463">
                  <c:v>0</c:v>
                </c:pt>
                <c:pt idx="3464">
                  <c:v>0</c:v>
                </c:pt>
                <c:pt idx="3465">
                  <c:v>0</c:v>
                </c:pt>
                <c:pt idx="3466">
                  <c:v>0</c:v>
                </c:pt>
                <c:pt idx="3467">
                  <c:v>0</c:v>
                </c:pt>
                <c:pt idx="3468">
                  <c:v>0</c:v>
                </c:pt>
                <c:pt idx="3469">
                  <c:v>0</c:v>
                </c:pt>
                <c:pt idx="3470">
                  <c:v>0</c:v>
                </c:pt>
                <c:pt idx="3471">
                  <c:v>0</c:v>
                </c:pt>
                <c:pt idx="3472">
                  <c:v>0</c:v>
                </c:pt>
                <c:pt idx="3473">
                  <c:v>0</c:v>
                </c:pt>
                <c:pt idx="3474">
                  <c:v>0</c:v>
                </c:pt>
                <c:pt idx="3475">
                  <c:v>0</c:v>
                </c:pt>
                <c:pt idx="3476">
                  <c:v>0</c:v>
                </c:pt>
                <c:pt idx="3477">
                  <c:v>0</c:v>
                </c:pt>
                <c:pt idx="3478">
                  <c:v>0</c:v>
                </c:pt>
                <c:pt idx="3479">
                  <c:v>0</c:v>
                </c:pt>
                <c:pt idx="3480">
                  <c:v>0</c:v>
                </c:pt>
                <c:pt idx="3481">
                  <c:v>0</c:v>
                </c:pt>
                <c:pt idx="3482">
                  <c:v>0</c:v>
                </c:pt>
                <c:pt idx="3483">
                  <c:v>0</c:v>
                </c:pt>
                <c:pt idx="3484">
                  <c:v>0</c:v>
                </c:pt>
                <c:pt idx="3485">
                  <c:v>0</c:v>
                </c:pt>
                <c:pt idx="3486">
                  <c:v>0</c:v>
                </c:pt>
                <c:pt idx="3487">
                  <c:v>0</c:v>
                </c:pt>
                <c:pt idx="3488">
                  <c:v>0</c:v>
                </c:pt>
                <c:pt idx="3489">
                  <c:v>0</c:v>
                </c:pt>
                <c:pt idx="3490">
                  <c:v>0</c:v>
                </c:pt>
                <c:pt idx="3491">
                  <c:v>0</c:v>
                </c:pt>
                <c:pt idx="3492">
                  <c:v>0</c:v>
                </c:pt>
                <c:pt idx="3493">
                  <c:v>0</c:v>
                </c:pt>
                <c:pt idx="3494">
                  <c:v>0</c:v>
                </c:pt>
                <c:pt idx="3495">
                  <c:v>0</c:v>
                </c:pt>
                <c:pt idx="3496">
                  <c:v>0</c:v>
                </c:pt>
                <c:pt idx="3497">
                  <c:v>0</c:v>
                </c:pt>
                <c:pt idx="3498">
                  <c:v>0</c:v>
                </c:pt>
                <c:pt idx="3499">
                  <c:v>0</c:v>
                </c:pt>
                <c:pt idx="3500">
                  <c:v>0</c:v>
                </c:pt>
                <c:pt idx="3501">
                  <c:v>0</c:v>
                </c:pt>
                <c:pt idx="3502">
                  <c:v>0</c:v>
                </c:pt>
                <c:pt idx="3503">
                  <c:v>0</c:v>
                </c:pt>
                <c:pt idx="3504">
                  <c:v>0</c:v>
                </c:pt>
                <c:pt idx="3505">
                  <c:v>0</c:v>
                </c:pt>
                <c:pt idx="3506">
                  <c:v>0</c:v>
                </c:pt>
                <c:pt idx="3507">
                  <c:v>0</c:v>
                </c:pt>
                <c:pt idx="3508">
                  <c:v>0</c:v>
                </c:pt>
                <c:pt idx="3509">
                  <c:v>0</c:v>
                </c:pt>
                <c:pt idx="3510">
                  <c:v>0</c:v>
                </c:pt>
                <c:pt idx="3511">
                  <c:v>0</c:v>
                </c:pt>
                <c:pt idx="3512">
                  <c:v>0</c:v>
                </c:pt>
                <c:pt idx="3513">
                  <c:v>0</c:v>
                </c:pt>
                <c:pt idx="3514">
                  <c:v>0</c:v>
                </c:pt>
                <c:pt idx="3515">
                  <c:v>0</c:v>
                </c:pt>
                <c:pt idx="3516">
                  <c:v>0</c:v>
                </c:pt>
                <c:pt idx="3517">
                  <c:v>0</c:v>
                </c:pt>
                <c:pt idx="3518">
                  <c:v>0</c:v>
                </c:pt>
                <c:pt idx="3519">
                  <c:v>0</c:v>
                </c:pt>
                <c:pt idx="3520">
                  <c:v>0</c:v>
                </c:pt>
                <c:pt idx="3521">
                  <c:v>0</c:v>
                </c:pt>
                <c:pt idx="3522">
                  <c:v>0</c:v>
                </c:pt>
                <c:pt idx="3523">
                  <c:v>0</c:v>
                </c:pt>
                <c:pt idx="3524">
                  <c:v>0</c:v>
                </c:pt>
                <c:pt idx="3525">
                  <c:v>0</c:v>
                </c:pt>
                <c:pt idx="3526">
                  <c:v>0</c:v>
                </c:pt>
                <c:pt idx="3527">
                  <c:v>0</c:v>
                </c:pt>
                <c:pt idx="3528">
                  <c:v>0</c:v>
                </c:pt>
                <c:pt idx="3529">
                  <c:v>0</c:v>
                </c:pt>
                <c:pt idx="3530">
                  <c:v>0</c:v>
                </c:pt>
                <c:pt idx="3531">
                  <c:v>0</c:v>
                </c:pt>
                <c:pt idx="3532">
                  <c:v>0</c:v>
                </c:pt>
                <c:pt idx="3533">
                  <c:v>0</c:v>
                </c:pt>
                <c:pt idx="3534">
                  <c:v>0</c:v>
                </c:pt>
                <c:pt idx="3535">
                  <c:v>0</c:v>
                </c:pt>
                <c:pt idx="3536">
                  <c:v>0</c:v>
                </c:pt>
                <c:pt idx="3537">
                  <c:v>0</c:v>
                </c:pt>
                <c:pt idx="3538">
                  <c:v>0</c:v>
                </c:pt>
                <c:pt idx="3539">
                  <c:v>0</c:v>
                </c:pt>
                <c:pt idx="3540">
                  <c:v>0</c:v>
                </c:pt>
                <c:pt idx="3541">
                  <c:v>0</c:v>
                </c:pt>
                <c:pt idx="3542">
                  <c:v>0</c:v>
                </c:pt>
                <c:pt idx="3543">
                  <c:v>0</c:v>
                </c:pt>
                <c:pt idx="3544">
                  <c:v>0</c:v>
                </c:pt>
                <c:pt idx="3545">
                  <c:v>0</c:v>
                </c:pt>
                <c:pt idx="3546">
                  <c:v>0</c:v>
                </c:pt>
                <c:pt idx="3547">
                  <c:v>0</c:v>
                </c:pt>
                <c:pt idx="3548">
                  <c:v>0</c:v>
                </c:pt>
                <c:pt idx="3549">
                  <c:v>0</c:v>
                </c:pt>
                <c:pt idx="3550">
                  <c:v>0</c:v>
                </c:pt>
                <c:pt idx="3551">
                  <c:v>0</c:v>
                </c:pt>
                <c:pt idx="3552">
                  <c:v>0</c:v>
                </c:pt>
                <c:pt idx="3553">
                  <c:v>0</c:v>
                </c:pt>
                <c:pt idx="3554">
                  <c:v>0</c:v>
                </c:pt>
                <c:pt idx="3555">
                  <c:v>0</c:v>
                </c:pt>
                <c:pt idx="3556">
                  <c:v>0</c:v>
                </c:pt>
                <c:pt idx="3557">
                  <c:v>0</c:v>
                </c:pt>
                <c:pt idx="3558">
                  <c:v>0</c:v>
                </c:pt>
                <c:pt idx="3559">
                  <c:v>0</c:v>
                </c:pt>
                <c:pt idx="3560">
                  <c:v>0</c:v>
                </c:pt>
                <c:pt idx="3561">
                  <c:v>0</c:v>
                </c:pt>
                <c:pt idx="3562">
                  <c:v>0</c:v>
                </c:pt>
                <c:pt idx="3563">
                  <c:v>0</c:v>
                </c:pt>
                <c:pt idx="3564">
                  <c:v>0</c:v>
                </c:pt>
                <c:pt idx="3565">
                  <c:v>0</c:v>
                </c:pt>
                <c:pt idx="3566">
                  <c:v>0</c:v>
                </c:pt>
                <c:pt idx="3567">
                  <c:v>0</c:v>
                </c:pt>
                <c:pt idx="3568">
                  <c:v>0</c:v>
                </c:pt>
                <c:pt idx="3569">
                  <c:v>0</c:v>
                </c:pt>
                <c:pt idx="3570">
                  <c:v>0</c:v>
                </c:pt>
                <c:pt idx="3571">
                  <c:v>0</c:v>
                </c:pt>
                <c:pt idx="3572">
                  <c:v>0</c:v>
                </c:pt>
                <c:pt idx="3573">
                  <c:v>0</c:v>
                </c:pt>
                <c:pt idx="3574">
                  <c:v>0</c:v>
                </c:pt>
                <c:pt idx="3575">
                  <c:v>0</c:v>
                </c:pt>
                <c:pt idx="3576">
                  <c:v>0</c:v>
                </c:pt>
                <c:pt idx="3577">
                  <c:v>0</c:v>
                </c:pt>
                <c:pt idx="3578">
                  <c:v>0</c:v>
                </c:pt>
                <c:pt idx="3579">
                  <c:v>0</c:v>
                </c:pt>
                <c:pt idx="3580">
                  <c:v>0</c:v>
                </c:pt>
                <c:pt idx="3581">
                  <c:v>0</c:v>
                </c:pt>
                <c:pt idx="3582">
                  <c:v>0</c:v>
                </c:pt>
                <c:pt idx="3583">
                  <c:v>0</c:v>
                </c:pt>
                <c:pt idx="3584">
                  <c:v>0</c:v>
                </c:pt>
                <c:pt idx="3585">
                  <c:v>0</c:v>
                </c:pt>
                <c:pt idx="3586">
                  <c:v>0</c:v>
                </c:pt>
                <c:pt idx="3587">
                  <c:v>0</c:v>
                </c:pt>
                <c:pt idx="3588">
                  <c:v>0</c:v>
                </c:pt>
                <c:pt idx="3589">
                  <c:v>0</c:v>
                </c:pt>
                <c:pt idx="3590">
                  <c:v>0</c:v>
                </c:pt>
                <c:pt idx="3591">
                  <c:v>0</c:v>
                </c:pt>
                <c:pt idx="3592">
                  <c:v>0</c:v>
                </c:pt>
                <c:pt idx="3593">
                  <c:v>0</c:v>
                </c:pt>
                <c:pt idx="3594">
                  <c:v>0</c:v>
                </c:pt>
                <c:pt idx="3595">
                  <c:v>0</c:v>
                </c:pt>
                <c:pt idx="3596">
                  <c:v>0</c:v>
                </c:pt>
                <c:pt idx="3597">
                  <c:v>0</c:v>
                </c:pt>
                <c:pt idx="3598">
                  <c:v>0</c:v>
                </c:pt>
                <c:pt idx="3599">
                  <c:v>0</c:v>
                </c:pt>
                <c:pt idx="3600">
                  <c:v>0</c:v>
                </c:pt>
                <c:pt idx="3601">
                  <c:v>0</c:v>
                </c:pt>
                <c:pt idx="3602">
                  <c:v>0</c:v>
                </c:pt>
                <c:pt idx="3603">
                  <c:v>0</c:v>
                </c:pt>
                <c:pt idx="3604">
                  <c:v>0</c:v>
                </c:pt>
                <c:pt idx="3605">
                  <c:v>0</c:v>
                </c:pt>
                <c:pt idx="3606">
                  <c:v>0</c:v>
                </c:pt>
                <c:pt idx="3607">
                  <c:v>0</c:v>
                </c:pt>
                <c:pt idx="3608">
                  <c:v>0</c:v>
                </c:pt>
                <c:pt idx="3609">
                  <c:v>0</c:v>
                </c:pt>
                <c:pt idx="3610">
                  <c:v>0</c:v>
                </c:pt>
                <c:pt idx="3611">
                  <c:v>0</c:v>
                </c:pt>
                <c:pt idx="3612">
                  <c:v>0</c:v>
                </c:pt>
                <c:pt idx="3613">
                  <c:v>0</c:v>
                </c:pt>
                <c:pt idx="3614">
                  <c:v>0</c:v>
                </c:pt>
                <c:pt idx="3615">
                  <c:v>0</c:v>
                </c:pt>
                <c:pt idx="3616">
                  <c:v>0</c:v>
                </c:pt>
                <c:pt idx="3617">
                  <c:v>0</c:v>
                </c:pt>
                <c:pt idx="3618">
                  <c:v>0</c:v>
                </c:pt>
                <c:pt idx="3619">
                  <c:v>0</c:v>
                </c:pt>
                <c:pt idx="3620">
                  <c:v>0</c:v>
                </c:pt>
                <c:pt idx="3621">
                  <c:v>0</c:v>
                </c:pt>
                <c:pt idx="3622">
                  <c:v>0</c:v>
                </c:pt>
                <c:pt idx="3623">
                  <c:v>0</c:v>
                </c:pt>
                <c:pt idx="3624">
                  <c:v>0</c:v>
                </c:pt>
                <c:pt idx="3625">
                  <c:v>0</c:v>
                </c:pt>
                <c:pt idx="3626">
                  <c:v>0</c:v>
                </c:pt>
                <c:pt idx="3627">
                  <c:v>0</c:v>
                </c:pt>
                <c:pt idx="3628">
                  <c:v>0</c:v>
                </c:pt>
                <c:pt idx="3629">
                  <c:v>0</c:v>
                </c:pt>
                <c:pt idx="3630">
                  <c:v>0</c:v>
                </c:pt>
                <c:pt idx="3631">
                  <c:v>0</c:v>
                </c:pt>
                <c:pt idx="3632">
                  <c:v>0</c:v>
                </c:pt>
                <c:pt idx="3633">
                  <c:v>0</c:v>
                </c:pt>
                <c:pt idx="3634">
                  <c:v>0</c:v>
                </c:pt>
                <c:pt idx="3635">
                  <c:v>0</c:v>
                </c:pt>
                <c:pt idx="3636">
                  <c:v>0</c:v>
                </c:pt>
                <c:pt idx="3637">
                  <c:v>0</c:v>
                </c:pt>
                <c:pt idx="3638">
                  <c:v>0</c:v>
                </c:pt>
                <c:pt idx="3639">
                  <c:v>0</c:v>
                </c:pt>
                <c:pt idx="3640">
                  <c:v>0</c:v>
                </c:pt>
                <c:pt idx="3641">
                  <c:v>0</c:v>
                </c:pt>
                <c:pt idx="3642">
                  <c:v>0</c:v>
                </c:pt>
                <c:pt idx="3643">
                  <c:v>0</c:v>
                </c:pt>
                <c:pt idx="3644">
                  <c:v>0</c:v>
                </c:pt>
                <c:pt idx="3645">
                  <c:v>0</c:v>
                </c:pt>
                <c:pt idx="3646">
                  <c:v>0</c:v>
                </c:pt>
                <c:pt idx="3647">
                  <c:v>0</c:v>
                </c:pt>
                <c:pt idx="3648">
                  <c:v>0</c:v>
                </c:pt>
                <c:pt idx="3649">
                  <c:v>0</c:v>
                </c:pt>
                <c:pt idx="3650">
                  <c:v>0</c:v>
                </c:pt>
                <c:pt idx="3651">
                  <c:v>0</c:v>
                </c:pt>
                <c:pt idx="3652">
                  <c:v>0</c:v>
                </c:pt>
                <c:pt idx="3653">
                  <c:v>0</c:v>
                </c:pt>
                <c:pt idx="3654">
                  <c:v>0</c:v>
                </c:pt>
                <c:pt idx="3655">
                  <c:v>0</c:v>
                </c:pt>
                <c:pt idx="3656">
                  <c:v>0</c:v>
                </c:pt>
                <c:pt idx="3657">
                  <c:v>0</c:v>
                </c:pt>
                <c:pt idx="3658">
                  <c:v>0</c:v>
                </c:pt>
                <c:pt idx="3659">
                  <c:v>0</c:v>
                </c:pt>
                <c:pt idx="3660">
                  <c:v>0</c:v>
                </c:pt>
                <c:pt idx="3661">
                  <c:v>0</c:v>
                </c:pt>
                <c:pt idx="3662">
                  <c:v>0</c:v>
                </c:pt>
                <c:pt idx="3663">
                  <c:v>0</c:v>
                </c:pt>
                <c:pt idx="3664">
                  <c:v>0</c:v>
                </c:pt>
                <c:pt idx="3665">
                  <c:v>0</c:v>
                </c:pt>
                <c:pt idx="3666">
                  <c:v>0</c:v>
                </c:pt>
                <c:pt idx="3667">
                  <c:v>0</c:v>
                </c:pt>
                <c:pt idx="3668">
                  <c:v>0</c:v>
                </c:pt>
                <c:pt idx="3669">
                  <c:v>0</c:v>
                </c:pt>
                <c:pt idx="3670">
                  <c:v>0</c:v>
                </c:pt>
                <c:pt idx="3671">
                  <c:v>0</c:v>
                </c:pt>
                <c:pt idx="3672">
                  <c:v>0</c:v>
                </c:pt>
                <c:pt idx="3673">
                  <c:v>0</c:v>
                </c:pt>
                <c:pt idx="3674">
                  <c:v>0</c:v>
                </c:pt>
                <c:pt idx="3675">
                  <c:v>0</c:v>
                </c:pt>
                <c:pt idx="3676">
                  <c:v>0</c:v>
                </c:pt>
                <c:pt idx="3677">
                  <c:v>0</c:v>
                </c:pt>
                <c:pt idx="3678">
                  <c:v>0</c:v>
                </c:pt>
                <c:pt idx="3679">
                  <c:v>0</c:v>
                </c:pt>
                <c:pt idx="3680">
                  <c:v>0</c:v>
                </c:pt>
                <c:pt idx="3681">
                  <c:v>0</c:v>
                </c:pt>
                <c:pt idx="3682">
                  <c:v>0</c:v>
                </c:pt>
                <c:pt idx="3683">
                  <c:v>0</c:v>
                </c:pt>
                <c:pt idx="3684">
                  <c:v>0</c:v>
                </c:pt>
                <c:pt idx="3685">
                  <c:v>0</c:v>
                </c:pt>
                <c:pt idx="3686">
                  <c:v>0</c:v>
                </c:pt>
                <c:pt idx="3687">
                  <c:v>0</c:v>
                </c:pt>
                <c:pt idx="3688">
                  <c:v>0</c:v>
                </c:pt>
                <c:pt idx="3689">
                  <c:v>0</c:v>
                </c:pt>
                <c:pt idx="3690">
                  <c:v>0</c:v>
                </c:pt>
                <c:pt idx="3691">
                  <c:v>0</c:v>
                </c:pt>
                <c:pt idx="3692">
                  <c:v>0</c:v>
                </c:pt>
                <c:pt idx="3693">
                  <c:v>0</c:v>
                </c:pt>
                <c:pt idx="3694">
                  <c:v>0</c:v>
                </c:pt>
                <c:pt idx="3695">
                  <c:v>0</c:v>
                </c:pt>
                <c:pt idx="3696">
                  <c:v>0</c:v>
                </c:pt>
                <c:pt idx="3697">
                  <c:v>0</c:v>
                </c:pt>
                <c:pt idx="3698">
                  <c:v>0</c:v>
                </c:pt>
                <c:pt idx="3699">
                  <c:v>0</c:v>
                </c:pt>
                <c:pt idx="3700">
                  <c:v>0</c:v>
                </c:pt>
                <c:pt idx="3701">
                  <c:v>0</c:v>
                </c:pt>
                <c:pt idx="3702">
                  <c:v>0</c:v>
                </c:pt>
                <c:pt idx="3703">
                  <c:v>0</c:v>
                </c:pt>
                <c:pt idx="3704">
                  <c:v>0</c:v>
                </c:pt>
                <c:pt idx="3705">
                  <c:v>0</c:v>
                </c:pt>
                <c:pt idx="3706">
                  <c:v>0</c:v>
                </c:pt>
                <c:pt idx="3707">
                  <c:v>0</c:v>
                </c:pt>
                <c:pt idx="3708">
                  <c:v>0</c:v>
                </c:pt>
                <c:pt idx="3709">
                  <c:v>0</c:v>
                </c:pt>
                <c:pt idx="3710">
                  <c:v>0</c:v>
                </c:pt>
                <c:pt idx="3711">
                  <c:v>0</c:v>
                </c:pt>
                <c:pt idx="3712">
                  <c:v>0</c:v>
                </c:pt>
                <c:pt idx="3713">
                  <c:v>0</c:v>
                </c:pt>
                <c:pt idx="3714">
                  <c:v>0</c:v>
                </c:pt>
                <c:pt idx="3715">
                  <c:v>0</c:v>
                </c:pt>
                <c:pt idx="3716">
                  <c:v>0</c:v>
                </c:pt>
                <c:pt idx="3717">
                  <c:v>0</c:v>
                </c:pt>
                <c:pt idx="3718">
                  <c:v>0</c:v>
                </c:pt>
                <c:pt idx="3719">
                  <c:v>0</c:v>
                </c:pt>
                <c:pt idx="3720">
                  <c:v>0</c:v>
                </c:pt>
                <c:pt idx="3721">
                  <c:v>0</c:v>
                </c:pt>
                <c:pt idx="3722">
                  <c:v>0</c:v>
                </c:pt>
                <c:pt idx="3723">
                  <c:v>0</c:v>
                </c:pt>
                <c:pt idx="3724">
                  <c:v>0</c:v>
                </c:pt>
                <c:pt idx="3725">
                  <c:v>0</c:v>
                </c:pt>
                <c:pt idx="3726">
                  <c:v>0</c:v>
                </c:pt>
                <c:pt idx="3727">
                  <c:v>0</c:v>
                </c:pt>
                <c:pt idx="3728">
                  <c:v>0</c:v>
                </c:pt>
                <c:pt idx="3729">
                  <c:v>0</c:v>
                </c:pt>
                <c:pt idx="3730">
                  <c:v>0</c:v>
                </c:pt>
                <c:pt idx="3731">
                  <c:v>0</c:v>
                </c:pt>
                <c:pt idx="3732">
                  <c:v>0</c:v>
                </c:pt>
                <c:pt idx="3733">
                  <c:v>0</c:v>
                </c:pt>
                <c:pt idx="3734">
                  <c:v>0</c:v>
                </c:pt>
                <c:pt idx="3735">
                  <c:v>0</c:v>
                </c:pt>
                <c:pt idx="3736">
                  <c:v>0</c:v>
                </c:pt>
                <c:pt idx="3737">
                  <c:v>0</c:v>
                </c:pt>
                <c:pt idx="3738">
                  <c:v>0</c:v>
                </c:pt>
                <c:pt idx="3739">
                  <c:v>0</c:v>
                </c:pt>
                <c:pt idx="3740">
                  <c:v>0</c:v>
                </c:pt>
                <c:pt idx="3741">
                  <c:v>0</c:v>
                </c:pt>
                <c:pt idx="3742">
                  <c:v>0</c:v>
                </c:pt>
                <c:pt idx="3743">
                  <c:v>0</c:v>
                </c:pt>
                <c:pt idx="3744">
                  <c:v>0</c:v>
                </c:pt>
                <c:pt idx="3745">
                  <c:v>0</c:v>
                </c:pt>
                <c:pt idx="3746">
                  <c:v>0</c:v>
                </c:pt>
                <c:pt idx="3747">
                  <c:v>0</c:v>
                </c:pt>
                <c:pt idx="3748">
                  <c:v>0</c:v>
                </c:pt>
                <c:pt idx="3749">
                  <c:v>0</c:v>
                </c:pt>
                <c:pt idx="3750">
                  <c:v>0</c:v>
                </c:pt>
                <c:pt idx="3751">
                  <c:v>0</c:v>
                </c:pt>
                <c:pt idx="3752">
                  <c:v>0</c:v>
                </c:pt>
                <c:pt idx="3753">
                  <c:v>0</c:v>
                </c:pt>
                <c:pt idx="3754">
                  <c:v>0</c:v>
                </c:pt>
                <c:pt idx="3755">
                  <c:v>0</c:v>
                </c:pt>
                <c:pt idx="3756">
                  <c:v>0</c:v>
                </c:pt>
                <c:pt idx="3757">
                  <c:v>0</c:v>
                </c:pt>
                <c:pt idx="3758">
                  <c:v>0</c:v>
                </c:pt>
                <c:pt idx="3759">
                  <c:v>0</c:v>
                </c:pt>
                <c:pt idx="3760">
                  <c:v>0</c:v>
                </c:pt>
                <c:pt idx="3761">
                  <c:v>0</c:v>
                </c:pt>
                <c:pt idx="3762">
                  <c:v>0</c:v>
                </c:pt>
                <c:pt idx="3763">
                  <c:v>0</c:v>
                </c:pt>
                <c:pt idx="3764">
                  <c:v>0</c:v>
                </c:pt>
                <c:pt idx="3765">
                  <c:v>0</c:v>
                </c:pt>
                <c:pt idx="3766">
                  <c:v>0</c:v>
                </c:pt>
                <c:pt idx="3767">
                  <c:v>0</c:v>
                </c:pt>
                <c:pt idx="3768">
                  <c:v>0</c:v>
                </c:pt>
                <c:pt idx="3769">
                  <c:v>0</c:v>
                </c:pt>
                <c:pt idx="3770">
                  <c:v>0</c:v>
                </c:pt>
                <c:pt idx="3771">
                  <c:v>0</c:v>
                </c:pt>
                <c:pt idx="3772">
                  <c:v>0</c:v>
                </c:pt>
                <c:pt idx="3773">
                  <c:v>0</c:v>
                </c:pt>
                <c:pt idx="3774">
                  <c:v>0</c:v>
                </c:pt>
                <c:pt idx="3775">
                  <c:v>0</c:v>
                </c:pt>
                <c:pt idx="3776">
                  <c:v>0</c:v>
                </c:pt>
                <c:pt idx="3777">
                  <c:v>0</c:v>
                </c:pt>
                <c:pt idx="3778">
                  <c:v>0</c:v>
                </c:pt>
                <c:pt idx="3779">
                  <c:v>0</c:v>
                </c:pt>
                <c:pt idx="3780">
                  <c:v>0</c:v>
                </c:pt>
                <c:pt idx="3781">
                  <c:v>0</c:v>
                </c:pt>
                <c:pt idx="3782">
                  <c:v>0</c:v>
                </c:pt>
                <c:pt idx="3783">
                  <c:v>0</c:v>
                </c:pt>
                <c:pt idx="3784">
                  <c:v>0</c:v>
                </c:pt>
                <c:pt idx="3785">
                  <c:v>0</c:v>
                </c:pt>
                <c:pt idx="3786">
                  <c:v>0</c:v>
                </c:pt>
                <c:pt idx="3787">
                  <c:v>0</c:v>
                </c:pt>
                <c:pt idx="3788">
                  <c:v>0</c:v>
                </c:pt>
                <c:pt idx="3789">
                  <c:v>0</c:v>
                </c:pt>
                <c:pt idx="3790">
                  <c:v>0</c:v>
                </c:pt>
                <c:pt idx="3791">
                  <c:v>0</c:v>
                </c:pt>
                <c:pt idx="3792">
                  <c:v>0</c:v>
                </c:pt>
                <c:pt idx="3793">
                  <c:v>0</c:v>
                </c:pt>
                <c:pt idx="3794">
                  <c:v>0</c:v>
                </c:pt>
                <c:pt idx="3795">
                  <c:v>0</c:v>
                </c:pt>
                <c:pt idx="3796">
                  <c:v>0</c:v>
                </c:pt>
                <c:pt idx="3797">
                  <c:v>0</c:v>
                </c:pt>
                <c:pt idx="3798">
                  <c:v>0</c:v>
                </c:pt>
                <c:pt idx="3799">
                  <c:v>0</c:v>
                </c:pt>
                <c:pt idx="3800">
                  <c:v>0</c:v>
                </c:pt>
                <c:pt idx="3801">
                  <c:v>0</c:v>
                </c:pt>
                <c:pt idx="3802">
                  <c:v>0</c:v>
                </c:pt>
                <c:pt idx="3803">
                  <c:v>0</c:v>
                </c:pt>
                <c:pt idx="3804">
                  <c:v>0</c:v>
                </c:pt>
                <c:pt idx="3805">
                  <c:v>0</c:v>
                </c:pt>
                <c:pt idx="3806">
                  <c:v>0</c:v>
                </c:pt>
                <c:pt idx="3807">
                  <c:v>0</c:v>
                </c:pt>
                <c:pt idx="3808">
                  <c:v>0</c:v>
                </c:pt>
                <c:pt idx="3809">
                  <c:v>0</c:v>
                </c:pt>
                <c:pt idx="3810">
                  <c:v>0</c:v>
                </c:pt>
                <c:pt idx="3811">
                  <c:v>0</c:v>
                </c:pt>
                <c:pt idx="3812">
                  <c:v>0</c:v>
                </c:pt>
                <c:pt idx="3813">
                  <c:v>0</c:v>
                </c:pt>
                <c:pt idx="3814">
                  <c:v>0</c:v>
                </c:pt>
                <c:pt idx="3815">
                  <c:v>0</c:v>
                </c:pt>
                <c:pt idx="3816">
                  <c:v>0</c:v>
                </c:pt>
                <c:pt idx="3817">
                  <c:v>0</c:v>
                </c:pt>
                <c:pt idx="3818">
                  <c:v>0</c:v>
                </c:pt>
                <c:pt idx="3819">
                  <c:v>0</c:v>
                </c:pt>
                <c:pt idx="3820">
                  <c:v>0</c:v>
                </c:pt>
                <c:pt idx="3821">
                  <c:v>0</c:v>
                </c:pt>
                <c:pt idx="3822">
                  <c:v>0</c:v>
                </c:pt>
                <c:pt idx="3823">
                  <c:v>0</c:v>
                </c:pt>
                <c:pt idx="3824">
                  <c:v>0</c:v>
                </c:pt>
                <c:pt idx="3825">
                  <c:v>0</c:v>
                </c:pt>
                <c:pt idx="3826">
                  <c:v>0</c:v>
                </c:pt>
                <c:pt idx="3827">
                  <c:v>0</c:v>
                </c:pt>
                <c:pt idx="3828">
                  <c:v>0</c:v>
                </c:pt>
                <c:pt idx="3829">
                  <c:v>0</c:v>
                </c:pt>
                <c:pt idx="3830">
                  <c:v>0</c:v>
                </c:pt>
                <c:pt idx="3831">
                  <c:v>0</c:v>
                </c:pt>
                <c:pt idx="3832">
                  <c:v>0</c:v>
                </c:pt>
                <c:pt idx="3833">
                  <c:v>0</c:v>
                </c:pt>
                <c:pt idx="3834">
                  <c:v>0</c:v>
                </c:pt>
                <c:pt idx="3835">
                  <c:v>0</c:v>
                </c:pt>
                <c:pt idx="3836">
                  <c:v>0</c:v>
                </c:pt>
                <c:pt idx="3837">
                  <c:v>0</c:v>
                </c:pt>
                <c:pt idx="3838">
                  <c:v>0</c:v>
                </c:pt>
                <c:pt idx="3839">
                  <c:v>0</c:v>
                </c:pt>
                <c:pt idx="3840">
                  <c:v>0</c:v>
                </c:pt>
                <c:pt idx="3841">
                  <c:v>0</c:v>
                </c:pt>
                <c:pt idx="3842">
                  <c:v>0</c:v>
                </c:pt>
                <c:pt idx="3843">
                  <c:v>0</c:v>
                </c:pt>
                <c:pt idx="3844">
                  <c:v>0</c:v>
                </c:pt>
                <c:pt idx="3845">
                  <c:v>0</c:v>
                </c:pt>
                <c:pt idx="3846">
                  <c:v>0</c:v>
                </c:pt>
                <c:pt idx="3847">
                  <c:v>0</c:v>
                </c:pt>
                <c:pt idx="3848">
                  <c:v>0</c:v>
                </c:pt>
                <c:pt idx="3849">
                  <c:v>0</c:v>
                </c:pt>
                <c:pt idx="3850">
                  <c:v>0</c:v>
                </c:pt>
                <c:pt idx="3851">
                  <c:v>0</c:v>
                </c:pt>
                <c:pt idx="3852">
                  <c:v>0</c:v>
                </c:pt>
                <c:pt idx="3853">
                  <c:v>0</c:v>
                </c:pt>
                <c:pt idx="3854">
                  <c:v>0</c:v>
                </c:pt>
                <c:pt idx="3855">
                  <c:v>0</c:v>
                </c:pt>
                <c:pt idx="3856">
                  <c:v>0</c:v>
                </c:pt>
                <c:pt idx="3857">
                  <c:v>0</c:v>
                </c:pt>
                <c:pt idx="3858">
                  <c:v>0</c:v>
                </c:pt>
                <c:pt idx="3859">
                  <c:v>0</c:v>
                </c:pt>
                <c:pt idx="3860">
                  <c:v>0</c:v>
                </c:pt>
                <c:pt idx="3861">
                  <c:v>0</c:v>
                </c:pt>
                <c:pt idx="3862">
                  <c:v>0</c:v>
                </c:pt>
                <c:pt idx="3863">
                  <c:v>0</c:v>
                </c:pt>
                <c:pt idx="3864">
                  <c:v>0</c:v>
                </c:pt>
                <c:pt idx="3865">
                  <c:v>0</c:v>
                </c:pt>
                <c:pt idx="3866">
                  <c:v>0</c:v>
                </c:pt>
                <c:pt idx="3867">
                  <c:v>0</c:v>
                </c:pt>
                <c:pt idx="3868">
                  <c:v>0</c:v>
                </c:pt>
                <c:pt idx="3869">
                  <c:v>0</c:v>
                </c:pt>
                <c:pt idx="3870">
                  <c:v>0</c:v>
                </c:pt>
                <c:pt idx="3871">
                  <c:v>0</c:v>
                </c:pt>
                <c:pt idx="3872">
                  <c:v>0</c:v>
                </c:pt>
                <c:pt idx="3873">
                  <c:v>0</c:v>
                </c:pt>
                <c:pt idx="3874">
                  <c:v>0</c:v>
                </c:pt>
                <c:pt idx="3875">
                  <c:v>0</c:v>
                </c:pt>
                <c:pt idx="3876">
                  <c:v>0</c:v>
                </c:pt>
                <c:pt idx="3877">
                  <c:v>0</c:v>
                </c:pt>
                <c:pt idx="3878">
                  <c:v>0</c:v>
                </c:pt>
                <c:pt idx="3879">
                  <c:v>0</c:v>
                </c:pt>
                <c:pt idx="3880">
                  <c:v>0</c:v>
                </c:pt>
                <c:pt idx="3881">
                  <c:v>0</c:v>
                </c:pt>
                <c:pt idx="3882">
                  <c:v>0</c:v>
                </c:pt>
                <c:pt idx="3883">
                  <c:v>0</c:v>
                </c:pt>
                <c:pt idx="3884">
                  <c:v>0</c:v>
                </c:pt>
                <c:pt idx="3885">
                  <c:v>0</c:v>
                </c:pt>
                <c:pt idx="3886">
                  <c:v>0</c:v>
                </c:pt>
                <c:pt idx="3887">
                  <c:v>0</c:v>
                </c:pt>
                <c:pt idx="3888">
                  <c:v>0</c:v>
                </c:pt>
                <c:pt idx="3889">
                  <c:v>0</c:v>
                </c:pt>
                <c:pt idx="3890">
                  <c:v>0</c:v>
                </c:pt>
                <c:pt idx="3891">
                  <c:v>0</c:v>
                </c:pt>
                <c:pt idx="3892">
                  <c:v>0</c:v>
                </c:pt>
                <c:pt idx="3893">
                  <c:v>0</c:v>
                </c:pt>
                <c:pt idx="3894">
                  <c:v>0</c:v>
                </c:pt>
                <c:pt idx="3895">
                  <c:v>0</c:v>
                </c:pt>
                <c:pt idx="3896">
                  <c:v>0</c:v>
                </c:pt>
                <c:pt idx="3897">
                  <c:v>0</c:v>
                </c:pt>
                <c:pt idx="3898">
                  <c:v>0</c:v>
                </c:pt>
                <c:pt idx="3899">
                  <c:v>0</c:v>
                </c:pt>
                <c:pt idx="3900">
                  <c:v>0</c:v>
                </c:pt>
                <c:pt idx="3901">
                  <c:v>0</c:v>
                </c:pt>
                <c:pt idx="3902">
                  <c:v>0</c:v>
                </c:pt>
                <c:pt idx="3903">
                  <c:v>0</c:v>
                </c:pt>
                <c:pt idx="3904">
                  <c:v>0</c:v>
                </c:pt>
                <c:pt idx="3905">
                  <c:v>0</c:v>
                </c:pt>
                <c:pt idx="3906">
                  <c:v>0</c:v>
                </c:pt>
                <c:pt idx="3907">
                  <c:v>0</c:v>
                </c:pt>
                <c:pt idx="3908">
                  <c:v>0</c:v>
                </c:pt>
                <c:pt idx="3909">
                  <c:v>0</c:v>
                </c:pt>
                <c:pt idx="3910">
                  <c:v>0</c:v>
                </c:pt>
                <c:pt idx="3911">
                  <c:v>0</c:v>
                </c:pt>
                <c:pt idx="3912">
                  <c:v>0</c:v>
                </c:pt>
                <c:pt idx="3913">
                  <c:v>0</c:v>
                </c:pt>
                <c:pt idx="3914">
                  <c:v>0</c:v>
                </c:pt>
                <c:pt idx="3915">
                  <c:v>0</c:v>
                </c:pt>
                <c:pt idx="3916">
                  <c:v>0</c:v>
                </c:pt>
                <c:pt idx="3917">
                  <c:v>0</c:v>
                </c:pt>
                <c:pt idx="3918">
                  <c:v>0</c:v>
                </c:pt>
                <c:pt idx="3919">
                  <c:v>0</c:v>
                </c:pt>
                <c:pt idx="3920">
                  <c:v>0</c:v>
                </c:pt>
                <c:pt idx="3921">
                  <c:v>0</c:v>
                </c:pt>
                <c:pt idx="3922">
                  <c:v>0</c:v>
                </c:pt>
                <c:pt idx="3923">
                  <c:v>0</c:v>
                </c:pt>
                <c:pt idx="3924">
                  <c:v>0</c:v>
                </c:pt>
                <c:pt idx="3925">
                  <c:v>0</c:v>
                </c:pt>
                <c:pt idx="3926">
                  <c:v>0</c:v>
                </c:pt>
                <c:pt idx="3927">
                  <c:v>0</c:v>
                </c:pt>
                <c:pt idx="3928">
                  <c:v>0</c:v>
                </c:pt>
                <c:pt idx="3929">
                  <c:v>0</c:v>
                </c:pt>
                <c:pt idx="3930">
                  <c:v>0</c:v>
                </c:pt>
                <c:pt idx="3931">
                  <c:v>0</c:v>
                </c:pt>
                <c:pt idx="3932">
                  <c:v>0</c:v>
                </c:pt>
                <c:pt idx="3933">
                  <c:v>0</c:v>
                </c:pt>
                <c:pt idx="3934">
                  <c:v>0</c:v>
                </c:pt>
                <c:pt idx="3935">
                  <c:v>0</c:v>
                </c:pt>
                <c:pt idx="3936">
                  <c:v>0</c:v>
                </c:pt>
                <c:pt idx="3937">
                  <c:v>0</c:v>
                </c:pt>
                <c:pt idx="3938">
                  <c:v>0</c:v>
                </c:pt>
                <c:pt idx="3939">
                  <c:v>0</c:v>
                </c:pt>
                <c:pt idx="3940">
                  <c:v>0</c:v>
                </c:pt>
                <c:pt idx="3941">
                  <c:v>0</c:v>
                </c:pt>
                <c:pt idx="3942">
                  <c:v>0</c:v>
                </c:pt>
                <c:pt idx="3943">
                  <c:v>0</c:v>
                </c:pt>
                <c:pt idx="3944">
                  <c:v>0</c:v>
                </c:pt>
                <c:pt idx="3945">
                  <c:v>0</c:v>
                </c:pt>
                <c:pt idx="3946">
                  <c:v>0</c:v>
                </c:pt>
                <c:pt idx="3947">
                  <c:v>0</c:v>
                </c:pt>
                <c:pt idx="3948">
                  <c:v>0</c:v>
                </c:pt>
                <c:pt idx="3949">
                  <c:v>0</c:v>
                </c:pt>
                <c:pt idx="3950">
                  <c:v>0</c:v>
                </c:pt>
                <c:pt idx="3951">
                  <c:v>0</c:v>
                </c:pt>
                <c:pt idx="3952">
                  <c:v>0</c:v>
                </c:pt>
                <c:pt idx="3953">
                  <c:v>0</c:v>
                </c:pt>
                <c:pt idx="3954">
                  <c:v>0</c:v>
                </c:pt>
                <c:pt idx="3955">
                  <c:v>0</c:v>
                </c:pt>
                <c:pt idx="3956">
                  <c:v>0</c:v>
                </c:pt>
                <c:pt idx="3957">
                  <c:v>0</c:v>
                </c:pt>
                <c:pt idx="3958">
                  <c:v>0</c:v>
                </c:pt>
                <c:pt idx="3959">
                  <c:v>0</c:v>
                </c:pt>
                <c:pt idx="3960">
                  <c:v>0</c:v>
                </c:pt>
                <c:pt idx="3961">
                  <c:v>0</c:v>
                </c:pt>
                <c:pt idx="3962">
                  <c:v>0</c:v>
                </c:pt>
                <c:pt idx="3963">
                  <c:v>0</c:v>
                </c:pt>
                <c:pt idx="3964">
                  <c:v>0</c:v>
                </c:pt>
                <c:pt idx="3965">
                  <c:v>0</c:v>
                </c:pt>
                <c:pt idx="3966">
                  <c:v>0</c:v>
                </c:pt>
                <c:pt idx="3967">
                  <c:v>0</c:v>
                </c:pt>
                <c:pt idx="3968">
                  <c:v>0</c:v>
                </c:pt>
                <c:pt idx="3969">
                  <c:v>0</c:v>
                </c:pt>
                <c:pt idx="3970">
                  <c:v>0</c:v>
                </c:pt>
                <c:pt idx="3971">
                  <c:v>0</c:v>
                </c:pt>
                <c:pt idx="3972">
                  <c:v>0</c:v>
                </c:pt>
                <c:pt idx="3973">
                  <c:v>0</c:v>
                </c:pt>
                <c:pt idx="3974">
                  <c:v>0</c:v>
                </c:pt>
                <c:pt idx="3975">
                  <c:v>0</c:v>
                </c:pt>
                <c:pt idx="3976">
                  <c:v>0</c:v>
                </c:pt>
                <c:pt idx="3977">
                  <c:v>0</c:v>
                </c:pt>
                <c:pt idx="3978">
                  <c:v>0</c:v>
                </c:pt>
                <c:pt idx="3979">
                  <c:v>0</c:v>
                </c:pt>
                <c:pt idx="3980">
                  <c:v>0</c:v>
                </c:pt>
                <c:pt idx="3981">
                  <c:v>0</c:v>
                </c:pt>
                <c:pt idx="3982">
                  <c:v>0</c:v>
                </c:pt>
                <c:pt idx="3983">
                  <c:v>0</c:v>
                </c:pt>
                <c:pt idx="3984">
                  <c:v>0</c:v>
                </c:pt>
                <c:pt idx="3985">
                  <c:v>0</c:v>
                </c:pt>
                <c:pt idx="3986">
                  <c:v>0</c:v>
                </c:pt>
                <c:pt idx="3987">
                  <c:v>0</c:v>
                </c:pt>
                <c:pt idx="3988">
                  <c:v>0</c:v>
                </c:pt>
                <c:pt idx="3989">
                  <c:v>0</c:v>
                </c:pt>
                <c:pt idx="3990">
                  <c:v>0</c:v>
                </c:pt>
                <c:pt idx="3991">
                  <c:v>0</c:v>
                </c:pt>
                <c:pt idx="3992">
                  <c:v>0</c:v>
                </c:pt>
                <c:pt idx="3993">
                  <c:v>0</c:v>
                </c:pt>
                <c:pt idx="3994">
                  <c:v>0</c:v>
                </c:pt>
                <c:pt idx="3995">
                  <c:v>0</c:v>
                </c:pt>
                <c:pt idx="3996">
                  <c:v>0</c:v>
                </c:pt>
              </c:numCache>
            </c:numRef>
          </c:val>
          <c:smooth val="0"/>
          <c:extLst>
            <c:ext xmlns:c16="http://schemas.microsoft.com/office/drawing/2014/chart" uri="{C3380CC4-5D6E-409C-BE32-E72D297353CC}">
              <c16:uniqueId val="{00000001-3967-4AF6-9CE6-D716B9B767F9}"/>
            </c:ext>
          </c:extLst>
        </c:ser>
        <c:ser>
          <c:idx val="4"/>
          <c:order val="2"/>
          <c:tx>
            <c:strRef>
              <c:f>'איור 14 נתונים'!$J$3</c:f>
              <c:strCache>
                <c:ptCount val="1"/>
                <c:pt idx="0">
                  <c:v>החזאים</c:v>
                </c:pt>
              </c:strCache>
            </c:strRef>
          </c:tx>
          <c:spPr>
            <a:ln w="38100">
              <a:solidFill>
                <a:srgbClr val="C00000"/>
              </a:solidFill>
            </a:ln>
          </c:spPr>
          <c:marker>
            <c:symbol val="none"/>
          </c:marker>
          <c:cat>
            <c:numRef>
              <c:f>'איור 14 נתונים'!$A$4:$A$4000</c:f>
              <c:numCache>
                <c:formatCode>m/d/yyyy</c:formatCode>
                <c:ptCount val="3997"/>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pt idx="366">
                  <c:v>42736</c:v>
                </c:pt>
                <c:pt idx="367">
                  <c:v>42737</c:v>
                </c:pt>
                <c:pt idx="368">
                  <c:v>42738</c:v>
                </c:pt>
                <c:pt idx="369">
                  <c:v>42739</c:v>
                </c:pt>
                <c:pt idx="370">
                  <c:v>42740</c:v>
                </c:pt>
                <c:pt idx="371">
                  <c:v>42741</c:v>
                </c:pt>
                <c:pt idx="372">
                  <c:v>42742</c:v>
                </c:pt>
                <c:pt idx="373">
                  <c:v>42743</c:v>
                </c:pt>
                <c:pt idx="374">
                  <c:v>42744</c:v>
                </c:pt>
                <c:pt idx="375">
                  <c:v>42745</c:v>
                </c:pt>
                <c:pt idx="376">
                  <c:v>42746</c:v>
                </c:pt>
                <c:pt idx="377">
                  <c:v>42747</c:v>
                </c:pt>
                <c:pt idx="378">
                  <c:v>42748</c:v>
                </c:pt>
                <c:pt idx="379">
                  <c:v>42749</c:v>
                </c:pt>
                <c:pt idx="380">
                  <c:v>42750</c:v>
                </c:pt>
                <c:pt idx="381">
                  <c:v>42751</c:v>
                </c:pt>
                <c:pt idx="382">
                  <c:v>42752</c:v>
                </c:pt>
                <c:pt idx="383">
                  <c:v>42753</c:v>
                </c:pt>
                <c:pt idx="384">
                  <c:v>42754</c:v>
                </c:pt>
                <c:pt idx="385">
                  <c:v>42755</c:v>
                </c:pt>
                <c:pt idx="386">
                  <c:v>42756</c:v>
                </c:pt>
                <c:pt idx="387">
                  <c:v>42757</c:v>
                </c:pt>
                <c:pt idx="388">
                  <c:v>42758</c:v>
                </c:pt>
                <c:pt idx="389">
                  <c:v>42759</c:v>
                </c:pt>
                <c:pt idx="390">
                  <c:v>42760</c:v>
                </c:pt>
                <c:pt idx="391">
                  <c:v>42761</c:v>
                </c:pt>
                <c:pt idx="392">
                  <c:v>42762</c:v>
                </c:pt>
                <c:pt idx="393">
                  <c:v>42763</c:v>
                </c:pt>
                <c:pt idx="394">
                  <c:v>42764</c:v>
                </c:pt>
                <c:pt idx="395">
                  <c:v>42765</c:v>
                </c:pt>
                <c:pt idx="396">
                  <c:v>42766</c:v>
                </c:pt>
                <c:pt idx="397">
                  <c:v>42767</c:v>
                </c:pt>
                <c:pt idx="398">
                  <c:v>42768</c:v>
                </c:pt>
                <c:pt idx="399">
                  <c:v>42769</c:v>
                </c:pt>
                <c:pt idx="400">
                  <c:v>42770</c:v>
                </c:pt>
                <c:pt idx="401">
                  <c:v>42771</c:v>
                </c:pt>
                <c:pt idx="402">
                  <c:v>42772</c:v>
                </c:pt>
                <c:pt idx="403">
                  <c:v>42773</c:v>
                </c:pt>
                <c:pt idx="404">
                  <c:v>42774</c:v>
                </c:pt>
                <c:pt idx="405">
                  <c:v>42775</c:v>
                </c:pt>
                <c:pt idx="406">
                  <c:v>42776</c:v>
                </c:pt>
                <c:pt idx="407">
                  <c:v>42777</c:v>
                </c:pt>
                <c:pt idx="408">
                  <c:v>42778</c:v>
                </c:pt>
                <c:pt idx="409">
                  <c:v>42779</c:v>
                </c:pt>
                <c:pt idx="410">
                  <c:v>42780</c:v>
                </c:pt>
                <c:pt idx="411">
                  <c:v>42781</c:v>
                </c:pt>
                <c:pt idx="412">
                  <c:v>42782</c:v>
                </c:pt>
                <c:pt idx="413">
                  <c:v>42783</c:v>
                </c:pt>
                <c:pt idx="414">
                  <c:v>42784</c:v>
                </c:pt>
                <c:pt idx="415">
                  <c:v>42785</c:v>
                </c:pt>
                <c:pt idx="416">
                  <c:v>42786</c:v>
                </c:pt>
                <c:pt idx="417">
                  <c:v>42787</c:v>
                </c:pt>
                <c:pt idx="418">
                  <c:v>42788</c:v>
                </c:pt>
                <c:pt idx="419">
                  <c:v>42789</c:v>
                </c:pt>
                <c:pt idx="420">
                  <c:v>42790</c:v>
                </c:pt>
                <c:pt idx="421">
                  <c:v>42791</c:v>
                </c:pt>
                <c:pt idx="422">
                  <c:v>42792</c:v>
                </c:pt>
                <c:pt idx="423">
                  <c:v>42793</c:v>
                </c:pt>
                <c:pt idx="424">
                  <c:v>42794</c:v>
                </c:pt>
                <c:pt idx="425">
                  <c:v>42795</c:v>
                </c:pt>
                <c:pt idx="426">
                  <c:v>42796</c:v>
                </c:pt>
                <c:pt idx="427">
                  <c:v>42797</c:v>
                </c:pt>
                <c:pt idx="428">
                  <c:v>42798</c:v>
                </c:pt>
                <c:pt idx="429">
                  <c:v>42799</c:v>
                </c:pt>
                <c:pt idx="430">
                  <c:v>42800</c:v>
                </c:pt>
                <c:pt idx="431">
                  <c:v>42801</c:v>
                </c:pt>
                <c:pt idx="432">
                  <c:v>42802</c:v>
                </c:pt>
                <c:pt idx="433">
                  <c:v>42803</c:v>
                </c:pt>
                <c:pt idx="434">
                  <c:v>42804</c:v>
                </c:pt>
                <c:pt idx="435">
                  <c:v>42805</c:v>
                </c:pt>
                <c:pt idx="436">
                  <c:v>42806</c:v>
                </c:pt>
                <c:pt idx="437">
                  <c:v>42807</c:v>
                </c:pt>
                <c:pt idx="438">
                  <c:v>42808</c:v>
                </c:pt>
                <c:pt idx="439">
                  <c:v>42809</c:v>
                </c:pt>
                <c:pt idx="440">
                  <c:v>42810</c:v>
                </c:pt>
                <c:pt idx="441">
                  <c:v>42811</c:v>
                </c:pt>
                <c:pt idx="442">
                  <c:v>42812</c:v>
                </c:pt>
                <c:pt idx="443">
                  <c:v>42813</c:v>
                </c:pt>
                <c:pt idx="444">
                  <c:v>42814</c:v>
                </c:pt>
                <c:pt idx="445">
                  <c:v>42815</c:v>
                </c:pt>
                <c:pt idx="446">
                  <c:v>42816</c:v>
                </c:pt>
                <c:pt idx="447">
                  <c:v>42817</c:v>
                </c:pt>
                <c:pt idx="448">
                  <c:v>42818</c:v>
                </c:pt>
                <c:pt idx="449">
                  <c:v>42819</c:v>
                </c:pt>
                <c:pt idx="450">
                  <c:v>42820</c:v>
                </c:pt>
                <c:pt idx="451">
                  <c:v>42821</c:v>
                </c:pt>
                <c:pt idx="452">
                  <c:v>42822</c:v>
                </c:pt>
                <c:pt idx="453">
                  <c:v>42823</c:v>
                </c:pt>
                <c:pt idx="454">
                  <c:v>42824</c:v>
                </c:pt>
                <c:pt idx="455">
                  <c:v>42825</c:v>
                </c:pt>
                <c:pt idx="456">
                  <c:v>42826</c:v>
                </c:pt>
                <c:pt idx="457">
                  <c:v>42827</c:v>
                </c:pt>
                <c:pt idx="458">
                  <c:v>42828</c:v>
                </c:pt>
                <c:pt idx="459">
                  <c:v>42829</c:v>
                </c:pt>
                <c:pt idx="460">
                  <c:v>42830</c:v>
                </c:pt>
                <c:pt idx="461">
                  <c:v>42831</c:v>
                </c:pt>
                <c:pt idx="462">
                  <c:v>42832</c:v>
                </c:pt>
                <c:pt idx="463">
                  <c:v>42833</c:v>
                </c:pt>
                <c:pt idx="464">
                  <c:v>42834</c:v>
                </c:pt>
                <c:pt idx="465">
                  <c:v>42835</c:v>
                </c:pt>
                <c:pt idx="466">
                  <c:v>42836</c:v>
                </c:pt>
                <c:pt idx="467">
                  <c:v>42837</c:v>
                </c:pt>
                <c:pt idx="468">
                  <c:v>42838</c:v>
                </c:pt>
                <c:pt idx="469">
                  <c:v>42839</c:v>
                </c:pt>
                <c:pt idx="470">
                  <c:v>42840</c:v>
                </c:pt>
                <c:pt idx="471">
                  <c:v>42841</c:v>
                </c:pt>
                <c:pt idx="472">
                  <c:v>42842</c:v>
                </c:pt>
                <c:pt idx="473">
                  <c:v>42843</c:v>
                </c:pt>
                <c:pt idx="474">
                  <c:v>42844</c:v>
                </c:pt>
                <c:pt idx="475">
                  <c:v>42845</c:v>
                </c:pt>
                <c:pt idx="476">
                  <c:v>42846</c:v>
                </c:pt>
                <c:pt idx="477">
                  <c:v>42847</c:v>
                </c:pt>
                <c:pt idx="478">
                  <c:v>42848</c:v>
                </c:pt>
                <c:pt idx="479">
                  <c:v>42849</c:v>
                </c:pt>
                <c:pt idx="480">
                  <c:v>42850</c:v>
                </c:pt>
                <c:pt idx="481">
                  <c:v>42851</c:v>
                </c:pt>
                <c:pt idx="482">
                  <c:v>42852</c:v>
                </c:pt>
                <c:pt idx="483">
                  <c:v>42853</c:v>
                </c:pt>
                <c:pt idx="484">
                  <c:v>42854</c:v>
                </c:pt>
                <c:pt idx="485">
                  <c:v>42855</c:v>
                </c:pt>
                <c:pt idx="486">
                  <c:v>42856</c:v>
                </c:pt>
                <c:pt idx="487">
                  <c:v>42857</c:v>
                </c:pt>
                <c:pt idx="488">
                  <c:v>42858</c:v>
                </c:pt>
                <c:pt idx="489">
                  <c:v>42859</c:v>
                </c:pt>
                <c:pt idx="490">
                  <c:v>42860</c:v>
                </c:pt>
                <c:pt idx="491">
                  <c:v>42861</c:v>
                </c:pt>
                <c:pt idx="492">
                  <c:v>42862</c:v>
                </c:pt>
                <c:pt idx="493">
                  <c:v>42863</c:v>
                </c:pt>
                <c:pt idx="494">
                  <c:v>42864</c:v>
                </c:pt>
                <c:pt idx="495">
                  <c:v>42865</c:v>
                </c:pt>
                <c:pt idx="496">
                  <c:v>42866</c:v>
                </c:pt>
                <c:pt idx="497">
                  <c:v>42867</c:v>
                </c:pt>
                <c:pt idx="498">
                  <c:v>42868</c:v>
                </c:pt>
                <c:pt idx="499">
                  <c:v>42869</c:v>
                </c:pt>
                <c:pt idx="500">
                  <c:v>42870</c:v>
                </c:pt>
                <c:pt idx="501">
                  <c:v>42871</c:v>
                </c:pt>
                <c:pt idx="502">
                  <c:v>42872</c:v>
                </c:pt>
                <c:pt idx="503">
                  <c:v>42873</c:v>
                </c:pt>
                <c:pt idx="504">
                  <c:v>42874</c:v>
                </c:pt>
                <c:pt idx="505">
                  <c:v>42875</c:v>
                </c:pt>
                <c:pt idx="506">
                  <c:v>42876</c:v>
                </c:pt>
                <c:pt idx="507">
                  <c:v>42877</c:v>
                </c:pt>
                <c:pt idx="508">
                  <c:v>42878</c:v>
                </c:pt>
                <c:pt idx="509">
                  <c:v>42879</c:v>
                </c:pt>
                <c:pt idx="510">
                  <c:v>42880</c:v>
                </c:pt>
                <c:pt idx="511">
                  <c:v>42881</c:v>
                </c:pt>
                <c:pt idx="512">
                  <c:v>42882</c:v>
                </c:pt>
                <c:pt idx="513">
                  <c:v>42883</c:v>
                </c:pt>
                <c:pt idx="514">
                  <c:v>42884</c:v>
                </c:pt>
                <c:pt idx="515">
                  <c:v>42885</c:v>
                </c:pt>
                <c:pt idx="516">
                  <c:v>42886</c:v>
                </c:pt>
                <c:pt idx="517">
                  <c:v>42887</c:v>
                </c:pt>
                <c:pt idx="518">
                  <c:v>42888</c:v>
                </c:pt>
                <c:pt idx="519">
                  <c:v>42889</c:v>
                </c:pt>
                <c:pt idx="520">
                  <c:v>42890</c:v>
                </c:pt>
                <c:pt idx="521">
                  <c:v>42891</c:v>
                </c:pt>
                <c:pt idx="522">
                  <c:v>42892</c:v>
                </c:pt>
                <c:pt idx="523">
                  <c:v>42893</c:v>
                </c:pt>
                <c:pt idx="524">
                  <c:v>42894</c:v>
                </c:pt>
                <c:pt idx="525">
                  <c:v>42895</c:v>
                </c:pt>
                <c:pt idx="526">
                  <c:v>42896</c:v>
                </c:pt>
                <c:pt idx="527">
                  <c:v>42897</c:v>
                </c:pt>
                <c:pt idx="528">
                  <c:v>42898</c:v>
                </c:pt>
                <c:pt idx="529">
                  <c:v>42899</c:v>
                </c:pt>
                <c:pt idx="530">
                  <c:v>42900</c:v>
                </c:pt>
                <c:pt idx="531">
                  <c:v>42901</c:v>
                </c:pt>
                <c:pt idx="532">
                  <c:v>42902</c:v>
                </c:pt>
                <c:pt idx="533">
                  <c:v>42903</c:v>
                </c:pt>
                <c:pt idx="534">
                  <c:v>42904</c:v>
                </c:pt>
                <c:pt idx="535">
                  <c:v>42905</c:v>
                </c:pt>
                <c:pt idx="536">
                  <c:v>42906</c:v>
                </c:pt>
                <c:pt idx="537">
                  <c:v>42907</c:v>
                </c:pt>
                <c:pt idx="538">
                  <c:v>42908</c:v>
                </c:pt>
                <c:pt idx="539">
                  <c:v>42909</c:v>
                </c:pt>
                <c:pt idx="540">
                  <c:v>42910</c:v>
                </c:pt>
                <c:pt idx="541">
                  <c:v>42911</c:v>
                </c:pt>
                <c:pt idx="542">
                  <c:v>42912</c:v>
                </c:pt>
                <c:pt idx="543">
                  <c:v>42913</c:v>
                </c:pt>
                <c:pt idx="544">
                  <c:v>42914</c:v>
                </c:pt>
                <c:pt idx="545">
                  <c:v>42915</c:v>
                </c:pt>
                <c:pt idx="546">
                  <c:v>42916</c:v>
                </c:pt>
                <c:pt idx="547">
                  <c:v>42917</c:v>
                </c:pt>
                <c:pt idx="548">
                  <c:v>42918</c:v>
                </c:pt>
                <c:pt idx="549">
                  <c:v>42919</c:v>
                </c:pt>
                <c:pt idx="550">
                  <c:v>42920</c:v>
                </c:pt>
                <c:pt idx="551">
                  <c:v>42921</c:v>
                </c:pt>
                <c:pt idx="552">
                  <c:v>42922</c:v>
                </c:pt>
                <c:pt idx="553">
                  <c:v>42923</c:v>
                </c:pt>
                <c:pt idx="554">
                  <c:v>42924</c:v>
                </c:pt>
                <c:pt idx="555">
                  <c:v>42925</c:v>
                </c:pt>
                <c:pt idx="556">
                  <c:v>42926</c:v>
                </c:pt>
                <c:pt idx="557">
                  <c:v>42927</c:v>
                </c:pt>
                <c:pt idx="558">
                  <c:v>42928</c:v>
                </c:pt>
                <c:pt idx="559">
                  <c:v>42929</c:v>
                </c:pt>
                <c:pt idx="560">
                  <c:v>42930</c:v>
                </c:pt>
                <c:pt idx="561">
                  <c:v>42931</c:v>
                </c:pt>
                <c:pt idx="562">
                  <c:v>42932</c:v>
                </c:pt>
                <c:pt idx="563">
                  <c:v>42933</c:v>
                </c:pt>
                <c:pt idx="564">
                  <c:v>42934</c:v>
                </c:pt>
                <c:pt idx="565">
                  <c:v>42935</c:v>
                </c:pt>
                <c:pt idx="566">
                  <c:v>42936</c:v>
                </c:pt>
                <c:pt idx="567">
                  <c:v>42937</c:v>
                </c:pt>
                <c:pt idx="568">
                  <c:v>42938</c:v>
                </c:pt>
                <c:pt idx="569">
                  <c:v>42939</c:v>
                </c:pt>
                <c:pt idx="570">
                  <c:v>42940</c:v>
                </c:pt>
                <c:pt idx="571">
                  <c:v>42941</c:v>
                </c:pt>
                <c:pt idx="572">
                  <c:v>42942</c:v>
                </c:pt>
                <c:pt idx="573">
                  <c:v>42943</c:v>
                </c:pt>
                <c:pt idx="574">
                  <c:v>42944</c:v>
                </c:pt>
                <c:pt idx="575">
                  <c:v>42945</c:v>
                </c:pt>
                <c:pt idx="576">
                  <c:v>42946</c:v>
                </c:pt>
                <c:pt idx="577">
                  <c:v>42947</c:v>
                </c:pt>
                <c:pt idx="578">
                  <c:v>42948</c:v>
                </c:pt>
                <c:pt idx="579">
                  <c:v>42949</c:v>
                </c:pt>
                <c:pt idx="580">
                  <c:v>42950</c:v>
                </c:pt>
                <c:pt idx="581">
                  <c:v>42951</c:v>
                </c:pt>
                <c:pt idx="582">
                  <c:v>42952</c:v>
                </c:pt>
                <c:pt idx="583">
                  <c:v>42953</c:v>
                </c:pt>
                <c:pt idx="584">
                  <c:v>42954</c:v>
                </c:pt>
                <c:pt idx="585">
                  <c:v>42955</c:v>
                </c:pt>
                <c:pt idx="586">
                  <c:v>42956</c:v>
                </c:pt>
                <c:pt idx="587">
                  <c:v>42957</c:v>
                </c:pt>
                <c:pt idx="588">
                  <c:v>42958</c:v>
                </c:pt>
                <c:pt idx="589">
                  <c:v>42959</c:v>
                </c:pt>
                <c:pt idx="590">
                  <c:v>42960</c:v>
                </c:pt>
                <c:pt idx="591">
                  <c:v>42961</c:v>
                </c:pt>
                <c:pt idx="592">
                  <c:v>42962</c:v>
                </c:pt>
                <c:pt idx="593">
                  <c:v>42963</c:v>
                </c:pt>
                <c:pt idx="594">
                  <c:v>42964</c:v>
                </c:pt>
                <c:pt idx="595">
                  <c:v>42965</c:v>
                </c:pt>
                <c:pt idx="596">
                  <c:v>42966</c:v>
                </c:pt>
                <c:pt idx="597">
                  <c:v>42967</c:v>
                </c:pt>
                <c:pt idx="598">
                  <c:v>42968</c:v>
                </c:pt>
                <c:pt idx="599">
                  <c:v>42969</c:v>
                </c:pt>
                <c:pt idx="600">
                  <c:v>42970</c:v>
                </c:pt>
                <c:pt idx="601">
                  <c:v>42971</c:v>
                </c:pt>
                <c:pt idx="602">
                  <c:v>42972</c:v>
                </c:pt>
                <c:pt idx="603">
                  <c:v>42973</c:v>
                </c:pt>
                <c:pt idx="604">
                  <c:v>42974</c:v>
                </c:pt>
                <c:pt idx="605">
                  <c:v>42975</c:v>
                </c:pt>
                <c:pt idx="606">
                  <c:v>42976</c:v>
                </c:pt>
                <c:pt idx="607">
                  <c:v>42977</c:v>
                </c:pt>
                <c:pt idx="608">
                  <c:v>42978</c:v>
                </c:pt>
                <c:pt idx="609">
                  <c:v>42979</c:v>
                </c:pt>
                <c:pt idx="610">
                  <c:v>42980</c:v>
                </c:pt>
                <c:pt idx="611">
                  <c:v>42981</c:v>
                </c:pt>
                <c:pt idx="612">
                  <c:v>42982</c:v>
                </c:pt>
                <c:pt idx="613">
                  <c:v>42983</c:v>
                </c:pt>
                <c:pt idx="614">
                  <c:v>42984</c:v>
                </c:pt>
                <c:pt idx="615">
                  <c:v>42985</c:v>
                </c:pt>
                <c:pt idx="616">
                  <c:v>42986</c:v>
                </c:pt>
                <c:pt idx="617">
                  <c:v>42987</c:v>
                </c:pt>
                <c:pt idx="618">
                  <c:v>42988</c:v>
                </c:pt>
                <c:pt idx="619">
                  <c:v>42989</c:v>
                </c:pt>
                <c:pt idx="620">
                  <c:v>42990</c:v>
                </c:pt>
                <c:pt idx="621">
                  <c:v>42991</c:v>
                </c:pt>
                <c:pt idx="622">
                  <c:v>42992</c:v>
                </c:pt>
                <c:pt idx="623">
                  <c:v>42993</c:v>
                </c:pt>
                <c:pt idx="624">
                  <c:v>42994</c:v>
                </c:pt>
                <c:pt idx="625">
                  <c:v>42995</c:v>
                </c:pt>
                <c:pt idx="626">
                  <c:v>42996</c:v>
                </c:pt>
                <c:pt idx="627">
                  <c:v>42997</c:v>
                </c:pt>
                <c:pt idx="628">
                  <c:v>42998</c:v>
                </c:pt>
                <c:pt idx="629">
                  <c:v>42999</c:v>
                </c:pt>
                <c:pt idx="630">
                  <c:v>43000</c:v>
                </c:pt>
                <c:pt idx="631">
                  <c:v>43001</c:v>
                </c:pt>
                <c:pt idx="632">
                  <c:v>43002</c:v>
                </c:pt>
                <c:pt idx="633">
                  <c:v>43003</c:v>
                </c:pt>
                <c:pt idx="634">
                  <c:v>43004</c:v>
                </c:pt>
                <c:pt idx="635">
                  <c:v>43005</c:v>
                </c:pt>
                <c:pt idx="636">
                  <c:v>43006</c:v>
                </c:pt>
                <c:pt idx="637">
                  <c:v>43007</c:v>
                </c:pt>
                <c:pt idx="638">
                  <c:v>43008</c:v>
                </c:pt>
                <c:pt idx="639">
                  <c:v>43009</c:v>
                </c:pt>
                <c:pt idx="640">
                  <c:v>43010</c:v>
                </c:pt>
                <c:pt idx="641">
                  <c:v>43011</c:v>
                </c:pt>
                <c:pt idx="642">
                  <c:v>43012</c:v>
                </c:pt>
                <c:pt idx="643">
                  <c:v>43013</c:v>
                </c:pt>
                <c:pt idx="644">
                  <c:v>43014</c:v>
                </c:pt>
                <c:pt idx="645">
                  <c:v>43015</c:v>
                </c:pt>
                <c:pt idx="646">
                  <c:v>43016</c:v>
                </c:pt>
                <c:pt idx="647">
                  <c:v>43017</c:v>
                </c:pt>
                <c:pt idx="648">
                  <c:v>43018</c:v>
                </c:pt>
                <c:pt idx="649">
                  <c:v>43019</c:v>
                </c:pt>
                <c:pt idx="650">
                  <c:v>43020</c:v>
                </c:pt>
                <c:pt idx="651">
                  <c:v>43021</c:v>
                </c:pt>
                <c:pt idx="652">
                  <c:v>43022</c:v>
                </c:pt>
                <c:pt idx="653">
                  <c:v>43023</c:v>
                </c:pt>
                <c:pt idx="654">
                  <c:v>43024</c:v>
                </c:pt>
                <c:pt idx="655">
                  <c:v>43025</c:v>
                </c:pt>
                <c:pt idx="656">
                  <c:v>43026</c:v>
                </c:pt>
                <c:pt idx="657">
                  <c:v>43027</c:v>
                </c:pt>
                <c:pt idx="658">
                  <c:v>43028</c:v>
                </c:pt>
                <c:pt idx="659">
                  <c:v>43029</c:v>
                </c:pt>
                <c:pt idx="660">
                  <c:v>43030</c:v>
                </c:pt>
                <c:pt idx="661">
                  <c:v>43031</c:v>
                </c:pt>
                <c:pt idx="662">
                  <c:v>43032</c:v>
                </c:pt>
                <c:pt idx="663">
                  <c:v>43033</c:v>
                </c:pt>
                <c:pt idx="664">
                  <c:v>43034</c:v>
                </c:pt>
                <c:pt idx="665">
                  <c:v>43035</c:v>
                </c:pt>
                <c:pt idx="666">
                  <c:v>43036</c:v>
                </c:pt>
                <c:pt idx="667">
                  <c:v>43037</c:v>
                </c:pt>
                <c:pt idx="668">
                  <c:v>43038</c:v>
                </c:pt>
                <c:pt idx="669">
                  <c:v>43039</c:v>
                </c:pt>
                <c:pt idx="670">
                  <c:v>43040</c:v>
                </c:pt>
                <c:pt idx="671">
                  <c:v>43041</c:v>
                </c:pt>
                <c:pt idx="672">
                  <c:v>43042</c:v>
                </c:pt>
                <c:pt idx="673">
                  <c:v>43043</c:v>
                </c:pt>
                <c:pt idx="674">
                  <c:v>43044</c:v>
                </c:pt>
                <c:pt idx="675">
                  <c:v>43045</c:v>
                </c:pt>
                <c:pt idx="676">
                  <c:v>43046</c:v>
                </c:pt>
                <c:pt idx="677">
                  <c:v>43047</c:v>
                </c:pt>
                <c:pt idx="678">
                  <c:v>43048</c:v>
                </c:pt>
                <c:pt idx="679">
                  <c:v>43049</c:v>
                </c:pt>
                <c:pt idx="680">
                  <c:v>43050</c:v>
                </c:pt>
                <c:pt idx="681">
                  <c:v>43051</c:v>
                </c:pt>
                <c:pt idx="682">
                  <c:v>43052</c:v>
                </c:pt>
                <c:pt idx="683">
                  <c:v>43053</c:v>
                </c:pt>
                <c:pt idx="684">
                  <c:v>43054</c:v>
                </c:pt>
                <c:pt idx="685">
                  <c:v>43055</c:v>
                </c:pt>
                <c:pt idx="686">
                  <c:v>43056</c:v>
                </c:pt>
                <c:pt idx="687">
                  <c:v>43057</c:v>
                </c:pt>
                <c:pt idx="688">
                  <c:v>43058</c:v>
                </c:pt>
                <c:pt idx="689">
                  <c:v>43059</c:v>
                </c:pt>
                <c:pt idx="690">
                  <c:v>43060</c:v>
                </c:pt>
                <c:pt idx="691">
                  <c:v>43061</c:v>
                </c:pt>
                <c:pt idx="692">
                  <c:v>43062</c:v>
                </c:pt>
                <c:pt idx="693">
                  <c:v>43063</c:v>
                </c:pt>
                <c:pt idx="694">
                  <c:v>43064</c:v>
                </c:pt>
                <c:pt idx="695">
                  <c:v>43065</c:v>
                </c:pt>
                <c:pt idx="696">
                  <c:v>43066</c:v>
                </c:pt>
                <c:pt idx="697">
                  <c:v>43067</c:v>
                </c:pt>
                <c:pt idx="698">
                  <c:v>43068</c:v>
                </c:pt>
                <c:pt idx="699">
                  <c:v>43069</c:v>
                </c:pt>
                <c:pt idx="700">
                  <c:v>43070</c:v>
                </c:pt>
                <c:pt idx="701">
                  <c:v>43071</c:v>
                </c:pt>
                <c:pt idx="702">
                  <c:v>43072</c:v>
                </c:pt>
                <c:pt idx="703">
                  <c:v>43073</c:v>
                </c:pt>
                <c:pt idx="704">
                  <c:v>43074</c:v>
                </c:pt>
                <c:pt idx="705">
                  <c:v>43075</c:v>
                </c:pt>
                <c:pt idx="706">
                  <c:v>43076</c:v>
                </c:pt>
                <c:pt idx="707">
                  <c:v>43077</c:v>
                </c:pt>
                <c:pt idx="708">
                  <c:v>43078</c:v>
                </c:pt>
                <c:pt idx="709">
                  <c:v>43079</c:v>
                </c:pt>
                <c:pt idx="710">
                  <c:v>43080</c:v>
                </c:pt>
                <c:pt idx="711">
                  <c:v>43081</c:v>
                </c:pt>
                <c:pt idx="712">
                  <c:v>43082</c:v>
                </c:pt>
                <c:pt idx="713">
                  <c:v>43083</c:v>
                </c:pt>
                <c:pt idx="714">
                  <c:v>43084</c:v>
                </c:pt>
                <c:pt idx="715">
                  <c:v>43085</c:v>
                </c:pt>
                <c:pt idx="716">
                  <c:v>43086</c:v>
                </c:pt>
                <c:pt idx="717">
                  <c:v>43087</c:v>
                </c:pt>
                <c:pt idx="718">
                  <c:v>43088</c:v>
                </c:pt>
                <c:pt idx="719">
                  <c:v>43089</c:v>
                </c:pt>
                <c:pt idx="720">
                  <c:v>43090</c:v>
                </c:pt>
                <c:pt idx="721">
                  <c:v>43091</c:v>
                </c:pt>
                <c:pt idx="722">
                  <c:v>43092</c:v>
                </c:pt>
                <c:pt idx="723">
                  <c:v>43093</c:v>
                </c:pt>
                <c:pt idx="724">
                  <c:v>43094</c:v>
                </c:pt>
                <c:pt idx="725">
                  <c:v>43095</c:v>
                </c:pt>
                <c:pt idx="726">
                  <c:v>43096</c:v>
                </c:pt>
                <c:pt idx="727">
                  <c:v>43097</c:v>
                </c:pt>
                <c:pt idx="728">
                  <c:v>43098</c:v>
                </c:pt>
                <c:pt idx="729">
                  <c:v>43099</c:v>
                </c:pt>
                <c:pt idx="730">
                  <c:v>43100</c:v>
                </c:pt>
                <c:pt idx="731">
                  <c:v>43101</c:v>
                </c:pt>
                <c:pt idx="732">
                  <c:v>43102</c:v>
                </c:pt>
                <c:pt idx="733">
                  <c:v>43103</c:v>
                </c:pt>
                <c:pt idx="734">
                  <c:v>43104</c:v>
                </c:pt>
                <c:pt idx="735">
                  <c:v>43105</c:v>
                </c:pt>
                <c:pt idx="736">
                  <c:v>43106</c:v>
                </c:pt>
                <c:pt idx="737">
                  <c:v>43107</c:v>
                </c:pt>
                <c:pt idx="738">
                  <c:v>43108</c:v>
                </c:pt>
                <c:pt idx="739">
                  <c:v>43109</c:v>
                </c:pt>
                <c:pt idx="740">
                  <c:v>43110</c:v>
                </c:pt>
                <c:pt idx="741">
                  <c:v>43111</c:v>
                </c:pt>
                <c:pt idx="742">
                  <c:v>43112</c:v>
                </c:pt>
                <c:pt idx="743">
                  <c:v>43113</c:v>
                </c:pt>
                <c:pt idx="744">
                  <c:v>43114</c:v>
                </c:pt>
                <c:pt idx="745">
                  <c:v>43115</c:v>
                </c:pt>
                <c:pt idx="746">
                  <c:v>43116</c:v>
                </c:pt>
                <c:pt idx="747">
                  <c:v>43117</c:v>
                </c:pt>
                <c:pt idx="748">
                  <c:v>43118</c:v>
                </c:pt>
                <c:pt idx="749">
                  <c:v>43119</c:v>
                </c:pt>
                <c:pt idx="750">
                  <c:v>43120</c:v>
                </c:pt>
                <c:pt idx="751">
                  <c:v>43121</c:v>
                </c:pt>
                <c:pt idx="752">
                  <c:v>43122</c:v>
                </c:pt>
                <c:pt idx="753">
                  <c:v>43123</c:v>
                </c:pt>
                <c:pt idx="754">
                  <c:v>43124</c:v>
                </c:pt>
                <c:pt idx="755">
                  <c:v>43125</c:v>
                </c:pt>
                <c:pt idx="756">
                  <c:v>43126</c:v>
                </c:pt>
                <c:pt idx="757">
                  <c:v>43127</c:v>
                </c:pt>
                <c:pt idx="758">
                  <c:v>43128</c:v>
                </c:pt>
                <c:pt idx="759">
                  <c:v>43129</c:v>
                </c:pt>
                <c:pt idx="760">
                  <c:v>43130</c:v>
                </c:pt>
                <c:pt idx="761">
                  <c:v>43131</c:v>
                </c:pt>
                <c:pt idx="762">
                  <c:v>43132</c:v>
                </c:pt>
                <c:pt idx="763">
                  <c:v>43133</c:v>
                </c:pt>
                <c:pt idx="764">
                  <c:v>43134</c:v>
                </c:pt>
                <c:pt idx="765">
                  <c:v>43135</c:v>
                </c:pt>
                <c:pt idx="766">
                  <c:v>43136</c:v>
                </c:pt>
                <c:pt idx="767">
                  <c:v>43137</c:v>
                </c:pt>
                <c:pt idx="768">
                  <c:v>43138</c:v>
                </c:pt>
                <c:pt idx="769">
                  <c:v>43139</c:v>
                </c:pt>
                <c:pt idx="770">
                  <c:v>43140</c:v>
                </c:pt>
                <c:pt idx="771">
                  <c:v>43141</c:v>
                </c:pt>
                <c:pt idx="772">
                  <c:v>43142</c:v>
                </c:pt>
                <c:pt idx="773">
                  <c:v>43143</c:v>
                </c:pt>
                <c:pt idx="774">
                  <c:v>43144</c:v>
                </c:pt>
                <c:pt idx="775">
                  <c:v>43145</c:v>
                </c:pt>
                <c:pt idx="776">
                  <c:v>43146</c:v>
                </c:pt>
                <c:pt idx="777">
                  <c:v>43147</c:v>
                </c:pt>
                <c:pt idx="778">
                  <c:v>43148</c:v>
                </c:pt>
                <c:pt idx="779">
                  <c:v>43149</c:v>
                </c:pt>
                <c:pt idx="780">
                  <c:v>43150</c:v>
                </c:pt>
                <c:pt idx="781">
                  <c:v>43151</c:v>
                </c:pt>
                <c:pt idx="782">
                  <c:v>43152</c:v>
                </c:pt>
                <c:pt idx="783">
                  <c:v>43153</c:v>
                </c:pt>
                <c:pt idx="784">
                  <c:v>43154</c:v>
                </c:pt>
                <c:pt idx="785">
                  <c:v>43155</c:v>
                </c:pt>
                <c:pt idx="786">
                  <c:v>43156</c:v>
                </c:pt>
                <c:pt idx="787">
                  <c:v>43157</c:v>
                </c:pt>
                <c:pt idx="788">
                  <c:v>43158</c:v>
                </c:pt>
                <c:pt idx="789">
                  <c:v>43159</c:v>
                </c:pt>
                <c:pt idx="790">
                  <c:v>43160</c:v>
                </c:pt>
                <c:pt idx="791">
                  <c:v>43161</c:v>
                </c:pt>
                <c:pt idx="792">
                  <c:v>43162</c:v>
                </c:pt>
                <c:pt idx="793">
                  <c:v>43163</c:v>
                </c:pt>
                <c:pt idx="794">
                  <c:v>43164</c:v>
                </c:pt>
                <c:pt idx="795">
                  <c:v>43165</c:v>
                </c:pt>
                <c:pt idx="796">
                  <c:v>43166</c:v>
                </c:pt>
                <c:pt idx="797">
                  <c:v>43167</c:v>
                </c:pt>
                <c:pt idx="798">
                  <c:v>43168</c:v>
                </c:pt>
                <c:pt idx="799">
                  <c:v>43169</c:v>
                </c:pt>
                <c:pt idx="800">
                  <c:v>43170</c:v>
                </c:pt>
                <c:pt idx="801">
                  <c:v>43171</c:v>
                </c:pt>
                <c:pt idx="802">
                  <c:v>43172</c:v>
                </c:pt>
                <c:pt idx="803">
                  <c:v>43173</c:v>
                </c:pt>
                <c:pt idx="804">
                  <c:v>43174</c:v>
                </c:pt>
                <c:pt idx="805">
                  <c:v>43175</c:v>
                </c:pt>
                <c:pt idx="806">
                  <c:v>43176</c:v>
                </c:pt>
                <c:pt idx="807">
                  <c:v>43177</c:v>
                </c:pt>
                <c:pt idx="808">
                  <c:v>43178</c:v>
                </c:pt>
                <c:pt idx="809">
                  <c:v>43179</c:v>
                </c:pt>
                <c:pt idx="810">
                  <c:v>43180</c:v>
                </c:pt>
                <c:pt idx="811">
                  <c:v>43181</c:v>
                </c:pt>
                <c:pt idx="812">
                  <c:v>43182</c:v>
                </c:pt>
                <c:pt idx="813">
                  <c:v>43183</c:v>
                </c:pt>
                <c:pt idx="814">
                  <c:v>43184</c:v>
                </c:pt>
                <c:pt idx="815">
                  <c:v>43185</c:v>
                </c:pt>
                <c:pt idx="816">
                  <c:v>43186</c:v>
                </c:pt>
                <c:pt idx="817">
                  <c:v>43187</c:v>
                </c:pt>
                <c:pt idx="818">
                  <c:v>43188</c:v>
                </c:pt>
                <c:pt idx="819">
                  <c:v>43189</c:v>
                </c:pt>
                <c:pt idx="820">
                  <c:v>43190</c:v>
                </c:pt>
                <c:pt idx="821">
                  <c:v>43191</c:v>
                </c:pt>
                <c:pt idx="822">
                  <c:v>43192</c:v>
                </c:pt>
                <c:pt idx="823">
                  <c:v>43193</c:v>
                </c:pt>
                <c:pt idx="824">
                  <c:v>43194</c:v>
                </c:pt>
                <c:pt idx="825">
                  <c:v>43195</c:v>
                </c:pt>
                <c:pt idx="826">
                  <c:v>43196</c:v>
                </c:pt>
                <c:pt idx="827">
                  <c:v>43197</c:v>
                </c:pt>
                <c:pt idx="828">
                  <c:v>43198</c:v>
                </c:pt>
                <c:pt idx="829">
                  <c:v>43199</c:v>
                </c:pt>
                <c:pt idx="830">
                  <c:v>43200</c:v>
                </c:pt>
                <c:pt idx="831">
                  <c:v>43201</c:v>
                </c:pt>
                <c:pt idx="832">
                  <c:v>43202</c:v>
                </c:pt>
                <c:pt idx="833">
                  <c:v>43203</c:v>
                </c:pt>
                <c:pt idx="834">
                  <c:v>43204</c:v>
                </c:pt>
                <c:pt idx="835">
                  <c:v>43205</c:v>
                </c:pt>
                <c:pt idx="836">
                  <c:v>43206</c:v>
                </c:pt>
                <c:pt idx="837">
                  <c:v>43207</c:v>
                </c:pt>
                <c:pt idx="838">
                  <c:v>43208</c:v>
                </c:pt>
                <c:pt idx="839">
                  <c:v>43209</c:v>
                </c:pt>
                <c:pt idx="840">
                  <c:v>43210</c:v>
                </c:pt>
                <c:pt idx="841">
                  <c:v>43211</c:v>
                </c:pt>
                <c:pt idx="842">
                  <c:v>43212</c:v>
                </c:pt>
                <c:pt idx="843">
                  <c:v>43213</c:v>
                </c:pt>
                <c:pt idx="844">
                  <c:v>43214</c:v>
                </c:pt>
                <c:pt idx="845">
                  <c:v>43215</c:v>
                </c:pt>
                <c:pt idx="846">
                  <c:v>43216</c:v>
                </c:pt>
                <c:pt idx="847">
                  <c:v>43217</c:v>
                </c:pt>
                <c:pt idx="848">
                  <c:v>43218</c:v>
                </c:pt>
                <c:pt idx="849">
                  <c:v>43219</c:v>
                </c:pt>
                <c:pt idx="850">
                  <c:v>43220</c:v>
                </c:pt>
                <c:pt idx="851">
                  <c:v>43221</c:v>
                </c:pt>
                <c:pt idx="852">
                  <c:v>43222</c:v>
                </c:pt>
                <c:pt idx="853">
                  <c:v>43223</c:v>
                </c:pt>
                <c:pt idx="854">
                  <c:v>43224</c:v>
                </c:pt>
                <c:pt idx="855">
                  <c:v>43225</c:v>
                </c:pt>
                <c:pt idx="856">
                  <c:v>43226</c:v>
                </c:pt>
                <c:pt idx="857">
                  <c:v>43227</c:v>
                </c:pt>
                <c:pt idx="858">
                  <c:v>43228</c:v>
                </c:pt>
                <c:pt idx="859">
                  <c:v>43229</c:v>
                </c:pt>
                <c:pt idx="860">
                  <c:v>43230</c:v>
                </c:pt>
                <c:pt idx="861">
                  <c:v>43231</c:v>
                </c:pt>
                <c:pt idx="862">
                  <c:v>43232</c:v>
                </c:pt>
                <c:pt idx="863">
                  <c:v>43233</c:v>
                </c:pt>
                <c:pt idx="864">
                  <c:v>43234</c:v>
                </c:pt>
                <c:pt idx="865">
                  <c:v>43235</c:v>
                </c:pt>
                <c:pt idx="866">
                  <c:v>43236</c:v>
                </c:pt>
                <c:pt idx="867">
                  <c:v>43237</c:v>
                </c:pt>
                <c:pt idx="868">
                  <c:v>43238</c:v>
                </c:pt>
                <c:pt idx="869">
                  <c:v>43239</c:v>
                </c:pt>
                <c:pt idx="870">
                  <c:v>43240</c:v>
                </c:pt>
                <c:pt idx="871">
                  <c:v>43241</c:v>
                </c:pt>
                <c:pt idx="872">
                  <c:v>43242</c:v>
                </c:pt>
                <c:pt idx="873">
                  <c:v>43243</c:v>
                </c:pt>
                <c:pt idx="874">
                  <c:v>43244</c:v>
                </c:pt>
                <c:pt idx="875">
                  <c:v>43245</c:v>
                </c:pt>
                <c:pt idx="876">
                  <c:v>43246</c:v>
                </c:pt>
                <c:pt idx="877">
                  <c:v>43247</c:v>
                </c:pt>
                <c:pt idx="878">
                  <c:v>43248</c:v>
                </c:pt>
                <c:pt idx="879">
                  <c:v>43249</c:v>
                </c:pt>
                <c:pt idx="880">
                  <c:v>43250</c:v>
                </c:pt>
                <c:pt idx="881">
                  <c:v>43251</c:v>
                </c:pt>
                <c:pt idx="882">
                  <c:v>43252</c:v>
                </c:pt>
                <c:pt idx="883">
                  <c:v>43253</c:v>
                </c:pt>
                <c:pt idx="884">
                  <c:v>43254</c:v>
                </c:pt>
                <c:pt idx="885">
                  <c:v>43255</c:v>
                </c:pt>
                <c:pt idx="886">
                  <c:v>43256</c:v>
                </c:pt>
                <c:pt idx="887">
                  <c:v>43257</c:v>
                </c:pt>
                <c:pt idx="888">
                  <c:v>43258</c:v>
                </c:pt>
                <c:pt idx="889">
                  <c:v>43259</c:v>
                </c:pt>
                <c:pt idx="890">
                  <c:v>43260</c:v>
                </c:pt>
                <c:pt idx="891">
                  <c:v>43261</c:v>
                </c:pt>
                <c:pt idx="892">
                  <c:v>43262</c:v>
                </c:pt>
                <c:pt idx="893">
                  <c:v>43263</c:v>
                </c:pt>
                <c:pt idx="894">
                  <c:v>43264</c:v>
                </c:pt>
                <c:pt idx="895">
                  <c:v>43265</c:v>
                </c:pt>
                <c:pt idx="896">
                  <c:v>43266</c:v>
                </c:pt>
                <c:pt idx="897">
                  <c:v>43267</c:v>
                </c:pt>
                <c:pt idx="898">
                  <c:v>43268</c:v>
                </c:pt>
                <c:pt idx="899">
                  <c:v>43269</c:v>
                </c:pt>
                <c:pt idx="900">
                  <c:v>43270</c:v>
                </c:pt>
                <c:pt idx="901">
                  <c:v>43271</c:v>
                </c:pt>
                <c:pt idx="902">
                  <c:v>43272</c:v>
                </c:pt>
                <c:pt idx="903">
                  <c:v>43273</c:v>
                </c:pt>
                <c:pt idx="904">
                  <c:v>43274</c:v>
                </c:pt>
                <c:pt idx="905">
                  <c:v>43275</c:v>
                </c:pt>
                <c:pt idx="906">
                  <c:v>43276</c:v>
                </c:pt>
                <c:pt idx="907">
                  <c:v>43277</c:v>
                </c:pt>
                <c:pt idx="908">
                  <c:v>43278</c:v>
                </c:pt>
                <c:pt idx="909">
                  <c:v>43279</c:v>
                </c:pt>
                <c:pt idx="910">
                  <c:v>43280</c:v>
                </c:pt>
                <c:pt idx="911">
                  <c:v>43281</c:v>
                </c:pt>
                <c:pt idx="912">
                  <c:v>43282</c:v>
                </c:pt>
                <c:pt idx="913">
                  <c:v>43283</c:v>
                </c:pt>
                <c:pt idx="914">
                  <c:v>43284</c:v>
                </c:pt>
                <c:pt idx="915">
                  <c:v>43285</c:v>
                </c:pt>
                <c:pt idx="916">
                  <c:v>43286</c:v>
                </c:pt>
                <c:pt idx="917">
                  <c:v>43287</c:v>
                </c:pt>
                <c:pt idx="918">
                  <c:v>43288</c:v>
                </c:pt>
                <c:pt idx="919">
                  <c:v>43289</c:v>
                </c:pt>
                <c:pt idx="920">
                  <c:v>43290</c:v>
                </c:pt>
                <c:pt idx="921">
                  <c:v>43291</c:v>
                </c:pt>
                <c:pt idx="922">
                  <c:v>43292</c:v>
                </c:pt>
                <c:pt idx="923">
                  <c:v>43293</c:v>
                </c:pt>
                <c:pt idx="924">
                  <c:v>43294</c:v>
                </c:pt>
                <c:pt idx="925">
                  <c:v>43295</c:v>
                </c:pt>
                <c:pt idx="926">
                  <c:v>43296</c:v>
                </c:pt>
                <c:pt idx="927">
                  <c:v>43297</c:v>
                </c:pt>
                <c:pt idx="928">
                  <c:v>43298</c:v>
                </c:pt>
                <c:pt idx="929">
                  <c:v>43299</c:v>
                </c:pt>
                <c:pt idx="930">
                  <c:v>43300</c:v>
                </c:pt>
                <c:pt idx="931">
                  <c:v>43301</c:v>
                </c:pt>
                <c:pt idx="932">
                  <c:v>43302</c:v>
                </c:pt>
                <c:pt idx="933">
                  <c:v>43303</c:v>
                </c:pt>
                <c:pt idx="934">
                  <c:v>43304</c:v>
                </c:pt>
                <c:pt idx="935">
                  <c:v>43305</c:v>
                </c:pt>
                <c:pt idx="936">
                  <c:v>43306</c:v>
                </c:pt>
                <c:pt idx="937">
                  <c:v>43307</c:v>
                </c:pt>
                <c:pt idx="938">
                  <c:v>43308</c:v>
                </c:pt>
                <c:pt idx="939">
                  <c:v>43309</c:v>
                </c:pt>
                <c:pt idx="940">
                  <c:v>43310</c:v>
                </c:pt>
                <c:pt idx="941">
                  <c:v>43311</c:v>
                </c:pt>
                <c:pt idx="942">
                  <c:v>43312</c:v>
                </c:pt>
                <c:pt idx="943">
                  <c:v>43313</c:v>
                </c:pt>
                <c:pt idx="944">
                  <c:v>43314</c:v>
                </c:pt>
                <c:pt idx="945">
                  <c:v>43315</c:v>
                </c:pt>
                <c:pt idx="946">
                  <c:v>43316</c:v>
                </c:pt>
                <c:pt idx="947">
                  <c:v>43317</c:v>
                </c:pt>
                <c:pt idx="948">
                  <c:v>43318</c:v>
                </c:pt>
                <c:pt idx="949">
                  <c:v>43319</c:v>
                </c:pt>
                <c:pt idx="950">
                  <c:v>43320</c:v>
                </c:pt>
                <c:pt idx="951">
                  <c:v>43321</c:v>
                </c:pt>
                <c:pt idx="952">
                  <c:v>43322</c:v>
                </c:pt>
                <c:pt idx="953">
                  <c:v>43323</c:v>
                </c:pt>
                <c:pt idx="954">
                  <c:v>43324</c:v>
                </c:pt>
                <c:pt idx="955">
                  <c:v>43325</c:v>
                </c:pt>
                <c:pt idx="956">
                  <c:v>43326</c:v>
                </c:pt>
                <c:pt idx="957">
                  <c:v>43327</c:v>
                </c:pt>
                <c:pt idx="958">
                  <c:v>43328</c:v>
                </c:pt>
                <c:pt idx="959">
                  <c:v>43329</c:v>
                </c:pt>
                <c:pt idx="960">
                  <c:v>43330</c:v>
                </c:pt>
                <c:pt idx="961">
                  <c:v>43331</c:v>
                </c:pt>
                <c:pt idx="962">
                  <c:v>43332</c:v>
                </c:pt>
                <c:pt idx="963">
                  <c:v>43333</c:v>
                </c:pt>
                <c:pt idx="964">
                  <c:v>43334</c:v>
                </c:pt>
                <c:pt idx="965">
                  <c:v>43335</c:v>
                </c:pt>
                <c:pt idx="966">
                  <c:v>43336</c:v>
                </c:pt>
                <c:pt idx="967">
                  <c:v>43337</c:v>
                </c:pt>
                <c:pt idx="968">
                  <c:v>43338</c:v>
                </c:pt>
                <c:pt idx="969">
                  <c:v>43339</c:v>
                </c:pt>
                <c:pt idx="970">
                  <c:v>43340</c:v>
                </c:pt>
                <c:pt idx="971">
                  <c:v>43341</c:v>
                </c:pt>
                <c:pt idx="972">
                  <c:v>43342</c:v>
                </c:pt>
                <c:pt idx="973">
                  <c:v>43343</c:v>
                </c:pt>
                <c:pt idx="974">
                  <c:v>43344</c:v>
                </c:pt>
                <c:pt idx="975">
                  <c:v>43345</c:v>
                </c:pt>
                <c:pt idx="976">
                  <c:v>43346</c:v>
                </c:pt>
                <c:pt idx="977">
                  <c:v>43347</c:v>
                </c:pt>
                <c:pt idx="978">
                  <c:v>43348</c:v>
                </c:pt>
                <c:pt idx="979">
                  <c:v>43349</c:v>
                </c:pt>
                <c:pt idx="980">
                  <c:v>43350</c:v>
                </c:pt>
                <c:pt idx="981">
                  <c:v>43351</c:v>
                </c:pt>
                <c:pt idx="982">
                  <c:v>43352</c:v>
                </c:pt>
                <c:pt idx="983">
                  <c:v>43353</c:v>
                </c:pt>
                <c:pt idx="984">
                  <c:v>43354</c:v>
                </c:pt>
                <c:pt idx="985">
                  <c:v>43355</c:v>
                </c:pt>
                <c:pt idx="986">
                  <c:v>43356</c:v>
                </c:pt>
                <c:pt idx="987">
                  <c:v>43357</c:v>
                </c:pt>
                <c:pt idx="988">
                  <c:v>43358</c:v>
                </c:pt>
                <c:pt idx="989">
                  <c:v>43359</c:v>
                </c:pt>
                <c:pt idx="990">
                  <c:v>43360</c:v>
                </c:pt>
                <c:pt idx="991">
                  <c:v>43361</c:v>
                </c:pt>
                <c:pt idx="992">
                  <c:v>43362</c:v>
                </c:pt>
                <c:pt idx="993">
                  <c:v>43363</c:v>
                </c:pt>
                <c:pt idx="994">
                  <c:v>43364</c:v>
                </c:pt>
                <c:pt idx="995">
                  <c:v>43365</c:v>
                </c:pt>
                <c:pt idx="996">
                  <c:v>43366</c:v>
                </c:pt>
                <c:pt idx="997">
                  <c:v>43367</c:v>
                </c:pt>
                <c:pt idx="998">
                  <c:v>43368</c:v>
                </c:pt>
                <c:pt idx="999">
                  <c:v>43369</c:v>
                </c:pt>
                <c:pt idx="1000">
                  <c:v>43370</c:v>
                </c:pt>
                <c:pt idx="1001">
                  <c:v>43371</c:v>
                </c:pt>
                <c:pt idx="1002">
                  <c:v>43372</c:v>
                </c:pt>
                <c:pt idx="1003">
                  <c:v>43373</c:v>
                </c:pt>
                <c:pt idx="1004">
                  <c:v>43374</c:v>
                </c:pt>
                <c:pt idx="1005">
                  <c:v>43375</c:v>
                </c:pt>
                <c:pt idx="1006">
                  <c:v>43376</c:v>
                </c:pt>
                <c:pt idx="1007">
                  <c:v>43377</c:v>
                </c:pt>
                <c:pt idx="1008">
                  <c:v>43378</c:v>
                </c:pt>
                <c:pt idx="1009">
                  <c:v>43379</c:v>
                </c:pt>
                <c:pt idx="1010">
                  <c:v>43380</c:v>
                </c:pt>
                <c:pt idx="1011">
                  <c:v>43381</c:v>
                </c:pt>
                <c:pt idx="1012">
                  <c:v>43382</c:v>
                </c:pt>
                <c:pt idx="1013">
                  <c:v>43383</c:v>
                </c:pt>
                <c:pt idx="1014">
                  <c:v>43384</c:v>
                </c:pt>
                <c:pt idx="1015">
                  <c:v>43385</c:v>
                </c:pt>
                <c:pt idx="1016">
                  <c:v>43386</c:v>
                </c:pt>
                <c:pt idx="1017">
                  <c:v>43387</c:v>
                </c:pt>
                <c:pt idx="1018">
                  <c:v>43388</c:v>
                </c:pt>
                <c:pt idx="1019">
                  <c:v>43389</c:v>
                </c:pt>
                <c:pt idx="1020">
                  <c:v>43390</c:v>
                </c:pt>
                <c:pt idx="1021">
                  <c:v>43391</c:v>
                </c:pt>
                <c:pt idx="1022">
                  <c:v>43392</c:v>
                </c:pt>
                <c:pt idx="1023">
                  <c:v>43393</c:v>
                </c:pt>
                <c:pt idx="1024">
                  <c:v>43394</c:v>
                </c:pt>
                <c:pt idx="1025">
                  <c:v>43395</c:v>
                </c:pt>
                <c:pt idx="1026">
                  <c:v>43396</c:v>
                </c:pt>
                <c:pt idx="1027">
                  <c:v>43397</c:v>
                </c:pt>
                <c:pt idx="1028">
                  <c:v>43398</c:v>
                </c:pt>
                <c:pt idx="1029">
                  <c:v>43399</c:v>
                </c:pt>
                <c:pt idx="1030">
                  <c:v>43400</c:v>
                </c:pt>
                <c:pt idx="1031">
                  <c:v>43401</c:v>
                </c:pt>
                <c:pt idx="1032">
                  <c:v>43402</c:v>
                </c:pt>
                <c:pt idx="1033">
                  <c:v>43403</c:v>
                </c:pt>
                <c:pt idx="1034">
                  <c:v>43404</c:v>
                </c:pt>
                <c:pt idx="1035">
                  <c:v>43405</c:v>
                </c:pt>
                <c:pt idx="1036">
                  <c:v>43406</c:v>
                </c:pt>
                <c:pt idx="1037">
                  <c:v>43407</c:v>
                </c:pt>
                <c:pt idx="1038">
                  <c:v>43408</c:v>
                </c:pt>
                <c:pt idx="1039">
                  <c:v>43409</c:v>
                </c:pt>
                <c:pt idx="1040">
                  <c:v>43410</c:v>
                </c:pt>
                <c:pt idx="1041">
                  <c:v>43411</c:v>
                </c:pt>
                <c:pt idx="1042">
                  <c:v>43412</c:v>
                </c:pt>
                <c:pt idx="1043">
                  <c:v>43413</c:v>
                </c:pt>
                <c:pt idx="1044">
                  <c:v>43414</c:v>
                </c:pt>
                <c:pt idx="1045">
                  <c:v>43415</c:v>
                </c:pt>
                <c:pt idx="1046">
                  <c:v>43416</c:v>
                </c:pt>
                <c:pt idx="1047">
                  <c:v>43417</c:v>
                </c:pt>
                <c:pt idx="1048">
                  <c:v>43418</c:v>
                </c:pt>
                <c:pt idx="1049">
                  <c:v>43419</c:v>
                </c:pt>
                <c:pt idx="1050">
                  <c:v>43420</c:v>
                </c:pt>
                <c:pt idx="1051">
                  <c:v>43421</c:v>
                </c:pt>
                <c:pt idx="1052">
                  <c:v>43422</c:v>
                </c:pt>
                <c:pt idx="1053">
                  <c:v>43423</c:v>
                </c:pt>
                <c:pt idx="1054">
                  <c:v>43424</c:v>
                </c:pt>
                <c:pt idx="1055">
                  <c:v>43425</c:v>
                </c:pt>
                <c:pt idx="1056">
                  <c:v>43426</c:v>
                </c:pt>
                <c:pt idx="1057">
                  <c:v>43427</c:v>
                </c:pt>
                <c:pt idx="1058">
                  <c:v>43428</c:v>
                </c:pt>
                <c:pt idx="1059">
                  <c:v>43429</c:v>
                </c:pt>
                <c:pt idx="1060">
                  <c:v>43430</c:v>
                </c:pt>
                <c:pt idx="1061">
                  <c:v>43431</c:v>
                </c:pt>
                <c:pt idx="1062">
                  <c:v>43432</c:v>
                </c:pt>
                <c:pt idx="1063">
                  <c:v>43433</c:v>
                </c:pt>
                <c:pt idx="1064">
                  <c:v>43434</c:v>
                </c:pt>
                <c:pt idx="1065">
                  <c:v>43435</c:v>
                </c:pt>
                <c:pt idx="1066">
                  <c:v>43436</c:v>
                </c:pt>
                <c:pt idx="1067">
                  <c:v>43437</c:v>
                </c:pt>
                <c:pt idx="1068">
                  <c:v>43438</c:v>
                </c:pt>
                <c:pt idx="1069">
                  <c:v>43439</c:v>
                </c:pt>
                <c:pt idx="1070">
                  <c:v>43440</c:v>
                </c:pt>
                <c:pt idx="1071">
                  <c:v>43441</c:v>
                </c:pt>
                <c:pt idx="1072">
                  <c:v>43442</c:v>
                </c:pt>
                <c:pt idx="1073">
                  <c:v>43443</c:v>
                </c:pt>
                <c:pt idx="1074">
                  <c:v>43444</c:v>
                </c:pt>
                <c:pt idx="1075">
                  <c:v>43445</c:v>
                </c:pt>
                <c:pt idx="1076">
                  <c:v>43446</c:v>
                </c:pt>
                <c:pt idx="1077">
                  <c:v>43447</c:v>
                </c:pt>
                <c:pt idx="1078">
                  <c:v>43448</c:v>
                </c:pt>
                <c:pt idx="1079">
                  <c:v>43449</c:v>
                </c:pt>
                <c:pt idx="1080">
                  <c:v>43450</c:v>
                </c:pt>
                <c:pt idx="1081">
                  <c:v>43451</c:v>
                </c:pt>
                <c:pt idx="1082">
                  <c:v>43452</c:v>
                </c:pt>
                <c:pt idx="1083">
                  <c:v>43453</c:v>
                </c:pt>
                <c:pt idx="1084">
                  <c:v>43454</c:v>
                </c:pt>
                <c:pt idx="1085">
                  <c:v>43455</c:v>
                </c:pt>
                <c:pt idx="1086">
                  <c:v>43456</c:v>
                </c:pt>
                <c:pt idx="1087">
                  <c:v>43457</c:v>
                </c:pt>
                <c:pt idx="1088">
                  <c:v>43458</c:v>
                </c:pt>
                <c:pt idx="1089">
                  <c:v>43459</c:v>
                </c:pt>
                <c:pt idx="1090">
                  <c:v>43460</c:v>
                </c:pt>
                <c:pt idx="1091">
                  <c:v>43461</c:v>
                </c:pt>
                <c:pt idx="1092">
                  <c:v>43462</c:v>
                </c:pt>
                <c:pt idx="1093">
                  <c:v>43463</c:v>
                </c:pt>
                <c:pt idx="1094">
                  <c:v>43464</c:v>
                </c:pt>
                <c:pt idx="1095">
                  <c:v>43465</c:v>
                </c:pt>
                <c:pt idx="1096">
                  <c:v>43466</c:v>
                </c:pt>
                <c:pt idx="1097">
                  <c:v>43467</c:v>
                </c:pt>
                <c:pt idx="1098">
                  <c:v>43468</c:v>
                </c:pt>
                <c:pt idx="1099">
                  <c:v>43469</c:v>
                </c:pt>
                <c:pt idx="1100">
                  <c:v>43470</c:v>
                </c:pt>
                <c:pt idx="1101">
                  <c:v>43471</c:v>
                </c:pt>
                <c:pt idx="1102">
                  <c:v>43472</c:v>
                </c:pt>
                <c:pt idx="1103">
                  <c:v>43473</c:v>
                </c:pt>
                <c:pt idx="1104">
                  <c:v>43474</c:v>
                </c:pt>
                <c:pt idx="1105">
                  <c:v>43475</c:v>
                </c:pt>
                <c:pt idx="1106">
                  <c:v>43476</c:v>
                </c:pt>
                <c:pt idx="1107">
                  <c:v>43477</c:v>
                </c:pt>
                <c:pt idx="1108">
                  <c:v>43478</c:v>
                </c:pt>
                <c:pt idx="1109">
                  <c:v>43479</c:v>
                </c:pt>
                <c:pt idx="1110">
                  <c:v>43480</c:v>
                </c:pt>
                <c:pt idx="1111">
                  <c:v>43481</c:v>
                </c:pt>
                <c:pt idx="1112">
                  <c:v>43482</c:v>
                </c:pt>
                <c:pt idx="1113">
                  <c:v>43483</c:v>
                </c:pt>
                <c:pt idx="1114">
                  <c:v>43484</c:v>
                </c:pt>
                <c:pt idx="1115">
                  <c:v>43485</c:v>
                </c:pt>
                <c:pt idx="1116">
                  <c:v>43486</c:v>
                </c:pt>
                <c:pt idx="1117">
                  <c:v>43487</c:v>
                </c:pt>
                <c:pt idx="1118">
                  <c:v>43488</c:v>
                </c:pt>
                <c:pt idx="1119">
                  <c:v>43489</c:v>
                </c:pt>
                <c:pt idx="1120">
                  <c:v>43490</c:v>
                </c:pt>
                <c:pt idx="1121">
                  <c:v>43491</c:v>
                </c:pt>
                <c:pt idx="1122">
                  <c:v>43492</c:v>
                </c:pt>
                <c:pt idx="1123">
                  <c:v>43493</c:v>
                </c:pt>
                <c:pt idx="1124">
                  <c:v>43494</c:v>
                </c:pt>
                <c:pt idx="1125">
                  <c:v>43495</c:v>
                </c:pt>
                <c:pt idx="1126">
                  <c:v>43496</c:v>
                </c:pt>
                <c:pt idx="1127">
                  <c:v>43497</c:v>
                </c:pt>
                <c:pt idx="1128">
                  <c:v>43498</c:v>
                </c:pt>
                <c:pt idx="1129">
                  <c:v>43499</c:v>
                </c:pt>
                <c:pt idx="1130">
                  <c:v>43500</c:v>
                </c:pt>
                <c:pt idx="1131">
                  <c:v>43501</c:v>
                </c:pt>
                <c:pt idx="1132">
                  <c:v>43502</c:v>
                </c:pt>
                <c:pt idx="1133">
                  <c:v>43503</c:v>
                </c:pt>
                <c:pt idx="1134">
                  <c:v>43504</c:v>
                </c:pt>
                <c:pt idx="1135">
                  <c:v>43505</c:v>
                </c:pt>
                <c:pt idx="1136">
                  <c:v>43506</c:v>
                </c:pt>
                <c:pt idx="1137">
                  <c:v>43507</c:v>
                </c:pt>
                <c:pt idx="1138">
                  <c:v>43508</c:v>
                </c:pt>
                <c:pt idx="1139">
                  <c:v>43509</c:v>
                </c:pt>
                <c:pt idx="1140">
                  <c:v>43510</c:v>
                </c:pt>
                <c:pt idx="1141">
                  <c:v>43511</c:v>
                </c:pt>
                <c:pt idx="1142">
                  <c:v>43512</c:v>
                </c:pt>
                <c:pt idx="1143">
                  <c:v>43513</c:v>
                </c:pt>
                <c:pt idx="1144">
                  <c:v>43514</c:v>
                </c:pt>
                <c:pt idx="1145">
                  <c:v>43515</c:v>
                </c:pt>
                <c:pt idx="1146">
                  <c:v>43516</c:v>
                </c:pt>
                <c:pt idx="1147">
                  <c:v>43517</c:v>
                </c:pt>
                <c:pt idx="1148">
                  <c:v>43518</c:v>
                </c:pt>
                <c:pt idx="1149">
                  <c:v>43519</c:v>
                </c:pt>
                <c:pt idx="1150">
                  <c:v>43520</c:v>
                </c:pt>
                <c:pt idx="1151">
                  <c:v>43521</c:v>
                </c:pt>
                <c:pt idx="1152">
                  <c:v>43522</c:v>
                </c:pt>
                <c:pt idx="1153">
                  <c:v>43523</c:v>
                </c:pt>
                <c:pt idx="1154">
                  <c:v>43524</c:v>
                </c:pt>
                <c:pt idx="1155">
                  <c:v>43525</c:v>
                </c:pt>
                <c:pt idx="1156">
                  <c:v>43526</c:v>
                </c:pt>
                <c:pt idx="1157">
                  <c:v>43527</c:v>
                </c:pt>
                <c:pt idx="1158">
                  <c:v>43528</c:v>
                </c:pt>
                <c:pt idx="1159">
                  <c:v>43529</c:v>
                </c:pt>
                <c:pt idx="1160">
                  <c:v>43530</c:v>
                </c:pt>
                <c:pt idx="1161">
                  <c:v>43531</c:v>
                </c:pt>
                <c:pt idx="1162">
                  <c:v>43532</c:v>
                </c:pt>
                <c:pt idx="1163">
                  <c:v>43533</c:v>
                </c:pt>
                <c:pt idx="1164">
                  <c:v>43534</c:v>
                </c:pt>
                <c:pt idx="1165">
                  <c:v>43535</c:v>
                </c:pt>
                <c:pt idx="1166">
                  <c:v>43536</c:v>
                </c:pt>
                <c:pt idx="1167">
                  <c:v>43537</c:v>
                </c:pt>
                <c:pt idx="1168">
                  <c:v>43538</c:v>
                </c:pt>
                <c:pt idx="1169">
                  <c:v>43539</c:v>
                </c:pt>
                <c:pt idx="1170">
                  <c:v>43540</c:v>
                </c:pt>
                <c:pt idx="1171">
                  <c:v>43541</c:v>
                </c:pt>
                <c:pt idx="1172">
                  <c:v>43542</c:v>
                </c:pt>
                <c:pt idx="1173">
                  <c:v>43543</c:v>
                </c:pt>
                <c:pt idx="1174">
                  <c:v>43544</c:v>
                </c:pt>
                <c:pt idx="1175">
                  <c:v>43545</c:v>
                </c:pt>
                <c:pt idx="1176">
                  <c:v>43546</c:v>
                </c:pt>
                <c:pt idx="1177">
                  <c:v>43547</c:v>
                </c:pt>
                <c:pt idx="1178">
                  <c:v>43548</c:v>
                </c:pt>
                <c:pt idx="1179">
                  <c:v>43549</c:v>
                </c:pt>
                <c:pt idx="1180">
                  <c:v>43550</c:v>
                </c:pt>
                <c:pt idx="1181">
                  <c:v>43551</c:v>
                </c:pt>
                <c:pt idx="1182">
                  <c:v>43552</c:v>
                </c:pt>
                <c:pt idx="1183">
                  <c:v>43553</c:v>
                </c:pt>
                <c:pt idx="1184">
                  <c:v>43554</c:v>
                </c:pt>
                <c:pt idx="1185">
                  <c:v>43555</c:v>
                </c:pt>
                <c:pt idx="1186">
                  <c:v>43556</c:v>
                </c:pt>
                <c:pt idx="1187">
                  <c:v>43557</c:v>
                </c:pt>
                <c:pt idx="1188">
                  <c:v>43558</c:v>
                </c:pt>
                <c:pt idx="1189">
                  <c:v>43559</c:v>
                </c:pt>
                <c:pt idx="1190">
                  <c:v>43560</c:v>
                </c:pt>
                <c:pt idx="1191">
                  <c:v>43561</c:v>
                </c:pt>
                <c:pt idx="1192">
                  <c:v>43562</c:v>
                </c:pt>
                <c:pt idx="1193">
                  <c:v>43563</c:v>
                </c:pt>
                <c:pt idx="1194">
                  <c:v>43564</c:v>
                </c:pt>
                <c:pt idx="1195">
                  <c:v>43565</c:v>
                </c:pt>
                <c:pt idx="1196">
                  <c:v>43566</c:v>
                </c:pt>
                <c:pt idx="1197">
                  <c:v>43567</c:v>
                </c:pt>
                <c:pt idx="1198">
                  <c:v>43568</c:v>
                </c:pt>
                <c:pt idx="1199">
                  <c:v>43569</c:v>
                </c:pt>
                <c:pt idx="1200">
                  <c:v>43570</c:v>
                </c:pt>
                <c:pt idx="1201">
                  <c:v>43571</c:v>
                </c:pt>
                <c:pt idx="1202">
                  <c:v>43572</c:v>
                </c:pt>
                <c:pt idx="1203">
                  <c:v>43573</c:v>
                </c:pt>
                <c:pt idx="1204">
                  <c:v>43574</c:v>
                </c:pt>
                <c:pt idx="1205">
                  <c:v>43575</c:v>
                </c:pt>
                <c:pt idx="1206">
                  <c:v>43576</c:v>
                </c:pt>
                <c:pt idx="1207">
                  <c:v>43577</c:v>
                </c:pt>
                <c:pt idx="1208">
                  <c:v>43578</c:v>
                </c:pt>
                <c:pt idx="1209">
                  <c:v>43579</c:v>
                </c:pt>
                <c:pt idx="1210">
                  <c:v>43580</c:v>
                </c:pt>
                <c:pt idx="1211">
                  <c:v>43581</c:v>
                </c:pt>
                <c:pt idx="1212">
                  <c:v>43582</c:v>
                </c:pt>
                <c:pt idx="1213">
                  <c:v>43583</c:v>
                </c:pt>
                <c:pt idx="1214">
                  <c:v>43584</c:v>
                </c:pt>
                <c:pt idx="1215">
                  <c:v>43585</c:v>
                </c:pt>
                <c:pt idx="1216">
                  <c:v>43586</c:v>
                </c:pt>
                <c:pt idx="1217">
                  <c:v>43587</c:v>
                </c:pt>
                <c:pt idx="1218">
                  <c:v>43588</c:v>
                </c:pt>
                <c:pt idx="1219">
                  <c:v>43589</c:v>
                </c:pt>
                <c:pt idx="1220">
                  <c:v>43590</c:v>
                </c:pt>
                <c:pt idx="1221">
                  <c:v>43591</c:v>
                </c:pt>
                <c:pt idx="1222">
                  <c:v>43592</c:v>
                </c:pt>
                <c:pt idx="1223">
                  <c:v>43593</c:v>
                </c:pt>
                <c:pt idx="1224">
                  <c:v>43594</c:v>
                </c:pt>
                <c:pt idx="1225">
                  <c:v>43595</c:v>
                </c:pt>
                <c:pt idx="1226">
                  <c:v>43596</c:v>
                </c:pt>
                <c:pt idx="1227">
                  <c:v>43597</c:v>
                </c:pt>
                <c:pt idx="1228">
                  <c:v>43598</c:v>
                </c:pt>
                <c:pt idx="1229">
                  <c:v>43599</c:v>
                </c:pt>
                <c:pt idx="1230">
                  <c:v>43600</c:v>
                </c:pt>
                <c:pt idx="1231">
                  <c:v>43601</c:v>
                </c:pt>
                <c:pt idx="1232">
                  <c:v>43602</c:v>
                </c:pt>
                <c:pt idx="1233">
                  <c:v>43603</c:v>
                </c:pt>
                <c:pt idx="1234">
                  <c:v>43604</c:v>
                </c:pt>
                <c:pt idx="1235">
                  <c:v>43605</c:v>
                </c:pt>
                <c:pt idx="1236">
                  <c:v>43606</c:v>
                </c:pt>
                <c:pt idx="1237">
                  <c:v>43607</c:v>
                </c:pt>
                <c:pt idx="1238">
                  <c:v>43608</c:v>
                </c:pt>
                <c:pt idx="1239">
                  <c:v>43609</c:v>
                </c:pt>
                <c:pt idx="1240">
                  <c:v>43610</c:v>
                </c:pt>
                <c:pt idx="1241">
                  <c:v>43611</c:v>
                </c:pt>
                <c:pt idx="1242">
                  <c:v>43612</c:v>
                </c:pt>
                <c:pt idx="1243">
                  <c:v>43613</c:v>
                </c:pt>
                <c:pt idx="1244">
                  <c:v>43614</c:v>
                </c:pt>
                <c:pt idx="1245">
                  <c:v>43615</c:v>
                </c:pt>
                <c:pt idx="1246">
                  <c:v>43616</c:v>
                </c:pt>
                <c:pt idx="1247">
                  <c:v>43617</c:v>
                </c:pt>
                <c:pt idx="1248">
                  <c:v>43618</c:v>
                </c:pt>
                <c:pt idx="1249">
                  <c:v>43619</c:v>
                </c:pt>
                <c:pt idx="1250">
                  <c:v>43620</c:v>
                </c:pt>
                <c:pt idx="1251">
                  <c:v>43621</c:v>
                </c:pt>
                <c:pt idx="1252">
                  <c:v>43622</c:v>
                </c:pt>
                <c:pt idx="1253">
                  <c:v>43623</c:v>
                </c:pt>
                <c:pt idx="1254">
                  <c:v>43624</c:v>
                </c:pt>
                <c:pt idx="1255">
                  <c:v>43625</c:v>
                </c:pt>
                <c:pt idx="1256">
                  <c:v>43626</c:v>
                </c:pt>
                <c:pt idx="1257">
                  <c:v>43627</c:v>
                </c:pt>
                <c:pt idx="1258">
                  <c:v>43628</c:v>
                </c:pt>
                <c:pt idx="1259">
                  <c:v>43629</c:v>
                </c:pt>
                <c:pt idx="1260">
                  <c:v>43630</c:v>
                </c:pt>
                <c:pt idx="1261">
                  <c:v>43631</c:v>
                </c:pt>
                <c:pt idx="1262">
                  <c:v>43632</c:v>
                </c:pt>
                <c:pt idx="1263">
                  <c:v>43633</c:v>
                </c:pt>
                <c:pt idx="1264">
                  <c:v>43634</c:v>
                </c:pt>
                <c:pt idx="1265">
                  <c:v>43635</c:v>
                </c:pt>
                <c:pt idx="1266">
                  <c:v>43636</c:v>
                </c:pt>
                <c:pt idx="1267">
                  <c:v>43637</c:v>
                </c:pt>
                <c:pt idx="1268">
                  <c:v>43638</c:v>
                </c:pt>
                <c:pt idx="1269">
                  <c:v>43639</c:v>
                </c:pt>
                <c:pt idx="1270">
                  <c:v>43640</c:v>
                </c:pt>
                <c:pt idx="1271">
                  <c:v>43641</c:v>
                </c:pt>
                <c:pt idx="1272">
                  <c:v>43642</c:v>
                </c:pt>
                <c:pt idx="1273">
                  <c:v>43643</c:v>
                </c:pt>
                <c:pt idx="1274">
                  <c:v>43644</c:v>
                </c:pt>
                <c:pt idx="1275">
                  <c:v>43645</c:v>
                </c:pt>
                <c:pt idx="1276">
                  <c:v>43646</c:v>
                </c:pt>
                <c:pt idx="1277">
                  <c:v>43647</c:v>
                </c:pt>
                <c:pt idx="1278">
                  <c:v>43648</c:v>
                </c:pt>
                <c:pt idx="1279">
                  <c:v>43649</c:v>
                </c:pt>
                <c:pt idx="1280">
                  <c:v>43650</c:v>
                </c:pt>
                <c:pt idx="1281">
                  <c:v>43651</c:v>
                </c:pt>
                <c:pt idx="1282">
                  <c:v>43652</c:v>
                </c:pt>
                <c:pt idx="1283">
                  <c:v>43653</c:v>
                </c:pt>
                <c:pt idx="1284">
                  <c:v>43654</c:v>
                </c:pt>
                <c:pt idx="1285">
                  <c:v>43655</c:v>
                </c:pt>
                <c:pt idx="1286">
                  <c:v>43656</c:v>
                </c:pt>
                <c:pt idx="1287">
                  <c:v>43657</c:v>
                </c:pt>
                <c:pt idx="1288">
                  <c:v>43658</c:v>
                </c:pt>
                <c:pt idx="1289">
                  <c:v>43659</c:v>
                </c:pt>
                <c:pt idx="1290">
                  <c:v>43660</c:v>
                </c:pt>
                <c:pt idx="1291">
                  <c:v>43661</c:v>
                </c:pt>
                <c:pt idx="1292">
                  <c:v>43662</c:v>
                </c:pt>
                <c:pt idx="1293">
                  <c:v>43663</c:v>
                </c:pt>
                <c:pt idx="1294">
                  <c:v>43664</c:v>
                </c:pt>
                <c:pt idx="1295">
                  <c:v>43665</c:v>
                </c:pt>
                <c:pt idx="1296">
                  <c:v>43666</c:v>
                </c:pt>
                <c:pt idx="1297">
                  <c:v>43667</c:v>
                </c:pt>
                <c:pt idx="1298">
                  <c:v>43668</c:v>
                </c:pt>
                <c:pt idx="1299">
                  <c:v>43669</c:v>
                </c:pt>
                <c:pt idx="1300">
                  <c:v>43670</c:v>
                </c:pt>
                <c:pt idx="1301">
                  <c:v>43671</c:v>
                </c:pt>
                <c:pt idx="1302">
                  <c:v>43672</c:v>
                </c:pt>
                <c:pt idx="1303">
                  <c:v>43673</c:v>
                </c:pt>
                <c:pt idx="1304">
                  <c:v>43674</c:v>
                </c:pt>
                <c:pt idx="1305">
                  <c:v>43675</c:v>
                </c:pt>
                <c:pt idx="1306">
                  <c:v>43676</c:v>
                </c:pt>
                <c:pt idx="1307">
                  <c:v>43677</c:v>
                </c:pt>
                <c:pt idx="1308">
                  <c:v>43678</c:v>
                </c:pt>
                <c:pt idx="1309">
                  <c:v>43679</c:v>
                </c:pt>
                <c:pt idx="1310">
                  <c:v>43680</c:v>
                </c:pt>
                <c:pt idx="1311">
                  <c:v>43681</c:v>
                </c:pt>
                <c:pt idx="1312">
                  <c:v>43682</c:v>
                </c:pt>
                <c:pt idx="1313">
                  <c:v>43683</c:v>
                </c:pt>
                <c:pt idx="1314">
                  <c:v>43684</c:v>
                </c:pt>
                <c:pt idx="1315">
                  <c:v>43685</c:v>
                </c:pt>
                <c:pt idx="1316">
                  <c:v>43686</c:v>
                </c:pt>
                <c:pt idx="1317">
                  <c:v>43687</c:v>
                </c:pt>
                <c:pt idx="1318">
                  <c:v>43688</c:v>
                </c:pt>
                <c:pt idx="1319">
                  <c:v>43689</c:v>
                </c:pt>
                <c:pt idx="1320">
                  <c:v>43690</c:v>
                </c:pt>
                <c:pt idx="1321">
                  <c:v>43691</c:v>
                </c:pt>
                <c:pt idx="1322">
                  <c:v>43692</c:v>
                </c:pt>
                <c:pt idx="1323">
                  <c:v>43693</c:v>
                </c:pt>
                <c:pt idx="1324">
                  <c:v>43694</c:v>
                </c:pt>
                <c:pt idx="1325">
                  <c:v>43695</c:v>
                </c:pt>
                <c:pt idx="1326">
                  <c:v>43696</c:v>
                </c:pt>
                <c:pt idx="1327">
                  <c:v>43697</c:v>
                </c:pt>
                <c:pt idx="1328">
                  <c:v>43698</c:v>
                </c:pt>
                <c:pt idx="1329">
                  <c:v>43699</c:v>
                </c:pt>
                <c:pt idx="1330">
                  <c:v>43700</c:v>
                </c:pt>
                <c:pt idx="1331">
                  <c:v>43701</c:v>
                </c:pt>
                <c:pt idx="1332">
                  <c:v>43702</c:v>
                </c:pt>
                <c:pt idx="1333">
                  <c:v>43703</c:v>
                </c:pt>
                <c:pt idx="1334">
                  <c:v>43704</c:v>
                </c:pt>
                <c:pt idx="1335">
                  <c:v>43705</c:v>
                </c:pt>
                <c:pt idx="1336">
                  <c:v>43706</c:v>
                </c:pt>
                <c:pt idx="1337">
                  <c:v>43707</c:v>
                </c:pt>
                <c:pt idx="1338">
                  <c:v>43708</c:v>
                </c:pt>
                <c:pt idx="1339">
                  <c:v>43709</c:v>
                </c:pt>
                <c:pt idx="1340">
                  <c:v>43710</c:v>
                </c:pt>
                <c:pt idx="1341">
                  <c:v>43711</c:v>
                </c:pt>
                <c:pt idx="1342">
                  <c:v>43712</c:v>
                </c:pt>
                <c:pt idx="1343">
                  <c:v>43713</c:v>
                </c:pt>
                <c:pt idx="1344">
                  <c:v>43714</c:v>
                </c:pt>
                <c:pt idx="1345">
                  <c:v>43715</c:v>
                </c:pt>
                <c:pt idx="1346">
                  <c:v>43716</c:v>
                </c:pt>
                <c:pt idx="1347">
                  <c:v>43717</c:v>
                </c:pt>
                <c:pt idx="1348">
                  <c:v>43718</c:v>
                </c:pt>
                <c:pt idx="1349">
                  <c:v>43719</c:v>
                </c:pt>
                <c:pt idx="1350">
                  <c:v>43720</c:v>
                </c:pt>
                <c:pt idx="1351">
                  <c:v>43721</c:v>
                </c:pt>
                <c:pt idx="1352">
                  <c:v>43722</c:v>
                </c:pt>
                <c:pt idx="1353">
                  <c:v>43723</c:v>
                </c:pt>
                <c:pt idx="1354">
                  <c:v>43724</c:v>
                </c:pt>
                <c:pt idx="1355">
                  <c:v>43725</c:v>
                </c:pt>
                <c:pt idx="1356">
                  <c:v>43726</c:v>
                </c:pt>
                <c:pt idx="1357">
                  <c:v>43727</c:v>
                </c:pt>
                <c:pt idx="1358">
                  <c:v>43728</c:v>
                </c:pt>
                <c:pt idx="1359">
                  <c:v>43729</c:v>
                </c:pt>
                <c:pt idx="1360">
                  <c:v>43730</c:v>
                </c:pt>
                <c:pt idx="1361">
                  <c:v>43731</c:v>
                </c:pt>
                <c:pt idx="1362">
                  <c:v>43732</c:v>
                </c:pt>
                <c:pt idx="1363">
                  <c:v>43733</c:v>
                </c:pt>
                <c:pt idx="1364">
                  <c:v>43734</c:v>
                </c:pt>
                <c:pt idx="1365">
                  <c:v>43735</c:v>
                </c:pt>
                <c:pt idx="1366">
                  <c:v>43736</c:v>
                </c:pt>
                <c:pt idx="1367">
                  <c:v>43737</c:v>
                </c:pt>
                <c:pt idx="1368">
                  <c:v>43738</c:v>
                </c:pt>
                <c:pt idx="1369">
                  <c:v>43739</c:v>
                </c:pt>
                <c:pt idx="1370">
                  <c:v>43740</c:v>
                </c:pt>
                <c:pt idx="1371">
                  <c:v>43741</c:v>
                </c:pt>
                <c:pt idx="1372">
                  <c:v>43742</c:v>
                </c:pt>
                <c:pt idx="1373">
                  <c:v>43743</c:v>
                </c:pt>
                <c:pt idx="1374">
                  <c:v>43744</c:v>
                </c:pt>
                <c:pt idx="1375">
                  <c:v>43745</c:v>
                </c:pt>
                <c:pt idx="1376">
                  <c:v>43746</c:v>
                </c:pt>
                <c:pt idx="1377">
                  <c:v>43747</c:v>
                </c:pt>
                <c:pt idx="1378">
                  <c:v>43748</c:v>
                </c:pt>
                <c:pt idx="1379">
                  <c:v>43749</c:v>
                </c:pt>
                <c:pt idx="1380">
                  <c:v>43750</c:v>
                </c:pt>
                <c:pt idx="1381">
                  <c:v>43751</c:v>
                </c:pt>
                <c:pt idx="1382">
                  <c:v>43752</c:v>
                </c:pt>
                <c:pt idx="1383">
                  <c:v>43753</c:v>
                </c:pt>
                <c:pt idx="1384">
                  <c:v>43754</c:v>
                </c:pt>
                <c:pt idx="1385">
                  <c:v>43755</c:v>
                </c:pt>
                <c:pt idx="1386">
                  <c:v>43756</c:v>
                </c:pt>
                <c:pt idx="1387">
                  <c:v>43757</c:v>
                </c:pt>
                <c:pt idx="1388">
                  <c:v>43758</c:v>
                </c:pt>
                <c:pt idx="1389">
                  <c:v>43759</c:v>
                </c:pt>
                <c:pt idx="1390">
                  <c:v>43760</c:v>
                </c:pt>
                <c:pt idx="1391">
                  <c:v>43761</c:v>
                </c:pt>
                <c:pt idx="1392">
                  <c:v>43762</c:v>
                </c:pt>
                <c:pt idx="1393">
                  <c:v>43763</c:v>
                </c:pt>
                <c:pt idx="1394">
                  <c:v>43764</c:v>
                </c:pt>
                <c:pt idx="1395">
                  <c:v>43765</c:v>
                </c:pt>
                <c:pt idx="1396">
                  <c:v>43766</c:v>
                </c:pt>
                <c:pt idx="1397">
                  <c:v>43767</c:v>
                </c:pt>
                <c:pt idx="1398">
                  <c:v>43768</c:v>
                </c:pt>
                <c:pt idx="1399">
                  <c:v>43769</c:v>
                </c:pt>
                <c:pt idx="1400">
                  <c:v>43770</c:v>
                </c:pt>
                <c:pt idx="1401">
                  <c:v>43771</c:v>
                </c:pt>
                <c:pt idx="1402">
                  <c:v>43772</c:v>
                </c:pt>
                <c:pt idx="1403">
                  <c:v>43773</c:v>
                </c:pt>
                <c:pt idx="1404">
                  <c:v>43774</c:v>
                </c:pt>
                <c:pt idx="1405">
                  <c:v>43775</c:v>
                </c:pt>
                <c:pt idx="1406">
                  <c:v>43776</c:v>
                </c:pt>
                <c:pt idx="1407">
                  <c:v>43777</c:v>
                </c:pt>
                <c:pt idx="1408">
                  <c:v>43778</c:v>
                </c:pt>
                <c:pt idx="1409">
                  <c:v>43779</c:v>
                </c:pt>
                <c:pt idx="1410">
                  <c:v>43780</c:v>
                </c:pt>
                <c:pt idx="1411">
                  <c:v>43781</c:v>
                </c:pt>
                <c:pt idx="1412">
                  <c:v>43782</c:v>
                </c:pt>
                <c:pt idx="1413">
                  <c:v>43783</c:v>
                </c:pt>
                <c:pt idx="1414">
                  <c:v>43784</c:v>
                </c:pt>
                <c:pt idx="1415">
                  <c:v>43785</c:v>
                </c:pt>
                <c:pt idx="1416">
                  <c:v>43786</c:v>
                </c:pt>
                <c:pt idx="1417">
                  <c:v>43787</c:v>
                </c:pt>
                <c:pt idx="1418">
                  <c:v>43788</c:v>
                </c:pt>
                <c:pt idx="1419">
                  <c:v>43789</c:v>
                </c:pt>
                <c:pt idx="1420">
                  <c:v>43790</c:v>
                </c:pt>
                <c:pt idx="1421">
                  <c:v>43791</c:v>
                </c:pt>
                <c:pt idx="1422">
                  <c:v>43792</c:v>
                </c:pt>
                <c:pt idx="1423">
                  <c:v>43793</c:v>
                </c:pt>
                <c:pt idx="1424">
                  <c:v>43794</c:v>
                </c:pt>
                <c:pt idx="1425">
                  <c:v>43795</c:v>
                </c:pt>
                <c:pt idx="1426">
                  <c:v>43796</c:v>
                </c:pt>
                <c:pt idx="1427">
                  <c:v>43797</c:v>
                </c:pt>
                <c:pt idx="1428">
                  <c:v>43798</c:v>
                </c:pt>
                <c:pt idx="1429">
                  <c:v>43799</c:v>
                </c:pt>
                <c:pt idx="1430">
                  <c:v>43800</c:v>
                </c:pt>
                <c:pt idx="1431">
                  <c:v>43801</c:v>
                </c:pt>
                <c:pt idx="1432">
                  <c:v>43802</c:v>
                </c:pt>
                <c:pt idx="1433">
                  <c:v>43803</c:v>
                </c:pt>
                <c:pt idx="1434">
                  <c:v>43804</c:v>
                </c:pt>
                <c:pt idx="1435">
                  <c:v>43805</c:v>
                </c:pt>
                <c:pt idx="1436">
                  <c:v>43806</c:v>
                </c:pt>
                <c:pt idx="1437">
                  <c:v>43807</c:v>
                </c:pt>
                <c:pt idx="1438">
                  <c:v>43808</c:v>
                </c:pt>
                <c:pt idx="1439">
                  <c:v>43809</c:v>
                </c:pt>
                <c:pt idx="1440">
                  <c:v>43810</c:v>
                </c:pt>
                <c:pt idx="1441">
                  <c:v>43811</c:v>
                </c:pt>
                <c:pt idx="1442">
                  <c:v>43812</c:v>
                </c:pt>
                <c:pt idx="1443">
                  <c:v>43813</c:v>
                </c:pt>
                <c:pt idx="1444">
                  <c:v>43814</c:v>
                </c:pt>
                <c:pt idx="1445">
                  <c:v>43815</c:v>
                </c:pt>
                <c:pt idx="1446">
                  <c:v>43816</c:v>
                </c:pt>
                <c:pt idx="1447">
                  <c:v>43817</c:v>
                </c:pt>
                <c:pt idx="1448">
                  <c:v>43818</c:v>
                </c:pt>
                <c:pt idx="1449">
                  <c:v>43819</c:v>
                </c:pt>
                <c:pt idx="1450">
                  <c:v>43820</c:v>
                </c:pt>
                <c:pt idx="1451">
                  <c:v>43821</c:v>
                </c:pt>
                <c:pt idx="1452">
                  <c:v>43822</c:v>
                </c:pt>
                <c:pt idx="1453">
                  <c:v>43823</c:v>
                </c:pt>
                <c:pt idx="1454">
                  <c:v>43824</c:v>
                </c:pt>
                <c:pt idx="1455">
                  <c:v>43825</c:v>
                </c:pt>
                <c:pt idx="1456">
                  <c:v>43826</c:v>
                </c:pt>
                <c:pt idx="1457">
                  <c:v>43827</c:v>
                </c:pt>
                <c:pt idx="1458">
                  <c:v>43828</c:v>
                </c:pt>
                <c:pt idx="1459">
                  <c:v>43829</c:v>
                </c:pt>
                <c:pt idx="1460">
                  <c:v>43830</c:v>
                </c:pt>
                <c:pt idx="1461">
                  <c:v>43831</c:v>
                </c:pt>
                <c:pt idx="1462">
                  <c:v>43832</c:v>
                </c:pt>
                <c:pt idx="1463">
                  <c:v>43833</c:v>
                </c:pt>
                <c:pt idx="1464">
                  <c:v>43834</c:v>
                </c:pt>
                <c:pt idx="1465">
                  <c:v>43835</c:v>
                </c:pt>
                <c:pt idx="1466">
                  <c:v>43836</c:v>
                </c:pt>
                <c:pt idx="1467">
                  <c:v>43837</c:v>
                </c:pt>
                <c:pt idx="1468">
                  <c:v>43838</c:v>
                </c:pt>
                <c:pt idx="1469">
                  <c:v>43839</c:v>
                </c:pt>
                <c:pt idx="1470">
                  <c:v>43840</c:v>
                </c:pt>
                <c:pt idx="1471">
                  <c:v>43841</c:v>
                </c:pt>
                <c:pt idx="1472">
                  <c:v>43842</c:v>
                </c:pt>
                <c:pt idx="1473">
                  <c:v>43843</c:v>
                </c:pt>
                <c:pt idx="1474">
                  <c:v>43844</c:v>
                </c:pt>
                <c:pt idx="1475">
                  <c:v>43845</c:v>
                </c:pt>
                <c:pt idx="1476">
                  <c:v>43846</c:v>
                </c:pt>
                <c:pt idx="1477">
                  <c:v>43847</c:v>
                </c:pt>
                <c:pt idx="1478">
                  <c:v>43848</c:v>
                </c:pt>
                <c:pt idx="1479">
                  <c:v>43849</c:v>
                </c:pt>
                <c:pt idx="1480">
                  <c:v>43850</c:v>
                </c:pt>
                <c:pt idx="1481">
                  <c:v>43851</c:v>
                </c:pt>
                <c:pt idx="1482">
                  <c:v>43852</c:v>
                </c:pt>
                <c:pt idx="1483">
                  <c:v>43853</c:v>
                </c:pt>
                <c:pt idx="1484">
                  <c:v>43854</c:v>
                </c:pt>
                <c:pt idx="1485">
                  <c:v>43855</c:v>
                </c:pt>
                <c:pt idx="1486">
                  <c:v>43856</c:v>
                </c:pt>
                <c:pt idx="1487">
                  <c:v>43857</c:v>
                </c:pt>
                <c:pt idx="1488">
                  <c:v>43858</c:v>
                </c:pt>
                <c:pt idx="1489">
                  <c:v>43859</c:v>
                </c:pt>
                <c:pt idx="1490">
                  <c:v>43860</c:v>
                </c:pt>
                <c:pt idx="1491">
                  <c:v>43861</c:v>
                </c:pt>
                <c:pt idx="1492">
                  <c:v>43862</c:v>
                </c:pt>
                <c:pt idx="1493">
                  <c:v>43863</c:v>
                </c:pt>
                <c:pt idx="1494">
                  <c:v>43864</c:v>
                </c:pt>
                <c:pt idx="1495">
                  <c:v>43865</c:v>
                </c:pt>
                <c:pt idx="1496">
                  <c:v>43866</c:v>
                </c:pt>
                <c:pt idx="1497">
                  <c:v>43867</c:v>
                </c:pt>
                <c:pt idx="1498">
                  <c:v>43868</c:v>
                </c:pt>
                <c:pt idx="1499">
                  <c:v>43869</c:v>
                </c:pt>
                <c:pt idx="1500">
                  <c:v>43870</c:v>
                </c:pt>
                <c:pt idx="1501">
                  <c:v>43871</c:v>
                </c:pt>
                <c:pt idx="1502">
                  <c:v>43872</c:v>
                </c:pt>
                <c:pt idx="1503">
                  <c:v>43873</c:v>
                </c:pt>
                <c:pt idx="1504">
                  <c:v>43874</c:v>
                </c:pt>
                <c:pt idx="1505">
                  <c:v>43875</c:v>
                </c:pt>
                <c:pt idx="1506">
                  <c:v>43876</c:v>
                </c:pt>
                <c:pt idx="1507">
                  <c:v>43877</c:v>
                </c:pt>
                <c:pt idx="1508">
                  <c:v>43878</c:v>
                </c:pt>
                <c:pt idx="1509">
                  <c:v>43879</c:v>
                </c:pt>
                <c:pt idx="1510">
                  <c:v>43880</c:v>
                </c:pt>
                <c:pt idx="1511">
                  <c:v>43881</c:v>
                </c:pt>
                <c:pt idx="1512">
                  <c:v>43882</c:v>
                </c:pt>
                <c:pt idx="1513">
                  <c:v>43883</c:v>
                </c:pt>
                <c:pt idx="1514">
                  <c:v>43884</c:v>
                </c:pt>
                <c:pt idx="1515">
                  <c:v>43885</c:v>
                </c:pt>
                <c:pt idx="1516">
                  <c:v>43886</c:v>
                </c:pt>
                <c:pt idx="1517">
                  <c:v>43887</c:v>
                </c:pt>
                <c:pt idx="1518">
                  <c:v>43888</c:v>
                </c:pt>
                <c:pt idx="1519">
                  <c:v>43889</c:v>
                </c:pt>
                <c:pt idx="1520">
                  <c:v>43890</c:v>
                </c:pt>
                <c:pt idx="1521">
                  <c:v>43891</c:v>
                </c:pt>
                <c:pt idx="1522">
                  <c:v>43892</c:v>
                </c:pt>
                <c:pt idx="1523">
                  <c:v>43893</c:v>
                </c:pt>
                <c:pt idx="1524">
                  <c:v>43894</c:v>
                </c:pt>
                <c:pt idx="1525">
                  <c:v>43895</c:v>
                </c:pt>
                <c:pt idx="1526">
                  <c:v>43896</c:v>
                </c:pt>
                <c:pt idx="1527">
                  <c:v>43897</c:v>
                </c:pt>
                <c:pt idx="1528">
                  <c:v>43898</c:v>
                </c:pt>
                <c:pt idx="1529">
                  <c:v>43899</c:v>
                </c:pt>
                <c:pt idx="1530">
                  <c:v>43900</c:v>
                </c:pt>
                <c:pt idx="1531">
                  <c:v>43901</c:v>
                </c:pt>
                <c:pt idx="1532">
                  <c:v>43902</c:v>
                </c:pt>
                <c:pt idx="1533">
                  <c:v>43903</c:v>
                </c:pt>
                <c:pt idx="1534">
                  <c:v>43904</c:v>
                </c:pt>
                <c:pt idx="1535">
                  <c:v>43905</c:v>
                </c:pt>
                <c:pt idx="1536">
                  <c:v>43906</c:v>
                </c:pt>
                <c:pt idx="1537">
                  <c:v>43907</c:v>
                </c:pt>
                <c:pt idx="1538">
                  <c:v>43908</c:v>
                </c:pt>
                <c:pt idx="1539">
                  <c:v>43909</c:v>
                </c:pt>
                <c:pt idx="1540">
                  <c:v>43910</c:v>
                </c:pt>
                <c:pt idx="1541">
                  <c:v>43911</c:v>
                </c:pt>
                <c:pt idx="1542">
                  <c:v>43912</c:v>
                </c:pt>
                <c:pt idx="1543">
                  <c:v>43913</c:v>
                </c:pt>
                <c:pt idx="1544">
                  <c:v>43914</c:v>
                </c:pt>
                <c:pt idx="1545">
                  <c:v>43915</c:v>
                </c:pt>
                <c:pt idx="1546">
                  <c:v>43916</c:v>
                </c:pt>
                <c:pt idx="1547">
                  <c:v>43917</c:v>
                </c:pt>
                <c:pt idx="1548">
                  <c:v>43918</c:v>
                </c:pt>
                <c:pt idx="1549">
                  <c:v>43919</c:v>
                </c:pt>
                <c:pt idx="1550">
                  <c:v>43920</c:v>
                </c:pt>
                <c:pt idx="1551">
                  <c:v>43921</c:v>
                </c:pt>
                <c:pt idx="1552">
                  <c:v>43922</c:v>
                </c:pt>
                <c:pt idx="1553">
                  <c:v>43923</c:v>
                </c:pt>
                <c:pt idx="1554">
                  <c:v>43924</c:v>
                </c:pt>
                <c:pt idx="1555">
                  <c:v>43925</c:v>
                </c:pt>
                <c:pt idx="1556">
                  <c:v>43926</c:v>
                </c:pt>
                <c:pt idx="1557">
                  <c:v>43927</c:v>
                </c:pt>
                <c:pt idx="1558">
                  <c:v>43928</c:v>
                </c:pt>
                <c:pt idx="1559">
                  <c:v>43929</c:v>
                </c:pt>
                <c:pt idx="1560">
                  <c:v>43930</c:v>
                </c:pt>
                <c:pt idx="1561">
                  <c:v>43931</c:v>
                </c:pt>
                <c:pt idx="1562">
                  <c:v>43932</c:v>
                </c:pt>
                <c:pt idx="1563">
                  <c:v>43933</c:v>
                </c:pt>
                <c:pt idx="1564">
                  <c:v>43934</c:v>
                </c:pt>
                <c:pt idx="1565">
                  <c:v>43935</c:v>
                </c:pt>
                <c:pt idx="1566">
                  <c:v>43936</c:v>
                </c:pt>
                <c:pt idx="1567">
                  <c:v>43937</c:v>
                </c:pt>
                <c:pt idx="1568">
                  <c:v>43938</c:v>
                </c:pt>
                <c:pt idx="1569">
                  <c:v>43939</c:v>
                </c:pt>
                <c:pt idx="1570">
                  <c:v>43940</c:v>
                </c:pt>
                <c:pt idx="1571">
                  <c:v>43941</c:v>
                </c:pt>
                <c:pt idx="1572">
                  <c:v>43942</c:v>
                </c:pt>
                <c:pt idx="1573">
                  <c:v>43943</c:v>
                </c:pt>
                <c:pt idx="1574">
                  <c:v>43944</c:v>
                </c:pt>
                <c:pt idx="1575">
                  <c:v>43945</c:v>
                </c:pt>
                <c:pt idx="1576">
                  <c:v>43946</c:v>
                </c:pt>
                <c:pt idx="1577">
                  <c:v>43947</c:v>
                </c:pt>
                <c:pt idx="1578">
                  <c:v>43948</c:v>
                </c:pt>
                <c:pt idx="1579">
                  <c:v>43949</c:v>
                </c:pt>
                <c:pt idx="1580">
                  <c:v>43950</c:v>
                </c:pt>
                <c:pt idx="1581">
                  <c:v>43951</c:v>
                </c:pt>
                <c:pt idx="1582">
                  <c:v>43952</c:v>
                </c:pt>
                <c:pt idx="1583">
                  <c:v>43953</c:v>
                </c:pt>
                <c:pt idx="1584">
                  <c:v>43954</c:v>
                </c:pt>
                <c:pt idx="1585">
                  <c:v>43955</c:v>
                </c:pt>
                <c:pt idx="1586">
                  <c:v>43956</c:v>
                </c:pt>
                <c:pt idx="1587">
                  <c:v>43957</c:v>
                </c:pt>
                <c:pt idx="1588">
                  <c:v>43958</c:v>
                </c:pt>
                <c:pt idx="1589">
                  <c:v>43959</c:v>
                </c:pt>
                <c:pt idx="1590">
                  <c:v>43960</c:v>
                </c:pt>
                <c:pt idx="1591">
                  <c:v>43961</c:v>
                </c:pt>
                <c:pt idx="1592">
                  <c:v>43962</c:v>
                </c:pt>
                <c:pt idx="1593">
                  <c:v>43963</c:v>
                </c:pt>
                <c:pt idx="1594">
                  <c:v>43964</c:v>
                </c:pt>
                <c:pt idx="1595">
                  <c:v>43965</c:v>
                </c:pt>
                <c:pt idx="1596">
                  <c:v>43966</c:v>
                </c:pt>
                <c:pt idx="1597">
                  <c:v>43967</c:v>
                </c:pt>
                <c:pt idx="1598">
                  <c:v>43968</c:v>
                </c:pt>
                <c:pt idx="1599">
                  <c:v>43969</c:v>
                </c:pt>
                <c:pt idx="1600">
                  <c:v>43970</c:v>
                </c:pt>
                <c:pt idx="1601">
                  <c:v>43971</c:v>
                </c:pt>
                <c:pt idx="1602">
                  <c:v>43972</c:v>
                </c:pt>
                <c:pt idx="1603">
                  <c:v>43973</c:v>
                </c:pt>
                <c:pt idx="1604">
                  <c:v>43974</c:v>
                </c:pt>
                <c:pt idx="1605">
                  <c:v>43975</c:v>
                </c:pt>
              </c:numCache>
            </c:numRef>
          </c:cat>
          <c:val>
            <c:numRef>
              <c:f>'איור 14 נתונים'!$J$4:$J$4000</c:f>
              <c:numCache>
                <c:formatCode>0.000</c:formatCode>
                <c:ptCount val="3997"/>
                <c:pt idx="0">
                  <c:v>0.50998571428571415</c:v>
                </c:pt>
                <c:pt idx="1">
                  <c:v>0.5130499999999999</c:v>
                </c:pt>
                <c:pt idx="2">
                  <c:v>0.511242857142857</c:v>
                </c:pt>
                <c:pt idx="3">
                  <c:v>0.50716428571428562</c:v>
                </c:pt>
                <c:pt idx="4">
                  <c:v>0.50308571428571414</c:v>
                </c:pt>
                <c:pt idx="5">
                  <c:v>0.49900714285714276</c:v>
                </c:pt>
                <c:pt idx="6">
                  <c:v>0.49697142857142845</c:v>
                </c:pt>
                <c:pt idx="7">
                  <c:v>0.4949357142857142</c:v>
                </c:pt>
                <c:pt idx="8">
                  <c:v>0.49289999999999995</c:v>
                </c:pt>
                <c:pt idx="9">
                  <c:v>0.49034285714285708</c:v>
                </c:pt>
                <c:pt idx="10">
                  <c:v>0.48778571428571421</c:v>
                </c:pt>
                <c:pt idx="11">
                  <c:v>0.48522857142857134</c:v>
                </c:pt>
                <c:pt idx="12">
                  <c:v>0.48216428571428566</c:v>
                </c:pt>
                <c:pt idx="13">
                  <c:v>0.47909999999999997</c:v>
                </c:pt>
                <c:pt idx="14">
                  <c:v>0.47603571428571428</c:v>
                </c:pt>
                <c:pt idx="15">
                  <c:v>0.47297142857142865</c:v>
                </c:pt>
                <c:pt idx="16">
                  <c:v>0.45919285714285724</c:v>
                </c:pt>
                <c:pt idx="17">
                  <c:v>0.44706428571428575</c:v>
                </c:pt>
                <c:pt idx="18">
                  <c:v>0.43328571428571433</c:v>
                </c:pt>
                <c:pt idx="19">
                  <c:v>0.41950714285714286</c:v>
                </c:pt>
                <c:pt idx="20">
                  <c:v>0.40572857142857144</c:v>
                </c:pt>
                <c:pt idx="21">
                  <c:v>0.39194999999999997</c:v>
                </c:pt>
                <c:pt idx="22">
                  <c:v>0.37817142857142855</c:v>
                </c:pt>
                <c:pt idx="23">
                  <c:v>0.36695</c:v>
                </c:pt>
                <c:pt idx="24">
                  <c:v>0.35572857142857134</c:v>
                </c:pt>
                <c:pt idx="25">
                  <c:v>0.34450714285714279</c:v>
                </c:pt>
                <c:pt idx="26">
                  <c:v>0.33379285714285706</c:v>
                </c:pt>
                <c:pt idx="27">
                  <c:v>0.32307857142857133</c:v>
                </c:pt>
                <c:pt idx="28">
                  <c:v>0.31236428571428565</c:v>
                </c:pt>
                <c:pt idx="29">
                  <c:v>0.30164999999999992</c:v>
                </c:pt>
                <c:pt idx="30">
                  <c:v>0.30164999999999992</c:v>
                </c:pt>
                <c:pt idx="31">
                  <c:v>0.30050714285714275</c:v>
                </c:pt>
                <c:pt idx="32">
                  <c:v>0.30101428571428562</c:v>
                </c:pt>
                <c:pt idx="33">
                  <c:v>0.30152142857142855</c:v>
                </c:pt>
                <c:pt idx="34">
                  <c:v>0.30202857142857142</c:v>
                </c:pt>
                <c:pt idx="35">
                  <c:v>0.3025357142857143</c:v>
                </c:pt>
                <c:pt idx="36">
                  <c:v>0.30304285714285717</c:v>
                </c:pt>
                <c:pt idx="37">
                  <c:v>0.30355000000000004</c:v>
                </c:pt>
                <c:pt idx="38">
                  <c:v>0.30405714285714291</c:v>
                </c:pt>
                <c:pt idx="39">
                  <c:v>0.30456428571428573</c:v>
                </c:pt>
                <c:pt idx="40">
                  <c:v>0.3050714285714286</c:v>
                </c:pt>
                <c:pt idx="41">
                  <c:v>0.30557857142857142</c:v>
                </c:pt>
                <c:pt idx="42">
                  <c:v>0.30608571428571435</c:v>
                </c:pt>
                <c:pt idx="43">
                  <c:v>0.30659285714285722</c:v>
                </c:pt>
                <c:pt idx="44">
                  <c:v>0.30710000000000004</c:v>
                </c:pt>
                <c:pt idx="45">
                  <c:v>0.30710000000000004</c:v>
                </c:pt>
                <c:pt idx="46">
                  <c:v>0.31230714285714295</c:v>
                </c:pt>
                <c:pt idx="47">
                  <c:v>0.32059285714285718</c:v>
                </c:pt>
                <c:pt idx="48">
                  <c:v>0.32887857142857146</c:v>
                </c:pt>
                <c:pt idx="49">
                  <c:v>0.33716428571428569</c:v>
                </c:pt>
                <c:pt idx="50">
                  <c:v>0.34544999999999998</c:v>
                </c:pt>
                <c:pt idx="51">
                  <c:v>0.35373571428571421</c:v>
                </c:pt>
                <c:pt idx="52">
                  <c:v>0.36202142857142849</c:v>
                </c:pt>
                <c:pt idx="53">
                  <c:v>0.37030714285714278</c:v>
                </c:pt>
                <c:pt idx="54">
                  <c:v>0.37859285714285701</c:v>
                </c:pt>
                <c:pt idx="55">
                  <c:v>0.38687857142857135</c:v>
                </c:pt>
                <c:pt idx="56">
                  <c:v>0.39516428571428558</c:v>
                </c:pt>
                <c:pt idx="57">
                  <c:v>0.40344999999999992</c:v>
                </c:pt>
                <c:pt idx="58">
                  <c:v>0.41118571428571421</c:v>
                </c:pt>
                <c:pt idx="59">
                  <c:v>0.41837142857142851</c:v>
                </c:pt>
                <c:pt idx="60">
                  <c:v>0.42034999999999995</c:v>
                </c:pt>
                <c:pt idx="61">
                  <c:v>0.41924999999999996</c:v>
                </c:pt>
                <c:pt idx="62">
                  <c:v>0.41814999999999997</c:v>
                </c:pt>
                <c:pt idx="63">
                  <c:v>0.41705000000000003</c:v>
                </c:pt>
                <c:pt idx="64">
                  <c:v>0.41595000000000004</c:v>
                </c:pt>
                <c:pt idx="65">
                  <c:v>0.41485000000000005</c:v>
                </c:pt>
                <c:pt idx="66">
                  <c:v>0.41375000000000012</c:v>
                </c:pt>
                <c:pt idx="67">
                  <c:v>0.41265000000000013</c:v>
                </c:pt>
                <c:pt idx="68">
                  <c:v>0.41155000000000008</c:v>
                </c:pt>
                <c:pt idx="69">
                  <c:v>0.41045000000000009</c:v>
                </c:pt>
                <c:pt idx="70">
                  <c:v>0.40935000000000005</c:v>
                </c:pt>
                <c:pt idx="71">
                  <c:v>0.40825000000000011</c:v>
                </c:pt>
                <c:pt idx="72">
                  <c:v>0.40715000000000012</c:v>
                </c:pt>
                <c:pt idx="73">
                  <c:v>0.40660000000000013</c:v>
                </c:pt>
                <c:pt idx="74">
                  <c:v>0.40605000000000013</c:v>
                </c:pt>
                <c:pt idx="75">
                  <c:v>0.42157142857142871</c:v>
                </c:pt>
                <c:pt idx="76">
                  <c:v>0.43735000000000007</c:v>
                </c:pt>
                <c:pt idx="77">
                  <c:v>0.45312857142857155</c:v>
                </c:pt>
                <c:pt idx="78">
                  <c:v>0.46890714285714302</c:v>
                </c:pt>
                <c:pt idx="79">
                  <c:v>0.48468571428571444</c:v>
                </c:pt>
                <c:pt idx="80">
                  <c:v>0.50046428571428581</c:v>
                </c:pt>
                <c:pt idx="81">
                  <c:v>0.51624285714285734</c:v>
                </c:pt>
                <c:pt idx="82">
                  <c:v>0.53202142857142865</c:v>
                </c:pt>
                <c:pt idx="83">
                  <c:v>0.54780000000000018</c:v>
                </c:pt>
                <c:pt idx="84">
                  <c:v>0.5635785714285716</c:v>
                </c:pt>
                <c:pt idx="85">
                  <c:v>0.57935714285714301</c:v>
                </c:pt>
                <c:pt idx="86">
                  <c:v>0.59568571428571448</c:v>
                </c:pt>
                <c:pt idx="87">
                  <c:v>0.61201428571428595</c:v>
                </c:pt>
                <c:pt idx="88">
                  <c:v>0.62834285714285731</c:v>
                </c:pt>
                <c:pt idx="89">
                  <c:v>0.62860000000000027</c:v>
                </c:pt>
                <c:pt idx="90">
                  <c:v>0.62860000000000027</c:v>
                </c:pt>
                <c:pt idx="91">
                  <c:v>0.62860000000000027</c:v>
                </c:pt>
                <c:pt idx="92">
                  <c:v>0.62860000000000027</c:v>
                </c:pt>
                <c:pt idx="93">
                  <c:v>0.62808571428571447</c:v>
                </c:pt>
                <c:pt idx="94">
                  <c:v>0.62757142857142867</c:v>
                </c:pt>
                <c:pt idx="95">
                  <c:v>0.62705714285714287</c:v>
                </c:pt>
                <c:pt idx="96">
                  <c:v>0.62654285714285707</c:v>
                </c:pt>
                <c:pt idx="97">
                  <c:v>0.62602857142857127</c:v>
                </c:pt>
                <c:pt idx="98">
                  <c:v>0.62551428571428558</c:v>
                </c:pt>
                <c:pt idx="99">
                  <c:v>0.62499999999999978</c:v>
                </c:pt>
                <c:pt idx="100">
                  <c:v>0.62448571428571409</c:v>
                </c:pt>
                <c:pt idx="101">
                  <c:v>0.62397142857142829</c:v>
                </c:pt>
                <c:pt idx="102">
                  <c:v>0.6234571428571426</c:v>
                </c:pt>
                <c:pt idx="103">
                  <c:v>0.62294285714285691</c:v>
                </c:pt>
                <c:pt idx="104">
                  <c:v>0.62242857142857122</c:v>
                </c:pt>
                <c:pt idx="105">
                  <c:v>0.62191428571428542</c:v>
                </c:pt>
                <c:pt idx="106">
                  <c:v>0.62139999999999973</c:v>
                </c:pt>
                <c:pt idx="107">
                  <c:v>0.63336428571428549</c:v>
                </c:pt>
                <c:pt idx="108">
                  <c:v>0.6450999999999999</c:v>
                </c:pt>
                <c:pt idx="109">
                  <c:v>0.65452142857142837</c:v>
                </c:pt>
                <c:pt idx="110">
                  <c:v>0.66394285714285695</c:v>
                </c:pt>
                <c:pt idx="111">
                  <c:v>0.67336428571428564</c:v>
                </c:pt>
                <c:pt idx="112">
                  <c:v>0.68278571428571422</c:v>
                </c:pt>
                <c:pt idx="113">
                  <c:v>0.6922071428571428</c:v>
                </c:pt>
                <c:pt idx="114">
                  <c:v>0.70210714285714282</c:v>
                </c:pt>
                <c:pt idx="115">
                  <c:v>0.71200714285714284</c:v>
                </c:pt>
                <c:pt idx="116">
                  <c:v>0.72190714285714297</c:v>
                </c:pt>
                <c:pt idx="117">
                  <c:v>0.73180714285714288</c:v>
                </c:pt>
                <c:pt idx="118">
                  <c:v>0.7417071428571429</c:v>
                </c:pt>
                <c:pt idx="119">
                  <c:v>0.75160714285714281</c:v>
                </c:pt>
                <c:pt idx="120">
                  <c:v>0.76150714285714283</c:v>
                </c:pt>
                <c:pt idx="121">
                  <c:v>0.75944285714285709</c:v>
                </c:pt>
                <c:pt idx="122">
                  <c:v>0.75712857142857126</c:v>
                </c:pt>
                <c:pt idx="123">
                  <c:v>0.75712857142857126</c:v>
                </c:pt>
                <c:pt idx="124">
                  <c:v>0.75712857142857115</c:v>
                </c:pt>
                <c:pt idx="125">
                  <c:v>0.75712857142857115</c:v>
                </c:pt>
                <c:pt idx="126">
                  <c:v>0.75712857142857115</c:v>
                </c:pt>
                <c:pt idx="127">
                  <c:v>0.75712857142857126</c:v>
                </c:pt>
                <c:pt idx="128">
                  <c:v>0.75617857142857137</c:v>
                </c:pt>
                <c:pt idx="129">
                  <c:v>0.75522857142857158</c:v>
                </c:pt>
                <c:pt idx="130">
                  <c:v>0.75427857142857158</c:v>
                </c:pt>
                <c:pt idx="131">
                  <c:v>0.75332857142857168</c:v>
                </c:pt>
                <c:pt idx="132">
                  <c:v>0.75237857142857156</c:v>
                </c:pt>
                <c:pt idx="133">
                  <c:v>0.75142857142857156</c:v>
                </c:pt>
                <c:pt idx="134">
                  <c:v>0.75047857142857144</c:v>
                </c:pt>
                <c:pt idx="135">
                  <c:v>0.74952857142857154</c:v>
                </c:pt>
                <c:pt idx="136">
                  <c:v>0.7450714285714285</c:v>
                </c:pt>
                <c:pt idx="137">
                  <c:v>0.74185714285714266</c:v>
                </c:pt>
                <c:pt idx="138">
                  <c:v>0.73864285714285693</c:v>
                </c:pt>
                <c:pt idx="139">
                  <c:v>0.73542857142857121</c:v>
                </c:pt>
                <c:pt idx="140">
                  <c:v>0.7322142857142856</c:v>
                </c:pt>
                <c:pt idx="141">
                  <c:v>0.72899999999999987</c:v>
                </c:pt>
                <c:pt idx="142">
                  <c:v>0.72685714285714276</c:v>
                </c:pt>
                <c:pt idx="143">
                  <c:v>0.72471428571428564</c:v>
                </c:pt>
                <c:pt idx="144">
                  <c:v>0.72197142857142871</c:v>
                </c:pt>
                <c:pt idx="145">
                  <c:v>0.71922857142857144</c:v>
                </c:pt>
                <c:pt idx="146">
                  <c:v>0.71648571428571439</c:v>
                </c:pt>
                <c:pt idx="147">
                  <c:v>0.71374285714285712</c:v>
                </c:pt>
                <c:pt idx="148">
                  <c:v>0.71100000000000008</c:v>
                </c:pt>
                <c:pt idx="149">
                  <c:v>0.70986428571428584</c:v>
                </c:pt>
                <c:pt idx="150">
                  <c:v>0.71242142857142876</c:v>
                </c:pt>
                <c:pt idx="151">
                  <c:v>0.71325714285714292</c:v>
                </c:pt>
                <c:pt idx="152">
                  <c:v>0.71409285714285731</c:v>
                </c:pt>
                <c:pt idx="153">
                  <c:v>0.71492857142857169</c:v>
                </c:pt>
                <c:pt idx="154">
                  <c:v>0.71576428571428596</c:v>
                </c:pt>
                <c:pt idx="155">
                  <c:v>0.71660000000000024</c:v>
                </c:pt>
                <c:pt idx="156">
                  <c:v>0.71683571428571446</c:v>
                </c:pt>
                <c:pt idx="157">
                  <c:v>0.71707142857142869</c:v>
                </c:pt>
                <c:pt idx="158">
                  <c:v>0.71790714285714297</c:v>
                </c:pt>
                <c:pt idx="159">
                  <c:v>0.71874285714285713</c:v>
                </c:pt>
                <c:pt idx="160">
                  <c:v>0.7195785714285714</c:v>
                </c:pt>
                <c:pt idx="161">
                  <c:v>0.72041428571428567</c:v>
                </c:pt>
                <c:pt idx="162">
                  <c:v>0.72125000000000006</c:v>
                </c:pt>
                <c:pt idx="163">
                  <c:v>0.7204785714285713</c:v>
                </c:pt>
                <c:pt idx="164">
                  <c:v>0.72</c:v>
                </c:pt>
                <c:pt idx="165">
                  <c:v>0.7204785714285713</c:v>
                </c:pt>
                <c:pt idx="166">
                  <c:v>0.72095714285714263</c:v>
                </c:pt>
                <c:pt idx="167">
                  <c:v>0.73316428571428549</c:v>
                </c:pt>
                <c:pt idx="168">
                  <c:v>0.74537142857142846</c:v>
                </c:pt>
                <c:pt idx="169">
                  <c:v>0.75757857142857143</c:v>
                </c:pt>
                <c:pt idx="170">
                  <c:v>0.76507857142857127</c:v>
                </c:pt>
                <c:pt idx="171">
                  <c:v>0.77189285714285716</c:v>
                </c:pt>
                <c:pt idx="172">
                  <c:v>0.77870714285714282</c:v>
                </c:pt>
                <c:pt idx="173">
                  <c:v>0.78552142857142859</c:v>
                </c:pt>
                <c:pt idx="174">
                  <c:v>0.7893285714285716</c:v>
                </c:pt>
                <c:pt idx="175">
                  <c:v>0.7931357142857145</c:v>
                </c:pt>
                <c:pt idx="176">
                  <c:v>0.7969428571428574</c:v>
                </c:pt>
                <c:pt idx="177">
                  <c:v>0.80075000000000041</c:v>
                </c:pt>
                <c:pt idx="178">
                  <c:v>0.80455714285714319</c:v>
                </c:pt>
                <c:pt idx="179">
                  <c:v>0.80788571428571465</c:v>
                </c:pt>
                <c:pt idx="180">
                  <c:v>0.811214285714286</c:v>
                </c:pt>
                <c:pt idx="181">
                  <c:v>0.80329285714285725</c:v>
                </c:pt>
                <c:pt idx="182">
                  <c:v>0.79537142857142851</c:v>
                </c:pt>
                <c:pt idx="183">
                  <c:v>0.78744999999999987</c:v>
                </c:pt>
                <c:pt idx="184">
                  <c:v>0.78375714285714271</c:v>
                </c:pt>
                <c:pt idx="185">
                  <c:v>0.78075000000000006</c:v>
                </c:pt>
                <c:pt idx="186">
                  <c:v>0.77822142857142862</c:v>
                </c:pt>
                <c:pt idx="187">
                  <c:v>0.77569285714285718</c:v>
                </c:pt>
                <c:pt idx="188">
                  <c:v>0.77617142857142851</c:v>
                </c:pt>
                <c:pt idx="189">
                  <c:v>0.77664999999999984</c:v>
                </c:pt>
                <c:pt idx="190">
                  <c:v>0.77712857142857128</c:v>
                </c:pt>
                <c:pt idx="191">
                  <c:v>0.77760714285714272</c:v>
                </c:pt>
                <c:pt idx="192">
                  <c:v>0.77808571428571416</c:v>
                </c:pt>
                <c:pt idx="193">
                  <c:v>0.7785642857142856</c:v>
                </c:pt>
                <c:pt idx="194">
                  <c:v>0.77904285714285704</c:v>
                </c:pt>
                <c:pt idx="195">
                  <c:v>0.77904285714285704</c:v>
                </c:pt>
                <c:pt idx="196">
                  <c:v>0.77904285714285704</c:v>
                </c:pt>
                <c:pt idx="197">
                  <c:v>0.77904285714285704</c:v>
                </c:pt>
                <c:pt idx="198">
                  <c:v>0.7803000000000001</c:v>
                </c:pt>
                <c:pt idx="199">
                  <c:v>0.78000714285714301</c:v>
                </c:pt>
                <c:pt idx="200">
                  <c:v>0.77923571428571436</c:v>
                </c:pt>
                <c:pt idx="201">
                  <c:v>0.77846428571428572</c:v>
                </c:pt>
                <c:pt idx="202">
                  <c:v>0.77769285714285719</c:v>
                </c:pt>
                <c:pt idx="203">
                  <c:v>0.77692142857142854</c:v>
                </c:pt>
                <c:pt idx="204">
                  <c:v>0.77615000000000001</c:v>
                </c:pt>
                <c:pt idx="205">
                  <c:v>0.77537857142857125</c:v>
                </c:pt>
                <c:pt idx="206">
                  <c:v>0.77296428571428566</c:v>
                </c:pt>
                <c:pt idx="207">
                  <c:v>0.77054999999999996</c:v>
                </c:pt>
                <c:pt idx="208">
                  <c:v>0.76813571428571414</c:v>
                </c:pt>
                <c:pt idx="209">
                  <c:v>0.7629285714285714</c:v>
                </c:pt>
                <c:pt idx="210">
                  <c:v>0.75772142857142855</c:v>
                </c:pt>
                <c:pt idx="211">
                  <c:v>0.75251428571428569</c:v>
                </c:pt>
                <c:pt idx="212">
                  <c:v>0.74652857142857154</c:v>
                </c:pt>
                <c:pt idx="213">
                  <c:v>0.73920714285714284</c:v>
                </c:pt>
                <c:pt idx="214">
                  <c:v>0.73140714285714292</c:v>
                </c:pt>
                <c:pt idx="215">
                  <c:v>0.72360714285714278</c:v>
                </c:pt>
                <c:pt idx="216">
                  <c:v>0.71580714285714275</c:v>
                </c:pt>
                <c:pt idx="217">
                  <c:v>0.70800714285714272</c:v>
                </c:pt>
                <c:pt idx="218">
                  <c:v>0.70020714285714281</c:v>
                </c:pt>
                <c:pt idx="219">
                  <c:v>0.69240714285714289</c:v>
                </c:pt>
                <c:pt idx="220">
                  <c:v>0.68625000000000003</c:v>
                </c:pt>
                <c:pt idx="221">
                  <c:v>0.68009285714285717</c:v>
                </c:pt>
                <c:pt idx="222">
                  <c:v>0.6739357142857143</c:v>
                </c:pt>
                <c:pt idx="223">
                  <c:v>0.6705714285714286</c:v>
                </c:pt>
                <c:pt idx="224">
                  <c:v>0.667207142857143</c:v>
                </c:pt>
                <c:pt idx="225">
                  <c:v>0.66384285714285718</c:v>
                </c:pt>
                <c:pt idx="226">
                  <c:v>0.66047857142857147</c:v>
                </c:pt>
                <c:pt idx="227">
                  <c:v>0.66</c:v>
                </c:pt>
                <c:pt idx="228">
                  <c:v>0.65452142857142859</c:v>
                </c:pt>
                <c:pt idx="229">
                  <c:v>0.64768571428571431</c:v>
                </c:pt>
                <c:pt idx="230">
                  <c:v>0.64085000000000003</c:v>
                </c:pt>
                <c:pt idx="231">
                  <c:v>0.63401428571428575</c:v>
                </c:pt>
                <c:pt idx="232">
                  <c:v>0.62717857142857147</c:v>
                </c:pt>
                <c:pt idx="233">
                  <c:v>0.6203428571428572</c:v>
                </c:pt>
                <c:pt idx="234">
                  <c:v>0.61350714285714292</c:v>
                </c:pt>
                <c:pt idx="235">
                  <c:v>0.60667142857142864</c:v>
                </c:pt>
                <c:pt idx="236">
                  <c:v>0.59983571428571447</c:v>
                </c:pt>
                <c:pt idx="237">
                  <c:v>0.59300000000000008</c:v>
                </c:pt>
                <c:pt idx="238">
                  <c:v>0.58616428571428592</c:v>
                </c:pt>
                <c:pt idx="239">
                  <c:v>0.57932857142857153</c:v>
                </c:pt>
                <c:pt idx="240">
                  <c:v>0.57249285714285736</c:v>
                </c:pt>
                <c:pt idx="241">
                  <c:v>0.56565714285714308</c:v>
                </c:pt>
                <c:pt idx="242">
                  <c:v>0.56430000000000013</c:v>
                </c:pt>
                <c:pt idx="243">
                  <c:v>0.56430000000000013</c:v>
                </c:pt>
                <c:pt idx="244">
                  <c:v>0.56430000000000013</c:v>
                </c:pt>
                <c:pt idx="245">
                  <c:v>0.56430000000000013</c:v>
                </c:pt>
                <c:pt idx="246">
                  <c:v>0.56430000000000013</c:v>
                </c:pt>
                <c:pt idx="247">
                  <c:v>0.5649428571428573</c:v>
                </c:pt>
                <c:pt idx="248">
                  <c:v>0.56558571428571436</c:v>
                </c:pt>
                <c:pt idx="249">
                  <c:v>0.56622857142857153</c:v>
                </c:pt>
                <c:pt idx="250">
                  <c:v>0.56687142857142858</c:v>
                </c:pt>
                <c:pt idx="251">
                  <c:v>0.56751428571428575</c:v>
                </c:pt>
                <c:pt idx="252">
                  <c:v>0.56815714285714281</c:v>
                </c:pt>
                <c:pt idx="253">
                  <c:v>0.56879999999999986</c:v>
                </c:pt>
                <c:pt idx="254">
                  <c:v>0.56944285714285703</c:v>
                </c:pt>
                <c:pt idx="255">
                  <c:v>0.5700857142857142</c:v>
                </c:pt>
                <c:pt idx="256">
                  <c:v>0.5712071428571428</c:v>
                </c:pt>
                <c:pt idx="257">
                  <c:v>0.57232857142857141</c:v>
                </c:pt>
                <c:pt idx="258">
                  <c:v>0.57345000000000002</c:v>
                </c:pt>
                <c:pt idx="259">
                  <c:v>0.57457142857142851</c:v>
                </c:pt>
                <c:pt idx="260">
                  <c:v>0.57569285714285712</c:v>
                </c:pt>
                <c:pt idx="261">
                  <c:v>0.58974285714285724</c:v>
                </c:pt>
                <c:pt idx="262">
                  <c:v>0.59944285714285717</c:v>
                </c:pt>
                <c:pt idx="263">
                  <c:v>0.60515714285714295</c:v>
                </c:pt>
                <c:pt idx="264">
                  <c:v>0.61087142857142862</c:v>
                </c:pt>
                <c:pt idx="265">
                  <c:v>0.6165857142857144</c:v>
                </c:pt>
                <c:pt idx="266">
                  <c:v>0.62230000000000008</c:v>
                </c:pt>
                <c:pt idx="267">
                  <c:v>0.62801428571428564</c:v>
                </c:pt>
                <c:pt idx="268">
                  <c:v>0.63372857142857142</c:v>
                </c:pt>
                <c:pt idx="269">
                  <c:v>0.63897142857142852</c:v>
                </c:pt>
                <c:pt idx="270">
                  <c:v>0.6437357142857143</c:v>
                </c:pt>
                <c:pt idx="271">
                  <c:v>0.64849999999999974</c:v>
                </c:pt>
                <c:pt idx="272">
                  <c:v>0.65326428571428552</c:v>
                </c:pt>
                <c:pt idx="273">
                  <c:v>0.6580285714285713</c:v>
                </c:pt>
                <c:pt idx="274">
                  <c:v>0.66279285714285707</c:v>
                </c:pt>
                <c:pt idx="275">
                  <c:v>0.65398571428571428</c:v>
                </c:pt>
                <c:pt idx="276">
                  <c:v>0.64952857142857134</c:v>
                </c:pt>
                <c:pt idx="277">
                  <c:v>0.64905714285714289</c:v>
                </c:pt>
                <c:pt idx="278">
                  <c:v>0.64858571428571443</c:v>
                </c:pt>
                <c:pt idx="279">
                  <c:v>0.64906428571428576</c:v>
                </c:pt>
                <c:pt idx="280">
                  <c:v>0.6495428571428572</c:v>
                </c:pt>
                <c:pt idx="281">
                  <c:v>0.65002142857142864</c:v>
                </c:pt>
                <c:pt idx="282">
                  <c:v>0.65050000000000008</c:v>
                </c:pt>
                <c:pt idx="283">
                  <c:v>0.65144999999999997</c:v>
                </c:pt>
                <c:pt idx="284">
                  <c:v>0.65240000000000009</c:v>
                </c:pt>
                <c:pt idx="285">
                  <c:v>0.65334999999999999</c:v>
                </c:pt>
                <c:pt idx="286">
                  <c:v>0.6543000000000001</c:v>
                </c:pt>
                <c:pt idx="287">
                  <c:v>0.65525</c:v>
                </c:pt>
                <c:pt idx="288">
                  <c:v>0.65620000000000012</c:v>
                </c:pt>
                <c:pt idx="289">
                  <c:v>0.65715000000000001</c:v>
                </c:pt>
                <c:pt idx="290">
                  <c:v>0.65810000000000013</c:v>
                </c:pt>
                <c:pt idx="291">
                  <c:v>0.65884285714285717</c:v>
                </c:pt>
                <c:pt idx="292">
                  <c:v>0.65958571428571433</c:v>
                </c:pt>
                <c:pt idx="293">
                  <c:v>0.65937857142857148</c:v>
                </c:pt>
                <c:pt idx="294">
                  <c:v>0.65917142857142863</c:v>
                </c:pt>
                <c:pt idx="295">
                  <c:v>0.65896428571428578</c:v>
                </c:pt>
                <c:pt idx="296">
                  <c:v>0.65875714285714282</c:v>
                </c:pt>
                <c:pt idx="297">
                  <c:v>0.65854999999999997</c:v>
                </c:pt>
                <c:pt idx="298">
                  <c:v>0.65686428571428568</c:v>
                </c:pt>
                <c:pt idx="299">
                  <c:v>0.65422857142857127</c:v>
                </c:pt>
                <c:pt idx="300">
                  <c:v>0.65159285714285708</c:v>
                </c:pt>
                <c:pt idx="301">
                  <c:v>0.6489571428571429</c:v>
                </c:pt>
                <c:pt idx="302">
                  <c:v>0.6463214285714286</c:v>
                </c:pt>
                <c:pt idx="303">
                  <c:v>0.64368571428571442</c:v>
                </c:pt>
                <c:pt idx="304">
                  <c:v>0.6410499999999999</c:v>
                </c:pt>
                <c:pt idx="305">
                  <c:v>0.6391714285714285</c:v>
                </c:pt>
                <c:pt idx="306">
                  <c:v>0.63729285714285722</c:v>
                </c:pt>
                <c:pt idx="307">
                  <c:v>0.63541428571428582</c:v>
                </c:pt>
                <c:pt idx="308">
                  <c:v>0.63353571428571431</c:v>
                </c:pt>
                <c:pt idx="309">
                  <c:v>0.63165714285714281</c:v>
                </c:pt>
                <c:pt idx="310">
                  <c:v>0.62977857142857141</c:v>
                </c:pt>
                <c:pt idx="311">
                  <c:v>0.62790000000000001</c:v>
                </c:pt>
                <c:pt idx="312">
                  <c:v>0.62695000000000001</c:v>
                </c:pt>
                <c:pt idx="313">
                  <c:v>0.62695000000000001</c:v>
                </c:pt>
                <c:pt idx="314">
                  <c:v>0.62695000000000001</c:v>
                </c:pt>
                <c:pt idx="315">
                  <c:v>0.62695000000000001</c:v>
                </c:pt>
                <c:pt idx="316">
                  <c:v>0.62695000000000001</c:v>
                </c:pt>
                <c:pt idx="317">
                  <c:v>0.62639999999999996</c:v>
                </c:pt>
                <c:pt idx="318">
                  <c:v>0.62640000000000007</c:v>
                </c:pt>
                <c:pt idx="319">
                  <c:v>0.62585000000000002</c:v>
                </c:pt>
                <c:pt idx="320">
                  <c:v>0.63793571428571438</c:v>
                </c:pt>
                <c:pt idx="321">
                  <c:v>0.64287857142857141</c:v>
                </c:pt>
                <c:pt idx="322">
                  <c:v>0.64782142857142855</c:v>
                </c:pt>
                <c:pt idx="323">
                  <c:v>0.65276428571428569</c:v>
                </c:pt>
                <c:pt idx="324">
                  <c:v>0.65770714285714271</c:v>
                </c:pt>
                <c:pt idx="325">
                  <c:v>0.66264999999999996</c:v>
                </c:pt>
                <c:pt idx="326">
                  <c:v>0.66814285714285704</c:v>
                </c:pt>
                <c:pt idx="327">
                  <c:v>0.67363571428571423</c:v>
                </c:pt>
                <c:pt idx="328">
                  <c:v>0.67912857142857141</c:v>
                </c:pt>
                <c:pt idx="329">
                  <c:v>0.6846214285714286</c:v>
                </c:pt>
                <c:pt idx="330">
                  <c:v>0.69011428571428568</c:v>
                </c:pt>
                <c:pt idx="331">
                  <c:v>0.69615714285714281</c:v>
                </c:pt>
                <c:pt idx="332">
                  <c:v>0.70165</c:v>
                </c:pt>
                <c:pt idx="333">
                  <c:v>0.70666428571428586</c:v>
                </c:pt>
                <c:pt idx="334">
                  <c:v>0.6990428571428573</c:v>
                </c:pt>
                <c:pt idx="335">
                  <c:v>0.69809285714285729</c:v>
                </c:pt>
                <c:pt idx="336">
                  <c:v>0.69714285714285729</c:v>
                </c:pt>
                <c:pt idx="337">
                  <c:v>0.69619285714285717</c:v>
                </c:pt>
                <c:pt idx="338">
                  <c:v>0.69476428571428561</c:v>
                </c:pt>
                <c:pt idx="339">
                  <c:v>0.69333571428571428</c:v>
                </c:pt>
                <c:pt idx="340">
                  <c:v>0.69190714285714283</c:v>
                </c:pt>
                <c:pt idx="341">
                  <c:v>0.69047857142857139</c:v>
                </c:pt>
                <c:pt idx="342">
                  <c:v>0.68904999999999994</c:v>
                </c:pt>
                <c:pt idx="343">
                  <c:v>0.68762142857142838</c:v>
                </c:pt>
                <c:pt idx="344">
                  <c:v>0.68619285714285705</c:v>
                </c:pt>
                <c:pt idx="345">
                  <c:v>0.68428571428571416</c:v>
                </c:pt>
                <c:pt idx="346">
                  <c:v>0.68237857142857128</c:v>
                </c:pt>
                <c:pt idx="347">
                  <c:v>0.68094999999999983</c:v>
                </c:pt>
                <c:pt idx="348">
                  <c:v>0.67952142857142839</c:v>
                </c:pt>
                <c:pt idx="349">
                  <c:v>0.67856428571428562</c:v>
                </c:pt>
                <c:pt idx="350">
                  <c:v>0.67760714285714285</c:v>
                </c:pt>
                <c:pt idx="351">
                  <c:v>0.67664999999999986</c:v>
                </c:pt>
                <c:pt idx="352">
                  <c:v>0.67307857142857153</c:v>
                </c:pt>
                <c:pt idx="353">
                  <c:v>0.67285714285714293</c:v>
                </c:pt>
                <c:pt idx="354">
                  <c:v>0.67263571428571445</c:v>
                </c:pt>
                <c:pt idx="355">
                  <c:v>0.67151428571428595</c:v>
                </c:pt>
                <c:pt idx="356">
                  <c:v>0.67039285714285735</c:v>
                </c:pt>
                <c:pt idx="357">
                  <c:v>0.66927142857142885</c:v>
                </c:pt>
                <c:pt idx="358">
                  <c:v>0.66815000000000013</c:v>
                </c:pt>
                <c:pt idx="359">
                  <c:v>0.66699285714285728</c:v>
                </c:pt>
                <c:pt idx="360">
                  <c:v>0.66583571428571431</c:v>
                </c:pt>
                <c:pt idx="361">
                  <c:v>0.66417142857142852</c:v>
                </c:pt>
                <c:pt idx="362">
                  <c:v>0.66250714285714274</c:v>
                </c:pt>
                <c:pt idx="363">
                  <c:v>0.66084285714285707</c:v>
                </c:pt>
                <c:pt idx="364">
                  <c:v>0.6591785714285715</c:v>
                </c:pt>
                <c:pt idx="365">
                  <c:v>0.65751428571428583</c:v>
                </c:pt>
                <c:pt idx="366">
                  <c:v>0.65944999999999998</c:v>
                </c:pt>
                <c:pt idx="367">
                  <c:v>0.65803571428571439</c:v>
                </c:pt>
                <c:pt idx="368">
                  <c:v>0.65662142857142869</c:v>
                </c:pt>
                <c:pt idx="369">
                  <c:v>0.65610714285714289</c:v>
                </c:pt>
                <c:pt idx="370">
                  <c:v>0.6555928571428572</c:v>
                </c:pt>
                <c:pt idx="371">
                  <c:v>0.6550785714285714</c:v>
                </c:pt>
                <c:pt idx="372">
                  <c:v>0.6545642857142856</c:v>
                </c:pt>
                <c:pt idx="373">
                  <c:v>0.6545642857142856</c:v>
                </c:pt>
                <c:pt idx="374">
                  <c:v>0.6545642857142856</c:v>
                </c:pt>
                <c:pt idx="375">
                  <c:v>0.65507142857142853</c:v>
                </c:pt>
                <c:pt idx="376">
                  <c:v>0.65557857142857134</c:v>
                </c:pt>
                <c:pt idx="377">
                  <c:v>0.65659999999999996</c:v>
                </c:pt>
                <c:pt idx="378">
                  <c:v>0.65762142857142858</c:v>
                </c:pt>
                <c:pt idx="379">
                  <c:v>0.6586428571428572</c:v>
                </c:pt>
                <c:pt idx="380">
                  <c:v>0.65915714285714277</c:v>
                </c:pt>
                <c:pt idx="381">
                  <c:v>0.6594714285714286</c:v>
                </c:pt>
                <c:pt idx="382">
                  <c:v>0.6597857142857142</c:v>
                </c:pt>
                <c:pt idx="383">
                  <c:v>0.66080714285714282</c:v>
                </c:pt>
                <c:pt idx="384">
                  <c:v>0.66182857142857132</c:v>
                </c:pt>
                <c:pt idx="385">
                  <c:v>0.66284999999999994</c:v>
                </c:pt>
                <c:pt idx="386">
                  <c:v>0.66387142857142856</c:v>
                </c:pt>
                <c:pt idx="387">
                  <c:v>0.66407857142857141</c:v>
                </c:pt>
                <c:pt idx="388">
                  <c:v>0.66428571428571437</c:v>
                </c:pt>
                <c:pt idx="389">
                  <c:v>0.66449285714285722</c:v>
                </c:pt>
                <c:pt idx="390">
                  <c:v>0.66422142857142863</c:v>
                </c:pt>
                <c:pt idx="391">
                  <c:v>0.66343571428571446</c:v>
                </c:pt>
                <c:pt idx="392">
                  <c:v>0.66265000000000007</c:v>
                </c:pt>
                <c:pt idx="393">
                  <c:v>0.66186428571428568</c:v>
                </c:pt>
                <c:pt idx="394">
                  <c:v>0.66107857142857152</c:v>
                </c:pt>
                <c:pt idx="395">
                  <c:v>0.6604928571428571</c:v>
                </c:pt>
                <c:pt idx="396">
                  <c:v>0.6599071428571428</c:v>
                </c:pt>
                <c:pt idx="397">
                  <c:v>0.65861428571428571</c:v>
                </c:pt>
                <c:pt idx="398">
                  <c:v>0.6573214285714285</c:v>
                </c:pt>
                <c:pt idx="399">
                  <c:v>0.65602857142857129</c:v>
                </c:pt>
                <c:pt idx="400">
                  <c:v>0.65473571428571409</c:v>
                </c:pt>
                <c:pt idx="401">
                  <c:v>0.65425714285714265</c:v>
                </c:pt>
                <c:pt idx="402">
                  <c:v>0.65377857142857132</c:v>
                </c:pt>
                <c:pt idx="403">
                  <c:v>0.65329999999999988</c:v>
                </c:pt>
                <c:pt idx="404">
                  <c:v>0.65282857142857131</c:v>
                </c:pt>
                <c:pt idx="405">
                  <c:v>0.6509285714285713</c:v>
                </c:pt>
                <c:pt idx="406">
                  <c:v>0.64902857142857129</c:v>
                </c:pt>
                <c:pt idx="407">
                  <c:v>0.64712857142857128</c:v>
                </c:pt>
                <c:pt idx="408">
                  <c:v>0.64427142857142849</c:v>
                </c:pt>
                <c:pt idx="409">
                  <c:v>0.6414142857142856</c:v>
                </c:pt>
                <c:pt idx="410">
                  <c:v>0.63855714285714271</c:v>
                </c:pt>
                <c:pt idx="411">
                  <c:v>0.63569999999999993</c:v>
                </c:pt>
                <c:pt idx="412">
                  <c:v>0.62994285714285692</c:v>
                </c:pt>
                <c:pt idx="413">
                  <c:v>0.62418571428571412</c:v>
                </c:pt>
                <c:pt idx="414">
                  <c:v>0.61842857142857144</c:v>
                </c:pt>
                <c:pt idx="415">
                  <c:v>0.61104999999999998</c:v>
                </c:pt>
                <c:pt idx="416">
                  <c:v>0.60367142857142853</c:v>
                </c:pt>
                <c:pt idx="417">
                  <c:v>0.59629285714285718</c:v>
                </c:pt>
                <c:pt idx="418">
                  <c:v>0.58938571428571429</c:v>
                </c:pt>
                <c:pt idx="419">
                  <c:v>0.58390714285714285</c:v>
                </c:pt>
                <c:pt idx="420">
                  <c:v>0.5784285714285714</c:v>
                </c:pt>
                <c:pt idx="421">
                  <c:v>0.57294999999999996</c:v>
                </c:pt>
                <c:pt idx="422">
                  <c:v>0.56842857142857128</c:v>
                </c:pt>
                <c:pt idx="423">
                  <c:v>0.56237857142857128</c:v>
                </c:pt>
                <c:pt idx="424">
                  <c:v>0.55380714285714272</c:v>
                </c:pt>
                <c:pt idx="425">
                  <c:v>0.54523571428571416</c:v>
                </c:pt>
                <c:pt idx="426">
                  <c:v>0.53956428571428561</c:v>
                </c:pt>
                <c:pt idx="427">
                  <c:v>0.53389285714285706</c:v>
                </c:pt>
                <c:pt idx="428">
                  <c:v>0.5282214285714284</c:v>
                </c:pt>
                <c:pt idx="429">
                  <c:v>0.52369999999999983</c:v>
                </c:pt>
                <c:pt idx="430">
                  <c:v>0.51917857142857127</c:v>
                </c:pt>
                <c:pt idx="431">
                  <c:v>0.51417857142857137</c:v>
                </c:pt>
                <c:pt idx="432">
                  <c:v>0.50917857142857137</c:v>
                </c:pt>
                <c:pt idx="433">
                  <c:v>0.50370000000000004</c:v>
                </c:pt>
                <c:pt idx="434">
                  <c:v>0.49822142857142865</c:v>
                </c:pt>
                <c:pt idx="435">
                  <c:v>0.4927428571428572</c:v>
                </c:pt>
                <c:pt idx="436">
                  <c:v>0.48726428571428571</c:v>
                </c:pt>
                <c:pt idx="437">
                  <c:v>0.48284285714285718</c:v>
                </c:pt>
                <c:pt idx="438">
                  <c:v>0.47951428571428573</c:v>
                </c:pt>
                <c:pt idx="439">
                  <c:v>0.47618571428571427</c:v>
                </c:pt>
                <c:pt idx="440">
                  <c:v>0.46402857142857146</c:v>
                </c:pt>
                <c:pt idx="441">
                  <c:v>0.45187142857142859</c:v>
                </c:pt>
                <c:pt idx="442">
                  <c:v>0.43971428571428578</c:v>
                </c:pt>
                <c:pt idx="443">
                  <c:v>0.42740000000000006</c:v>
                </c:pt>
                <c:pt idx="444">
                  <c:v>0.41508571428571439</c:v>
                </c:pt>
                <c:pt idx="445">
                  <c:v>0.40325000000000005</c:v>
                </c:pt>
                <c:pt idx="446">
                  <c:v>0.3929428571428572</c:v>
                </c:pt>
                <c:pt idx="447">
                  <c:v>0.3831142857142858</c:v>
                </c:pt>
                <c:pt idx="448">
                  <c:v>0.37328571428571433</c:v>
                </c:pt>
                <c:pt idx="449">
                  <c:v>0.36345714285714292</c:v>
                </c:pt>
                <c:pt idx="450">
                  <c:v>0.35362857142857151</c:v>
                </c:pt>
                <c:pt idx="451">
                  <c:v>0.34529285714285718</c:v>
                </c:pt>
                <c:pt idx="452">
                  <c:v>0.33838571428571429</c:v>
                </c:pt>
                <c:pt idx="453">
                  <c:v>0.3314785714285714</c:v>
                </c:pt>
                <c:pt idx="454">
                  <c:v>0.33340000000000003</c:v>
                </c:pt>
                <c:pt idx="455">
                  <c:v>0.3353214285714286</c:v>
                </c:pt>
                <c:pt idx="456">
                  <c:v>0.33724285714285712</c:v>
                </c:pt>
                <c:pt idx="457">
                  <c:v>0.33979285714285712</c:v>
                </c:pt>
                <c:pt idx="458">
                  <c:v>0.34234285714285712</c:v>
                </c:pt>
                <c:pt idx="459">
                  <c:v>0.34489285714285717</c:v>
                </c:pt>
                <c:pt idx="460">
                  <c:v>0.34591428571428567</c:v>
                </c:pt>
                <c:pt idx="461">
                  <c:v>0.34795714285714291</c:v>
                </c:pt>
                <c:pt idx="462">
                  <c:v>0.35000000000000003</c:v>
                </c:pt>
                <c:pt idx="463">
                  <c:v>0.35204285714285716</c:v>
                </c:pt>
                <c:pt idx="464">
                  <c:v>0.35408571428571428</c:v>
                </c:pt>
                <c:pt idx="465">
                  <c:v>0.3551071428571429</c:v>
                </c:pt>
                <c:pt idx="466">
                  <c:v>0.35612857142857146</c:v>
                </c:pt>
                <c:pt idx="467">
                  <c:v>0.35715000000000002</c:v>
                </c:pt>
                <c:pt idx="468">
                  <c:v>0.35817142857142859</c:v>
                </c:pt>
                <c:pt idx="469">
                  <c:v>0.3591928571428572</c:v>
                </c:pt>
                <c:pt idx="470">
                  <c:v>0.36021428571428571</c:v>
                </c:pt>
                <c:pt idx="471">
                  <c:v>0.36123571428571433</c:v>
                </c:pt>
                <c:pt idx="472">
                  <c:v>0.36225714285714289</c:v>
                </c:pt>
                <c:pt idx="473">
                  <c:v>0.3811357142857143</c:v>
                </c:pt>
                <c:pt idx="474">
                  <c:v>0.39789285714285716</c:v>
                </c:pt>
                <c:pt idx="475">
                  <c:v>0.41370714285714288</c:v>
                </c:pt>
                <c:pt idx="476">
                  <c:v>0.42952142857142855</c:v>
                </c:pt>
                <c:pt idx="477">
                  <c:v>0.44533571428571433</c:v>
                </c:pt>
                <c:pt idx="478">
                  <c:v>0.46115000000000006</c:v>
                </c:pt>
                <c:pt idx="479">
                  <c:v>0.47696428571428573</c:v>
                </c:pt>
                <c:pt idx="480">
                  <c:v>0.49277857142857145</c:v>
                </c:pt>
                <c:pt idx="481">
                  <c:v>0.50910714285714287</c:v>
                </c:pt>
                <c:pt idx="482">
                  <c:v>0.52499285714285715</c:v>
                </c:pt>
                <c:pt idx="483">
                  <c:v>0.54087857142857143</c:v>
                </c:pt>
                <c:pt idx="484">
                  <c:v>0.55676428571428571</c:v>
                </c:pt>
                <c:pt idx="485">
                  <c:v>0.5726500000000001</c:v>
                </c:pt>
                <c:pt idx="486">
                  <c:v>0.58805714285714306</c:v>
                </c:pt>
                <c:pt idx="487">
                  <c:v>0.5856071428571431</c:v>
                </c:pt>
                <c:pt idx="488">
                  <c:v>0.58527857142857154</c:v>
                </c:pt>
                <c:pt idx="489">
                  <c:v>0.58487142857142871</c:v>
                </c:pt>
                <c:pt idx="490">
                  <c:v>0.58446428571428577</c:v>
                </c:pt>
                <c:pt idx="491">
                  <c:v>0.58405714285714283</c:v>
                </c:pt>
                <c:pt idx="492">
                  <c:v>0.58365000000000011</c:v>
                </c:pt>
                <c:pt idx="493">
                  <c:v>0.58324285714285717</c:v>
                </c:pt>
                <c:pt idx="494">
                  <c:v>0.58283571428571423</c:v>
                </c:pt>
                <c:pt idx="495">
                  <c:v>0.58191428571428572</c:v>
                </c:pt>
                <c:pt idx="496">
                  <c:v>0.58143571428571428</c:v>
                </c:pt>
                <c:pt idx="497">
                  <c:v>0.58095714285714284</c:v>
                </c:pt>
                <c:pt idx="498">
                  <c:v>0.5804785714285714</c:v>
                </c:pt>
                <c:pt idx="499">
                  <c:v>0.57999999999999996</c:v>
                </c:pt>
                <c:pt idx="500">
                  <c:v>0.58094999999999997</c:v>
                </c:pt>
                <c:pt idx="501">
                  <c:v>0.59487857142857148</c:v>
                </c:pt>
                <c:pt idx="502">
                  <c:v>0.60344999999999993</c:v>
                </c:pt>
                <c:pt idx="503">
                  <c:v>0.61059285714285727</c:v>
                </c:pt>
                <c:pt idx="504">
                  <c:v>0.61773571428571439</c:v>
                </c:pt>
                <c:pt idx="505">
                  <c:v>0.62487857142857151</c:v>
                </c:pt>
                <c:pt idx="506">
                  <c:v>0.63202142857142862</c:v>
                </c:pt>
                <c:pt idx="507">
                  <c:v>0.64011428571428575</c:v>
                </c:pt>
                <c:pt idx="508">
                  <c:v>0.64820714285714287</c:v>
                </c:pt>
                <c:pt idx="509">
                  <c:v>0.65629999999999999</c:v>
                </c:pt>
                <c:pt idx="510">
                  <c:v>0.66439285714285712</c:v>
                </c:pt>
                <c:pt idx="511">
                  <c:v>0.67248571428571435</c:v>
                </c:pt>
                <c:pt idx="512">
                  <c:v>0.68057857142857148</c:v>
                </c:pt>
                <c:pt idx="513">
                  <c:v>0.6886714285714286</c:v>
                </c:pt>
                <c:pt idx="514">
                  <c:v>0.69486428571428571</c:v>
                </c:pt>
                <c:pt idx="515">
                  <c:v>0.68807857142857132</c:v>
                </c:pt>
                <c:pt idx="516">
                  <c:v>0.68664999999999998</c:v>
                </c:pt>
                <c:pt idx="517">
                  <c:v>0.68664999999999987</c:v>
                </c:pt>
                <c:pt idx="518">
                  <c:v>0.68664999999999987</c:v>
                </c:pt>
                <c:pt idx="519">
                  <c:v>0.68664999999999987</c:v>
                </c:pt>
                <c:pt idx="520">
                  <c:v>0.68664999999999987</c:v>
                </c:pt>
                <c:pt idx="521">
                  <c:v>0.68569999999999987</c:v>
                </c:pt>
                <c:pt idx="522">
                  <c:v>0.68379999999999985</c:v>
                </c:pt>
                <c:pt idx="523">
                  <c:v>0.68189999999999995</c:v>
                </c:pt>
                <c:pt idx="524">
                  <c:v>0.67999999999999994</c:v>
                </c:pt>
                <c:pt idx="525">
                  <c:v>0.67809999999999993</c:v>
                </c:pt>
                <c:pt idx="526">
                  <c:v>0.67619999999999991</c:v>
                </c:pt>
                <c:pt idx="527">
                  <c:v>0.67477142857142847</c:v>
                </c:pt>
                <c:pt idx="528">
                  <c:v>0.67429285714285692</c:v>
                </c:pt>
                <c:pt idx="529">
                  <c:v>0.67381428571428548</c:v>
                </c:pt>
                <c:pt idx="530">
                  <c:v>0.67333571428571404</c:v>
                </c:pt>
                <c:pt idx="531">
                  <c:v>0.67285714285714271</c:v>
                </c:pt>
                <c:pt idx="532">
                  <c:v>0.67237857142857127</c:v>
                </c:pt>
                <c:pt idx="533">
                  <c:v>0.67189999999999994</c:v>
                </c:pt>
                <c:pt idx="534">
                  <c:v>0.66023571428571426</c:v>
                </c:pt>
                <c:pt idx="535">
                  <c:v>0.6501285714285715</c:v>
                </c:pt>
                <c:pt idx="536">
                  <c:v>0.64097142857142864</c:v>
                </c:pt>
                <c:pt idx="537">
                  <c:v>0.62954285714285729</c:v>
                </c:pt>
                <c:pt idx="538">
                  <c:v>0.61811428571428573</c:v>
                </c:pt>
                <c:pt idx="539">
                  <c:v>0.60668571428571449</c:v>
                </c:pt>
                <c:pt idx="540">
                  <c:v>0.59525714285714304</c:v>
                </c:pt>
                <c:pt idx="541">
                  <c:v>0.58335714285714302</c:v>
                </c:pt>
                <c:pt idx="542">
                  <c:v>0.571457142857143</c:v>
                </c:pt>
                <c:pt idx="543">
                  <c:v>0.55955714285714309</c:v>
                </c:pt>
                <c:pt idx="544">
                  <c:v>0.54765714285714306</c:v>
                </c:pt>
                <c:pt idx="545">
                  <c:v>0.5352785714285716</c:v>
                </c:pt>
                <c:pt idx="546">
                  <c:v>0.52290000000000014</c:v>
                </c:pt>
                <c:pt idx="547">
                  <c:v>0.51052142857142868</c:v>
                </c:pt>
                <c:pt idx="548">
                  <c:v>0.50742142857142858</c:v>
                </c:pt>
                <c:pt idx="549">
                  <c:v>0.50276428571428577</c:v>
                </c:pt>
                <c:pt idx="550">
                  <c:v>0.49810714285714291</c:v>
                </c:pt>
                <c:pt idx="551">
                  <c:v>0.49572142857142859</c:v>
                </c:pt>
                <c:pt idx="552">
                  <c:v>0.49333571428571432</c:v>
                </c:pt>
                <c:pt idx="553">
                  <c:v>0.49095000000000005</c:v>
                </c:pt>
                <c:pt idx="554">
                  <c:v>0.48856428571428573</c:v>
                </c:pt>
                <c:pt idx="555">
                  <c:v>0.48617857142857146</c:v>
                </c:pt>
                <c:pt idx="556">
                  <c:v>0.48332142857142862</c:v>
                </c:pt>
                <c:pt idx="557">
                  <c:v>0.48046428571428573</c:v>
                </c:pt>
                <c:pt idx="558">
                  <c:v>0.47807857142857152</c:v>
                </c:pt>
                <c:pt idx="559">
                  <c:v>0.47617142857142863</c:v>
                </c:pt>
                <c:pt idx="560">
                  <c:v>0.4742642857142858</c:v>
                </c:pt>
                <c:pt idx="561">
                  <c:v>0.47235714285714286</c:v>
                </c:pt>
                <c:pt idx="562">
                  <c:v>0.47069285714285719</c:v>
                </c:pt>
                <c:pt idx="563">
                  <c:v>0.46902857142857141</c:v>
                </c:pt>
                <c:pt idx="564">
                  <c:v>0.47368571428571427</c:v>
                </c:pt>
                <c:pt idx="565">
                  <c:v>0.47661428571428577</c:v>
                </c:pt>
                <c:pt idx="566">
                  <c:v>0.47954285714285722</c:v>
                </c:pt>
                <c:pt idx="567">
                  <c:v>0.48247142857142872</c:v>
                </c:pt>
                <c:pt idx="568">
                  <c:v>0.48540000000000016</c:v>
                </c:pt>
                <c:pt idx="569">
                  <c:v>0.48832857142857161</c:v>
                </c:pt>
                <c:pt idx="570">
                  <c:v>0.49172857142857157</c:v>
                </c:pt>
                <c:pt idx="571">
                  <c:v>0.49512857142857164</c:v>
                </c:pt>
                <c:pt idx="572">
                  <c:v>0.49907857142857148</c:v>
                </c:pt>
                <c:pt idx="573">
                  <c:v>0.50302857142857149</c:v>
                </c:pt>
                <c:pt idx="574">
                  <c:v>0.5069785714285715</c:v>
                </c:pt>
                <c:pt idx="575">
                  <c:v>0.51092857142857151</c:v>
                </c:pt>
                <c:pt idx="576">
                  <c:v>0.51654285714285708</c:v>
                </c:pt>
                <c:pt idx="577">
                  <c:v>0.52106428571428576</c:v>
                </c:pt>
                <c:pt idx="578">
                  <c:v>0.51926428571428573</c:v>
                </c:pt>
                <c:pt idx="579">
                  <c:v>0.52015</c:v>
                </c:pt>
                <c:pt idx="580">
                  <c:v>0.52103571428571427</c:v>
                </c:pt>
                <c:pt idx="581">
                  <c:v>0.52192142857142854</c:v>
                </c:pt>
                <c:pt idx="582">
                  <c:v>0.52280714285714291</c:v>
                </c:pt>
                <c:pt idx="583">
                  <c:v>0.52369285714285707</c:v>
                </c:pt>
                <c:pt idx="584">
                  <c:v>0.52457857142857134</c:v>
                </c:pt>
                <c:pt idx="585">
                  <c:v>0.52546428571428572</c:v>
                </c:pt>
                <c:pt idx="586">
                  <c:v>0.52532857142857137</c:v>
                </c:pt>
                <c:pt idx="587">
                  <c:v>0.52519285714285713</c:v>
                </c:pt>
                <c:pt idx="588">
                  <c:v>0.52505714285714278</c:v>
                </c:pt>
                <c:pt idx="589">
                  <c:v>0.52492142857142854</c:v>
                </c:pt>
                <c:pt idx="590">
                  <c:v>0.52525714285714276</c:v>
                </c:pt>
                <c:pt idx="591">
                  <c:v>0.5266857142857142</c:v>
                </c:pt>
                <c:pt idx="592">
                  <c:v>0.52811428571428565</c:v>
                </c:pt>
                <c:pt idx="593">
                  <c:v>0.52699999999999991</c:v>
                </c:pt>
                <c:pt idx="594">
                  <c:v>0.53402142857142842</c:v>
                </c:pt>
                <c:pt idx="595">
                  <c:v>0.54104285714285705</c:v>
                </c:pt>
                <c:pt idx="596">
                  <c:v>0.54806428571428556</c:v>
                </c:pt>
                <c:pt idx="597">
                  <c:v>0.55714285714285716</c:v>
                </c:pt>
                <c:pt idx="598">
                  <c:v>0.56622142857142854</c:v>
                </c:pt>
                <c:pt idx="599">
                  <c:v>0.57530000000000014</c:v>
                </c:pt>
                <c:pt idx="600">
                  <c:v>0.58206428571428581</c:v>
                </c:pt>
                <c:pt idx="601">
                  <c:v>0.58882857142857148</c:v>
                </c:pt>
                <c:pt idx="602">
                  <c:v>0.59559285714285715</c:v>
                </c:pt>
                <c:pt idx="603">
                  <c:v>0.60235714285714281</c:v>
                </c:pt>
                <c:pt idx="604">
                  <c:v>0.60864999999999991</c:v>
                </c:pt>
                <c:pt idx="605">
                  <c:v>0.61494285714285701</c:v>
                </c:pt>
                <c:pt idx="606">
                  <c:v>0.621235714285714</c:v>
                </c:pt>
                <c:pt idx="607">
                  <c:v>0.62911428571428551</c:v>
                </c:pt>
                <c:pt idx="608">
                  <c:v>0.62732857142857124</c:v>
                </c:pt>
                <c:pt idx="609">
                  <c:v>0.62554285714285685</c:v>
                </c:pt>
                <c:pt idx="610">
                  <c:v>0.62375714285714268</c:v>
                </c:pt>
                <c:pt idx="611">
                  <c:v>0.61991428571428553</c:v>
                </c:pt>
                <c:pt idx="612">
                  <c:v>0.61607142857142827</c:v>
                </c:pt>
                <c:pt idx="613">
                  <c:v>0.61222857142857123</c:v>
                </c:pt>
                <c:pt idx="614">
                  <c:v>0.61022142857142836</c:v>
                </c:pt>
                <c:pt idx="615">
                  <c:v>0.60821428571428549</c:v>
                </c:pt>
                <c:pt idx="616">
                  <c:v>0.60620714285714272</c:v>
                </c:pt>
                <c:pt idx="617">
                  <c:v>0.60419999999999985</c:v>
                </c:pt>
                <c:pt idx="618">
                  <c:v>0.60219285714285709</c:v>
                </c:pt>
                <c:pt idx="619">
                  <c:v>0.60018571428571421</c:v>
                </c:pt>
                <c:pt idx="620">
                  <c:v>0.598657142857143</c:v>
                </c:pt>
                <c:pt idx="621">
                  <c:v>0.59712857142857145</c:v>
                </c:pt>
                <c:pt idx="622">
                  <c:v>0.59712857142857145</c:v>
                </c:pt>
                <c:pt idx="623">
                  <c:v>0.59712857142857145</c:v>
                </c:pt>
                <c:pt idx="624">
                  <c:v>0.59712857142857145</c:v>
                </c:pt>
                <c:pt idx="625">
                  <c:v>0.59842857142857131</c:v>
                </c:pt>
                <c:pt idx="626">
                  <c:v>0.59732857142857132</c:v>
                </c:pt>
                <c:pt idx="627">
                  <c:v>0.59622857142857133</c:v>
                </c:pt>
                <c:pt idx="628">
                  <c:v>0.59560714285714289</c:v>
                </c:pt>
                <c:pt idx="629">
                  <c:v>0.59498571428571423</c:v>
                </c:pt>
                <c:pt idx="630">
                  <c:v>0.59436428571428568</c:v>
                </c:pt>
                <c:pt idx="631">
                  <c:v>0.59374285714285713</c:v>
                </c:pt>
                <c:pt idx="632">
                  <c:v>0.59312142857142847</c:v>
                </c:pt>
                <c:pt idx="633">
                  <c:v>0.59104999999999996</c:v>
                </c:pt>
                <c:pt idx="634">
                  <c:v>0.58676428571428574</c:v>
                </c:pt>
                <c:pt idx="635">
                  <c:v>0.5824785714285714</c:v>
                </c:pt>
                <c:pt idx="636">
                  <c:v>0.57867142857142861</c:v>
                </c:pt>
                <c:pt idx="637">
                  <c:v>0.57486428571428572</c:v>
                </c:pt>
                <c:pt idx="638">
                  <c:v>0.57105714285714282</c:v>
                </c:pt>
                <c:pt idx="639">
                  <c:v>0.56594999999999995</c:v>
                </c:pt>
                <c:pt idx="640">
                  <c:v>0.56324285714285705</c:v>
                </c:pt>
                <c:pt idx="641">
                  <c:v>0.56053571428571414</c:v>
                </c:pt>
                <c:pt idx="642">
                  <c:v>0.55782857142857123</c:v>
                </c:pt>
                <c:pt idx="643">
                  <c:v>0.55512142857142843</c:v>
                </c:pt>
                <c:pt idx="644">
                  <c:v>0.55241428571428552</c:v>
                </c:pt>
                <c:pt idx="645">
                  <c:v>0.54970714285714273</c:v>
                </c:pt>
                <c:pt idx="646">
                  <c:v>0.54699999999999982</c:v>
                </c:pt>
                <c:pt idx="647">
                  <c:v>0.54574285714285697</c:v>
                </c:pt>
                <c:pt idx="648">
                  <c:v>0.54574285714285697</c:v>
                </c:pt>
                <c:pt idx="649">
                  <c:v>0.54574285714285697</c:v>
                </c:pt>
                <c:pt idx="650">
                  <c:v>0.54526428571428565</c:v>
                </c:pt>
                <c:pt idx="651">
                  <c:v>0.54478571428571421</c:v>
                </c:pt>
                <c:pt idx="652">
                  <c:v>0.54430714285714277</c:v>
                </c:pt>
                <c:pt idx="653">
                  <c:v>0.54382857142857144</c:v>
                </c:pt>
                <c:pt idx="654">
                  <c:v>0.55001428571428568</c:v>
                </c:pt>
                <c:pt idx="655">
                  <c:v>0.55430000000000001</c:v>
                </c:pt>
                <c:pt idx="656">
                  <c:v>0.55858571428571435</c:v>
                </c:pt>
                <c:pt idx="657">
                  <c:v>0.56287142857142858</c:v>
                </c:pt>
                <c:pt idx="658">
                  <c:v>0.5671571428571428</c:v>
                </c:pt>
                <c:pt idx="659">
                  <c:v>0.57144285714285714</c:v>
                </c:pt>
                <c:pt idx="660">
                  <c:v>0.57572857142857148</c:v>
                </c:pt>
                <c:pt idx="661">
                  <c:v>0.5800142857142857</c:v>
                </c:pt>
                <c:pt idx="662">
                  <c:v>0.58430000000000004</c:v>
                </c:pt>
                <c:pt idx="663">
                  <c:v>0.58858571428571427</c:v>
                </c:pt>
                <c:pt idx="664">
                  <c:v>0.5928714285714286</c:v>
                </c:pt>
                <c:pt idx="665">
                  <c:v>0.59715714285714283</c:v>
                </c:pt>
                <c:pt idx="666">
                  <c:v>0.60144285714285706</c:v>
                </c:pt>
                <c:pt idx="667">
                  <c:v>0.60572857142857128</c:v>
                </c:pt>
                <c:pt idx="668">
                  <c:v>0.60334999999999983</c:v>
                </c:pt>
                <c:pt idx="669">
                  <c:v>0.60239285714285695</c:v>
                </c:pt>
                <c:pt idx="670">
                  <c:v>0.60191428571428562</c:v>
                </c:pt>
                <c:pt idx="671">
                  <c:v>0.60143571428571418</c:v>
                </c:pt>
                <c:pt idx="672">
                  <c:v>0.60095714285714286</c:v>
                </c:pt>
                <c:pt idx="673">
                  <c:v>0.60047857142857131</c:v>
                </c:pt>
                <c:pt idx="674">
                  <c:v>0.59999999999999987</c:v>
                </c:pt>
                <c:pt idx="675">
                  <c:v>0.59952142857142843</c:v>
                </c:pt>
                <c:pt idx="676">
                  <c:v>0.59952142857142843</c:v>
                </c:pt>
                <c:pt idx="677">
                  <c:v>0.59952142857142843</c:v>
                </c:pt>
                <c:pt idx="678">
                  <c:v>0.59952142857142843</c:v>
                </c:pt>
                <c:pt idx="679">
                  <c:v>0.59952142857142843</c:v>
                </c:pt>
                <c:pt idx="680">
                  <c:v>0.59952142857142843</c:v>
                </c:pt>
                <c:pt idx="681">
                  <c:v>0.59952142857142843</c:v>
                </c:pt>
                <c:pt idx="682">
                  <c:v>0.59952142857142843</c:v>
                </c:pt>
                <c:pt idx="683">
                  <c:v>0.59999999999999987</c:v>
                </c:pt>
                <c:pt idx="684">
                  <c:v>0.59999999999999987</c:v>
                </c:pt>
                <c:pt idx="685">
                  <c:v>0.61339285714285707</c:v>
                </c:pt>
                <c:pt idx="686">
                  <c:v>0.62553571428571419</c:v>
                </c:pt>
                <c:pt idx="687">
                  <c:v>0.63767857142857132</c:v>
                </c:pt>
                <c:pt idx="688">
                  <c:v>0.64982142857142844</c:v>
                </c:pt>
                <c:pt idx="689">
                  <c:v>0.65815714285714277</c:v>
                </c:pt>
                <c:pt idx="690">
                  <c:v>0.666492857142857</c:v>
                </c:pt>
                <c:pt idx="691">
                  <c:v>0.6731285714285713</c:v>
                </c:pt>
                <c:pt idx="692">
                  <c:v>0.67976428571428571</c:v>
                </c:pt>
                <c:pt idx="693">
                  <c:v>0.68640000000000001</c:v>
                </c:pt>
                <c:pt idx="694">
                  <c:v>0.69303571428571431</c:v>
                </c:pt>
                <c:pt idx="695">
                  <c:v>0.6996714285714285</c:v>
                </c:pt>
                <c:pt idx="696">
                  <c:v>0.7063071428571428</c:v>
                </c:pt>
                <c:pt idx="697">
                  <c:v>0.7129428571428571</c:v>
                </c:pt>
                <c:pt idx="698">
                  <c:v>0.7195785714285714</c:v>
                </c:pt>
                <c:pt idx="699">
                  <c:v>0.71282142857142861</c:v>
                </c:pt>
                <c:pt idx="700">
                  <c:v>0.70731428571428556</c:v>
                </c:pt>
                <c:pt idx="701">
                  <c:v>0.70180714285714274</c:v>
                </c:pt>
                <c:pt idx="702">
                  <c:v>0.69629999999999992</c:v>
                </c:pt>
                <c:pt idx="703">
                  <c:v>0.6946</c:v>
                </c:pt>
                <c:pt idx="704">
                  <c:v>0.69289999999999996</c:v>
                </c:pt>
                <c:pt idx="705">
                  <c:v>0.69289999999999996</c:v>
                </c:pt>
                <c:pt idx="706">
                  <c:v>0.69289999999999996</c:v>
                </c:pt>
                <c:pt idx="707">
                  <c:v>0.69289999999999996</c:v>
                </c:pt>
                <c:pt idx="708">
                  <c:v>0.69289999999999996</c:v>
                </c:pt>
                <c:pt idx="709">
                  <c:v>0.69289999999999996</c:v>
                </c:pt>
                <c:pt idx="710">
                  <c:v>0.69289999999999996</c:v>
                </c:pt>
                <c:pt idx="711">
                  <c:v>0.69238571428571427</c:v>
                </c:pt>
                <c:pt idx="712">
                  <c:v>0.69187142857142869</c:v>
                </c:pt>
                <c:pt idx="713">
                  <c:v>0.69135714285714289</c:v>
                </c:pt>
                <c:pt idx="714">
                  <c:v>0.6908428571428572</c:v>
                </c:pt>
                <c:pt idx="715">
                  <c:v>0.6903285714285714</c:v>
                </c:pt>
                <c:pt idx="716">
                  <c:v>0.69226428571428578</c:v>
                </c:pt>
                <c:pt idx="717">
                  <c:v>0.69182142857142848</c:v>
                </c:pt>
                <c:pt idx="718">
                  <c:v>0.6913785714285714</c:v>
                </c:pt>
                <c:pt idx="719">
                  <c:v>0.6909357142857141</c:v>
                </c:pt>
                <c:pt idx="720">
                  <c:v>0.69049285714285702</c:v>
                </c:pt>
                <c:pt idx="721">
                  <c:v>0.69004999999999994</c:v>
                </c:pt>
                <c:pt idx="722">
                  <c:v>0.68960714285714275</c:v>
                </c:pt>
                <c:pt idx="723">
                  <c:v>0.68916428571428567</c:v>
                </c:pt>
                <c:pt idx="724">
                  <c:v>0.68872142857142848</c:v>
                </c:pt>
                <c:pt idx="725">
                  <c:v>0.68783571428571422</c:v>
                </c:pt>
                <c:pt idx="726">
                  <c:v>0.68694999999999984</c:v>
                </c:pt>
                <c:pt idx="727">
                  <c:v>0.68606428571428568</c:v>
                </c:pt>
                <c:pt idx="728">
                  <c:v>0.68517857142857141</c:v>
                </c:pt>
                <c:pt idx="729">
                  <c:v>0.68429285714285715</c:v>
                </c:pt>
                <c:pt idx="730">
                  <c:v>0.68095714285714271</c:v>
                </c:pt>
                <c:pt idx="731">
                  <c:v>0.67878571428571433</c:v>
                </c:pt>
                <c:pt idx="732">
                  <c:v>0.67661428571428572</c:v>
                </c:pt>
                <c:pt idx="733">
                  <c:v>0.67444285714285723</c:v>
                </c:pt>
                <c:pt idx="734">
                  <c:v>0.67227142857142863</c:v>
                </c:pt>
                <c:pt idx="735">
                  <c:v>0.67010000000000003</c:v>
                </c:pt>
                <c:pt idx="736">
                  <c:v>0.66792857142857154</c:v>
                </c:pt>
                <c:pt idx="737">
                  <c:v>0.66575714285714294</c:v>
                </c:pt>
                <c:pt idx="738">
                  <c:v>0.66313571428571438</c:v>
                </c:pt>
                <c:pt idx="739">
                  <c:v>0.6614714285714286</c:v>
                </c:pt>
                <c:pt idx="740">
                  <c:v>0.65980714285714281</c:v>
                </c:pt>
                <c:pt idx="741">
                  <c:v>0.65814285714285714</c:v>
                </c:pt>
                <c:pt idx="742">
                  <c:v>0.65647857142857158</c:v>
                </c:pt>
                <c:pt idx="743">
                  <c:v>0.65481428571428579</c:v>
                </c:pt>
                <c:pt idx="744">
                  <c:v>0.65270714285714304</c:v>
                </c:pt>
                <c:pt idx="745">
                  <c:v>0.6518142857142859</c:v>
                </c:pt>
                <c:pt idx="746">
                  <c:v>0.65255714285714295</c:v>
                </c:pt>
                <c:pt idx="747">
                  <c:v>0.65329999999999999</c:v>
                </c:pt>
                <c:pt idx="748">
                  <c:v>0.65404285714285726</c:v>
                </c:pt>
                <c:pt idx="749">
                  <c:v>0.6547857142857143</c:v>
                </c:pt>
                <c:pt idx="750">
                  <c:v>0.65552857142857135</c:v>
                </c:pt>
                <c:pt idx="751">
                  <c:v>0.65627142857142851</c:v>
                </c:pt>
                <c:pt idx="752">
                  <c:v>0.65746428571428572</c:v>
                </c:pt>
                <c:pt idx="753">
                  <c:v>0.65865714285714283</c:v>
                </c:pt>
                <c:pt idx="754">
                  <c:v>0.65984999999999994</c:v>
                </c:pt>
                <c:pt idx="755">
                  <c:v>0.66104285714285704</c:v>
                </c:pt>
                <c:pt idx="756">
                  <c:v>0.66223571428571415</c:v>
                </c:pt>
                <c:pt idx="757">
                  <c:v>0.66342857142857137</c:v>
                </c:pt>
                <c:pt idx="758">
                  <c:v>0.66506428571428555</c:v>
                </c:pt>
                <c:pt idx="759">
                  <c:v>0.66669999999999985</c:v>
                </c:pt>
                <c:pt idx="760">
                  <c:v>0.66669999999999985</c:v>
                </c:pt>
                <c:pt idx="761">
                  <c:v>0.66669999999999985</c:v>
                </c:pt>
                <c:pt idx="762">
                  <c:v>0.66622142857142841</c:v>
                </c:pt>
                <c:pt idx="763">
                  <c:v>0.66574285714285697</c:v>
                </c:pt>
                <c:pt idx="764">
                  <c:v>0.66526428571428553</c:v>
                </c:pt>
                <c:pt idx="765">
                  <c:v>0.6647857142857142</c:v>
                </c:pt>
                <c:pt idx="766">
                  <c:v>0.66225714285714266</c:v>
                </c:pt>
                <c:pt idx="767">
                  <c:v>0.66106428571428566</c:v>
                </c:pt>
                <c:pt idx="768">
                  <c:v>0.65987142857142866</c:v>
                </c:pt>
                <c:pt idx="769">
                  <c:v>0.65867857142857145</c:v>
                </c:pt>
                <c:pt idx="770">
                  <c:v>0.65748571428571445</c:v>
                </c:pt>
                <c:pt idx="771">
                  <c:v>0.65629285714285734</c:v>
                </c:pt>
                <c:pt idx="772">
                  <c:v>0.65510000000000013</c:v>
                </c:pt>
                <c:pt idx="773">
                  <c:v>0.65390714285714302</c:v>
                </c:pt>
                <c:pt idx="774">
                  <c:v>0.6527142857142858</c:v>
                </c:pt>
                <c:pt idx="775">
                  <c:v>0.6515214285714287</c:v>
                </c:pt>
                <c:pt idx="776">
                  <c:v>0.65080714285714303</c:v>
                </c:pt>
                <c:pt idx="777">
                  <c:v>0.65009285714285725</c:v>
                </c:pt>
                <c:pt idx="778">
                  <c:v>0.64937857142857158</c:v>
                </c:pt>
                <c:pt idx="779">
                  <c:v>0.66295000000000015</c:v>
                </c:pt>
                <c:pt idx="780">
                  <c:v>0.67500000000000016</c:v>
                </c:pt>
                <c:pt idx="781">
                  <c:v>0.68571428571428594</c:v>
                </c:pt>
                <c:pt idx="782">
                  <c:v>0.69642857142857151</c:v>
                </c:pt>
                <c:pt idx="783">
                  <c:v>0.7071428571428573</c:v>
                </c:pt>
                <c:pt idx="784">
                  <c:v>0.71785714285714286</c:v>
                </c:pt>
                <c:pt idx="785">
                  <c:v>0.72857142857142865</c:v>
                </c:pt>
                <c:pt idx="786">
                  <c:v>0.73928571428571443</c:v>
                </c:pt>
                <c:pt idx="787">
                  <c:v>0.75000000000000011</c:v>
                </c:pt>
                <c:pt idx="788">
                  <c:v>0.75982142857142865</c:v>
                </c:pt>
                <c:pt idx="789">
                  <c:v>0.76964285714285718</c:v>
                </c:pt>
                <c:pt idx="790">
                  <c:v>0.77946428571428561</c:v>
                </c:pt>
                <c:pt idx="791">
                  <c:v>0.78928571428571404</c:v>
                </c:pt>
                <c:pt idx="792">
                  <c:v>0.79910714285714268</c:v>
                </c:pt>
                <c:pt idx="793">
                  <c:v>0.79464285714285698</c:v>
                </c:pt>
                <c:pt idx="794">
                  <c:v>0.79374999999999984</c:v>
                </c:pt>
                <c:pt idx="795">
                  <c:v>0.79196428571428557</c:v>
                </c:pt>
                <c:pt idx="796">
                  <c:v>0.79017857142857129</c:v>
                </c:pt>
                <c:pt idx="797">
                  <c:v>0.78839285714285712</c:v>
                </c:pt>
                <c:pt idx="798">
                  <c:v>0.78660714285714284</c:v>
                </c:pt>
                <c:pt idx="799">
                  <c:v>0.78482142857142867</c:v>
                </c:pt>
                <c:pt idx="800">
                  <c:v>0.78303571428571428</c:v>
                </c:pt>
                <c:pt idx="801">
                  <c:v>0.78125000000000011</c:v>
                </c:pt>
                <c:pt idx="802">
                  <c:v>0.78035714285714308</c:v>
                </c:pt>
                <c:pt idx="803">
                  <c:v>0.77946428571428594</c:v>
                </c:pt>
                <c:pt idx="804">
                  <c:v>0.77857142857142869</c:v>
                </c:pt>
                <c:pt idx="805">
                  <c:v>0.77767857142857166</c:v>
                </c:pt>
                <c:pt idx="806">
                  <c:v>0.77678571428571441</c:v>
                </c:pt>
                <c:pt idx="807">
                  <c:v>0.77410714285714299</c:v>
                </c:pt>
                <c:pt idx="808">
                  <c:v>0.7724000000000002</c:v>
                </c:pt>
                <c:pt idx="809">
                  <c:v>0.77158571428571443</c:v>
                </c:pt>
                <c:pt idx="810">
                  <c:v>0.77077142857142877</c:v>
                </c:pt>
                <c:pt idx="811">
                  <c:v>0.76871428571428591</c:v>
                </c:pt>
                <c:pt idx="812">
                  <c:v>0.76665714285714304</c:v>
                </c:pt>
                <c:pt idx="813">
                  <c:v>0.76460000000000006</c:v>
                </c:pt>
                <c:pt idx="814">
                  <c:v>0.76363571428571431</c:v>
                </c:pt>
                <c:pt idx="815">
                  <c:v>0.76267142857142856</c:v>
                </c:pt>
                <c:pt idx="816">
                  <c:v>0.7617071428571428</c:v>
                </c:pt>
                <c:pt idx="817">
                  <c:v>0.75889999999999991</c:v>
                </c:pt>
                <c:pt idx="818">
                  <c:v>0.75660714285714281</c:v>
                </c:pt>
                <c:pt idx="819">
                  <c:v>0.75431428571428571</c:v>
                </c:pt>
                <c:pt idx="820">
                  <c:v>0.75202142857142851</c:v>
                </c:pt>
                <c:pt idx="821">
                  <c:v>0.75151428571428591</c:v>
                </c:pt>
                <c:pt idx="822">
                  <c:v>0.75003571428571436</c:v>
                </c:pt>
                <c:pt idx="823">
                  <c:v>0.74855714285714292</c:v>
                </c:pt>
                <c:pt idx="824">
                  <c:v>0.74707857142857137</c:v>
                </c:pt>
                <c:pt idx="825">
                  <c:v>0.74684285714285714</c:v>
                </c:pt>
                <c:pt idx="826">
                  <c:v>0.74660714285714291</c:v>
                </c:pt>
                <c:pt idx="827">
                  <c:v>0.74637142857142869</c:v>
                </c:pt>
                <c:pt idx="828">
                  <c:v>0.74531428571428571</c:v>
                </c:pt>
                <c:pt idx="829">
                  <c:v>0.74425714285714295</c:v>
                </c:pt>
                <c:pt idx="830">
                  <c:v>0.74320000000000008</c:v>
                </c:pt>
                <c:pt idx="831">
                  <c:v>0.74398571428571436</c:v>
                </c:pt>
                <c:pt idx="832">
                  <c:v>0.74425714285714295</c:v>
                </c:pt>
                <c:pt idx="833">
                  <c:v>0.74452857142857154</c:v>
                </c:pt>
                <c:pt idx="834">
                  <c:v>0.74480000000000002</c:v>
                </c:pt>
                <c:pt idx="835">
                  <c:v>0.74602142857142861</c:v>
                </c:pt>
                <c:pt idx="836">
                  <c:v>0.75789285714285715</c:v>
                </c:pt>
                <c:pt idx="837">
                  <c:v>0.76976428571428568</c:v>
                </c:pt>
                <c:pt idx="838">
                  <c:v>0.7792</c:v>
                </c:pt>
                <c:pt idx="839">
                  <c:v>0.78863571428571422</c:v>
                </c:pt>
                <c:pt idx="840">
                  <c:v>0.79807142857142854</c:v>
                </c:pt>
                <c:pt idx="841">
                  <c:v>0.80750714285714287</c:v>
                </c:pt>
                <c:pt idx="842">
                  <c:v>0.8166714285714286</c:v>
                </c:pt>
                <c:pt idx="843">
                  <c:v>0.82597142857142869</c:v>
                </c:pt>
                <c:pt idx="844">
                  <c:v>0.8358214285714286</c:v>
                </c:pt>
                <c:pt idx="845">
                  <c:v>0.84524285714285718</c:v>
                </c:pt>
                <c:pt idx="846">
                  <c:v>0.85466428571428577</c:v>
                </c:pt>
                <c:pt idx="847">
                  <c:v>0.86408571428571435</c:v>
                </c:pt>
                <c:pt idx="848">
                  <c:v>0.87350714285714304</c:v>
                </c:pt>
                <c:pt idx="849">
                  <c:v>0.8819785714285715</c:v>
                </c:pt>
                <c:pt idx="850">
                  <c:v>0.87980000000000025</c:v>
                </c:pt>
                <c:pt idx="851">
                  <c:v>0.8782000000000002</c:v>
                </c:pt>
                <c:pt idx="852">
                  <c:v>0.87903571428571436</c:v>
                </c:pt>
                <c:pt idx="853">
                  <c:v>0.87987142857142864</c:v>
                </c:pt>
                <c:pt idx="854">
                  <c:v>0.88070714285714291</c:v>
                </c:pt>
                <c:pt idx="855">
                  <c:v>0.88154285714285696</c:v>
                </c:pt>
                <c:pt idx="856">
                  <c:v>0.88237857142857135</c:v>
                </c:pt>
                <c:pt idx="857">
                  <c:v>0.88307857142857127</c:v>
                </c:pt>
                <c:pt idx="858">
                  <c:v>0.88322857142857136</c:v>
                </c:pt>
                <c:pt idx="859">
                  <c:v>0.88380714285714279</c:v>
                </c:pt>
                <c:pt idx="860">
                  <c:v>0.88438571428571422</c:v>
                </c:pt>
                <c:pt idx="861">
                  <c:v>0.88496428571428554</c:v>
                </c:pt>
                <c:pt idx="862">
                  <c:v>0.88554285714285708</c:v>
                </c:pt>
                <c:pt idx="863">
                  <c:v>0.88802142857142852</c:v>
                </c:pt>
                <c:pt idx="864">
                  <c:v>0.89049999999999996</c:v>
                </c:pt>
                <c:pt idx="865">
                  <c:v>0.89239999999999997</c:v>
                </c:pt>
                <c:pt idx="866">
                  <c:v>0.89789285714285705</c:v>
                </c:pt>
                <c:pt idx="867">
                  <c:v>0.90292142857142854</c:v>
                </c:pt>
                <c:pt idx="868">
                  <c:v>0.90795000000000015</c:v>
                </c:pt>
                <c:pt idx="869">
                  <c:v>0.91297857142857153</c:v>
                </c:pt>
                <c:pt idx="870">
                  <c:v>0.91800714285714302</c:v>
                </c:pt>
                <c:pt idx="871">
                  <c:v>0.92297857142857154</c:v>
                </c:pt>
                <c:pt idx="872">
                  <c:v>0.92795000000000016</c:v>
                </c:pt>
                <c:pt idx="873">
                  <c:v>0.93292142857142868</c:v>
                </c:pt>
                <c:pt idx="874">
                  <c:v>0.93789285714285742</c:v>
                </c:pt>
                <c:pt idx="875">
                  <c:v>0.94286428571428593</c:v>
                </c:pt>
                <c:pt idx="876">
                  <c:v>0.94783571428571445</c:v>
                </c:pt>
                <c:pt idx="877">
                  <c:v>0.95090714285714295</c:v>
                </c:pt>
                <c:pt idx="878">
                  <c:v>0.95397857142857156</c:v>
                </c:pt>
                <c:pt idx="879">
                  <c:v>0.95660000000000001</c:v>
                </c:pt>
                <c:pt idx="880">
                  <c:v>0.95562857142857138</c:v>
                </c:pt>
                <c:pt idx="881">
                  <c:v>0.95512142857142845</c:v>
                </c:pt>
                <c:pt idx="882">
                  <c:v>0.95461428571428553</c:v>
                </c:pt>
                <c:pt idx="883">
                  <c:v>0.9541071428571426</c:v>
                </c:pt>
                <c:pt idx="884">
                  <c:v>0.95359999999999967</c:v>
                </c:pt>
                <c:pt idx="885">
                  <c:v>0.95314999999999972</c:v>
                </c:pt>
                <c:pt idx="886">
                  <c:v>0.95269999999999977</c:v>
                </c:pt>
                <c:pt idx="887">
                  <c:v>0.95224999999999971</c:v>
                </c:pt>
                <c:pt idx="888">
                  <c:v>0.95179999999999976</c:v>
                </c:pt>
                <c:pt idx="889">
                  <c:v>0.95134999999999981</c:v>
                </c:pt>
                <c:pt idx="890">
                  <c:v>0.95089999999999975</c:v>
                </c:pt>
                <c:pt idx="891">
                  <c:v>0.9504499999999998</c:v>
                </c:pt>
                <c:pt idx="892">
                  <c:v>0.94999999999999984</c:v>
                </c:pt>
                <c:pt idx="893">
                  <c:v>0.94999999999999984</c:v>
                </c:pt>
                <c:pt idx="894">
                  <c:v>0.94999999999999984</c:v>
                </c:pt>
                <c:pt idx="895">
                  <c:v>0.94999999999999984</c:v>
                </c:pt>
                <c:pt idx="896">
                  <c:v>0.94999999999999984</c:v>
                </c:pt>
                <c:pt idx="897">
                  <c:v>0.94999999999999984</c:v>
                </c:pt>
                <c:pt idx="898">
                  <c:v>0.95552142857142841</c:v>
                </c:pt>
                <c:pt idx="899">
                  <c:v>0.95964285714285702</c:v>
                </c:pt>
                <c:pt idx="900">
                  <c:v>0.96376428571428563</c:v>
                </c:pt>
                <c:pt idx="901">
                  <c:v>0.96788571428571424</c:v>
                </c:pt>
                <c:pt idx="902">
                  <c:v>0.97145714285714291</c:v>
                </c:pt>
                <c:pt idx="903">
                  <c:v>0.97502857142857136</c:v>
                </c:pt>
                <c:pt idx="904">
                  <c:v>0.97860000000000003</c:v>
                </c:pt>
                <c:pt idx="905">
                  <c:v>0.98217142857142858</c:v>
                </c:pt>
                <c:pt idx="906">
                  <c:v>0.98574285714285714</c:v>
                </c:pt>
                <c:pt idx="907">
                  <c:v>0.98797857142857137</c:v>
                </c:pt>
                <c:pt idx="908">
                  <c:v>0.9902142857142856</c:v>
                </c:pt>
                <c:pt idx="909">
                  <c:v>0.99244999999999972</c:v>
                </c:pt>
                <c:pt idx="910">
                  <c:v>0.99468571428571395</c:v>
                </c:pt>
                <c:pt idx="911">
                  <c:v>0.99692142857142829</c:v>
                </c:pt>
                <c:pt idx="912">
                  <c:v>0.9945285714285711</c:v>
                </c:pt>
                <c:pt idx="913">
                  <c:v>0.99353571428571408</c:v>
                </c:pt>
                <c:pt idx="914">
                  <c:v>0.99254285714285706</c:v>
                </c:pt>
                <c:pt idx="915">
                  <c:v>0.99155000000000004</c:v>
                </c:pt>
                <c:pt idx="916">
                  <c:v>0.99110714285714285</c:v>
                </c:pt>
                <c:pt idx="917">
                  <c:v>0.99066428571428577</c:v>
                </c:pt>
                <c:pt idx="918">
                  <c:v>0.9902214285714287</c:v>
                </c:pt>
                <c:pt idx="919">
                  <c:v>0.98977857142857151</c:v>
                </c:pt>
                <c:pt idx="920">
                  <c:v>0.98933571428571443</c:v>
                </c:pt>
                <c:pt idx="921">
                  <c:v>0.99022857142857146</c:v>
                </c:pt>
                <c:pt idx="922">
                  <c:v>0.99112142857142871</c:v>
                </c:pt>
                <c:pt idx="923">
                  <c:v>0.99201428571428585</c:v>
                </c:pt>
                <c:pt idx="924">
                  <c:v>0.99290714285714299</c:v>
                </c:pt>
                <c:pt idx="925">
                  <c:v>0.99380000000000013</c:v>
                </c:pt>
                <c:pt idx="926">
                  <c:v>0.99380000000000013</c:v>
                </c:pt>
                <c:pt idx="927">
                  <c:v>1.0028142857142857</c:v>
                </c:pt>
                <c:pt idx="928">
                  <c:v>1.0104</c:v>
                </c:pt>
                <c:pt idx="929">
                  <c:v>1.0179857142857143</c:v>
                </c:pt>
                <c:pt idx="930">
                  <c:v>1.0255714285714286</c:v>
                </c:pt>
                <c:pt idx="931">
                  <c:v>1.0331571428571427</c:v>
                </c:pt>
                <c:pt idx="932">
                  <c:v>1.0407428571428572</c:v>
                </c:pt>
                <c:pt idx="933">
                  <c:v>1.0483285714285713</c:v>
                </c:pt>
                <c:pt idx="934">
                  <c:v>1.0559142857142856</c:v>
                </c:pt>
                <c:pt idx="935">
                  <c:v>1.0634999999999999</c:v>
                </c:pt>
                <c:pt idx="936">
                  <c:v>1.071085714285714</c:v>
                </c:pt>
                <c:pt idx="937">
                  <c:v>1.0786714285714283</c:v>
                </c:pt>
                <c:pt idx="938">
                  <c:v>1.0862571428571426</c:v>
                </c:pt>
                <c:pt idx="939">
                  <c:v>1.0938428571428569</c:v>
                </c:pt>
                <c:pt idx="940">
                  <c:v>1.1014285714285712</c:v>
                </c:pt>
                <c:pt idx="941">
                  <c:v>1.1004785714285712</c:v>
                </c:pt>
                <c:pt idx="942">
                  <c:v>1.1014285714285712</c:v>
                </c:pt>
                <c:pt idx="943">
                  <c:v>1.1023785714285714</c:v>
                </c:pt>
                <c:pt idx="944">
                  <c:v>1.1033285714285714</c:v>
                </c:pt>
                <c:pt idx="945">
                  <c:v>1.1042785714285714</c:v>
                </c:pt>
                <c:pt idx="946">
                  <c:v>1.1052285714285717</c:v>
                </c:pt>
                <c:pt idx="947">
                  <c:v>1.107607142857143</c:v>
                </c:pt>
                <c:pt idx="948">
                  <c:v>1.1099857142857146</c:v>
                </c:pt>
                <c:pt idx="949">
                  <c:v>1.1123642857142859</c:v>
                </c:pt>
                <c:pt idx="950">
                  <c:v>1.1147428571428573</c:v>
                </c:pt>
                <c:pt idx="951">
                  <c:v>1.1171214285714286</c:v>
                </c:pt>
                <c:pt idx="952">
                  <c:v>1.1194999999999999</c:v>
                </c:pt>
                <c:pt idx="953">
                  <c:v>1.1218785714285715</c:v>
                </c:pt>
                <c:pt idx="954">
                  <c:v>1.1242571428571428</c:v>
                </c:pt>
                <c:pt idx="955">
                  <c:v>1.1261571428571429</c:v>
                </c:pt>
                <c:pt idx="956">
                  <c:v>1.1275857142857144</c:v>
                </c:pt>
                <c:pt idx="957">
                  <c:v>1.129014285714286</c:v>
                </c:pt>
                <c:pt idx="958">
                  <c:v>1.140307142857143</c:v>
                </c:pt>
                <c:pt idx="959">
                  <c:v>1.1516000000000002</c:v>
                </c:pt>
                <c:pt idx="960">
                  <c:v>1.1628928571428572</c:v>
                </c:pt>
                <c:pt idx="961">
                  <c:v>1.1676571428571429</c:v>
                </c:pt>
                <c:pt idx="962">
                  <c:v>1.1724214285714285</c:v>
                </c:pt>
                <c:pt idx="963">
                  <c:v>1.1771857142857143</c:v>
                </c:pt>
                <c:pt idx="964">
                  <c:v>1.1824285714285714</c:v>
                </c:pt>
                <c:pt idx="965">
                  <c:v>1.1876714285714285</c:v>
                </c:pt>
                <c:pt idx="966">
                  <c:v>1.1929142857142856</c:v>
                </c:pt>
                <c:pt idx="967">
                  <c:v>1.1981571428571427</c:v>
                </c:pt>
                <c:pt idx="968">
                  <c:v>1.2033999999999998</c:v>
                </c:pt>
                <c:pt idx="969">
                  <c:v>1.2086428571428571</c:v>
                </c:pt>
                <c:pt idx="970">
                  <c:v>1.2134071428571427</c:v>
                </c:pt>
                <c:pt idx="971">
                  <c:v>1.2181714285714285</c:v>
                </c:pt>
                <c:pt idx="972">
                  <c:v>1.2130714285714284</c:v>
                </c:pt>
                <c:pt idx="973">
                  <c:v>1.2079714285714283</c:v>
                </c:pt>
                <c:pt idx="974">
                  <c:v>1.2028714285714284</c:v>
                </c:pt>
                <c:pt idx="975">
                  <c:v>1.2028714285714284</c:v>
                </c:pt>
                <c:pt idx="976">
                  <c:v>1.2028714285714284</c:v>
                </c:pt>
                <c:pt idx="977">
                  <c:v>1.2028714285714284</c:v>
                </c:pt>
                <c:pt idx="978">
                  <c:v>1.202392857142857</c:v>
                </c:pt>
                <c:pt idx="979">
                  <c:v>1.2019142857142853</c:v>
                </c:pt>
                <c:pt idx="980">
                  <c:v>1.2014357142857139</c:v>
                </c:pt>
                <c:pt idx="981">
                  <c:v>1.2009571428571426</c:v>
                </c:pt>
                <c:pt idx="982">
                  <c:v>1.2004785714285711</c:v>
                </c:pt>
                <c:pt idx="983">
                  <c:v>1.1999999999999997</c:v>
                </c:pt>
                <c:pt idx="984">
                  <c:v>1.1999999999999997</c:v>
                </c:pt>
                <c:pt idx="985">
                  <c:v>1.1995214285714282</c:v>
                </c:pt>
                <c:pt idx="986">
                  <c:v>1.1990428571428569</c:v>
                </c:pt>
                <c:pt idx="987">
                  <c:v>1.1985642857142855</c:v>
                </c:pt>
                <c:pt idx="988">
                  <c:v>1.1980857142857142</c:v>
                </c:pt>
                <c:pt idx="989">
                  <c:v>1.1941928571428573</c:v>
                </c:pt>
                <c:pt idx="990">
                  <c:v>1.1865714285714286</c:v>
                </c:pt>
                <c:pt idx="991">
                  <c:v>1.1789500000000002</c:v>
                </c:pt>
                <c:pt idx="992">
                  <c:v>1.1713285714285715</c:v>
                </c:pt>
                <c:pt idx="993">
                  <c:v>1.1637071428571428</c:v>
                </c:pt>
                <c:pt idx="994">
                  <c:v>1.1565642857142855</c:v>
                </c:pt>
                <c:pt idx="995">
                  <c:v>1.1494214285714281</c:v>
                </c:pt>
                <c:pt idx="996">
                  <c:v>1.142278571428571</c:v>
                </c:pt>
                <c:pt idx="997">
                  <c:v>1.1351357142857139</c:v>
                </c:pt>
                <c:pt idx="998">
                  <c:v>1.1279928571428568</c:v>
                </c:pt>
                <c:pt idx="999">
                  <c:v>1.1213285714285712</c:v>
                </c:pt>
                <c:pt idx="1000">
                  <c:v>1.1146642857142857</c:v>
                </c:pt>
                <c:pt idx="1001">
                  <c:v>1.1079999999999999</c:v>
                </c:pt>
                <c:pt idx="1002">
                  <c:v>1.1013357142857141</c:v>
                </c:pt>
                <c:pt idx="1003">
                  <c:v>1.0980857142857141</c:v>
                </c:pt>
                <c:pt idx="1004">
                  <c:v>1.0985642857142854</c:v>
                </c:pt>
                <c:pt idx="1005">
                  <c:v>1.0990428571428568</c:v>
                </c:pt>
                <c:pt idx="1006">
                  <c:v>1.0999999999999999</c:v>
                </c:pt>
                <c:pt idx="1007">
                  <c:v>1.1009571428571427</c:v>
                </c:pt>
                <c:pt idx="1008">
                  <c:v>1.1014357142857141</c:v>
                </c:pt>
                <c:pt idx="1009">
                  <c:v>1.1019142857142856</c:v>
                </c:pt>
                <c:pt idx="1010">
                  <c:v>1.102392857142857</c:v>
                </c:pt>
                <c:pt idx="1011">
                  <c:v>1.1028714285714285</c:v>
                </c:pt>
                <c:pt idx="1012">
                  <c:v>1.1033500000000001</c:v>
                </c:pt>
                <c:pt idx="1013">
                  <c:v>1.1038285714285714</c:v>
                </c:pt>
                <c:pt idx="1014">
                  <c:v>1.1043071428571429</c:v>
                </c:pt>
                <c:pt idx="1015">
                  <c:v>1.1047857142857143</c:v>
                </c:pt>
                <c:pt idx="1016">
                  <c:v>1.1052642857142858</c:v>
                </c:pt>
                <c:pt idx="1017">
                  <c:v>1.1062142857142858</c:v>
                </c:pt>
                <c:pt idx="1018">
                  <c:v>1.1071642857142858</c:v>
                </c:pt>
                <c:pt idx="1019">
                  <c:v>1.1100214285714287</c:v>
                </c:pt>
                <c:pt idx="1020">
                  <c:v>1.1111928571428573</c:v>
                </c:pt>
                <c:pt idx="1021">
                  <c:v>1.1123642857142859</c:v>
                </c:pt>
                <c:pt idx="1022">
                  <c:v>1.1135357142857145</c:v>
                </c:pt>
                <c:pt idx="1023">
                  <c:v>1.1147071428571433</c:v>
                </c:pt>
                <c:pt idx="1024">
                  <c:v>1.1158785714285717</c:v>
                </c:pt>
                <c:pt idx="1025">
                  <c:v>1.1143785714285717</c:v>
                </c:pt>
                <c:pt idx="1026">
                  <c:v>1.1119928571428572</c:v>
                </c:pt>
                <c:pt idx="1027">
                  <c:v>1.109607142857143</c:v>
                </c:pt>
                <c:pt idx="1028">
                  <c:v>1.1072214285714284</c:v>
                </c:pt>
                <c:pt idx="1029">
                  <c:v>1.1048357142857141</c:v>
                </c:pt>
                <c:pt idx="1030">
                  <c:v>1.1024499999999997</c:v>
                </c:pt>
                <c:pt idx="1031">
                  <c:v>1.099592857142857</c:v>
                </c:pt>
                <c:pt idx="1032">
                  <c:v>1.0967357142857141</c:v>
                </c:pt>
                <c:pt idx="1033">
                  <c:v>1.0919714285714284</c:v>
                </c:pt>
                <c:pt idx="1034">
                  <c:v>1.0884142857142856</c:v>
                </c:pt>
                <c:pt idx="1035">
                  <c:v>1.0853357142857141</c:v>
                </c:pt>
                <c:pt idx="1036">
                  <c:v>1.0822571428571428</c:v>
                </c:pt>
                <c:pt idx="1037">
                  <c:v>1.0791785714285713</c:v>
                </c:pt>
                <c:pt idx="1038">
                  <c:v>1.0760999999999998</c:v>
                </c:pt>
                <c:pt idx="1039">
                  <c:v>1.075692857142857</c:v>
                </c:pt>
                <c:pt idx="1040">
                  <c:v>1.0761714285714286</c:v>
                </c:pt>
                <c:pt idx="1041">
                  <c:v>1.0766500000000001</c:v>
                </c:pt>
                <c:pt idx="1042">
                  <c:v>1.0771285714285714</c:v>
                </c:pt>
                <c:pt idx="1043">
                  <c:v>1.077607142857143</c:v>
                </c:pt>
                <c:pt idx="1044">
                  <c:v>1.0780857142857143</c:v>
                </c:pt>
                <c:pt idx="1045">
                  <c:v>1.0785642857142859</c:v>
                </c:pt>
                <c:pt idx="1046">
                  <c:v>1.0790428571428572</c:v>
                </c:pt>
                <c:pt idx="1047">
                  <c:v>1.0790428571428572</c:v>
                </c:pt>
                <c:pt idx="1048">
                  <c:v>1.0785714285714287</c:v>
                </c:pt>
                <c:pt idx="1049">
                  <c:v>1.0776214285714285</c:v>
                </c:pt>
                <c:pt idx="1050">
                  <c:v>1.0766714285714287</c:v>
                </c:pt>
                <c:pt idx="1051">
                  <c:v>1.0757214285714287</c:v>
                </c:pt>
                <c:pt idx="1052">
                  <c:v>1.0669428571428574</c:v>
                </c:pt>
                <c:pt idx="1053">
                  <c:v>1.0648000000000002</c:v>
                </c:pt>
                <c:pt idx="1054">
                  <c:v>1.0626571428571432</c:v>
                </c:pt>
                <c:pt idx="1055">
                  <c:v>1.0602785714285716</c:v>
                </c:pt>
                <c:pt idx="1056">
                  <c:v>1.0579000000000001</c:v>
                </c:pt>
                <c:pt idx="1057">
                  <c:v>1.0555214285714285</c:v>
                </c:pt>
                <c:pt idx="1058">
                  <c:v>1.0531428571428572</c:v>
                </c:pt>
                <c:pt idx="1059">
                  <c:v>1.0507642857142856</c:v>
                </c:pt>
                <c:pt idx="1060">
                  <c:v>1.048385714285714</c:v>
                </c:pt>
                <c:pt idx="1061">
                  <c:v>1.046485714285714</c:v>
                </c:pt>
                <c:pt idx="1062">
                  <c:v>1.0450571428571425</c:v>
                </c:pt>
                <c:pt idx="1063">
                  <c:v>1.0436285714285711</c:v>
                </c:pt>
                <c:pt idx="1064">
                  <c:v>1.0421999999999998</c:v>
                </c:pt>
                <c:pt idx="1065">
                  <c:v>1.0407714285714282</c:v>
                </c:pt>
                <c:pt idx="1066">
                  <c:v>1.0466928571428569</c:v>
                </c:pt>
                <c:pt idx="1067">
                  <c:v>1.0459785714285712</c:v>
                </c:pt>
                <c:pt idx="1068">
                  <c:v>1.0452642857142853</c:v>
                </c:pt>
                <c:pt idx="1069">
                  <c:v>1.044785714285714</c:v>
                </c:pt>
                <c:pt idx="1070">
                  <c:v>1.0443071428571424</c:v>
                </c:pt>
                <c:pt idx="1071">
                  <c:v>1.0438285714285711</c:v>
                </c:pt>
                <c:pt idx="1072">
                  <c:v>1.0433499999999996</c:v>
                </c:pt>
                <c:pt idx="1073">
                  <c:v>1.0428714285714282</c:v>
                </c:pt>
                <c:pt idx="1074">
                  <c:v>1.0423928571428569</c:v>
                </c:pt>
                <c:pt idx="1075">
                  <c:v>1.0423928571428569</c:v>
                </c:pt>
                <c:pt idx="1076">
                  <c:v>1.0423928571428569</c:v>
                </c:pt>
                <c:pt idx="1077">
                  <c:v>1.0423928571428569</c:v>
                </c:pt>
                <c:pt idx="1078">
                  <c:v>1.0423928571428571</c:v>
                </c:pt>
                <c:pt idx="1079">
                  <c:v>1.0423928571428569</c:v>
                </c:pt>
                <c:pt idx="1080">
                  <c:v>1.0599428571428571</c:v>
                </c:pt>
                <c:pt idx="1081">
                  <c:v>1.0693285714285714</c:v>
                </c:pt>
                <c:pt idx="1082">
                  <c:v>1.0782071428571427</c:v>
                </c:pt>
                <c:pt idx="1083">
                  <c:v>1.0867785714285714</c:v>
                </c:pt>
                <c:pt idx="1084">
                  <c:v>1.0953499999999998</c:v>
                </c:pt>
                <c:pt idx="1085">
                  <c:v>1.1039214285714285</c:v>
                </c:pt>
                <c:pt idx="1086">
                  <c:v>1.1124928571428572</c:v>
                </c:pt>
                <c:pt idx="1087">
                  <c:v>1.1210642857142858</c:v>
                </c:pt>
                <c:pt idx="1088">
                  <c:v>1.1296357142857143</c:v>
                </c:pt>
                <c:pt idx="1089">
                  <c:v>1.138207142857143</c:v>
                </c:pt>
                <c:pt idx="1090">
                  <c:v>1.1446928571428572</c:v>
                </c:pt>
                <c:pt idx="1091">
                  <c:v>1.1511785714285716</c:v>
                </c:pt>
                <c:pt idx="1092">
                  <c:v>1.1576642857142858</c:v>
                </c:pt>
                <c:pt idx="1093">
                  <c:v>1.1641499999999998</c:v>
                </c:pt>
                <c:pt idx="1094">
                  <c:v>1.1531214285714284</c:v>
                </c:pt>
                <c:pt idx="1095">
                  <c:v>1.1506999999999998</c:v>
                </c:pt>
                <c:pt idx="1096">
                  <c:v>1.1487857142857139</c:v>
                </c:pt>
                <c:pt idx="1097">
                  <c:v>1.1471785714285709</c:v>
                </c:pt>
                <c:pt idx="1098">
                  <c:v>1.144678571428571</c:v>
                </c:pt>
                <c:pt idx="1099">
                  <c:v>1.142178571428571</c:v>
                </c:pt>
                <c:pt idx="1100">
                  <c:v>1.1396785714285713</c:v>
                </c:pt>
                <c:pt idx="1101">
                  <c:v>1.1371785714285714</c:v>
                </c:pt>
                <c:pt idx="1102">
                  <c:v>1.1346785714285714</c:v>
                </c:pt>
                <c:pt idx="1103">
                  <c:v>1.131257142857143</c:v>
                </c:pt>
                <c:pt idx="1104">
                  <c:v>1.1299214285714285</c:v>
                </c:pt>
                <c:pt idx="1105">
                  <c:v>1.1285857142857143</c:v>
                </c:pt>
                <c:pt idx="1106">
                  <c:v>1.1272500000000001</c:v>
                </c:pt>
                <c:pt idx="1107">
                  <c:v>1.1259142857142859</c:v>
                </c:pt>
                <c:pt idx="1108">
                  <c:v>1.1250214285714286</c:v>
                </c:pt>
                <c:pt idx="1109">
                  <c:v>1.1232357142857146</c:v>
                </c:pt>
                <c:pt idx="1110">
                  <c:v>1.1214500000000001</c:v>
                </c:pt>
                <c:pt idx="1111">
                  <c:v>1.119664285714286</c:v>
                </c:pt>
                <c:pt idx="1112">
                  <c:v>1.1255285714285717</c:v>
                </c:pt>
                <c:pt idx="1113">
                  <c:v>1.1313928571428575</c:v>
                </c:pt>
                <c:pt idx="1114">
                  <c:v>1.1372571428571432</c:v>
                </c:pt>
                <c:pt idx="1115">
                  <c:v>1.1403857142857148</c:v>
                </c:pt>
                <c:pt idx="1116">
                  <c:v>1.1435142857142859</c:v>
                </c:pt>
                <c:pt idx="1117">
                  <c:v>1.1470857142857145</c:v>
                </c:pt>
                <c:pt idx="1118">
                  <c:v>1.1506571428571433</c:v>
                </c:pt>
                <c:pt idx="1119">
                  <c:v>1.1542285714285718</c:v>
                </c:pt>
                <c:pt idx="1120">
                  <c:v>1.1578000000000004</c:v>
                </c:pt>
                <c:pt idx="1121">
                  <c:v>1.1613714285714292</c:v>
                </c:pt>
                <c:pt idx="1122">
                  <c:v>1.1649428571428577</c:v>
                </c:pt>
                <c:pt idx="1123">
                  <c:v>1.1698571428571434</c:v>
                </c:pt>
                <c:pt idx="1124">
                  <c:v>1.174771428571429</c:v>
                </c:pt>
                <c:pt idx="1125">
                  <c:v>1.1796857142857147</c:v>
                </c:pt>
                <c:pt idx="1126">
                  <c:v>1.1778428571428574</c:v>
                </c:pt>
                <c:pt idx="1127">
                  <c:v>1.1760000000000002</c:v>
                </c:pt>
                <c:pt idx="1128">
                  <c:v>1.1741571428571429</c:v>
                </c:pt>
                <c:pt idx="1129">
                  <c:v>1.1750500000000001</c:v>
                </c:pt>
                <c:pt idx="1130">
                  <c:v>1.1759428571428572</c:v>
                </c:pt>
                <c:pt idx="1131">
                  <c:v>1.1768357142857142</c:v>
                </c:pt>
                <c:pt idx="1132">
                  <c:v>1.1772785714285716</c:v>
                </c:pt>
                <c:pt idx="1133">
                  <c:v>1.1777214285714288</c:v>
                </c:pt>
                <c:pt idx="1134">
                  <c:v>1.178164285714286</c:v>
                </c:pt>
                <c:pt idx="1135">
                  <c:v>1.178607142857143</c:v>
                </c:pt>
                <c:pt idx="1136">
                  <c:v>1.178607142857143</c:v>
                </c:pt>
                <c:pt idx="1137">
                  <c:v>1.1777142857142859</c:v>
                </c:pt>
                <c:pt idx="1138">
                  <c:v>1.1768214285714289</c:v>
                </c:pt>
                <c:pt idx="1139">
                  <c:v>1.1759285714285717</c:v>
                </c:pt>
                <c:pt idx="1140">
                  <c:v>1.1750357142857146</c:v>
                </c:pt>
                <c:pt idx="1141">
                  <c:v>1.1741428571428576</c:v>
                </c:pt>
                <c:pt idx="1142">
                  <c:v>1.1732500000000006</c:v>
                </c:pt>
                <c:pt idx="1143">
                  <c:v>1.1760142857142861</c:v>
                </c:pt>
                <c:pt idx="1144">
                  <c:v>1.1806500000000002</c:v>
                </c:pt>
                <c:pt idx="1145">
                  <c:v>1.1840285714285717</c:v>
                </c:pt>
                <c:pt idx="1146">
                  <c:v>1.1878571428571429</c:v>
                </c:pt>
                <c:pt idx="1147">
                  <c:v>1.1916857142857145</c:v>
                </c:pt>
                <c:pt idx="1148">
                  <c:v>1.1955142857142858</c:v>
                </c:pt>
                <c:pt idx="1149">
                  <c:v>1.1993428571428573</c:v>
                </c:pt>
                <c:pt idx="1150">
                  <c:v>1.2036142857142857</c:v>
                </c:pt>
                <c:pt idx="1151">
                  <c:v>1.2078857142857142</c:v>
                </c:pt>
                <c:pt idx="1152">
                  <c:v>1.2116428571428572</c:v>
                </c:pt>
                <c:pt idx="1153">
                  <c:v>1.2154</c:v>
                </c:pt>
                <c:pt idx="1154">
                  <c:v>1.2191571428571426</c:v>
                </c:pt>
                <c:pt idx="1155">
                  <c:v>1.2229142857142856</c:v>
                </c:pt>
                <c:pt idx="1156">
                  <c:v>1.2266714285714284</c:v>
                </c:pt>
                <c:pt idx="1157">
                  <c:v>1.2267714285714284</c:v>
                </c:pt>
                <c:pt idx="1158">
                  <c:v>1.2249999999999996</c:v>
                </c:pt>
                <c:pt idx="1159">
                  <c:v>1.2249999999999996</c:v>
                </c:pt>
                <c:pt idx="1160">
                  <c:v>1.2249999999999996</c:v>
                </c:pt>
                <c:pt idx="1161">
                  <c:v>1.2249999999999999</c:v>
                </c:pt>
                <c:pt idx="1162">
                  <c:v>1.2249999999999999</c:v>
                </c:pt>
                <c:pt idx="1163">
                  <c:v>1.2249999999999999</c:v>
                </c:pt>
                <c:pt idx="1164">
                  <c:v>1.2250000000000001</c:v>
                </c:pt>
                <c:pt idx="1165">
                  <c:v>1.2250000000000001</c:v>
                </c:pt>
                <c:pt idx="1166">
                  <c:v>1.2250000000000001</c:v>
                </c:pt>
                <c:pt idx="1167">
                  <c:v>1.2249999999999999</c:v>
                </c:pt>
                <c:pt idx="1168">
                  <c:v>1.2249999999999999</c:v>
                </c:pt>
                <c:pt idx="1169">
                  <c:v>1.2249999999999999</c:v>
                </c:pt>
                <c:pt idx="1170">
                  <c:v>1.2249999999999999</c:v>
                </c:pt>
                <c:pt idx="1171">
                  <c:v>1.2234714285714283</c:v>
                </c:pt>
                <c:pt idx="1172">
                  <c:v>1.2219428571428568</c:v>
                </c:pt>
                <c:pt idx="1173">
                  <c:v>1.2264928571428568</c:v>
                </c:pt>
                <c:pt idx="1174">
                  <c:v>1.2300642857142854</c:v>
                </c:pt>
                <c:pt idx="1175">
                  <c:v>1.2336357142857144</c:v>
                </c:pt>
                <c:pt idx="1176">
                  <c:v>1.2372071428571429</c:v>
                </c:pt>
                <c:pt idx="1177">
                  <c:v>1.2407785714285715</c:v>
                </c:pt>
                <c:pt idx="1178">
                  <c:v>1.2443500000000003</c:v>
                </c:pt>
                <c:pt idx="1179">
                  <c:v>1.2479214285714288</c:v>
                </c:pt>
                <c:pt idx="1180">
                  <c:v>1.2525142857142859</c:v>
                </c:pt>
                <c:pt idx="1181">
                  <c:v>1.257107142857143</c:v>
                </c:pt>
                <c:pt idx="1182">
                  <c:v>1.2617</c:v>
                </c:pt>
                <c:pt idx="1183">
                  <c:v>1.2662928571428573</c:v>
                </c:pt>
                <c:pt idx="1184">
                  <c:v>1.2708857142857144</c:v>
                </c:pt>
                <c:pt idx="1185">
                  <c:v>1.2770071428571428</c:v>
                </c:pt>
                <c:pt idx="1186">
                  <c:v>1.2841500000000001</c:v>
                </c:pt>
                <c:pt idx="1187">
                  <c:v>1.2847000000000002</c:v>
                </c:pt>
                <c:pt idx="1188">
                  <c:v>1.2862285714285715</c:v>
                </c:pt>
                <c:pt idx="1189">
                  <c:v>1.2877571428571433</c:v>
                </c:pt>
                <c:pt idx="1190">
                  <c:v>1.2892857142857146</c:v>
                </c:pt>
                <c:pt idx="1191">
                  <c:v>1.2908142857142859</c:v>
                </c:pt>
                <c:pt idx="1192">
                  <c:v>1.2923428571428575</c:v>
                </c:pt>
                <c:pt idx="1193">
                  <c:v>1.2943785714285716</c:v>
                </c:pt>
                <c:pt idx="1194">
                  <c:v>1.2959071428571429</c:v>
                </c:pt>
                <c:pt idx="1195">
                  <c:v>1.2974357142857145</c:v>
                </c:pt>
                <c:pt idx="1196">
                  <c:v>1.2989642857142858</c:v>
                </c:pt>
                <c:pt idx="1197">
                  <c:v>1.3004928571428571</c:v>
                </c:pt>
                <c:pt idx="1198">
                  <c:v>1.3020214285714284</c:v>
                </c:pt>
                <c:pt idx="1199">
                  <c:v>1.3030428571428572</c:v>
                </c:pt>
                <c:pt idx="1200">
                  <c:v>1.3030428571428572</c:v>
                </c:pt>
                <c:pt idx="1201">
                  <c:v>1.2969214285714288</c:v>
                </c:pt>
                <c:pt idx="1202">
                  <c:v>1.296371428571429</c:v>
                </c:pt>
                <c:pt idx="1203">
                  <c:v>1.2948428571428574</c:v>
                </c:pt>
                <c:pt idx="1204">
                  <c:v>1.2933142857142861</c:v>
                </c:pt>
                <c:pt idx="1205">
                  <c:v>1.2917857142857145</c:v>
                </c:pt>
                <c:pt idx="1206">
                  <c:v>1.2902571428571432</c:v>
                </c:pt>
                <c:pt idx="1207">
                  <c:v>1.2882214285714289</c:v>
                </c:pt>
                <c:pt idx="1208">
                  <c:v>1.2861857142857147</c:v>
                </c:pt>
                <c:pt idx="1209">
                  <c:v>1.2841500000000003</c:v>
                </c:pt>
                <c:pt idx="1210">
                  <c:v>1.282114285714286</c:v>
                </c:pt>
                <c:pt idx="1211">
                  <c:v>1.2800785714285718</c:v>
                </c:pt>
                <c:pt idx="1212">
                  <c:v>1.2780428571428575</c:v>
                </c:pt>
                <c:pt idx="1213">
                  <c:v>1.2770214285714288</c:v>
                </c:pt>
                <c:pt idx="1214">
                  <c:v>1.276</c:v>
                </c:pt>
                <c:pt idx="1215">
                  <c:v>1.2811000000000001</c:v>
                </c:pt>
                <c:pt idx="1216">
                  <c:v>1.2811428571428571</c:v>
                </c:pt>
                <c:pt idx="1217">
                  <c:v>1.2821642857142859</c:v>
                </c:pt>
                <c:pt idx="1218">
                  <c:v>1.2831857142857144</c:v>
                </c:pt>
                <c:pt idx="1219">
                  <c:v>1.2842071428571429</c:v>
                </c:pt>
                <c:pt idx="1220">
                  <c:v>1.2857357142857142</c:v>
                </c:pt>
                <c:pt idx="1221">
                  <c:v>1.2877714285714283</c:v>
                </c:pt>
                <c:pt idx="1222">
                  <c:v>1.2898071428571427</c:v>
                </c:pt>
                <c:pt idx="1223">
                  <c:v>1.2918428571428571</c:v>
                </c:pt>
                <c:pt idx="1224">
                  <c:v>1.2938785714285712</c:v>
                </c:pt>
                <c:pt idx="1225">
                  <c:v>1.2959142857142856</c:v>
                </c:pt>
                <c:pt idx="1226">
                  <c:v>1.2979499999999999</c:v>
                </c:pt>
                <c:pt idx="1227">
                  <c:v>1.3005</c:v>
                </c:pt>
                <c:pt idx="1228">
                  <c:v>1.30305</c:v>
                </c:pt>
                <c:pt idx="1229">
                  <c:v>1.3056000000000001</c:v>
                </c:pt>
                <c:pt idx="1230">
                  <c:v>1.3076357142857145</c:v>
                </c:pt>
                <c:pt idx="1231">
                  <c:v>1.2986214285714286</c:v>
                </c:pt>
                <c:pt idx="1232">
                  <c:v>1.289607142857143</c:v>
                </c:pt>
                <c:pt idx="1233">
                  <c:v>1.2805928571428571</c:v>
                </c:pt>
                <c:pt idx="1234">
                  <c:v>1.2780428571428573</c:v>
                </c:pt>
                <c:pt idx="1235">
                  <c:v>1.2727714285714289</c:v>
                </c:pt>
                <c:pt idx="1236">
                  <c:v>1.2675000000000001</c:v>
                </c:pt>
                <c:pt idx="1237">
                  <c:v>1.262707142857143</c:v>
                </c:pt>
                <c:pt idx="1238">
                  <c:v>1.2579142857142855</c:v>
                </c:pt>
                <c:pt idx="1239">
                  <c:v>1.2531214285714285</c:v>
                </c:pt>
                <c:pt idx="1240">
                  <c:v>1.2483285714285712</c:v>
                </c:pt>
                <c:pt idx="1241">
                  <c:v>1.2425142857142857</c:v>
                </c:pt>
                <c:pt idx="1242">
                  <c:v>1.2367000000000001</c:v>
                </c:pt>
                <c:pt idx="1243">
                  <c:v>1.2308857142857144</c:v>
                </c:pt>
                <c:pt idx="1244">
                  <c:v>1.2250714285714286</c:v>
                </c:pt>
                <c:pt idx="1245">
                  <c:v>1.2303071428571428</c:v>
                </c:pt>
                <c:pt idx="1246">
                  <c:v>1.2355428571428571</c:v>
                </c:pt>
                <c:pt idx="1247">
                  <c:v>1.2407785714285713</c:v>
                </c:pt>
                <c:pt idx="1248">
                  <c:v>1.2414214285714285</c:v>
                </c:pt>
                <c:pt idx="1249">
                  <c:v>1.2442785714285716</c:v>
                </c:pt>
                <c:pt idx="1250">
                  <c:v>1.2471357142857145</c:v>
                </c:pt>
                <c:pt idx="1251">
                  <c:v>1.2495142857142858</c:v>
                </c:pt>
                <c:pt idx="1252">
                  <c:v>1.2518928571428574</c:v>
                </c:pt>
                <c:pt idx="1253">
                  <c:v>1.2542714285714287</c:v>
                </c:pt>
                <c:pt idx="1254">
                  <c:v>1.2566500000000003</c:v>
                </c:pt>
                <c:pt idx="1255">
                  <c:v>1.2590285714285716</c:v>
                </c:pt>
                <c:pt idx="1256">
                  <c:v>1.2614071428571432</c:v>
                </c:pt>
                <c:pt idx="1257">
                  <c:v>1.2637857142857143</c:v>
                </c:pt>
                <c:pt idx="1258">
                  <c:v>1.2661642857142859</c:v>
                </c:pt>
                <c:pt idx="1259">
                  <c:v>1.2685428571428574</c:v>
                </c:pt>
                <c:pt idx="1260">
                  <c:v>1.2709214285714288</c:v>
                </c:pt>
                <c:pt idx="1261">
                  <c:v>1.2733000000000003</c:v>
                </c:pt>
                <c:pt idx="1262">
                  <c:v>1.2725285714285717</c:v>
                </c:pt>
                <c:pt idx="1263">
                  <c:v>1.2732428571428576</c:v>
                </c:pt>
                <c:pt idx="1264">
                  <c:v>1.2741285714285715</c:v>
                </c:pt>
                <c:pt idx="1265">
                  <c:v>1.2727000000000002</c:v>
                </c:pt>
                <c:pt idx="1266">
                  <c:v>1.2712714285714288</c:v>
                </c:pt>
                <c:pt idx="1267">
                  <c:v>1.2698428571428571</c:v>
                </c:pt>
                <c:pt idx="1268">
                  <c:v>1.2684142857142857</c:v>
                </c:pt>
                <c:pt idx="1269">
                  <c:v>1.2669857142857144</c:v>
                </c:pt>
                <c:pt idx="1270">
                  <c:v>1.2655571428571426</c:v>
                </c:pt>
                <c:pt idx="1271">
                  <c:v>1.2641285714285713</c:v>
                </c:pt>
                <c:pt idx="1272">
                  <c:v>1.2626999999999999</c:v>
                </c:pt>
                <c:pt idx="1273">
                  <c:v>1.2612714285714284</c:v>
                </c:pt>
                <c:pt idx="1274">
                  <c:v>1.259842857142857</c:v>
                </c:pt>
                <c:pt idx="1275">
                  <c:v>1.2584142857142857</c:v>
                </c:pt>
                <c:pt idx="1276">
                  <c:v>1.2572857142857143</c:v>
                </c:pt>
                <c:pt idx="1277">
                  <c:v>1.2546714285714284</c:v>
                </c:pt>
                <c:pt idx="1278">
                  <c:v>1.2518857142857143</c:v>
                </c:pt>
                <c:pt idx="1279">
                  <c:v>1.2514142857142858</c:v>
                </c:pt>
                <c:pt idx="1280">
                  <c:v>1.2509428571428571</c:v>
                </c:pt>
                <c:pt idx="1281">
                  <c:v>1.2504714285714287</c:v>
                </c:pt>
                <c:pt idx="1282">
                  <c:v>1.2500000000000002</c:v>
                </c:pt>
                <c:pt idx="1283">
                  <c:v>1.2495285714285718</c:v>
                </c:pt>
                <c:pt idx="1284">
                  <c:v>1.2490571428571431</c:v>
                </c:pt>
                <c:pt idx="1285">
                  <c:v>1.2481071428571429</c:v>
                </c:pt>
                <c:pt idx="1286">
                  <c:v>1.2471571428571429</c:v>
                </c:pt>
                <c:pt idx="1287">
                  <c:v>1.2462071428571428</c:v>
                </c:pt>
                <c:pt idx="1288">
                  <c:v>1.2452571428571428</c:v>
                </c:pt>
                <c:pt idx="1289">
                  <c:v>1.2443071428571426</c:v>
                </c:pt>
                <c:pt idx="1290">
                  <c:v>1.2428785714285715</c:v>
                </c:pt>
                <c:pt idx="1291">
                  <c:v>1.2409714285714286</c:v>
                </c:pt>
                <c:pt idx="1292">
                  <c:v>1.2322785714285713</c:v>
                </c:pt>
                <c:pt idx="1293">
                  <c:v>1.2354928571428572</c:v>
                </c:pt>
                <c:pt idx="1294">
                  <c:v>1.2352214285714285</c:v>
                </c:pt>
                <c:pt idx="1295">
                  <c:v>1.23495</c:v>
                </c:pt>
                <c:pt idx="1296">
                  <c:v>1.2346785714285713</c:v>
                </c:pt>
                <c:pt idx="1297">
                  <c:v>1.2349142857142859</c:v>
                </c:pt>
                <c:pt idx="1298">
                  <c:v>1.2346428571428574</c:v>
                </c:pt>
                <c:pt idx="1299">
                  <c:v>1.23485</c:v>
                </c:pt>
                <c:pt idx="1300">
                  <c:v>1.2350571428571429</c:v>
                </c:pt>
                <c:pt idx="1301">
                  <c:v>1.2352642857142857</c:v>
                </c:pt>
                <c:pt idx="1302">
                  <c:v>1.2354714285714288</c:v>
                </c:pt>
                <c:pt idx="1303">
                  <c:v>1.2356785714285716</c:v>
                </c:pt>
                <c:pt idx="1304">
                  <c:v>1.2368357142857143</c:v>
                </c:pt>
                <c:pt idx="1305">
                  <c:v>1.2384714285714284</c:v>
                </c:pt>
                <c:pt idx="1306">
                  <c:v>1.2463785714285718</c:v>
                </c:pt>
                <c:pt idx="1307">
                  <c:v>1.2423785714285718</c:v>
                </c:pt>
                <c:pt idx="1308">
                  <c:v>1.241357142857143</c:v>
                </c:pt>
                <c:pt idx="1309">
                  <c:v>1.2403357142857143</c:v>
                </c:pt>
                <c:pt idx="1310">
                  <c:v>1.2393142857142856</c:v>
                </c:pt>
                <c:pt idx="1311">
                  <c:v>1.2372714285714284</c:v>
                </c:pt>
                <c:pt idx="1312">
                  <c:v>1.2357357142857139</c:v>
                </c:pt>
                <c:pt idx="1313">
                  <c:v>1.2341999999999997</c:v>
                </c:pt>
                <c:pt idx="1314">
                  <c:v>1.2321571428571427</c:v>
                </c:pt>
                <c:pt idx="1315">
                  <c:v>1.2301142857142859</c:v>
                </c:pt>
                <c:pt idx="1316">
                  <c:v>1.2280714285714285</c:v>
                </c:pt>
                <c:pt idx="1317">
                  <c:v>1.2260285714285712</c:v>
                </c:pt>
                <c:pt idx="1318">
                  <c:v>1.2239857142857142</c:v>
                </c:pt>
                <c:pt idx="1319">
                  <c:v>1.2209214285714285</c:v>
                </c:pt>
                <c:pt idx="1320">
                  <c:v>1.2183714285714284</c:v>
                </c:pt>
                <c:pt idx="1321">
                  <c:v>1.2158214285714284</c:v>
                </c:pt>
                <c:pt idx="1322">
                  <c:v>1.2137785714285714</c:v>
                </c:pt>
                <c:pt idx="1323">
                  <c:v>1.2117357142857141</c:v>
                </c:pt>
                <c:pt idx="1324">
                  <c:v>1.2096928571428569</c:v>
                </c:pt>
                <c:pt idx="1325">
                  <c:v>1.2103071428571426</c:v>
                </c:pt>
                <c:pt idx="1326">
                  <c:v>1.208128571428571</c:v>
                </c:pt>
                <c:pt idx="1327">
                  <c:v>1.2054071428571425</c:v>
                </c:pt>
                <c:pt idx="1328">
                  <c:v>1.203192857142857</c:v>
                </c:pt>
                <c:pt idx="1329">
                  <c:v>1.2009785714285712</c:v>
                </c:pt>
                <c:pt idx="1330">
                  <c:v>1.1987642857142853</c:v>
                </c:pt>
                <c:pt idx="1331">
                  <c:v>1.1965499999999998</c:v>
                </c:pt>
                <c:pt idx="1332">
                  <c:v>1.1937428571428568</c:v>
                </c:pt>
                <c:pt idx="1333">
                  <c:v>1.1919571428571427</c:v>
                </c:pt>
                <c:pt idx="1334">
                  <c:v>1.1901714285714284</c:v>
                </c:pt>
                <c:pt idx="1335">
                  <c:v>1.1883857142857142</c:v>
                </c:pt>
                <c:pt idx="1336">
                  <c:v>1.1866000000000001</c:v>
                </c:pt>
                <c:pt idx="1337">
                  <c:v>1.1848142857142858</c:v>
                </c:pt>
                <c:pt idx="1338">
                  <c:v>1.1830285714285718</c:v>
                </c:pt>
                <c:pt idx="1339">
                  <c:v>1.1791000000000003</c:v>
                </c:pt>
                <c:pt idx="1340">
                  <c:v>1.177964285714286</c:v>
                </c:pt>
                <c:pt idx="1341">
                  <c:v>1.1773714285714287</c:v>
                </c:pt>
                <c:pt idx="1342">
                  <c:v>1.1767785714285719</c:v>
                </c:pt>
                <c:pt idx="1343">
                  <c:v>1.1752214285714289</c:v>
                </c:pt>
                <c:pt idx="1344">
                  <c:v>1.173664285714286</c:v>
                </c:pt>
                <c:pt idx="1345">
                  <c:v>1.172107142857143</c:v>
                </c:pt>
                <c:pt idx="1346">
                  <c:v>1.1711428571428573</c:v>
                </c:pt>
                <c:pt idx="1347">
                  <c:v>1.1690857142857143</c:v>
                </c:pt>
                <c:pt idx="1348">
                  <c:v>1.1670285714285715</c:v>
                </c:pt>
                <c:pt idx="1349">
                  <c:v>1.1649714285714285</c:v>
                </c:pt>
                <c:pt idx="1350">
                  <c:v>1.1629142857142856</c:v>
                </c:pt>
                <c:pt idx="1351">
                  <c:v>1.160857142857143</c:v>
                </c:pt>
                <c:pt idx="1352">
                  <c:v>1.1588000000000001</c:v>
                </c:pt>
                <c:pt idx="1353">
                  <c:v>1.1572857142857145</c:v>
                </c:pt>
                <c:pt idx="1354">
                  <c:v>1.1546071428571432</c:v>
                </c:pt>
                <c:pt idx="1355">
                  <c:v>1.1519285714285716</c:v>
                </c:pt>
                <c:pt idx="1356">
                  <c:v>1.1608571428571428</c:v>
                </c:pt>
                <c:pt idx="1357">
                  <c:v>1.1677714285714287</c:v>
                </c:pt>
                <c:pt idx="1358">
                  <c:v>1.1746857142857141</c:v>
                </c:pt>
                <c:pt idx="1359">
                  <c:v>1.1816</c:v>
                </c:pt>
                <c:pt idx="1360">
                  <c:v>1.1885142857142856</c:v>
                </c:pt>
                <c:pt idx="1361">
                  <c:v>1.1965214285714285</c:v>
                </c:pt>
                <c:pt idx="1362">
                  <c:v>1.2031142857142858</c:v>
                </c:pt>
                <c:pt idx="1363">
                  <c:v>1.2091571428571428</c:v>
                </c:pt>
                <c:pt idx="1364">
                  <c:v>1.2152000000000001</c:v>
                </c:pt>
                <c:pt idx="1365">
                  <c:v>1.2212428571428571</c:v>
                </c:pt>
                <c:pt idx="1366">
                  <c:v>1.2272857142857145</c:v>
                </c:pt>
                <c:pt idx="1367">
                  <c:v>1.2327857142857144</c:v>
                </c:pt>
                <c:pt idx="1368">
                  <c:v>1.2394499999999999</c:v>
                </c:pt>
                <c:pt idx="1369">
                  <c:v>1.2461142857142857</c:v>
                </c:pt>
                <c:pt idx="1370">
                  <c:v>1.2399928571428573</c:v>
                </c:pt>
                <c:pt idx="1371">
                  <c:v>1.2368500000000002</c:v>
                </c:pt>
                <c:pt idx="1372">
                  <c:v>1.2337071428571431</c:v>
                </c:pt>
                <c:pt idx="1373">
                  <c:v>1.2305642857142858</c:v>
                </c:pt>
                <c:pt idx="1374">
                  <c:v>1.2274214285714287</c:v>
                </c:pt>
                <c:pt idx="1375">
                  <c:v>1.2232571428571428</c:v>
                </c:pt>
                <c:pt idx="1376">
                  <c:v>1.2205071428571428</c:v>
                </c:pt>
                <c:pt idx="1377">
                  <c:v>1.2183071428571426</c:v>
                </c:pt>
                <c:pt idx="1378">
                  <c:v>1.2161071428571426</c:v>
                </c:pt>
                <c:pt idx="1379">
                  <c:v>1.2139071428571424</c:v>
                </c:pt>
                <c:pt idx="1380">
                  <c:v>1.2117071428571424</c:v>
                </c:pt>
                <c:pt idx="1381">
                  <c:v>1.2095071428571427</c:v>
                </c:pt>
                <c:pt idx="1382">
                  <c:v>1.2073071428571425</c:v>
                </c:pt>
                <c:pt idx="1383">
                  <c:v>1.2051071428571425</c:v>
                </c:pt>
                <c:pt idx="1384">
                  <c:v>1.1969428571428569</c:v>
                </c:pt>
                <c:pt idx="1385">
                  <c:v>1.1887785714285712</c:v>
                </c:pt>
                <c:pt idx="1386">
                  <c:v>1.1806142857142856</c:v>
                </c:pt>
                <c:pt idx="1387">
                  <c:v>1.1724499999999998</c:v>
                </c:pt>
                <c:pt idx="1388">
                  <c:v>1.1642857142857141</c:v>
                </c:pt>
                <c:pt idx="1389">
                  <c:v>1.157142857142857</c:v>
                </c:pt>
                <c:pt idx="1390">
                  <c:v>1.1526785714285714</c:v>
                </c:pt>
                <c:pt idx="1391">
                  <c:v>1.1498214285714283</c:v>
                </c:pt>
                <c:pt idx="1392">
                  <c:v>1.1514714285714283</c:v>
                </c:pt>
                <c:pt idx="1393">
                  <c:v>1.1531214285714284</c:v>
                </c:pt>
                <c:pt idx="1394">
                  <c:v>1.1547714285714286</c:v>
                </c:pt>
                <c:pt idx="1395">
                  <c:v>1.1564214285714285</c:v>
                </c:pt>
                <c:pt idx="1396">
                  <c:v>1.1580714285714286</c:v>
                </c:pt>
                <c:pt idx="1397">
                  <c:v>1.1597214285714286</c:v>
                </c:pt>
                <c:pt idx="1398">
                  <c:v>1.1690642857142859</c:v>
                </c:pt>
                <c:pt idx="1399">
                  <c:v>1.178407142857143</c:v>
                </c:pt>
                <c:pt idx="1400">
                  <c:v>1.1877500000000001</c:v>
                </c:pt>
                <c:pt idx="1401">
                  <c:v>1.1970928571428574</c:v>
                </c:pt>
                <c:pt idx="1402">
                  <c:v>1.2075357142857146</c:v>
                </c:pt>
                <c:pt idx="1403">
                  <c:v>1.2182500000000001</c:v>
                </c:pt>
                <c:pt idx="1404">
                  <c:v>1.2262857142857144</c:v>
                </c:pt>
                <c:pt idx="1405">
                  <c:v>1.2327142857142859</c:v>
                </c:pt>
                <c:pt idx="1406">
                  <c:v>1.2346357142857143</c:v>
                </c:pt>
                <c:pt idx="1407">
                  <c:v>1.2365571428571429</c:v>
                </c:pt>
                <c:pt idx="1408">
                  <c:v>1.2384785714285715</c:v>
                </c:pt>
                <c:pt idx="1409">
                  <c:v>1.2403999999999999</c:v>
                </c:pt>
                <c:pt idx="1410">
                  <c:v>1.2418142857142855</c:v>
                </c:pt>
                <c:pt idx="1411">
                  <c:v>1.2432285714285711</c:v>
                </c:pt>
                <c:pt idx="1412">
                  <c:v>1.2440928571428569</c:v>
                </c:pt>
                <c:pt idx="1413">
                  <c:v>1.2449571428571427</c:v>
                </c:pt>
                <c:pt idx="1414">
                  <c:v>1.2458214285714286</c:v>
                </c:pt>
                <c:pt idx="1415">
                  <c:v>1.2466857142857144</c:v>
                </c:pt>
                <c:pt idx="1416">
                  <c:v>1.2362428571428574</c:v>
                </c:pt>
                <c:pt idx="1417">
                  <c:v>1.2268285714285718</c:v>
                </c:pt>
                <c:pt idx="1418">
                  <c:v>1.2167642857142857</c:v>
                </c:pt>
                <c:pt idx="1419">
                  <c:v>1.2060500000000001</c:v>
                </c:pt>
                <c:pt idx="1420">
                  <c:v>1.1953357142857144</c:v>
                </c:pt>
                <c:pt idx="1421">
                  <c:v>1.1846214285714285</c:v>
                </c:pt>
                <c:pt idx="1422">
                  <c:v>1.1739071428571426</c:v>
                </c:pt>
                <c:pt idx="1423">
                  <c:v>1.1614071428571429</c:v>
                </c:pt>
                <c:pt idx="1424">
                  <c:v>1.15065</c:v>
                </c:pt>
                <c:pt idx="1425">
                  <c:v>1.139892857142857</c:v>
                </c:pt>
                <c:pt idx="1426">
                  <c:v>1.1291785714285711</c:v>
                </c:pt>
                <c:pt idx="1427">
                  <c:v>1.1184642857142857</c:v>
                </c:pt>
                <c:pt idx="1428">
                  <c:v>1.1077499999999998</c:v>
                </c:pt>
                <c:pt idx="1429">
                  <c:v>1.0970357142857143</c:v>
                </c:pt>
                <c:pt idx="1430">
                  <c:v>1.0965285714285715</c:v>
                </c:pt>
                <c:pt idx="1431">
                  <c:v>1.0947214285714286</c:v>
                </c:pt>
                <c:pt idx="1432">
                  <c:v>1.0935642857142858</c:v>
                </c:pt>
                <c:pt idx="1433">
                  <c:v>1.0930571428571429</c:v>
                </c:pt>
                <c:pt idx="1434">
                  <c:v>1.0925500000000001</c:v>
                </c:pt>
                <c:pt idx="1435">
                  <c:v>1.0920428571428571</c:v>
                </c:pt>
                <c:pt idx="1436">
                  <c:v>1.0915357142857143</c:v>
                </c:pt>
                <c:pt idx="1437">
                  <c:v>1.092814285714286</c:v>
                </c:pt>
                <c:pt idx="1438">
                  <c:v>1.092857142857143</c:v>
                </c:pt>
                <c:pt idx="1439">
                  <c:v>1.0929</c:v>
                </c:pt>
                <c:pt idx="1440">
                  <c:v>1.0929</c:v>
                </c:pt>
                <c:pt idx="1441">
                  <c:v>1.0929</c:v>
                </c:pt>
                <c:pt idx="1442">
                  <c:v>1.0929</c:v>
                </c:pt>
                <c:pt idx="1443">
                  <c:v>1.0929</c:v>
                </c:pt>
                <c:pt idx="1444">
                  <c:v>1.0929</c:v>
                </c:pt>
                <c:pt idx="1445">
                  <c:v>1.0898357142857145</c:v>
                </c:pt>
                <c:pt idx="1446">
                  <c:v>1.0879642857142857</c:v>
                </c:pt>
                <c:pt idx="1447">
                  <c:v>1.0860928571428572</c:v>
                </c:pt>
                <c:pt idx="1448">
                  <c:v>1.0842214285714287</c:v>
                </c:pt>
                <c:pt idx="1449">
                  <c:v>1.0823500000000001</c:v>
                </c:pt>
                <c:pt idx="1450">
                  <c:v>1.0804785714285716</c:v>
                </c:pt>
                <c:pt idx="1451">
                  <c:v>1.0786071428571431</c:v>
                </c:pt>
                <c:pt idx="1452">
                  <c:v>1.0767357142857146</c:v>
                </c:pt>
                <c:pt idx="1453">
                  <c:v>1.0757142857142861</c:v>
                </c:pt>
                <c:pt idx="1454">
                  <c:v>1.0746928571428573</c:v>
                </c:pt>
                <c:pt idx="1455">
                  <c:v>1.0736714285714286</c:v>
                </c:pt>
                <c:pt idx="1456">
                  <c:v>1.0726499999999999</c:v>
                </c:pt>
                <c:pt idx="1457">
                  <c:v>1.0716285714285714</c:v>
                </c:pt>
                <c:pt idx="1458">
                  <c:v>1.0706071428571426</c:v>
                </c:pt>
                <c:pt idx="1459">
                  <c:v>1.0726499999999999</c:v>
                </c:pt>
                <c:pt idx="1460">
                  <c:v>1.0740071428571427</c:v>
                </c:pt>
                <c:pt idx="1461">
                  <c:v>1.0753642857142858</c:v>
                </c:pt>
                <c:pt idx="1462">
                  <c:v>1.0767214285714284</c:v>
                </c:pt>
                <c:pt idx="1463">
                  <c:v>1.0780785714285712</c:v>
                </c:pt>
                <c:pt idx="1464">
                  <c:v>1.0794357142857138</c:v>
                </c:pt>
                <c:pt idx="1465">
                  <c:v>1.0807928571428569</c:v>
                </c:pt>
                <c:pt idx="1466">
                  <c:v>1.0821499999999997</c:v>
                </c:pt>
                <c:pt idx="1467">
                  <c:v>1.0826571428571425</c:v>
                </c:pt>
                <c:pt idx="1468">
                  <c:v>1.0831642857142856</c:v>
                </c:pt>
                <c:pt idx="1469">
                  <c:v>1.0836714285714282</c:v>
                </c:pt>
                <c:pt idx="1470">
                  <c:v>1.0841785714285712</c:v>
                </c:pt>
                <c:pt idx="1471">
                  <c:v>1.084685714285714</c:v>
                </c:pt>
                <c:pt idx="1472">
                  <c:v>1.0851928571428568</c:v>
                </c:pt>
                <c:pt idx="1473">
                  <c:v>1.0856999999999997</c:v>
                </c:pt>
                <c:pt idx="1474">
                  <c:v>1.0856999999999997</c:v>
                </c:pt>
                <c:pt idx="1475">
                  <c:v>1.0856999999999997</c:v>
                </c:pt>
                <c:pt idx="1476">
                  <c:v>1.0824357142857139</c:v>
                </c:pt>
                <c:pt idx="1477">
                  <c:v>1.0802071428571427</c:v>
                </c:pt>
                <c:pt idx="1478">
                  <c:v>1.0779785714285715</c:v>
                </c:pt>
                <c:pt idx="1479">
                  <c:v>1.0742357142857144</c:v>
                </c:pt>
                <c:pt idx="1480">
                  <c:v>1.0752571428571429</c:v>
                </c:pt>
                <c:pt idx="1481">
                  <c:v>1.0762785714285716</c:v>
                </c:pt>
                <c:pt idx="1482">
                  <c:v>1.0773000000000001</c:v>
                </c:pt>
                <c:pt idx="1483">
                  <c:v>1.0778142857142856</c:v>
                </c:pt>
                <c:pt idx="1484">
                  <c:v>1.0783285714285715</c:v>
                </c:pt>
                <c:pt idx="1485">
                  <c:v>1.0788428571428572</c:v>
                </c:pt>
                <c:pt idx="1486">
                  <c:v>1.0793571428571429</c:v>
                </c:pt>
                <c:pt idx="1487">
                  <c:v>1.0803785714285714</c:v>
                </c:pt>
                <c:pt idx="1488">
                  <c:v>1.0813999999999999</c:v>
                </c:pt>
                <c:pt idx="1489">
                  <c:v>1.0824214285714284</c:v>
                </c:pt>
                <c:pt idx="1490">
                  <c:v>1.0867071428571429</c:v>
                </c:pt>
                <c:pt idx="1491">
                  <c:v>1.0899571428571428</c:v>
                </c:pt>
                <c:pt idx="1492">
                  <c:v>1.0932071428571428</c:v>
                </c:pt>
                <c:pt idx="1493">
                  <c:v>1.0979714285714286</c:v>
                </c:pt>
                <c:pt idx="1494">
                  <c:v>1.0979714285714286</c:v>
                </c:pt>
                <c:pt idx="1495">
                  <c:v>1.0979714285714284</c:v>
                </c:pt>
                <c:pt idx="1496">
                  <c:v>1.0974928571428568</c:v>
                </c:pt>
                <c:pt idx="1497">
                  <c:v>1.0975214285714283</c:v>
                </c:pt>
                <c:pt idx="1498">
                  <c:v>1.0975499999999996</c:v>
                </c:pt>
                <c:pt idx="1499">
                  <c:v>1.0975785714285711</c:v>
                </c:pt>
                <c:pt idx="1500">
                  <c:v>1.0976071428571426</c:v>
                </c:pt>
                <c:pt idx="1501">
                  <c:v>1.097128571428571</c:v>
                </c:pt>
                <c:pt idx="1502">
                  <c:v>1.0966499999999997</c:v>
                </c:pt>
                <c:pt idx="1503">
                  <c:v>1.0961714285714284</c:v>
                </c:pt>
                <c:pt idx="1504">
                  <c:v>1.0956928571428568</c:v>
                </c:pt>
                <c:pt idx="1505">
                  <c:v>1.0952142857142855</c:v>
                </c:pt>
                <c:pt idx="1506">
                  <c:v>1.0947357142857139</c:v>
                </c:pt>
                <c:pt idx="1507">
                  <c:v>1.0763714285714283</c:v>
                </c:pt>
                <c:pt idx="1508">
                  <c:v>1.0646857142857142</c:v>
                </c:pt>
                <c:pt idx="1509">
                  <c:v>1.0509928571428571</c:v>
                </c:pt>
                <c:pt idx="1510">
                  <c:v>1.0377357142857142</c:v>
                </c:pt>
                <c:pt idx="1511">
                  <c:v>1.0264785714285716</c:v>
                </c:pt>
                <c:pt idx="1512">
                  <c:v>1.0152214285714287</c:v>
                </c:pt>
                <c:pt idx="1513">
                  <c:v>1.0039642857142861</c:v>
                </c:pt>
                <c:pt idx="1514">
                  <c:v>0.99270714285714312</c:v>
                </c:pt>
                <c:pt idx="1515">
                  <c:v>0.98145000000000027</c:v>
                </c:pt>
                <c:pt idx="1516">
                  <c:v>0.96968571428571437</c:v>
                </c:pt>
                <c:pt idx="1517">
                  <c:v>0.95825714285714292</c:v>
                </c:pt>
                <c:pt idx="1518">
                  <c:v>0.94682857142857124</c:v>
                </c:pt>
                <c:pt idx="1519">
                  <c:v>0.93539999999999979</c:v>
                </c:pt>
                <c:pt idx="1520">
                  <c:v>0.92397142857142833</c:v>
                </c:pt>
                <c:pt idx="1521">
                  <c:v>0.93042857142857116</c:v>
                </c:pt>
                <c:pt idx="1522">
                  <c:v>0.93020714285714257</c:v>
                </c:pt>
                <c:pt idx="1523">
                  <c:v>0.93199285714285673</c:v>
                </c:pt>
                <c:pt idx="1524">
                  <c:v>0.93382142857142825</c:v>
                </c:pt>
                <c:pt idx="1525">
                  <c:v>0.93364999999999987</c:v>
                </c:pt>
                <c:pt idx="1526">
                  <c:v>0.93347857142857116</c:v>
                </c:pt>
                <c:pt idx="1527">
                  <c:v>0.93330714285714245</c:v>
                </c:pt>
                <c:pt idx="1528">
                  <c:v>0.93313571428571407</c:v>
                </c:pt>
                <c:pt idx="1529">
                  <c:v>0.93153571428571402</c:v>
                </c:pt>
                <c:pt idx="1530">
                  <c:v>0.93044285714285679</c:v>
                </c:pt>
                <c:pt idx="1531">
                  <c:v>0.92901428571428546</c:v>
                </c:pt>
                <c:pt idx="1532">
                  <c:v>0.92758571428571401</c:v>
                </c:pt>
                <c:pt idx="1533">
                  <c:v>0.92615714285714268</c:v>
                </c:pt>
                <c:pt idx="1534">
                  <c:v>0.92472857142857123</c:v>
                </c:pt>
                <c:pt idx="1535">
                  <c:v>0.9232999999999999</c:v>
                </c:pt>
                <c:pt idx="1536">
                  <c:v>0.90153571428571411</c:v>
                </c:pt>
                <c:pt idx="1537">
                  <c:v>0.87693571428571426</c:v>
                </c:pt>
                <c:pt idx="1538">
                  <c:v>0.8523357142857142</c:v>
                </c:pt>
                <c:pt idx="1539">
                  <c:v>0.82773571428571435</c:v>
                </c:pt>
                <c:pt idx="1540">
                  <c:v>0.8031357142857144</c:v>
                </c:pt>
                <c:pt idx="1541">
                  <c:v>0.77853571428571455</c:v>
                </c:pt>
                <c:pt idx="1542">
                  <c:v>0.75393571428571438</c:v>
                </c:pt>
                <c:pt idx="1543">
                  <c:v>0.73076428571428576</c:v>
                </c:pt>
                <c:pt idx="1544">
                  <c:v>0.70759285714285725</c:v>
                </c:pt>
                <c:pt idx="1545">
                  <c:v>0.68442142857142862</c:v>
                </c:pt>
                <c:pt idx="1546">
                  <c:v>0.66125</c:v>
                </c:pt>
                <c:pt idx="1547">
                  <c:v>0.63807857142857138</c:v>
                </c:pt>
                <c:pt idx="1548">
                  <c:v>0.61490714285714276</c:v>
                </c:pt>
                <c:pt idx="1549">
                  <c:v>0.59173571428571414</c:v>
                </c:pt>
                <c:pt idx="1550">
                  <c:v>0.58889999999999987</c:v>
                </c:pt>
                <c:pt idx="1551">
                  <c:v>0.58889999999999987</c:v>
                </c:pt>
                <c:pt idx="1552">
                  <c:v>0.58040714285714279</c:v>
                </c:pt>
                <c:pt idx="1553">
                  <c:v>0.56762857142857126</c:v>
                </c:pt>
                <c:pt idx="1554">
                  <c:v>0.55484999999999984</c:v>
                </c:pt>
                <c:pt idx="1555">
                  <c:v>0.54207142857142843</c:v>
                </c:pt>
                <c:pt idx="1556">
                  <c:v>0.52929285714285712</c:v>
                </c:pt>
                <c:pt idx="1557">
                  <c:v>0.5165142857142857</c:v>
                </c:pt>
                <c:pt idx="1558">
                  <c:v>0.50373571428571429</c:v>
                </c:pt>
                <c:pt idx="1559">
                  <c:v>0.49095714285714287</c:v>
                </c:pt>
                <c:pt idx="1560">
                  <c:v>0.47817857142857145</c:v>
                </c:pt>
                <c:pt idx="1561">
                  <c:v>0.46540000000000009</c:v>
                </c:pt>
                <c:pt idx="1562">
                  <c:v>0.45262142857142867</c:v>
                </c:pt>
                <c:pt idx="1563">
                  <c:v>0.4398428571428572</c:v>
                </c:pt>
                <c:pt idx="1564">
                  <c:v>0.42706428571428579</c:v>
                </c:pt>
                <c:pt idx="1565">
                  <c:v>0.41428571428571431</c:v>
                </c:pt>
                <c:pt idx="1566">
                  <c:v>0.41000000000000009</c:v>
                </c:pt>
                <c:pt idx="1567">
                  <c:v>0.39023571428571435</c:v>
                </c:pt>
                <c:pt idx="1568">
                  <c:v>0.37047142857142867</c:v>
                </c:pt>
                <c:pt idx="1569">
                  <c:v>0.35070714285714294</c:v>
                </c:pt>
                <c:pt idx="1570">
                  <c:v>0.33177857142857148</c:v>
                </c:pt>
                <c:pt idx="1571">
                  <c:v>0.30622142857142859</c:v>
                </c:pt>
                <c:pt idx="1572">
                  <c:v>0.28243571428571435</c:v>
                </c:pt>
                <c:pt idx="1573">
                  <c:v>0.25100714285714293</c:v>
                </c:pt>
                <c:pt idx="1574">
                  <c:v>0.21957857142857148</c:v>
                </c:pt>
                <c:pt idx="1575">
                  <c:v>-0.03</c:v>
                </c:pt>
                <c:pt idx="1576">
                  <c:v>-0.03</c:v>
                </c:pt>
                <c:pt idx="1577">
                  <c:v>-0.03</c:v>
                </c:pt>
                <c:pt idx="1578">
                  <c:v>-0.03</c:v>
                </c:pt>
                <c:pt idx="1579">
                  <c:v>-0.03</c:v>
                </c:pt>
                <c:pt idx="1580">
                  <c:v>-0.03</c:v>
                </c:pt>
                <c:pt idx="1581">
                  <c:v>-3.9100000000000003E-2</c:v>
                </c:pt>
                <c:pt idx="1582">
                  <c:v>-3.9100000000000003E-2</c:v>
                </c:pt>
                <c:pt idx="1583">
                  <c:v>-3.9100000000000003E-2</c:v>
                </c:pt>
                <c:pt idx="1584">
                  <c:v>-4.82E-2</c:v>
                </c:pt>
                <c:pt idx="1585">
                  <c:v>-4.82E-2</c:v>
                </c:pt>
                <c:pt idx="1586">
                  <c:v>-9.4600000000000004E-2</c:v>
                </c:pt>
                <c:pt idx="1587">
                  <c:v>-0.10929999999999999</c:v>
                </c:pt>
                <c:pt idx="1588">
                  <c:v>-0.1164</c:v>
                </c:pt>
                <c:pt idx="1589">
                  <c:v>-0.1164</c:v>
                </c:pt>
                <c:pt idx="1590">
                  <c:v>-0.1164</c:v>
                </c:pt>
                <c:pt idx="1591">
                  <c:v>-0.1164</c:v>
                </c:pt>
                <c:pt idx="1592">
                  <c:v>-0.1164</c:v>
                </c:pt>
                <c:pt idx="1593">
                  <c:v>-0.1164</c:v>
                </c:pt>
                <c:pt idx="1594">
                  <c:v>-0.1164</c:v>
                </c:pt>
                <c:pt idx="1595">
                  <c:v>-0.1164</c:v>
                </c:pt>
                <c:pt idx="1596">
                  <c:v>-0.1164</c:v>
                </c:pt>
                <c:pt idx="1597">
                  <c:v>-0.1164</c:v>
                </c:pt>
                <c:pt idx="1598">
                  <c:v>0.6714</c:v>
                </c:pt>
                <c:pt idx="1599">
                  <c:v>0.56000000000000005</c:v>
                </c:pt>
                <c:pt idx="1600">
                  <c:v>0.5091</c:v>
                </c:pt>
                <c:pt idx="1601">
                  <c:v>0.4083</c:v>
                </c:pt>
                <c:pt idx="1602">
                  <c:v>0.41539999999999999</c:v>
                </c:pt>
                <c:pt idx="1603">
                  <c:v>0.41539999999999999</c:v>
                </c:pt>
                <c:pt idx="1604">
                  <c:v>0.41539999999999999</c:v>
                </c:pt>
                <c:pt idx="1605">
                  <c:v>0.41539999999999999</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pt idx="3120">
                  <c:v>0</c:v>
                </c:pt>
                <c:pt idx="3121">
                  <c:v>0</c:v>
                </c:pt>
                <c:pt idx="3122">
                  <c:v>0</c:v>
                </c:pt>
                <c:pt idx="3123">
                  <c:v>0</c:v>
                </c:pt>
                <c:pt idx="3124">
                  <c:v>0</c:v>
                </c:pt>
                <c:pt idx="3125">
                  <c:v>0</c:v>
                </c:pt>
                <c:pt idx="3126">
                  <c:v>0</c:v>
                </c:pt>
                <c:pt idx="3127">
                  <c:v>0</c:v>
                </c:pt>
                <c:pt idx="3128">
                  <c:v>0</c:v>
                </c:pt>
                <c:pt idx="3129">
                  <c:v>0</c:v>
                </c:pt>
                <c:pt idx="3130">
                  <c:v>0</c:v>
                </c:pt>
                <c:pt idx="3131">
                  <c:v>0</c:v>
                </c:pt>
                <c:pt idx="3132">
                  <c:v>0</c:v>
                </c:pt>
                <c:pt idx="3133">
                  <c:v>0</c:v>
                </c:pt>
                <c:pt idx="3134">
                  <c:v>0</c:v>
                </c:pt>
                <c:pt idx="3135">
                  <c:v>0</c:v>
                </c:pt>
                <c:pt idx="3136">
                  <c:v>0</c:v>
                </c:pt>
                <c:pt idx="3137">
                  <c:v>0</c:v>
                </c:pt>
                <c:pt idx="3138">
                  <c:v>0</c:v>
                </c:pt>
                <c:pt idx="3139">
                  <c:v>0</c:v>
                </c:pt>
                <c:pt idx="3140">
                  <c:v>0</c:v>
                </c:pt>
                <c:pt idx="3141">
                  <c:v>0</c:v>
                </c:pt>
                <c:pt idx="3142">
                  <c:v>0</c:v>
                </c:pt>
                <c:pt idx="3143">
                  <c:v>0</c:v>
                </c:pt>
                <c:pt idx="3144">
                  <c:v>0</c:v>
                </c:pt>
                <c:pt idx="3145">
                  <c:v>0</c:v>
                </c:pt>
                <c:pt idx="3146">
                  <c:v>0</c:v>
                </c:pt>
                <c:pt idx="3147">
                  <c:v>0</c:v>
                </c:pt>
                <c:pt idx="3148">
                  <c:v>0</c:v>
                </c:pt>
                <c:pt idx="3149">
                  <c:v>0</c:v>
                </c:pt>
                <c:pt idx="3150">
                  <c:v>0</c:v>
                </c:pt>
                <c:pt idx="3151">
                  <c:v>0</c:v>
                </c:pt>
                <c:pt idx="3152">
                  <c:v>0</c:v>
                </c:pt>
                <c:pt idx="3153">
                  <c:v>0</c:v>
                </c:pt>
                <c:pt idx="3154">
                  <c:v>0</c:v>
                </c:pt>
                <c:pt idx="3155">
                  <c:v>0</c:v>
                </c:pt>
                <c:pt idx="3156">
                  <c:v>0</c:v>
                </c:pt>
                <c:pt idx="3157">
                  <c:v>0</c:v>
                </c:pt>
                <c:pt idx="3158">
                  <c:v>0</c:v>
                </c:pt>
                <c:pt idx="3159">
                  <c:v>0</c:v>
                </c:pt>
                <c:pt idx="3160">
                  <c:v>0</c:v>
                </c:pt>
                <c:pt idx="3161">
                  <c:v>0</c:v>
                </c:pt>
                <c:pt idx="3162">
                  <c:v>0</c:v>
                </c:pt>
                <c:pt idx="3163">
                  <c:v>0</c:v>
                </c:pt>
                <c:pt idx="3164">
                  <c:v>0</c:v>
                </c:pt>
                <c:pt idx="3165">
                  <c:v>0</c:v>
                </c:pt>
                <c:pt idx="3166">
                  <c:v>0</c:v>
                </c:pt>
                <c:pt idx="3167">
                  <c:v>0</c:v>
                </c:pt>
                <c:pt idx="3168">
                  <c:v>0</c:v>
                </c:pt>
                <c:pt idx="3169">
                  <c:v>0</c:v>
                </c:pt>
                <c:pt idx="3170">
                  <c:v>0</c:v>
                </c:pt>
                <c:pt idx="3171">
                  <c:v>0</c:v>
                </c:pt>
                <c:pt idx="3172">
                  <c:v>0</c:v>
                </c:pt>
                <c:pt idx="3173">
                  <c:v>0</c:v>
                </c:pt>
                <c:pt idx="3174">
                  <c:v>0</c:v>
                </c:pt>
                <c:pt idx="3175">
                  <c:v>0</c:v>
                </c:pt>
                <c:pt idx="3176">
                  <c:v>0</c:v>
                </c:pt>
                <c:pt idx="3177">
                  <c:v>0</c:v>
                </c:pt>
                <c:pt idx="3178">
                  <c:v>0</c:v>
                </c:pt>
                <c:pt idx="3179">
                  <c:v>0</c:v>
                </c:pt>
                <c:pt idx="3180">
                  <c:v>0</c:v>
                </c:pt>
                <c:pt idx="3181">
                  <c:v>0</c:v>
                </c:pt>
                <c:pt idx="3182">
                  <c:v>0</c:v>
                </c:pt>
                <c:pt idx="3183">
                  <c:v>0</c:v>
                </c:pt>
                <c:pt idx="3184">
                  <c:v>0</c:v>
                </c:pt>
                <c:pt idx="3185">
                  <c:v>0</c:v>
                </c:pt>
                <c:pt idx="3186">
                  <c:v>0</c:v>
                </c:pt>
                <c:pt idx="3187">
                  <c:v>0</c:v>
                </c:pt>
                <c:pt idx="3188">
                  <c:v>0</c:v>
                </c:pt>
                <c:pt idx="3189">
                  <c:v>0</c:v>
                </c:pt>
                <c:pt idx="3190">
                  <c:v>0</c:v>
                </c:pt>
                <c:pt idx="3191">
                  <c:v>0</c:v>
                </c:pt>
                <c:pt idx="3192">
                  <c:v>0</c:v>
                </c:pt>
                <c:pt idx="3193">
                  <c:v>0</c:v>
                </c:pt>
                <c:pt idx="3194">
                  <c:v>0</c:v>
                </c:pt>
                <c:pt idx="3195">
                  <c:v>0</c:v>
                </c:pt>
                <c:pt idx="3196">
                  <c:v>0</c:v>
                </c:pt>
                <c:pt idx="3197">
                  <c:v>0</c:v>
                </c:pt>
                <c:pt idx="3198">
                  <c:v>0</c:v>
                </c:pt>
                <c:pt idx="3199">
                  <c:v>0</c:v>
                </c:pt>
                <c:pt idx="3200">
                  <c:v>0</c:v>
                </c:pt>
                <c:pt idx="3201">
                  <c:v>0</c:v>
                </c:pt>
                <c:pt idx="3202">
                  <c:v>0</c:v>
                </c:pt>
                <c:pt idx="3203">
                  <c:v>0</c:v>
                </c:pt>
                <c:pt idx="3204">
                  <c:v>0</c:v>
                </c:pt>
                <c:pt idx="3205">
                  <c:v>0</c:v>
                </c:pt>
                <c:pt idx="3206">
                  <c:v>0</c:v>
                </c:pt>
                <c:pt idx="3207">
                  <c:v>0</c:v>
                </c:pt>
                <c:pt idx="3208">
                  <c:v>0</c:v>
                </c:pt>
                <c:pt idx="3209">
                  <c:v>0</c:v>
                </c:pt>
                <c:pt idx="3210">
                  <c:v>0</c:v>
                </c:pt>
                <c:pt idx="3211">
                  <c:v>0</c:v>
                </c:pt>
                <c:pt idx="3212">
                  <c:v>0</c:v>
                </c:pt>
                <c:pt idx="3213">
                  <c:v>0</c:v>
                </c:pt>
                <c:pt idx="3214">
                  <c:v>0</c:v>
                </c:pt>
                <c:pt idx="3215">
                  <c:v>0</c:v>
                </c:pt>
                <c:pt idx="3216">
                  <c:v>0</c:v>
                </c:pt>
                <c:pt idx="3217">
                  <c:v>0</c:v>
                </c:pt>
                <c:pt idx="3218">
                  <c:v>0</c:v>
                </c:pt>
                <c:pt idx="3219">
                  <c:v>0</c:v>
                </c:pt>
                <c:pt idx="3220">
                  <c:v>0</c:v>
                </c:pt>
                <c:pt idx="3221">
                  <c:v>0</c:v>
                </c:pt>
                <c:pt idx="3222">
                  <c:v>0</c:v>
                </c:pt>
                <c:pt idx="3223">
                  <c:v>0</c:v>
                </c:pt>
                <c:pt idx="3224">
                  <c:v>0</c:v>
                </c:pt>
                <c:pt idx="3225">
                  <c:v>0</c:v>
                </c:pt>
                <c:pt idx="3226">
                  <c:v>0</c:v>
                </c:pt>
                <c:pt idx="3227">
                  <c:v>0</c:v>
                </c:pt>
                <c:pt idx="3228">
                  <c:v>0</c:v>
                </c:pt>
                <c:pt idx="3229">
                  <c:v>0</c:v>
                </c:pt>
                <c:pt idx="3230">
                  <c:v>0</c:v>
                </c:pt>
                <c:pt idx="3231">
                  <c:v>0</c:v>
                </c:pt>
                <c:pt idx="3232">
                  <c:v>0</c:v>
                </c:pt>
                <c:pt idx="3233">
                  <c:v>0</c:v>
                </c:pt>
                <c:pt idx="3234">
                  <c:v>0</c:v>
                </c:pt>
                <c:pt idx="3235">
                  <c:v>0</c:v>
                </c:pt>
                <c:pt idx="3236">
                  <c:v>0</c:v>
                </c:pt>
                <c:pt idx="3237">
                  <c:v>0</c:v>
                </c:pt>
                <c:pt idx="3238">
                  <c:v>0</c:v>
                </c:pt>
                <c:pt idx="3239">
                  <c:v>0</c:v>
                </c:pt>
                <c:pt idx="3240">
                  <c:v>0</c:v>
                </c:pt>
                <c:pt idx="3241">
                  <c:v>0</c:v>
                </c:pt>
                <c:pt idx="3242">
                  <c:v>0</c:v>
                </c:pt>
                <c:pt idx="3243">
                  <c:v>0</c:v>
                </c:pt>
                <c:pt idx="3244">
                  <c:v>0</c:v>
                </c:pt>
                <c:pt idx="3245">
                  <c:v>0</c:v>
                </c:pt>
                <c:pt idx="3246">
                  <c:v>0</c:v>
                </c:pt>
                <c:pt idx="3247">
                  <c:v>0</c:v>
                </c:pt>
                <c:pt idx="3248">
                  <c:v>0</c:v>
                </c:pt>
                <c:pt idx="3249">
                  <c:v>0</c:v>
                </c:pt>
                <c:pt idx="3250">
                  <c:v>0</c:v>
                </c:pt>
                <c:pt idx="3251">
                  <c:v>0</c:v>
                </c:pt>
                <c:pt idx="3252">
                  <c:v>0</c:v>
                </c:pt>
                <c:pt idx="3253">
                  <c:v>0</c:v>
                </c:pt>
                <c:pt idx="3254">
                  <c:v>0</c:v>
                </c:pt>
                <c:pt idx="3255">
                  <c:v>0</c:v>
                </c:pt>
                <c:pt idx="3256">
                  <c:v>0</c:v>
                </c:pt>
                <c:pt idx="3257">
                  <c:v>0</c:v>
                </c:pt>
                <c:pt idx="3258">
                  <c:v>0</c:v>
                </c:pt>
                <c:pt idx="3259">
                  <c:v>0</c:v>
                </c:pt>
                <c:pt idx="3260">
                  <c:v>0</c:v>
                </c:pt>
                <c:pt idx="3261">
                  <c:v>0</c:v>
                </c:pt>
                <c:pt idx="3262">
                  <c:v>0</c:v>
                </c:pt>
                <c:pt idx="3263">
                  <c:v>0</c:v>
                </c:pt>
                <c:pt idx="3264">
                  <c:v>0</c:v>
                </c:pt>
                <c:pt idx="3265">
                  <c:v>0</c:v>
                </c:pt>
                <c:pt idx="3266">
                  <c:v>0</c:v>
                </c:pt>
                <c:pt idx="3267">
                  <c:v>0</c:v>
                </c:pt>
                <c:pt idx="3268">
                  <c:v>0</c:v>
                </c:pt>
                <c:pt idx="3269">
                  <c:v>0</c:v>
                </c:pt>
                <c:pt idx="3270">
                  <c:v>0</c:v>
                </c:pt>
                <c:pt idx="3271">
                  <c:v>0</c:v>
                </c:pt>
                <c:pt idx="3272">
                  <c:v>0</c:v>
                </c:pt>
                <c:pt idx="3273">
                  <c:v>0</c:v>
                </c:pt>
                <c:pt idx="3274">
                  <c:v>0</c:v>
                </c:pt>
                <c:pt idx="3275">
                  <c:v>0</c:v>
                </c:pt>
                <c:pt idx="3276">
                  <c:v>0</c:v>
                </c:pt>
                <c:pt idx="3277">
                  <c:v>0</c:v>
                </c:pt>
                <c:pt idx="3278">
                  <c:v>0</c:v>
                </c:pt>
                <c:pt idx="3279">
                  <c:v>0</c:v>
                </c:pt>
                <c:pt idx="3280">
                  <c:v>0</c:v>
                </c:pt>
                <c:pt idx="3281">
                  <c:v>0</c:v>
                </c:pt>
                <c:pt idx="3282">
                  <c:v>0</c:v>
                </c:pt>
                <c:pt idx="3283">
                  <c:v>0</c:v>
                </c:pt>
                <c:pt idx="3284">
                  <c:v>0</c:v>
                </c:pt>
                <c:pt idx="3285">
                  <c:v>0</c:v>
                </c:pt>
                <c:pt idx="3286">
                  <c:v>0</c:v>
                </c:pt>
                <c:pt idx="3287">
                  <c:v>0</c:v>
                </c:pt>
                <c:pt idx="3288">
                  <c:v>0</c:v>
                </c:pt>
                <c:pt idx="3289">
                  <c:v>0</c:v>
                </c:pt>
                <c:pt idx="3290">
                  <c:v>0</c:v>
                </c:pt>
                <c:pt idx="3291">
                  <c:v>0</c:v>
                </c:pt>
                <c:pt idx="3292">
                  <c:v>0</c:v>
                </c:pt>
                <c:pt idx="3293">
                  <c:v>0</c:v>
                </c:pt>
                <c:pt idx="3294">
                  <c:v>0</c:v>
                </c:pt>
                <c:pt idx="3295">
                  <c:v>0</c:v>
                </c:pt>
                <c:pt idx="3296">
                  <c:v>0</c:v>
                </c:pt>
                <c:pt idx="3297">
                  <c:v>0</c:v>
                </c:pt>
                <c:pt idx="3298">
                  <c:v>0</c:v>
                </c:pt>
                <c:pt idx="3299">
                  <c:v>0</c:v>
                </c:pt>
                <c:pt idx="3300">
                  <c:v>0</c:v>
                </c:pt>
                <c:pt idx="3301">
                  <c:v>0</c:v>
                </c:pt>
                <c:pt idx="3302">
                  <c:v>0</c:v>
                </c:pt>
                <c:pt idx="3303">
                  <c:v>0</c:v>
                </c:pt>
                <c:pt idx="3304">
                  <c:v>0</c:v>
                </c:pt>
                <c:pt idx="3305">
                  <c:v>0</c:v>
                </c:pt>
                <c:pt idx="3306">
                  <c:v>0</c:v>
                </c:pt>
                <c:pt idx="3307">
                  <c:v>0</c:v>
                </c:pt>
                <c:pt idx="3308">
                  <c:v>0</c:v>
                </c:pt>
                <c:pt idx="3309">
                  <c:v>0</c:v>
                </c:pt>
                <c:pt idx="3310">
                  <c:v>0</c:v>
                </c:pt>
                <c:pt idx="3311">
                  <c:v>0</c:v>
                </c:pt>
                <c:pt idx="3312">
                  <c:v>0</c:v>
                </c:pt>
                <c:pt idx="3313">
                  <c:v>0</c:v>
                </c:pt>
                <c:pt idx="3314">
                  <c:v>0</c:v>
                </c:pt>
                <c:pt idx="3315">
                  <c:v>0</c:v>
                </c:pt>
                <c:pt idx="3316">
                  <c:v>0</c:v>
                </c:pt>
                <c:pt idx="3317">
                  <c:v>0</c:v>
                </c:pt>
                <c:pt idx="3318">
                  <c:v>0</c:v>
                </c:pt>
                <c:pt idx="3319">
                  <c:v>0</c:v>
                </c:pt>
                <c:pt idx="3320">
                  <c:v>0</c:v>
                </c:pt>
                <c:pt idx="3321">
                  <c:v>0</c:v>
                </c:pt>
                <c:pt idx="3322">
                  <c:v>0</c:v>
                </c:pt>
                <c:pt idx="3323">
                  <c:v>0</c:v>
                </c:pt>
                <c:pt idx="3324">
                  <c:v>0</c:v>
                </c:pt>
                <c:pt idx="3325">
                  <c:v>0</c:v>
                </c:pt>
                <c:pt idx="3326">
                  <c:v>0</c:v>
                </c:pt>
                <c:pt idx="3327">
                  <c:v>0</c:v>
                </c:pt>
                <c:pt idx="3328">
                  <c:v>0</c:v>
                </c:pt>
                <c:pt idx="3329">
                  <c:v>0</c:v>
                </c:pt>
                <c:pt idx="3330">
                  <c:v>0</c:v>
                </c:pt>
                <c:pt idx="3331">
                  <c:v>0</c:v>
                </c:pt>
                <c:pt idx="3332">
                  <c:v>0</c:v>
                </c:pt>
                <c:pt idx="3333">
                  <c:v>0</c:v>
                </c:pt>
                <c:pt idx="3334">
                  <c:v>0</c:v>
                </c:pt>
                <c:pt idx="3335">
                  <c:v>0</c:v>
                </c:pt>
                <c:pt idx="3336">
                  <c:v>0</c:v>
                </c:pt>
                <c:pt idx="3337">
                  <c:v>0</c:v>
                </c:pt>
                <c:pt idx="3338">
                  <c:v>0</c:v>
                </c:pt>
                <c:pt idx="3339">
                  <c:v>0</c:v>
                </c:pt>
                <c:pt idx="3340">
                  <c:v>0</c:v>
                </c:pt>
                <c:pt idx="3341">
                  <c:v>0</c:v>
                </c:pt>
                <c:pt idx="3342">
                  <c:v>0</c:v>
                </c:pt>
                <c:pt idx="3343">
                  <c:v>0</c:v>
                </c:pt>
                <c:pt idx="3344">
                  <c:v>0</c:v>
                </c:pt>
                <c:pt idx="3345">
                  <c:v>0</c:v>
                </c:pt>
                <c:pt idx="3346">
                  <c:v>0</c:v>
                </c:pt>
                <c:pt idx="3347">
                  <c:v>0</c:v>
                </c:pt>
                <c:pt idx="3348">
                  <c:v>0</c:v>
                </c:pt>
                <c:pt idx="3349">
                  <c:v>0</c:v>
                </c:pt>
                <c:pt idx="3350">
                  <c:v>0</c:v>
                </c:pt>
                <c:pt idx="3351">
                  <c:v>0</c:v>
                </c:pt>
                <c:pt idx="3352">
                  <c:v>0</c:v>
                </c:pt>
                <c:pt idx="3353">
                  <c:v>0</c:v>
                </c:pt>
                <c:pt idx="3354">
                  <c:v>0</c:v>
                </c:pt>
                <c:pt idx="3355">
                  <c:v>0</c:v>
                </c:pt>
                <c:pt idx="3356">
                  <c:v>0</c:v>
                </c:pt>
                <c:pt idx="3357">
                  <c:v>0</c:v>
                </c:pt>
                <c:pt idx="3358">
                  <c:v>0</c:v>
                </c:pt>
                <c:pt idx="3359">
                  <c:v>0</c:v>
                </c:pt>
                <c:pt idx="3360">
                  <c:v>0</c:v>
                </c:pt>
                <c:pt idx="3361">
                  <c:v>0</c:v>
                </c:pt>
                <c:pt idx="3362">
                  <c:v>0</c:v>
                </c:pt>
                <c:pt idx="3363">
                  <c:v>0</c:v>
                </c:pt>
                <c:pt idx="3364">
                  <c:v>0</c:v>
                </c:pt>
                <c:pt idx="3365">
                  <c:v>0</c:v>
                </c:pt>
                <c:pt idx="3366">
                  <c:v>0</c:v>
                </c:pt>
                <c:pt idx="3367">
                  <c:v>0</c:v>
                </c:pt>
                <c:pt idx="3368">
                  <c:v>0</c:v>
                </c:pt>
                <c:pt idx="3369">
                  <c:v>0</c:v>
                </c:pt>
                <c:pt idx="3370">
                  <c:v>0</c:v>
                </c:pt>
                <c:pt idx="3371">
                  <c:v>0</c:v>
                </c:pt>
                <c:pt idx="3372">
                  <c:v>0</c:v>
                </c:pt>
                <c:pt idx="3373">
                  <c:v>0</c:v>
                </c:pt>
                <c:pt idx="3374">
                  <c:v>0</c:v>
                </c:pt>
                <c:pt idx="3375">
                  <c:v>0</c:v>
                </c:pt>
                <c:pt idx="3376">
                  <c:v>0</c:v>
                </c:pt>
                <c:pt idx="3377">
                  <c:v>0</c:v>
                </c:pt>
                <c:pt idx="3378">
                  <c:v>0</c:v>
                </c:pt>
                <c:pt idx="3379">
                  <c:v>0</c:v>
                </c:pt>
                <c:pt idx="3380">
                  <c:v>0</c:v>
                </c:pt>
                <c:pt idx="3381">
                  <c:v>0</c:v>
                </c:pt>
                <c:pt idx="3382">
                  <c:v>0</c:v>
                </c:pt>
                <c:pt idx="3383">
                  <c:v>0</c:v>
                </c:pt>
                <c:pt idx="3384">
                  <c:v>0</c:v>
                </c:pt>
                <c:pt idx="3385">
                  <c:v>0</c:v>
                </c:pt>
                <c:pt idx="3386">
                  <c:v>0</c:v>
                </c:pt>
                <c:pt idx="3387">
                  <c:v>0</c:v>
                </c:pt>
                <c:pt idx="3388">
                  <c:v>0</c:v>
                </c:pt>
                <c:pt idx="3389">
                  <c:v>0</c:v>
                </c:pt>
                <c:pt idx="3390">
                  <c:v>0</c:v>
                </c:pt>
                <c:pt idx="3391">
                  <c:v>0</c:v>
                </c:pt>
                <c:pt idx="3392">
                  <c:v>0</c:v>
                </c:pt>
                <c:pt idx="3393">
                  <c:v>0</c:v>
                </c:pt>
                <c:pt idx="3394">
                  <c:v>0</c:v>
                </c:pt>
                <c:pt idx="3395">
                  <c:v>0</c:v>
                </c:pt>
                <c:pt idx="3396">
                  <c:v>0</c:v>
                </c:pt>
                <c:pt idx="3397">
                  <c:v>0</c:v>
                </c:pt>
                <c:pt idx="3398">
                  <c:v>0</c:v>
                </c:pt>
                <c:pt idx="3399">
                  <c:v>0</c:v>
                </c:pt>
                <c:pt idx="3400">
                  <c:v>0</c:v>
                </c:pt>
                <c:pt idx="3401">
                  <c:v>0</c:v>
                </c:pt>
                <c:pt idx="3402">
                  <c:v>0</c:v>
                </c:pt>
                <c:pt idx="3403">
                  <c:v>0</c:v>
                </c:pt>
                <c:pt idx="3404">
                  <c:v>0</c:v>
                </c:pt>
                <c:pt idx="3405">
                  <c:v>0</c:v>
                </c:pt>
                <c:pt idx="3406">
                  <c:v>0</c:v>
                </c:pt>
                <c:pt idx="3407">
                  <c:v>0</c:v>
                </c:pt>
                <c:pt idx="3408">
                  <c:v>0</c:v>
                </c:pt>
                <c:pt idx="3409">
                  <c:v>0</c:v>
                </c:pt>
                <c:pt idx="3410">
                  <c:v>0</c:v>
                </c:pt>
                <c:pt idx="3411">
                  <c:v>0</c:v>
                </c:pt>
                <c:pt idx="3412">
                  <c:v>0</c:v>
                </c:pt>
                <c:pt idx="3413">
                  <c:v>0</c:v>
                </c:pt>
                <c:pt idx="3414">
                  <c:v>0</c:v>
                </c:pt>
                <c:pt idx="3415">
                  <c:v>0</c:v>
                </c:pt>
                <c:pt idx="3416">
                  <c:v>0</c:v>
                </c:pt>
                <c:pt idx="3417">
                  <c:v>0</c:v>
                </c:pt>
                <c:pt idx="3418">
                  <c:v>0</c:v>
                </c:pt>
                <c:pt idx="3419">
                  <c:v>0</c:v>
                </c:pt>
                <c:pt idx="3420">
                  <c:v>0</c:v>
                </c:pt>
                <c:pt idx="3421">
                  <c:v>0</c:v>
                </c:pt>
                <c:pt idx="3422">
                  <c:v>0</c:v>
                </c:pt>
                <c:pt idx="3423">
                  <c:v>0</c:v>
                </c:pt>
                <c:pt idx="3424">
                  <c:v>0</c:v>
                </c:pt>
                <c:pt idx="3425">
                  <c:v>0</c:v>
                </c:pt>
                <c:pt idx="3426">
                  <c:v>0</c:v>
                </c:pt>
                <c:pt idx="3427">
                  <c:v>0</c:v>
                </c:pt>
                <c:pt idx="3428">
                  <c:v>0</c:v>
                </c:pt>
                <c:pt idx="3429">
                  <c:v>0</c:v>
                </c:pt>
                <c:pt idx="3430">
                  <c:v>0</c:v>
                </c:pt>
                <c:pt idx="3431">
                  <c:v>0</c:v>
                </c:pt>
                <c:pt idx="3432">
                  <c:v>0</c:v>
                </c:pt>
                <c:pt idx="3433">
                  <c:v>0</c:v>
                </c:pt>
                <c:pt idx="3434">
                  <c:v>0</c:v>
                </c:pt>
                <c:pt idx="3435">
                  <c:v>0</c:v>
                </c:pt>
                <c:pt idx="3436">
                  <c:v>0</c:v>
                </c:pt>
                <c:pt idx="3437">
                  <c:v>0</c:v>
                </c:pt>
                <c:pt idx="3438">
                  <c:v>0</c:v>
                </c:pt>
                <c:pt idx="3439">
                  <c:v>0</c:v>
                </c:pt>
                <c:pt idx="3440">
                  <c:v>0</c:v>
                </c:pt>
                <c:pt idx="3441">
                  <c:v>0</c:v>
                </c:pt>
                <c:pt idx="3442">
                  <c:v>0</c:v>
                </c:pt>
                <c:pt idx="3443">
                  <c:v>0</c:v>
                </c:pt>
                <c:pt idx="3444">
                  <c:v>0</c:v>
                </c:pt>
                <c:pt idx="3445">
                  <c:v>0</c:v>
                </c:pt>
                <c:pt idx="3446">
                  <c:v>0</c:v>
                </c:pt>
                <c:pt idx="3447">
                  <c:v>0</c:v>
                </c:pt>
                <c:pt idx="3448">
                  <c:v>0</c:v>
                </c:pt>
                <c:pt idx="3449">
                  <c:v>0</c:v>
                </c:pt>
                <c:pt idx="3450">
                  <c:v>0</c:v>
                </c:pt>
                <c:pt idx="3451">
                  <c:v>0</c:v>
                </c:pt>
                <c:pt idx="3452">
                  <c:v>0</c:v>
                </c:pt>
                <c:pt idx="3453">
                  <c:v>0</c:v>
                </c:pt>
                <c:pt idx="3454">
                  <c:v>0</c:v>
                </c:pt>
                <c:pt idx="3455">
                  <c:v>0</c:v>
                </c:pt>
                <c:pt idx="3456">
                  <c:v>0</c:v>
                </c:pt>
                <c:pt idx="3457">
                  <c:v>0</c:v>
                </c:pt>
                <c:pt idx="3458">
                  <c:v>0</c:v>
                </c:pt>
                <c:pt idx="3459">
                  <c:v>0</c:v>
                </c:pt>
                <c:pt idx="3460">
                  <c:v>0</c:v>
                </c:pt>
                <c:pt idx="3461">
                  <c:v>0</c:v>
                </c:pt>
                <c:pt idx="3462">
                  <c:v>0</c:v>
                </c:pt>
                <c:pt idx="3463">
                  <c:v>0</c:v>
                </c:pt>
                <c:pt idx="3464">
                  <c:v>0</c:v>
                </c:pt>
                <c:pt idx="3465">
                  <c:v>0</c:v>
                </c:pt>
                <c:pt idx="3466">
                  <c:v>0</c:v>
                </c:pt>
                <c:pt idx="3467">
                  <c:v>0</c:v>
                </c:pt>
                <c:pt idx="3468">
                  <c:v>0</c:v>
                </c:pt>
                <c:pt idx="3469">
                  <c:v>0</c:v>
                </c:pt>
                <c:pt idx="3470">
                  <c:v>0</c:v>
                </c:pt>
                <c:pt idx="3471">
                  <c:v>0</c:v>
                </c:pt>
                <c:pt idx="3472">
                  <c:v>0</c:v>
                </c:pt>
                <c:pt idx="3473">
                  <c:v>0</c:v>
                </c:pt>
                <c:pt idx="3474">
                  <c:v>0</c:v>
                </c:pt>
                <c:pt idx="3475">
                  <c:v>0</c:v>
                </c:pt>
                <c:pt idx="3476">
                  <c:v>0</c:v>
                </c:pt>
                <c:pt idx="3477">
                  <c:v>0</c:v>
                </c:pt>
                <c:pt idx="3478">
                  <c:v>0</c:v>
                </c:pt>
                <c:pt idx="3479">
                  <c:v>0</c:v>
                </c:pt>
                <c:pt idx="3480">
                  <c:v>0</c:v>
                </c:pt>
                <c:pt idx="3481">
                  <c:v>0</c:v>
                </c:pt>
                <c:pt idx="3482">
                  <c:v>0</c:v>
                </c:pt>
                <c:pt idx="3483">
                  <c:v>0</c:v>
                </c:pt>
                <c:pt idx="3484">
                  <c:v>0</c:v>
                </c:pt>
                <c:pt idx="3485">
                  <c:v>0</c:v>
                </c:pt>
                <c:pt idx="3486">
                  <c:v>0</c:v>
                </c:pt>
                <c:pt idx="3487">
                  <c:v>0</c:v>
                </c:pt>
                <c:pt idx="3488">
                  <c:v>0</c:v>
                </c:pt>
                <c:pt idx="3489">
                  <c:v>0</c:v>
                </c:pt>
                <c:pt idx="3490">
                  <c:v>0</c:v>
                </c:pt>
                <c:pt idx="3491">
                  <c:v>0</c:v>
                </c:pt>
                <c:pt idx="3492">
                  <c:v>0</c:v>
                </c:pt>
                <c:pt idx="3493">
                  <c:v>0</c:v>
                </c:pt>
                <c:pt idx="3494">
                  <c:v>0</c:v>
                </c:pt>
                <c:pt idx="3495">
                  <c:v>0</c:v>
                </c:pt>
                <c:pt idx="3496">
                  <c:v>0</c:v>
                </c:pt>
                <c:pt idx="3497">
                  <c:v>0</c:v>
                </c:pt>
                <c:pt idx="3498">
                  <c:v>0</c:v>
                </c:pt>
                <c:pt idx="3499">
                  <c:v>0</c:v>
                </c:pt>
                <c:pt idx="3500">
                  <c:v>0</c:v>
                </c:pt>
                <c:pt idx="3501">
                  <c:v>0</c:v>
                </c:pt>
                <c:pt idx="3502">
                  <c:v>0</c:v>
                </c:pt>
                <c:pt idx="3503">
                  <c:v>0</c:v>
                </c:pt>
                <c:pt idx="3504">
                  <c:v>0</c:v>
                </c:pt>
                <c:pt idx="3505">
                  <c:v>0</c:v>
                </c:pt>
                <c:pt idx="3506">
                  <c:v>0</c:v>
                </c:pt>
                <c:pt idx="3507">
                  <c:v>0</c:v>
                </c:pt>
                <c:pt idx="3508">
                  <c:v>0</c:v>
                </c:pt>
                <c:pt idx="3509">
                  <c:v>0</c:v>
                </c:pt>
                <c:pt idx="3510">
                  <c:v>0</c:v>
                </c:pt>
                <c:pt idx="3511">
                  <c:v>0</c:v>
                </c:pt>
                <c:pt idx="3512">
                  <c:v>0</c:v>
                </c:pt>
                <c:pt idx="3513">
                  <c:v>0</c:v>
                </c:pt>
                <c:pt idx="3514">
                  <c:v>0</c:v>
                </c:pt>
                <c:pt idx="3515">
                  <c:v>0</c:v>
                </c:pt>
                <c:pt idx="3516">
                  <c:v>0</c:v>
                </c:pt>
                <c:pt idx="3517">
                  <c:v>0</c:v>
                </c:pt>
                <c:pt idx="3518">
                  <c:v>0</c:v>
                </c:pt>
                <c:pt idx="3519">
                  <c:v>0</c:v>
                </c:pt>
                <c:pt idx="3520">
                  <c:v>0</c:v>
                </c:pt>
                <c:pt idx="3521">
                  <c:v>0</c:v>
                </c:pt>
                <c:pt idx="3522">
                  <c:v>0</c:v>
                </c:pt>
                <c:pt idx="3523">
                  <c:v>0</c:v>
                </c:pt>
                <c:pt idx="3524">
                  <c:v>0</c:v>
                </c:pt>
                <c:pt idx="3525">
                  <c:v>0</c:v>
                </c:pt>
                <c:pt idx="3526">
                  <c:v>0</c:v>
                </c:pt>
                <c:pt idx="3527">
                  <c:v>0</c:v>
                </c:pt>
                <c:pt idx="3528">
                  <c:v>0</c:v>
                </c:pt>
                <c:pt idx="3529">
                  <c:v>0</c:v>
                </c:pt>
                <c:pt idx="3530">
                  <c:v>0</c:v>
                </c:pt>
                <c:pt idx="3531">
                  <c:v>0</c:v>
                </c:pt>
                <c:pt idx="3532">
                  <c:v>0</c:v>
                </c:pt>
                <c:pt idx="3533">
                  <c:v>0</c:v>
                </c:pt>
                <c:pt idx="3534">
                  <c:v>0</c:v>
                </c:pt>
                <c:pt idx="3535">
                  <c:v>0</c:v>
                </c:pt>
                <c:pt idx="3536">
                  <c:v>0</c:v>
                </c:pt>
                <c:pt idx="3537">
                  <c:v>0</c:v>
                </c:pt>
                <c:pt idx="3538">
                  <c:v>0</c:v>
                </c:pt>
                <c:pt idx="3539">
                  <c:v>0</c:v>
                </c:pt>
                <c:pt idx="3540">
                  <c:v>0</c:v>
                </c:pt>
                <c:pt idx="3541">
                  <c:v>0</c:v>
                </c:pt>
                <c:pt idx="3542">
                  <c:v>0</c:v>
                </c:pt>
                <c:pt idx="3543">
                  <c:v>0</c:v>
                </c:pt>
                <c:pt idx="3544">
                  <c:v>0</c:v>
                </c:pt>
                <c:pt idx="3545">
                  <c:v>0</c:v>
                </c:pt>
                <c:pt idx="3546">
                  <c:v>0</c:v>
                </c:pt>
                <c:pt idx="3547">
                  <c:v>0</c:v>
                </c:pt>
                <c:pt idx="3548">
                  <c:v>0</c:v>
                </c:pt>
                <c:pt idx="3549">
                  <c:v>0</c:v>
                </c:pt>
                <c:pt idx="3550">
                  <c:v>0</c:v>
                </c:pt>
                <c:pt idx="3551">
                  <c:v>0</c:v>
                </c:pt>
                <c:pt idx="3552">
                  <c:v>0</c:v>
                </c:pt>
                <c:pt idx="3553">
                  <c:v>0</c:v>
                </c:pt>
                <c:pt idx="3554">
                  <c:v>0</c:v>
                </c:pt>
                <c:pt idx="3555">
                  <c:v>0</c:v>
                </c:pt>
                <c:pt idx="3556">
                  <c:v>0</c:v>
                </c:pt>
                <c:pt idx="3557">
                  <c:v>0</c:v>
                </c:pt>
                <c:pt idx="3558">
                  <c:v>0</c:v>
                </c:pt>
                <c:pt idx="3559">
                  <c:v>0</c:v>
                </c:pt>
                <c:pt idx="3560">
                  <c:v>0</c:v>
                </c:pt>
                <c:pt idx="3561">
                  <c:v>0</c:v>
                </c:pt>
                <c:pt idx="3562">
                  <c:v>0</c:v>
                </c:pt>
                <c:pt idx="3563">
                  <c:v>0</c:v>
                </c:pt>
                <c:pt idx="3564">
                  <c:v>0</c:v>
                </c:pt>
                <c:pt idx="3565">
                  <c:v>0</c:v>
                </c:pt>
                <c:pt idx="3566">
                  <c:v>0</c:v>
                </c:pt>
                <c:pt idx="3567">
                  <c:v>0</c:v>
                </c:pt>
                <c:pt idx="3568">
                  <c:v>0</c:v>
                </c:pt>
                <c:pt idx="3569">
                  <c:v>0</c:v>
                </c:pt>
                <c:pt idx="3570">
                  <c:v>0</c:v>
                </c:pt>
                <c:pt idx="3571">
                  <c:v>0</c:v>
                </c:pt>
                <c:pt idx="3572">
                  <c:v>0</c:v>
                </c:pt>
                <c:pt idx="3573">
                  <c:v>0</c:v>
                </c:pt>
                <c:pt idx="3574">
                  <c:v>0</c:v>
                </c:pt>
                <c:pt idx="3575">
                  <c:v>0</c:v>
                </c:pt>
                <c:pt idx="3576">
                  <c:v>0</c:v>
                </c:pt>
                <c:pt idx="3577">
                  <c:v>0</c:v>
                </c:pt>
                <c:pt idx="3578">
                  <c:v>0</c:v>
                </c:pt>
                <c:pt idx="3579">
                  <c:v>0</c:v>
                </c:pt>
                <c:pt idx="3580">
                  <c:v>0</c:v>
                </c:pt>
                <c:pt idx="3581">
                  <c:v>0</c:v>
                </c:pt>
                <c:pt idx="3582">
                  <c:v>0</c:v>
                </c:pt>
                <c:pt idx="3583">
                  <c:v>0</c:v>
                </c:pt>
                <c:pt idx="3584">
                  <c:v>0</c:v>
                </c:pt>
                <c:pt idx="3585">
                  <c:v>0</c:v>
                </c:pt>
                <c:pt idx="3586">
                  <c:v>0</c:v>
                </c:pt>
                <c:pt idx="3587">
                  <c:v>0</c:v>
                </c:pt>
                <c:pt idx="3588">
                  <c:v>0</c:v>
                </c:pt>
                <c:pt idx="3589">
                  <c:v>0</c:v>
                </c:pt>
                <c:pt idx="3590">
                  <c:v>0</c:v>
                </c:pt>
                <c:pt idx="3591">
                  <c:v>0</c:v>
                </c:pt>
                <c:pt idx="3592">
                  <c:v>0</c:v>
                </c:pt>
                <c:pt idx="3593">
                  <c:v>0</c:v>
                </c:pt>
                <c:pt idx="3594">
                  <c:v>0</c:v>
                </c:pt>
                <c:pt idx="3595">
                  <c:v>0</c:v>
                </c:pt>
                <c:pt idx="3596">
                  <c:v>0</c:v>
                </c:pt>
                <c:pt idx="3597">
                  <c:v>0</c:v>
                </c:pt>
                <c:pt idx="3598">
                  <c:v>0</c:v>
                </c:pt>
                <c:pt idx="3599">
                  <c:v>0</c:v>
                </c:pt>
                <c:pt idx="3600">
                  <c:v>0</c:v>
                </c:pt>
                <c:pt idx="3601">
                  <c:v>0</c:v>
                </c:pt>
                <c:pt idx="3602">
                  <c:v>0</c:v>
                </c:pt>
                <c:pt idx="3603">
                  <c:v>0</c:v>
                </c:pt>
                <c:pt idx="3604">
                  <c:v>0</c:v>
                </c:pt>
                <c:pt idx="3605">
                  <c:v>0</c:v>
                </c:pt>
                <c:pt idx="3606">
                  <c:v>0</c:v>
                </c:pt>
                <c:pt idx="3607">
                  <c:v>0</c:v>
                </c:pt>
                <c:pt idx="3608">
                  <c:v>0</c:v>
                </c:pt>
                <c:pt idx="3609">
                  <c:v>0</c:v>
                </c:pt>
                <c:pt idx="3610">
                  <c:v>0</c:v>
                </c:pt>
                <c:pt idx="3611">
                  <c:v>0</c:v>
                </c:pt>
                <c:pt idx="3612">
                  <c:v>0</c:v>
                </c:pt>
                <c:pt idx="3613">
                  <c:v>0</c:v>
                </c:pt>
                <c:pt idx="3614">
                  <c:v>0</c:v>
                </c:pt>
                <c:pt idx="3615">
                  <c:v>0</c:v>
                </c:pt>
                <c:pt idx="3616">
                  <c:v>0</c:v>
                </c:pt>
                <c:pt idx="3617">
                  <c:v>0</c:v>
                </c:pt>
                <c:pt idx="3618">
                  <c:v>0</c:v>
                </c:pt>
                <c:pt idx="3619">
                  <c:v>0</c:v>
                </c:pt>
                <c:pt idx="3620">
                  <c:v>0</c:v>
                </c:pt>
                <c:pt idx="3621">
                  <c:v>0</c:v>
                </c:pt>
                <c:pt idx="3622">
                  <c:v>0</c:v>
                </c:pt>
                <c:pt idx="3623">
                  <c:v>0</c:v>
                </c:pt>
                <c:pt idx="3624">
                  <c:v>0</c:v>
                </c:pt>
                <c:pt idx="3625">
                  <c:v>0</c:v>
                </c:pt>
                <c:pt idx="3626">
                  <c:v>0</c:v>
                </c:pt>
                <c:pt idx="3627">
                  <c:v>0</c:v>
                </c:pt>
                <c:pt idx="3628">
                  <c:v>0</c:v>
                </c:pt>
                <c:pt idx="3629">
                  <c:v>0</c:v>
                </c:pt>
                <c:pt idx="3630">
                  <c:v>0</c:v>
                </c:pt>
                <c:pt idx="3631">
                  <c:v>0</c:v>
                </c:pt>
                <c:pt idx="3632">
                  <c:v>0</c:v>
                </c:pt>
                <c:pt idx="3633">
                  <c:v>0</c:v>
                </c:pt>
                <c:pt idx="3634">
                  <c:v>0</c:v>
                </c:pt>
                <c:pt idx="3635">
                  <c:v>0</c:v>
                </c:pt>
                <c:pt idx="3636">
                  <c:v>0</c:v>
                </c:pt>
                <c:pt idx="3637">
                  <c:v>0</c:v>
                </c:pt>
                <c:pt idx="3638">
                  <c:v>0</c:v>
                </c:pt>
                <c:pt idx="3639">
                  <c:v>0</c:v>
                </c:pt>
                <c:pt idx="3640">
                  <c:v>0</c:v>
                </c:pt>
                <c:pt idx="3641">
                  <c:v>0</c:v>
                </c:pt>
                <c:pt idx="3642">
                  <c:v>0</c:v>
                </c:pt>
                <c:pt idx="3643">
                  <c:v>0</c:v>
                </c:pt>
                <c:pt idx="3644">
                  <c:v>0</c:v>
                </c:pt>
                <c:pt idx="3645">
                  <c:v>0</c:v>
                </c:pt>
                <c:pt idx="3646">
                  <c:v>0</c:v>
                </c:pt>
                <c:pt idx="3647">
                  <c:v>0</c:v>
                </c:pt>
                <c:pt idx="3648">
                  <c:v>0</c:v>
                </c:pt>
                <c:pt idx="3649">
                  <c:v>0</c:v>
                </c:pt>
                <c:pt idx="3650">
                  <c:v>0</c:v>
                </c:pt>
                <c:pt idx="3651">
                  <c:v>0</c:v>
                </c:pt>
                <c:pt idx="3652">
                  <c:v>0</c:v>
                </c:pt>
                <c:pt idx="3653">
                  <c:v>0</c:v>
                </c:pt>
                <c:pt idx="3654">
                  <c:v>0</c:v>
                </c:pt>
                <c:pt idx="3655">
                  <c:v>0</c:v>
                </c:pt>
                <c:pt idx="3656">
                  <c:v>0</c:v>
                </c:pt>
                <c:pt idx="3657">
                  <c:v>0</c:v>
                </c:pt>
                <c:pt idx="3658">
                  <c:v>0</c:v>
                </c:pt>
                <c:pt idx="3659">
                  <c:v>0</c:v>
                </c:pt>
                <c:pt idx="3660">
                  <c:v>0</c:v>
                </c:pt>
                <c:pt idx="3661">
                  <c:v>0</c:v>
                </c:pt>
                <c:pt idx="3662">
                  <c:v>0</c:v>
                </c:pt>
                <c:pt idx="3663">
                  <c:v>0</c:v>
                </c:pt>
                <c:pt idx="3664">
                  <c:v>0</c:v>
                </c:pt>
                <c:pt idx="3665">
                  <c:v>0</c:v>
                </c:pt>
                <c:pt idx="3666">
                  <c:v>0</c:v>
                </c:pt>
                <c:pt idx="3667">
                  <c:v>0</c:v>
                </c:pt>
                <c:pt idx="3668">
                  <c:v>0</c:v>
                </c:pt>
                <c:pt idx="3669">
                  <c:v>0</c:v>
                </c:pt>
                <c:pt idx="3670">
                  <c:v>0</c:v>
                </c:pt>
                <c:pt idx="3671">
                  <c:v>0</c:v>
                </c:pt>
                <c:pt idx="3672">
                  <c:v>0</c:v>
                </c:pt>
                <c:pt idx="3673">
                  <c:v>0</c:v>
                </c:pt>
                <c:pt idx="3674">
                  <c:v>0</c:v>
                </c:pt>
                <c:pt idx="3675">
                  <c:v>0</c:v>
                </c:pt>
                <c:pt idx="3676">
                  <c:v>0</c:v>
                </c:pt>
                <c:pt idx="3677">
                  <c:v>0</c:v>
                </c:pt>
                <c:pt idx="3678">
                  <c:v>0</c:v>
                </c:pt>
                <c:pt idx="3679">
                  <c:v>0</c:v>
                </c:pt>
                <c:pt idx="3680">
                  <c:v>0</c:v>
                </c:pt>
                <c:pt idx="3681">
                  <c:v>0</c:v>
                </c:pt>
                <c:pt idx="3682">
                  <c:v>0</c:v>
                </c:pt>
                <c:pt idx="3683">
                  <c:v>0</c:v>
                </c:pt>
                <c:pt idx="3684">
                  <c:v>0</c:v>
                </c:pt>
                <c:pt idx="3685">
                  <c:v>0</c:v>
                </c:pt>
                <c:pt idx="3686">
                  <c:v>0</c:v>
                </c:pt>
                <c:pt idx="3687">
                  <c:v>0</c:v>
                </c:pt>
                <c:pt idx="3688">
                  <c:v>0</c:v>
                </c:pt>
                <c:pt idx="3689">
                  <c:v>0</c:v>
                </c:pt>
                <c:pt idx="3690">
                  <c:v>0</c:v>
                </c:pt>
                <c:pt idx="3691">
                  <c:v>0</c:v>
                </c:pt>
                <c:pt idx="3692">
                  <c:v>0</c:v>
                </c:pt>
                <c:pt idx="3693">
                  <c:v>0</c:v>
                </c:pt>
                <c:pt idx="3694">
                  <c:v>0</c:v>
                </c:pt>
                <c:pt idx="3695">
                  <c:v>0</c:v>
                </c:pt>
                <c:pt idx="3696">
                  <c:v>0</c:v>
                </c:pt>
                <c:pt idx="3697">
                  <c:v>0</c:v>
                </c:pt>
                <c:pt idx="3698">
                  <c:v>0</c:v>
                </c:pt>
                <c:pt idx="3699">
                  <c:v>0</c:v>
                </c:pt>
                <c:pt idx="3700">
                  <c:v>0</c:v>
                </c:pt>
                <c:pt idx="3701">
                  <c:v>0</c:v>
                </c:pt>
                <c:pt idx="3702">
                  <c:v>0</c:v>
                </c:pt>
                <c:pt idx="3703">
                  <c:v>0</c:v>
                </c:pt>
                <c:pt idx="3704">
                  <c:v>0</c:v>
                </c:pt>
                <c:pt idx="3705">
                  <c:v>0</c:v>
                </c:pt>
                <c:pt idx="3706">
                  <c:v>0</c:v>
                </c:pt>
                <c:pt idx="3707">
                  <c:v>0</c:v>
                </c:pt>
                <c:pt idx="3708">
                  <c:v>0</c:v>
                </c:pt>
                <c:pt idx="3709">
                  <c:v>0</c:v>
                </c:pt>
                <c:pt idx="3710">
                  <c:v>0</c:v>
                </c:pt>
                <c:pt idx="3711">
                  <c:v>0</c:v>
                </c:pt>
                <c:pt idx="3712">
                  <c:v>0</c:v>
                </c:pt>
                <c:pt idx="3713">
                  <c:v>0</c:v>
                </c:pt>
                <c:pt idx="3714">
                  <c:v>0</c:v>
                </c:pt>
                <c:pt idx="3715">
                  <c:v>0</c:v>
                </c:pt>
                <c:pt idx="3716">
                  <c:v>0</c:v>
                </c:pt>
                <c:pt idx="3717">
                  <c:v>0</c:v>
                </c:pt>
                <c:pt idx="3718">
                  <c:v>0</c:v>
                </c:pt>
                <c:pt idx="3719">
                  <c:v>0</c:v>
                </c:pt>
                <c:pt idx="3720">
                  <c:v>0</c:v>
                </c:pt>
                <c:pt idx="3721">
                  <c:v>0</c:v>
                </c:pt>
                <c:pt idx="3722">
                  <c:v>0</c:v>
                </c:pt>
                <c:pt idx="3723">
                  <c:v>0</c:v>
                </c:pt>
                <c:pt idx="3724">
                  <c:v>0</c:v>
                </c:pt>
                <c:pt idx="3725">
                  <c:v>0</c:v>
                </c:pt>
                <c:pt idx="3726">
                  <c:v>0</c:v>
                </c:pt>
                <c:pt idx="3727">
                  <c:v>0</c:v>
                </c:pt>
                <c:pt idx="3728">
                  <c:v>0</c:v>
                </c:pt>
                <c:pt idx="3729">
                  <c:v>0</c:v>
                </c:pt>
                <c:pt idx="3730">
                  <c:v>0</c:v>
                </c:pt>
                <c:pt idx="3731">
                  <c:v>0</c:v>
                </c:pt>
                <c:pt idx="3732">
                  <c:v>0</c:v>
                </c:pt>
                <c:pt idx="3733">
                  <c:v>0</c:v>
                </c:pt>
                <c:pt idx="3734">
                  <c:v>0</c:v>
                </c:pt>
                <c:pt idx="3735">
                  <c:v>0</c:v>
                </c:pt>
                <c:pt idx="3736">
                  <c:v>0</c:v>
                </c:pt>
                <c:pt idx="3737">
                  <c:v>0</c:v>
                </c:pt>
                <c:pt idx="3738">
                  <c:v>0</c:v>
                </c:pt>
                <c:pt idx="3739">
                  <c:v>0</c:v>
                </c:pt>
                <c:pt idx="3740">
                  <c:v>0</c:v>
                </c:pt>
                <c:pt idx="3741">
                  <c:v>0</c:v>
                </c:pt>
                <c:pt idx="3742">
                  <c:v>0</c:v>
                </c:pt>
                <c:pt idx="3743">
                  <c:v>0</c:v>
                </c:pt>
                <c:pt idx="3744">
                  <c:v>0</c:v>
                </c:pt>
                <c:pt idx="3745">
                  <c:v>0</c:v>
                </c:pt>
                <c:pt idx="3746">
                  <c:v>0</c:v>
                </c:pt>
                <c:pt idx="3747">
                  <c:v>0</c:v>
                </c:pt>
                <c:pt idx="3748">
                  <c:v>0</c:v>
                </c:pt>
                <c:pt idx="3749">
                  <c:v>0</c:v>
                </c:pt>
                <c:pt idx="3750">
                  <c:v>0</c:v>
                </c:pt>
                <c:pt idx="3751">
                  <c:v>0</c:v>
                </c:pt>
                <c:pt idx="3752">
                  <c:v>0</c:v>
                </c:pt>
                <c:pt idx="3753">
                  <c:v>0</c:v>
                </c:pt>
                <c:pt idx="3754">
                  <c:v>0</c:v>
                </c:pt>
                <c:pt idx="3755">
                  <c:v>0</c:v>
                </c:pt>
                <c:pt idx="3756">
                  <c:v>0</c:v>
                </c:pt>
                <c:pt idx="3757">
                  <c:v>0</c:v>
                </c:pt>
                <c:pt idx="3758">
                  <c:v>0</c:v>
                </c:pt>
                <c:pt idx="3759">
                  <c:v>0</c:v>
                </c:pt>
                <c:pt idx="3760">
                  <c:v>0</c:v>
                </c:pt>
                <c:pt idx="3761">
                  <c:v>0</c:v>
                </c:pt>
                <c:pt idx="3762">
                  <c:v>0</c:v>
                </c:pt>
                <c:pt idx="3763">
                  <c:v>0</c:v>
                </c:pt>
                <c:pt idx="3764">
                  <c:v>0</c:v>
                </c:pt>
                <c:pt idx="3765">
                  <c:v>0</c:v>
                </c:pt>
                <c:pt idx="3766">
                  <c:v>0</c:v>
                </c:pt>
                <c:pt idx="3767">
                  <c:v>0</c:v>
                </c:pt>
                <c:pt idx="3768">
                  <c:v>0</c:v>
                </c:pt>
                <c:pt idx="3769">
                  <c:v>0</c:v>
                </c:pt>
                <c:pt idx="3770">
                  <c:v>0</c:v>
                </c:pt>
                <c:pt idx="3771">
                  <c:v>0</c:v>
                </c:pt>
                <c:pt idx="3772">
                  <c:v>0</c:v>
                </c:pt>
                <c:pt idx="3773">
                  <c:v>0</c:v>
                </c:pt>
                <c:pt idx="3774">
                  <c:v>0</c:v>
                </c:pt>
                <c:pt idx="3775">
                  <c:v>0</c:v>
                </c:pt>
                <c:pt idx="3776">
                  <c:v>0</c:v>
                </c:pt>
                <c:pt idx="3777">
                  <c:v>0</c:v>
                </c:pt>
                <c:pt idx="3778">
                  <c:v>0</c:v>
                </c:pt>
                <c:pt idx="3779">
                  <c:v>0</c:v>
                </c:pt>
                <c:pt idx="3780">
                  <c:v>0</c:v>
                </c:pt>
                <c:pt idx="3781">
                  <c:v>0</c:v>
                </c:pt>
                <c:pt idx="3782">
                  <c:v>0</c:v>
                </c:pt>
                <c:pt idx="3783">
                  <c:v>0</c:v>
                </c:pt>
                <c:pt idx="3784">
                  <c:v>0</c:v>
                </c:pt>
                <c:pt idx="3785">
                  <c:v>0</c:v>
                </c:pt>
                <c:pt idx="3786">
                  <c:v>0</c:v>
                </c:pt>
                <c:pt idx="3787">
                  <c:v>0</c:v>
                </c:pt>
                <c:pt idx="3788">
                  <c:v>0</c:v>
                </c:pt>
                <c:pt idx="3789">
                  <c:v>0</c:v>
                </c:pt>
                <c:pt idx="3790">
                  <c:v>0</c:v>
                </c:pt>
                <c:pt idx="3791">
                  <c:v>0</c:v>
                </c:pt>
                <c:pt idx="3792">
                  <c:v>0</c:v>
                </c:pt>
                <c:pt idx="3793">
                  <c:v>0</c:v>
                </c:pt>
                <c:pt idx="3794">
                  <c:v>0</c:v>
                </c:pt>
                <c:pt idx="3795">
                  <c:v>0</c:v>
                </c:pt>
                <c:pt idx="3796">
                  <c:v>0</c:v>
                </c:pt>
                <c:pt idx="3797">
                  <c:v>0</c:v>
                </c:pt>
                <c:pt idx="3798">
                  <c:v>0</c:v>
                </c:pt>
                <c:pt idx="3799">
                  <c:v>0</c:v>
                </c:pt>
                <c:pt idx="3800">
                  <c:v>0</c:v>
                </c:pt>
                <c:pt idx="3801">
                  <c:v>0</c:v>
                </c:pt>
                <c:pt idx="3802">
                  <c:v>0</c:v>
                </c:pt>
                <c:pt idx="3803">
                  <c:v>0</c:v>
                </c:pt>
                <c:pt idx="3804">
                  <c:v>0</c:v>
                </c:pt>
                <c:pt idx="3805">
                  <c:v>0</c:v>
                </c:pt>
                <c:pt idx="3806">
                  <c:v>0</c:v>
                </c:pt>
                <c:pt idx="3807">
                  <c:v>0</c:v>
                </c:pt>
                <c:pt idx="3808">
                  <c:v>0</c:v>
                </c:pt>
                <c:pt idx="3809">
                  <c:v>0</c:v>
                </c:pt>
                <c:pt idx="3810">
                  <c:v>0</c:v>
                </c:pt>
                <c:pt idx="3811">
                  <c:v>0</c:v>
                </c:pt>
                <c:pt idx="3812">
                  <c:v>0</c:v>
                </c:pt>
                <c:pt idx="3813">
                  <c:v>0</c:v>
                </c:pt>
                <c:pt idx="3814">
                  <c:v>0</c:v>
                </c:pt>
                <c:pt idx="3815">
                  <c:v>0</c:v>
                </c:pt>
                <c:pt idx="3816">
                  <c:v>0</c:v>
                </c:pt>
                <c:pt idx="3817">
                  <c:v>0</c:v>
                </c:pt>
                <c:pt idx="3818">
                  <c:v>0</c:v>
                </c:pt>
                <c:pt idx="3819">
                  <c:v>0</c:v>
                </c:pt>
                <c:pt idx="3820">
                  <c:v>0</c:v>
                </c:pt>
                <c:pt idx="3821">
                  <c:v>0</c:v>
                </c:pt>
                <c:pt idx="3822">
                  <c:v>0</c:v>
                </c:pt>
                <c:pt idx="3823">
                  <c:v>0</c:v>
                </c:pt>
                <c:pt idx="3824">
                  <c:v>0</c:v>
                </c:pt>
                <c:pt idx="3825">
                  <c:v>0</c:v>
                </c:pt>
                <c:pt idx="3826">
                  <c:v>0</c:v>
                </c:pt>
                <c:pt idx="3827">
                  <c:v>0</c:v>
                </c:pt>
                <c:pt idx="3828">
                  <c:v>0</c:v>
                </c:pt>
                <c:pt idx="3829">
                  <c:v>0</c:v>
                </c:pt>
                <c:pt idx="3830">
                  <c:v>0</c:v>
                </c:pt>
                <c:pt idx="3831">
                  <c:v>0</c:v>
                </c:pt>
                <c:pt idx="3832">
                  <c:v>0</c:v>
                </c:pt>
                <c:pt idx="3833">
                  <c:v>0</c:v>
                </c:pt>
                <c:pt idx="3834">
                  <c:v>0</c:v>
                </c:pt>
                <c:pt idx="3835">
                  <c:v>0</c:v>
                </c:pt>
                <c:pt idx="3836">
                  <c:v>0</c:v>
                </c:pt>
                <c:pt idx="3837">
                  <c:v>0</c:v>
                </c:pt>
                <c:pt idx="3838">
                  <c:v>0</c:v>
                </c:pt>
                <c:pt idx="3839">
                  <c:v>0</c:v>
                </c:pt>
                <c:pt idx="3840">
                  <c:v>0</c:v>
                </c:pt>
                <c:pt idx="3841">
                  <c:v>0</c:v>
                </c:pt>
                <c:pt idx="3842">
                  <c:v>0</c:v>
                </c:pt>
                <c:pt idx="3843">
                  <c:v>0</c:v>
                </c:pt>
                <c:pt idx="3844">
                  <c:v>0</c:v>
                </c:pt>
                <c:pt idx="3845">
                  <c:v>0</c:v>
                </c:pt>
                <c:pt idx="3846">
                  <c:v>0</c:v>
                </c:pt>
                <c:pt idx="3847">
                  <c:v>0</c:v>
                </c:pt>
                <c:pt idx="3848">
                  <c:v>0</c:v>
                </c:pt>
                <c:pt idx="3849">
                  <c:v>0</c:v>
                </c:pt>
                <c:pt idx="3850">
                  <c:v>0</c:v>
                </c:pt>
                <c:pt idx="3851">
                  <c:v>0</c:v>
                </c:pt>
                <c:pt idx="3852">
                  <c:v>0</c:v>
                </c:pt>
                <c:pt idx="3853">
                  <c:v>0</c:v>
                </c:pt>
                <c:pt idx="3854">
                  <c:v>0</c:v>
                </c:pt>
                <c:pt idx="3855">
                  <c:v>0</c:v>
                </c:pt>
                <c:pt idx="3856">
                  <c:v>0</c:v>
                </c:pt>
                <c:pt idx="3857">
                  <c:v>0</c:v>
                </c:pt>
                <c:pt idx="3858">
                  <c:v>0</c:v>
                </c:pt>
                <c:pt idx="3859">
                  <c:v>0</c:v>
                </c:pt>
                <c:pt idx="3860">
                  <c:v>0</c:v>
                </c:pt>
                <c:pt idx="3861">
                  <c:v>0</c:v>
                </c:pt>
                <c:pt idx="3862">
                  <c:v>0</c:v>
                </c:pt>
                <c:pt idx="3863">
                  <c:v>0</c:v>
                </c:pt>
                <c:pt idx="3864">
                  <c:v>0</c:v>
                </c:pt>
                <c:pt idx="3865">
                  <c:v>0</c:v>
                </c:pt>
                <c:pt idx="3866">
                  <c:v>0</c:v>
                </c:pt>
                <c:pt idx="3867">
                  <c:v>0</c:v>
                </c:pt>
                <c:pt idx="3868">
                  <c:v>0</c:v>
                </c:pt>
                <c:pt idx="3869">
                  <c:v>0</c:v>
                </c:pt>
                <c:pt idx="3870">
                  <c:v>0</c:v>
                </c:pt>
                <c:pt idx="3871">
                  <c:v>0</c:v>
                </c:pt>
                <c:pt idx="3872">
                  <c:v>0</c:v>
                </c:pt>
                <c:pt idx="3873">
                  <c:v>0</c:v>
                </c:pt>
                <c:pt idx="3874">
                  <c:v>0</c:v>
                </c:pt>
                <c:pt idx="3875">
                  <c:v>0</c:v>
                </c:pt>
                <c:pt idx="3876">
                  <c:v>0</c:v>
                </c:pt>
                <c:pt idx="3877">
                  <c:v>0</c:v>
                </c:pt>
                <c:pt idx="3878">
                  <c:v>0</c:v>
                </c:pt>
                <c:pt idx="3879">
                  <c:v>0</c:v>
                </c:pt>
                <c:pt idx="3880">
                  <c:v>0</c:v>
                </c:pt>
                <c:pt idx="3881">
                  <c:v>0</c:v>
                </c:pt>
                <c:pt idx="3882">
                  <c:v>0</c:v>
                </c:pt>
                <c:pt idx="3883">
                  <c:v>0</c:v>
                </c:pt>
                <c:pt idx="3884">
                  <c:v>0</c:v>
                </c:pt>
                <c:pt idx="3885">
                  <c:v>0</c:v>
                </c:pt>
                <c:pt idx="3886">
                  <c:v>0</c:v>
                </c:pt>
                <c:pt idx="3887">
                  <c:v>0</c:v>
                </c:pt>
                <c:pt idx="3888">
                  <c:v>0</c:v>
                </c:pt>
                <c:pt idx="3889">
                  <c:v>0</c:v>
                </c:pt>
                <c:pt idx="3890">
                  <c:v>0</c:v>
                </c:pt>
                <c:pt idx="3891">
                  <c:v>0</c:v>
                </c:pt>
                <c:pt idx="3892">
                  <c:v>0</c:v>
                </c:pt>
                <c:pt idx="3893">
                  <c:v>0</c:v>
                </c:pt>
                <c:pt idx="3894">
                  <c:v>0</c:v>
                </c:pt>
                <c:pt idx="3895">
                  <c:v>0</c:v>
                </c:pt>
                <c:pt idx="3896">
                  <c:v>0</c:v>
                </c:pt>
                <c:pt idx="3897">
                  <c:v>0</c:v>
                </c:pt>
                <c:pt idx="3898">
                  <c:v>0</c:v>
                </c:pt>
                <c:pt idx="3899">
                  <c:v>0</c:v>
                </c:pt>
                <c:pt idx="3900">
                  <c:v>0</c:v>
                </c:pt>
                <c:pt idx="3901">
                  <c:v>0</c:v>
                </c:pt>
                <c:pt idx="3902">
                  <c:v>0</c:v>
                </c:pt>
                <c:pt idx="3903">
                  <c:v>0</c:v>
                </c:pt>
                <c:pt idx="3904">
                  <c:v>0</c:v>
                </c:pt>
                <c:pt idx="3905">
                  <c:v>0</c:v>
                </c:pt>
                <c:pt idx="3906">
                  <c:v>0</c:v>
                </c:pt>
                <c:pt idx="3907">
                  <c:v>0</c:v>
                </c:pt>
                <c:pt idx="3908">
                  <c:v>0</c:v>
                </c:pt>
                <c:pt idx="3909">
                  <c:v>0</c:v>
                </c:pt>
                <c:pt idx="3910">
                  <c:v>0</c:v>
                </c:pt>
                <c:pt idx="3911">
                  <c:v>0</c:v>
                </c:pt>
                <c:pt idx="3912">
                  <c:v>0</c:v>
                </c:pt>
                <c:pt idx="3913">
                  <c:v>0</c:v>
                </c:pt>
                <c:pt idx="3914">
                  <c:v>0</c:v>
                </c:pt>
                <c:pt idx="3915">
                  <c:v>0</c:v>
                </c:pt>
                <c:pt idx="3916">
                  <c:v>0</c:v>
                </c:pt>
                <c:pt idx="3917">
                  <c:v>0</c:v>
                </c:pt>
                <c:pt idx="3918">
                  <c:v>0</c:v>
                </c:pt>
                <c:pt idx="3919">
                  <c:v>0</c:v>
                </c:pt>
                <c:pt idx="3920">
                  <c:v>0</c:v>
                </c:pt>
                <c:pt idx="3921">
                  <c:v>0</c:v>
                </c:pt>
                <c:pt idx="3922">
                  <c:v>0</c:v>
                </c:pt>
                <c:pt idx="3923">
                  <c:v>0</c:v>
                </c:pt>
                <c:pt idx="3924">
                  <c:v>0</c:v>
                </c:pt>
                <c:pt idx="3925">
                  <c:v>0</c:v>
                </c:pt>
                <c:pt idx="3926">
                  <c:v>0</c:v>
                </c:pt>
                <c:pt idx="3927">
                  <c:v>0</c:v>
                </c:pt>
                <c:pt idx="3928">
                  <c:v>0</c:v>
                </c:pt>
                <c:pt idx="3929">
                  <c:v>0</c:v>
                </c:pt>
                <c:pt idx="3930">
                  <c:v>0</c:v>
                </c:pt>
                <c:pt idx="3931">
                  <c:v>0</c:v>
                </c:pt>
                <c:pt idx="3932">
                  <c:v>0</c:v>
                </c:pt>
                <c:pt idx="3933">
                  <c:v>0</c:v>
                </c:pt>
                <c:pt idx="3934">
                  <c:v>0</c:v>
                </c:pt>
                <c:pt idx="3935">
                  <c:v>0</c:v>
                </c:pt>
                <c:pt idx="3936">
                  <c:v>0</c:v>
                </c:pt>
                <c:pt idx="3937">
                  <c:v>0</c:v>
                </c:pt>
                <c:pt idx="3938">
                  <c:v>0</c:v>
                </c:pt>
                <c:pt idx="3939">
                  <c:v>0</c:v>
                </c:pt>
                <c:pt idx="3940">
                  <c:v>0</c:v>
                </c:pt>
                <c:pt idx="3941">
                  <c:v>0</c:v>
                </c:pt>
                <c:pt idx="3942">
                  <c:v>0</c:v>
                </c:pt>
                <c:pt idx="3943">
                  <c:v>0</c:v>
                </c:pt>
                <c:pt idx="3944">
                  <c:v>0</c:v>
                </c:pt>
                <c:pt idx="3945">
                  <c:v>0</c:v>
                </c:pt>
                <c:pt idx="3946">
                  <c:v>0</c:v>
                </c:pt>
                <c:pt idx="3947">
                  <c:v>0</c:v>
                </c:pt>
                <c:pt idx="3948">
                  <c:v>0</c:v>
                </c:pt>
                <c:pt idx="3949">
                  <c:v>0</c:v>
                </c:pt>
                <c:pt idx="3950">
                  <c:v>0</c:v>
                </c:pt>
                <c:pt idx="3951">
                  <c:v>0</c:v>
                </c:pt>
                <c:pt idx="3952">
                  <c:v>0</c:v>
                </c:pt>
                <c:pt idx="3953">
                  <c:v>0</c:v>
                </c:pt>
                <c:pt idx="3954">
                  <c:v>0</c:v>
                </c:pt>
                <c:pt idx="3955">
                  <c:v>0</c:v>
                </c:pt>
                <c:pt idx="3956">
                  <c:v>0</c:v>
                </c:pt>
                <c:pt idx="3957">
                  <c:v>0</c:v>
                </c:pt>
                <c:pt idx="3958">
                  <c:v>0</c:v>
                </c:pt>
                <c:pt idx="3959">
                  <c:v>0</c:v>
                </c:pt>
                <c:pt idx="3960">
                  <c:v>0</c:v>
                </c:pt>
                <c:pt idx="3961">
                  <c:v>0</c:v>
                </c:pt>
                <c:pt idx="3962">
                  <c:v>0</c:v>
                </c:pt>
                <c:pt idx="3963">
                  <c:v>0</c:v>
                </c:pt>
                <c:pt idx="3964">
                  <c:v>0</c:v>
                </c:pt>
                <c:pt idx="3965">
                  <c:v>0</c:v>
                </c:pt>
                <c:pt idx="3966">
                  <c:v>0</c:v>
                </c:pt>
                <c:pt idx="3967">
                  <c:v>0</c:v>
                </c:pt>
                <c:pt idx="3968">
                  <c:v>0</c:v>
                </c:pt>
                <c:pt idx="3969">
                  <c:v>0</c:v>
                </c:pt>
                <c:pt idx="3970">
                  <c:v>0</c:v>
                </c:pt>
                <c:pt idx="3971">
                  <c:v>0</c:v>
                </c:pt>
                <c:pt idx="3972">
                  <c:v>0</c:v>
                </c:pt>
                <c:pt idx="3973">
                  <c:v>0</c:v>
                </c:pt>
                <c:pt idx="3974">
                  <c:v>0</c:v>
                </c:pt>
                <c:pt idx="3975">
                  <c:v>0</c:v>
                </c:pt>
                <c:pt idx="3976">
                  <c:v>0</c:v>
                </c:pt>
                <c:pt idx="3977">
                  <c:v>0</c:v>
                </c:pt>
                <c:pt idx="3978">
                  <c:v>0</c:v>
                </c:pt>
                <c:pt idx="3979">
                  <c:v>0</c:v>
                </c:pt>
                <c:pt idx="3980">
                  <c:v>0</c:v>
                </c:pt>
                <c:pt idx="3981">
                  <c:v>0</c:v>
                </c:pt>
                <c:pt idx="3982">
                  <c:v>0</c:v>
                </c:pt>
                <c:pt idx="3983">
                  <c:v>0</c:v>
                </c:pt>
                <c:pt idx="3984">
                  <c:v>0</c:v>
                </c:pt>
                <c:pt idx="3985">
                  <c:v>0</c:v>
                </c:pt>
                <c:pt idx="3986">
                  <c:v>0</c:v>
                </c:pt>
                <c:pt idx="3987">
                  <c:v>0</c:v>
                </c:pt>
                <c:pt idx="3988">
                  <c:v>0</c:v>
                </c:pt>
                <c:pt idx="3989">
                  <c:v>0</c:v>
                </c:pt>
                <c:pt idx="3990">
                  <c:v>0</c:v>
                </c:pt>
                <c:pt idx="3991">
                  <c:v>0</c:v>
                </c:pt>
                <c:pt idx="3992">
                  <c:v>0</c:v>
                </c:pt>
                <c:pt idx="3993">
                  <c:v>0</c:v>
                </c:pt>
                <c:pt idx="3994">
                  <c:v>0</c:v>
                </c:pt>
                <c:pt idx="3995">
                  <c:v>0</c:v>
                </c:pt>
                <c:pt idx="3996">
                  <c:v>0</c:v>
                </c:pt>
              </c:numCache>
            </c:numRef>
          </c:val>
          <c:smooth val="0"/>
          <c:extLst>
            <c:ext xmlns:c16="http://schemas.microsoft.com/office/drawing/2014/chart" uri="{C3380CC4-5D6E-409C-BE32-E72D297353CC}">
              <c16:uniqueId val="{00000002-3967-4AF6-9CE6-D716B9B767F9}"/>
            </c:ext>
          </c:extLst>
        </c:ser>
        <c:ser>
          <c:idx val="0"/>
          <c:order val="3"/>
          <c:tx>
            <c:strRef>
              <c:f>'איור 14 נתונים'!$L$3</c:f>
              <c:strCache>
                <c:ptCount val="1"/>
                <c:pt idx="0">
                  <c:v>יעד האינפלציה</c:v>
                </c:pt>
              </c:strCache>
            </c:strRef>
          </c:tx>
          <c:spPr>
            <a:ln w="12700">
              <a:solidFill>
                <a:schemeClr val="tx1"/>
              </a:solidFill>
              <a:prstDash val="dash"/>
            </a:ln>
          </c:spPr>
          <c:marker>
            <c:symbol val="none"/>
          </c:marker>
          <c:cat>
            <c:numRef>
              <c:f>'איור 14 נתונים'!$A$4:$A$4000</c:f>
              <c:numCache>
                <c:formatCode>m/d/yyyy</c:formatCode>
                <c:ptCount val="3997"/>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pt idx="366">
                  <c:v>42736</c:v>
                </c:pt>
                <c:pt idx="367">
                  <c:v>42737</c:v>
                </c:pt>
                <c:pt idx="368">
                  <c:v>42738</c:v>
                </c:pt>
                <c:pt idx="369">
                  <c:v>42739</c:v>
                </c:pt>
                <c:pt idx="370">
                  <c:v>42740</c:v>
                </c:pt>
                <c:pt idx="371">
                  <c:v>42741</c:v>
                </c:pt>
                <c:pt idx="372">
                  <c:v>42742</c:v>
                </c:pt>
                <c:pt idx="373">
                  <c:v>42743</c:v>
                </c:pt>
                <c:pt idx="374">
                  <c:v>42744</c:v>
                </c:pt>
                <c:pt idx="375">
                  <c:v>42745</c:v>
                </c:pt>
                <c:pt idx="376">
                  <c:v>42746</c:v>
                </c:pt>
                <c:pt idx="377">
                  <c:v>42747</c:v>
                </c:pt>
                <c:pt idx="378">
                  <c:v>42748</c:v>
                </c:pt>
                <c:pt idx="379">
                  <c:v>42749</c:v>
                </c:pt>
                <c:pt idx="380">
                  <c:v>42750</c:v>
                </c:pt>
                <c:pt idx="381">
                  <c:v>42751</c:v>
                </c:pt>
                <c:pt idx="382">
                  <c:v>42752</c:v>
                </c:pt>
                <c:pt idx="383">
                  <c:v>42753</c:v>
                </c:pt>
                <c:pt idx="384">
                  <c:v>42754</c:v>
                </c:pt>
                <c:pt idx="385">
                  <c:v>42755</c:v>
                </c:pt>
                <c:pt idx="386">
                  <c:v>42756</c:v>
                </c:pt>
                <c:pt idx="387">
                  <c:v>42757</c:v>
                </c:pt>
                <c:pt idx="388">
                  <c:v>42758</c:v>
                </c:pt>
                <c:pt idx="389">
                  <c:v>42759</c:v>
                </c:pt>
                <c:pt idx="390">
                  <c:v>42760</c:v>
                </c:pt>
                <c:pt idx="391">
                  <c:v>42761</c:v>
                </c:pt>
                <c:pt idx="392">
                  <c:v>42762</c:v>
                </c:pt>
                <c:pt idx="393">
                  <c:v>42763</c:v>
                </c:pt>
                <c:pt idx="394">
                  <c:v>42764</c:v>
                </c:pt>
                <c:pt idx="395">
                  <c:v>42765</c:v>
                </c:pt>
                <c:pt idx="396">
                  <c:v>42766</c:v>
                </c:pt>
                <c:pt idx="397">
                  <c:v>42767</c:v>
                </c:pt>
                <c:pt idx="398">
                  <c:v>42768</c:v>
                </c:pt>
                <c:pt idx="399">
                  <c:v>42769</c:v>
                </c:pt>
                <c:pt idx="400">
                  <c:v>42770</c:v>
                </c:pt>
                <c:pt idx="401">
                  <c:v>42771</c:v>
                </c:pt>
                <c:pt idx="402">
                  <c:v>42772</c:v>
                </c:pt>
                <c:pt idx="403">
                  <c:v>42773</c:v>
                </c:pt>
                <c:pt idx="404">
                  <c:v>42774</c:v>
                </c:pt>
                <c:pt idx="405">
                  <c:v>42775</c:v>
                </c:pt>
                <c:pt idx="406">
                  <c:v>42776</c:v>
                </c:pt>
                <c:pt idx="407">
                  <c:v>42777</c:v>
                </c:pt>
                <c:pt idx="408">
                  <c:v>42778</c:v>
                </c:pt>
                <c:pt idx="409">
                  <c:v>42779</c:v>
                </c:pt>
                <c:pt idx="410">
                  <c:v>42780</c:v>
                </c:pt>
                <c:pt idx="411">
                  <c:v>42781</c:v>
                </c:pt>
                <c:pt idx="412">
                  <c:v>42782</c:v>
                </c:pt>
                <c:pt idx="413">
                  <c:v>42783</c:v>
                </c:pt>
                <c:pt idx="414">
                  <c:v>42784</c:v>
                </c:pt>
                <c:pt idx="415">
                  <c:v>42785</c:v>
                </c:pt>
                <c:pt idx="416">
                  <c:v>42786</c:v>
                </c:pt>
                <c:pt idx="417">
                  <c:v>42787</c:v>
                </c:pt>
                <c:pt idx="418">
                  <c:v>42788</c:v>
                </c:pt>
                <c:pt idx="419">
                  <c:v>42789</c:v>
                </c:pt>
                <c:pt idx="420">
                  <c:v>42790</c:v>
                </c:pt>
                <c:pt idx="421">
                  <c:v>42791</c:v>
                </c:pt>
                <c:pt idx="422">
                  <c:v>42792</c:v>
                </c:pt>
                <c:pt idx="423">
                  <c:v>42793</c:v>
                </c:pt>
                <c:pt idx="424">
                  <c:v>42794</c:v>
                </c:pt>
                <c:pt idx="425">
                  <c:v>42795</c:v>
                </c:pt>
                <c:pt idx="426">
                  <c:v>42796</c:v>
                </c:pt>
                <c:pt idx="427">
                  <c:v>42797</c:v>
                </c:pt>
                <c:pt idx="428">
                  <c:v>42798</c:v>
                </c:pt>
                <c:pt idx="429">
                  <c:v>42799</c:v>
                </c:pt>
                <c:pt idx="430">
                  <c:v>42800</c:v>
                </c:pt>
                <c:pt idx="431">
                  <c:v>42801</c:v>
                </c:pt>
                <c:pt idx="432">
                  <c:v>42802</c:v>
                </c:pt>
                <c:pt idx="433">
                  <c:v>42803</c:v>
                </c:pt>
                <c:pt idx="434">
                  <c:v>42804</c:v>
                </c:pt>
                <c:pt idx="435">
                  <c:v>42805</c:v>
                </c:pt>
                <c:pt idx="436">
                  <c:v>42806</c:v>
                </c:pt>
                <c:pt idx="437">
                  <c:v>42807</c:v>
                </c:pt>
                <c:pt idx="438">
                  <c:v>42808</c:v>
                </c:pt>
                <c:pt idx="439">
                  <c:v>42809</c:v>
                </c:pt>
                <c:pt idx="440">
                  <c:v>42810</c:v>
                </c:pt>
                <c:pt idx="441">
                  <c:v>42811</c:v>
                </c:pt>
                <c:pt idx="442">
                  <c:v>42812</c:v>
                </c:pt>
                <c:pt idx="443">
                  <c:v>42813</c:v>
                </c:pt>
                <c:pt idx="444">
                  <c:v>42814</c:v>
                </c:pt>
                <c:pt idx="445">
                  <c:v>42815</c:v>
                </c:pt>
                <c:pt idx="446">
                  <c:v>42816</c:v>
                </c:pt>
                <c:pt idx="447">
                  <c:v>42817</c:v>
                </c:pt>
                <c:pt idx="448">
                  <c:v>42818</c:v>
                </c:pt>
                <c:pt idx="449">
                  <c:v>42819</c:v>
                </c:pt>
                <c:pt idx="450">
                  <c:v>42820</c:v>
                </c:pt>
                <c:pt idx="451">
                  <c:v>42821</c:v>
                </c:pt>
                <c:pt idx="452">
                  <c:v>42822</c:v>
                </c:pt>
                <c:pt idx="453">
                  <c:v>42823</c:v>
                </c:pt>
                <c:pt idx="454">
                  <c:v>42824</c:v>
                </c:pt>
                <c:pt idx="455">
                  <c:v>42825</c:v>
                </c:pt>
                <c:pt idx="456">
                  <c:v>42826</c:v>
                </c:pt>
                <c:pt idx="457">
                  <c:v>42827</c:v>
                </c:pt>
                <c:pt idx="458">
                  <c:v>42828</c:v>
                </c:pt>
                <c:pt idx="459">
                  <c:v>42829</c:v>
                </c:pt>
                <c:pt idx="460">
                  <c:v>42830</c:v>
                </c:pt>
                <c:pt idx="461">
                  <c:v>42831</c:v>
                </c:pt>
                <c:pt idx="462">
                  <c:v>42832</c:v>
                </c:pt>
                <c:pt idx="463">
                  <c:v>42833</c:v>
                </c:pt>
                <c:pt idx="464">
                  <c:v>42834</c:v>
                </c:pt>
                <c:pt idx="465">
                  <c:v>42835</c:v>
                </c:pt>
                <c:pt idx="466">
                  <c:v>42836</c:v>
                </c:pt>
                <c:pt idx="467">
                  <c:v>42837</c:v>
                </c:pt>
                <c:pt idx="468">
                  <c:v>42838</c:v>
                </c:pt>
                <c:pt idx="469">
                  <c:v>42839</c:v>
                </c:pt>
                <c:pt idx="470">
                  <c:v>42840</c:v>
                </c:pt>
                <c:pt idx="471">
                  <c:v>42841</c:v>
                </c:pt>
                <c:pt idx="472">
                  <c:v>42842</c:v>
                </c:pt>
                <c:pt idx="473">
                  <c:v>42843</c:v>
                </c:pt>
                <c:pt idx="474">
                  <c:v>42844</c:v>
                </c:pt>
                <c:pt idx="475">
                  <c:v>42845</c:v>
                </c:pt>
                <c:pt idx="476">
                  <c:v>42846</c:v>
                </c:pt>
                <c:pt idx="477">
                  <c:v>42847</c:v>
                </c:pt>
                <c:pt idx="478">
                  <c:v>42848</c:v>
                </c:pt>
                <c:pt idx="479">
                  <c:v>42849</c:v>
                </c:pt>
                <c:pt idx="480">
                  <c:v>42850</c:v>
                </c:pt>
                <c:pt idx="481">
                  <c:v>42851</c:v>
                </c:pt>
                <c:pt idx="482">
                  <c:v>42852</c:v>
                </c:pt>
                <c:pt idx="483">
                  <c:v>42853</c:v>
                </c:pt>
                <c:pt idx="484">
                  <c:v>42854</c:v>
                </c:pt>
                <c:pt idx="485">
                  <c:v>42855</c:v>
                </c:pt>
                <c:pt idx="486">
                  <c:v>42856</c:v>
                </c:pt>
                <c:pt idx="487">
                  <c:v>42857</c:v>
                </c:pt>
                <c:pt idx="488">
                  <c:v>42858</c:v>
                </c:pt>
                <c:pt idx="489">
                  <c:v>42859</c:v>
                </c:pt>
                <c:pt idx="490">
                  <c:v>42860</c:v>
                </c:pt>
                <c:pt idx="491">
                  <c:v>42861</c:v>
                </c:pt>
                <c:pt idx="492">
                  <c:v>42862</c:v>
                </c:pt>
                <c:pt idx="493">
                  <c:v>42863</c:v>
                </c:pt>
                <c:pt idx="494">
                  <c:v>42864</c:v>
                </c:pt>
                <c:pt idx="495">
                  <c:v>42865</c:v>
                </c:pt>
                <c:pt idx="496">
                  <c:v>42866</c:v>
                </c:pt>
                <c:pt idx="497">
                  <c:v>42867</c:v>
                </c:pt>
                <c:pt idx="498">
                  <c:v>42868</c:v>
                </c:pt>
                <c:pt idx="499">
                  <c:v>42869</c:v>
                </c:pt>
                <c:pt idx="500">
                  <c:v>42870</c:v>
                </c:pt>
                <c:pt idx="501">
                  <c:v>42871</c:v>
                </c:pt>
                <c:pt idx="502">
                  <c:v>42872</c:v>
                </c:pt>
                <c:pt idx="503">
                  <c:v>42873</c:v>
                </c:pt>
                <c:pt idx="504">
                  <c:v>42874</c:v>
                </c:pt>
                <c:pt idx="505">
                  <c:v>42875</c:v>
                </c:pt>
                <c:pt idx="506">
                  <c:v>42876</c:v>
                </c:pt>
                <c:pt idx="507">
                  <c:v>42877</c:v>
                </c:pt>
                <c:pt idx="508">
                  <c:v>42878</c:v>
                </c:pt>
                <c:pt idx="509">
                  <c:v>42879</c:v>
                </c:pt>
                <c:pt idx="510">
                  <c:v>42880</c:v>
                </c:pt>
                <c:pt idx="511">
                  <c:v>42881</c:v>
                </c:pt>
                <c:pt idx="512">
                  <c:v>42882</c:v>
                </c:pt>
                <c:pt idx="513">
                  <c:v>42883</c:v>
                </c:pt>
                <c:pt idx="514">
                  <c:v>42884</c:v>
                </c:pt>
                <c:pt idx="515">
                  <c:v>42885</c:v>
                </c:pt>
                <c:pt idx="516">
                  <c:v>42886</c:v>
                </c:pt>
                <c:pt idx="517">
                  <c:v>42887</c:v>
                </c:pt>
                <c:pt idx="518">
                  <c:v>42888</c:v>
                </c:pt>
                <c:pt idx="519">
                  <c:v>42889</c:v>
                </c:pt>
                <c:pt idx="520">
                  <c:v>42890</c:v>
                </c:pt>
                <c:pt idx="521">
                  <c:v>42891</c:v>
                </c:pt>
                <c:pt idx="522">
                  <c:v>42892</c:v>
                </c:pt>
                <c:pt idx="523">
                  <c:v>42893</c:v>
                </c:pt>
                <c:pt idx="524">
                  <c:v>42894</c:v>
                </c:pt>
                <c:pt idx="525">
                  <c:v>42895</c:v>
                </c:pt>
                <c:pt idx="526">
                  <c:v>42896</c:v>
                </c:pt>
                <c:pt idx="527">
                  <c:v>42897</c:v>
                </c:pt>
                <c:pt idx="528">
                  <c:v>42898</c:v>
                </c:pt>
                <c:pt idx="529">
                  <c:v>42899</c:v>
                </c:pt>
                <c:pt idx="530">
                  <c:v>42900</c:v>
                </c:pt>
                <c:pt idx="531">
                  <c:v>42901</c:v>
                </c:pt>
                <c:pt idx="532">
                  <c:v>42902</c:v>
                </c:pt>
                <c:pt idx="533">
                  <c:v>42903</c:v>
                </c:pt>
                <c:pt idx="534">
                  <c:v>42904</c:v>
                </c:pt>
                <c:pt idx="535">
                  <c:v>42905</c:v>
                </c:pt>
                <c:pt idx="536">
                  <c:v>42906</c:v>
                </c:pt>
                <c:pt idx="537">
                  <c:v>42907</c:v>
                </c:pt>
                <c:pt idx="538">
                  <c:v>42908</c:v>
                </c:pt>
                <c:pt idx="539">
                  <c:v>42909</c:v>
                </c:pt>
                <c:pt idx="540">
                  <c:v>42910</c:v>
                </c:pt>
                <c:pt idx="541">
                  <c:v>42911</c:v>
                </c:pt>
                <c:pt idx="542">
                  <c:v>42912</c:v>
                </c:pt>
                <c:pt idx="543">
                  <c:v>42913</c:v>
                </c:pt>
                <c:pt idx="544">
                  <c:v>42914</c:v>
                </c:pt>
                <c:pt idx="545">
                  <c:v>42915</c:v>
                </c:pt>
                <c:pt idx="546">
                  <c:v>42916</c:v>
                </c:pt>
                <c:pt idx="547">
                  <c:v>42917</c:v>
                </c:pt>
                <c:pt idx="548">
                  <c:v>42918</c:v>
                </c:pt>
                <c:pt idx="549">
                  <c:v>42919</c:v>
                </c:pt>
                <c:pt idx="550">
                  <c:v>42920</c:v>
                </c:pt>
                <c:pt idx="551">
                  <c:v>42921</c:v>
                </c:pt>
                <c:pt idx="552">
                  <c:v>42922</c:v>
                </c:pt>
                <c:pt idx="553">
                  <c:v>42923</c:v>
                </c:pt>
                <c:pt idx="554">
                  <c:v>42924</c:v>
                </c:pt>
                <c:pt idx="555">
                  <c:v>42925</c:v>
                </c:pt>
                <c:pt idx="556">
                  <c:v>42926</c:v>
                </c:pt>
                <c:pt idx="557">
                  <c:v>42927</c:v>
                </c:pt>
                <c:pt idx="558">
                  <c:v>42928</c:v>
                </c:pt>
                <c:pt idx="559">
                  <c:v>42929</c:v>
                </c:pt>
                <c:pt idx="560">
                  <c:v>42930</c:v>
                </c:pt>
                <c:pt idx="561">
                  <c:v>42931</c:v>
                </c:pt>
                <c:pt idx="562">
                  <c:v>42932</c:v>
                </c:pt>
                <c:pt idx="563">
                  <c:v>42933</c:v>
                </c:pt>
                <c:pt idx="564">
                  <c:v>42934</c:v>
                </c:pt>
                <c:pt idx="565">
                  <c:v>42935</c:v>
                </c:pt>
                <c:pt idx="566">
                  <c:v>42936</c:v>
                </c:pt>
                <c:pt idx="567">
                  <c:v>42937</c:v>
                </c:pt>
                <c:pt idx="568">
                  <c:v>42938</c:v>
                </c:pt>
                <c:pt idx="569">
                  <c:v>42939</c:v>
                </c:pt>
                <c:pt idx="570">
                  <c:v>42940</c:v>
                </c:pt>
                <c:pt idx="571">
                  <c:v>42941</c:v>
                </c:pt>
                <c:pt idx="572">
                  <c:v>42942</c:v>
                </c:pt>
                <c:pt idx="573">
                  <c:v>42943</c:v>
                </c:pt>
                <c:pt idx="574">
                  <c:v>42944</c:v>
                </c:pt>
                <c:pt idx="575">
                  <c:v>42945</c:v>
                </c:pt>
                <c:pt idx="576">
                  <c:v>42946</c:v>
                </c:pt>
                <c:pt idx="577">
                  <c:v>42947</c:v>
                </c:pt>
                <c:pt idx="578">
                  <c:v>42948</c:v>
                </c:pt>
                <c:pt idx="579">
                  <c:v>42949</c:v>
                </c:pt>
                <c:pt idx="580">
                  <c:v>42950</c:v>
                </c:pt>
                <c:pt idx="581">
                  <c:v>42951</c:v>
                </c:pt>
                <c:pt idx="582">
                  <c:v>42952</c:v>
                </c:pt>
                <c:pt idx="583">
                  <c:v>42953</c:v>
                </c:pt>
                <c:pt idx="584">
                  <c:v>42954</c:v>
                </c:pt>
                <c:pt idx="585">
                  <c:v>42955</c:v>
                </c:pt>
                <c:pt idx="586">
                  <c:v>42956</c:v>
                </c:pt>
                <c:pt idx="587">
                  <c:v>42957</c:v>
                </c:pt>
                <c:pt idx="588">
                  <c:v>42958</c:v>
                </c:pt>
                <c:pt idx="589">
                  <c:v>42959</c:v>
                </c:pt>
                <c:pt idx="590">
                  <c:v>42960</c:v>
                </c:pt>
                <c:pt idx="591">
                  <c:v>42961</c:v>
                </c:pt>
                <c:pt idx="592">
                  <c:v>42962</c:v>
                </c:pt>
                <c:pt idx="593">
                  <c:v>42963</c:v>
                </c:pt>
                <c:pt idx="594">
                  <c:v>42964</c:v>
                </c:pt>
                <c:pt idx="595">
                  <c:v>42965</c:v>
                </c:pt>
                <c:pt idx="596">
                  <c:v>42966</c:v>
                </c:pt>
                <c:pt idx="597">
                  <c:v>42967</c:v>
                </c:pt>
                <c:pt idx="598">
                  <c:v>42968</c:v>
                </c:pt>
                <c:pt idx="599">
                  <c:v>42969</c:v>
                </c:pt>
                <c:pt idx="600">
                  <c:v>42970</c:v>
                </c:pt>
                <c:pt idx="601">
                  <c:v>42971</c:v>
                </c:pt>
                <c:pt idx="602">
                  <c:v>42972</c:v>
                </c:pt>
                <c:pt idx="603">
                  <c:v>42973</c:v>
                </c:pt>
                <c:pt idx="604">
                  <c:v>42974</c:v>
                </c:pt>
                <c:pt idx="605">
                  <c:v>42975</c:v>
                </c:pt>
                <c:pt idx="606">
                  <c:v>42976</c:v>
                </c:pt>
                <c:pt idx="607">
                  <c:v>42977</c:v>
                </c:pt>
                <c:pt idx="608">
                  <c:v>42978</c:v>
                </c:pt>
                <c:pt idx="609">
                  <c:v>42979</c:v>
                </c:pt>
                <c:pt idx="610">
                  <c:v>42980</c:v>
                </c:pt>
                <c:pt idx="611">
                  <c:v>42981</c:v>
                </c:pt>
                <c:pt idx="612">
                  <c:v>42982</c:v>
                </c:pt>
                <c:pt idx="613">
                  <c:v>42983</c:v>
                </c:pt>
                <c:pt idx="614">
                  <c:v>42984</c:v>
                </c:pt>
                <c:pt idx="615">
                  <c:v>42985</c:v>
                </c:pt>
                <c:pt idx="616">
                  <c:v>42986</c:v>
                </c:pt>
                <c:pt idx="617">
                  <c:v>42987</c:v>
                </c:pt>
                <c:pt idx="618">
                  <c:v>42988</c:v>
                </c:pt>
                <c:pt idx="619">
                  <c:v>42989</c:v>
                </c:pt>
                <c:pt idx="620">
                  <c:v>42990</c:v>
                </c:pt>
                <c:pt idx="621">
                  <c:v>42991</c:v>
                </c:pt>
                <c:pt idx="622">
                  <c:v>42992</c:v>
                </c:pt>
                <c:pt idx="623">
                  <c:v>42993</c:v>
                </c:pt>
                <c:pt idx="624">
                  <c:v>42994</c:v>
                </c:pt>
                <c:pt idx="625">
                  <c:v>42995</c:v>
                </c:pt>
                <c:pt idx="626">
                  <c:v>42996</c:v>
                </c:pt>
                <c:pt idx="627">
                  <c:v>42997</c:v>
                </c:pt>
                <c:pt idx="628">
                  <c:v>42998</c:v>
                </c:pt>
                <c:pt idx="629">
                  <c:v>42999</c:v>
                </c:pt>
                <c:pt idx="630">
                  <c:v>43000</c:v>
                </c:pt>
                <c:pt idx="631">
                  <c:v>43001</c:v>
                </c:pt>
                <c:pt idx="632">
                  <c:v>43002</c:v>
                </c:pt>
                <c:pt idx="633">
                  <c:v>43003</c:v>
                </c:pt>
                <c:pt idx="634">
                  <c:v>43004</c:v>
                </c:pt>
                <c:pt idx="635">
                  <c:v>43005</c:v>
                </c:pt>
                <c:pt idx="636">
                  <c:v>43006</c:v>
                </c:pt>
                <c:pt idx="637">
                  <c:v>43007</c:v>
                </c:pt>
                <c:pt idx="638">
                  <c:v>43008</c:v>
                </c:pt>
                <c:pt idx="639">
                  <c:v>43009</c:v>
                </c:pt>
                <c:pt idx="640">
                  <c:v>43010</c:v>
                </c:pt>
                <c:pt idx="641">
                  <c:v>43011</c:v>
                </c:pt>
                <c:pt idx="642">
                  <c:v>43012</c:v>
                </c:pt>
                <c:pt idx="643">
                  <c:v>43013</c:v>
                </c:pt>
                <c:pt idx="644">
                  <c:v>43014</c:v>
                </c:pt>
                <c:pt idx="645">
                  <c:v>43015</c:v>
                </c:pt>
                <c:pt idx="646">
                  <c:v>43016</c:v>
                </c:pt>
                <c:pt idx="647">
                  <c:v>43017</c:v>
                </c:pt>
                <c:pt idx="648">
                  <c:v>43018</c:v>
                </c:pt>
                <c:pt idx="649">
                  <c:v>43019</c:v>
                </c:pt>
                <c:pt idx="650">
                  <c:v>43020</c:v>
                </c:pt>
                <c:pt idx="651">
                  <c:v>43021</c:v>
                </c:pt>
                <c:pt idx="652">
                  <c:v>43022</c:v>
                </c:pt>
                <c:pt idx="653">
                  <c:v>43023</c:v>
                </c:pt>
                <c:pt idx="654">
                  <c:v>43024</c:v>
                </c:pt>
                <c:pt idx="655">
                  <c:v>43025</c:v>
                </c:pt>
                <c:pt idx="656">
                  <c:v>43026</c:v>
                </c:pt>
                <c:pt idx="657">
                  <c:v>43027</c:v>
                </c:pt>
                <c:pt idx="658">
                  <c:v>43028</c:v>
                </c:pt>
                <c:pt idx="659">
                  <c:v>43029</c:v>
                </c:pt>
                <c:pt idx="660">
                  <c:v>43030</c:v>
                </c:pt>
                <c:pt idx="661">
                  <c:v>43031</c:v>
                </c:pt>
                <c:pt idx="662">
                  <c:v>43032</c:v>
                </c:pt>
                <c:pt idx="663">
                  <c:v>43033</c:v>
                </c:pt>
                <c:pt idx="664">
                  <c:v>43034</c:v>
                </c:pt>
                <c:pt idx="665">
                  <c:v>43035</c:v>
                </c:pt>
                <c:pt idx="666">
                  <c:v>43036</c:v>
                </c:pt>
                <c:pt idx="667">
                  <c:v>43037</c:v>
                </c:pt>
                <c:pt idx="668">
                  <c:v>43038</c:v>
                </c:pt>
                <c:pt idx="669">
                  <c:v>43039</c:v>
                </c:pt>
                <c:pt idx="670">
                  <c:v>43040</c:v>
                </c:pt>
                <c:pt idx="671">
                  <c:v>43041</c:v>
                </c:pt>
                <c:pt idx="672">
                  <c:v>43042</c:v>
                </c:pt>
                <c:pt idx="673">
                  <c:v>43043</c:v>
                </c:pt>
                <c:pt idx="674">
                  <c:v>43044</c:v>
                </c:pt>
                <c:pt idx="675">
                  <c:v>43045</c:v>
                </c:pt>
                <c:pt idx="676">
                  <c:v>43046</c:v>
                </c:pt>
                <c:pt idx="677">
                  <c:v>43047</c:v>
                </c:pt>
                <c:pt idx="678">
                  <c:v>43048</c:v>
                </c:pt>
                <c:pt idx="679">
                  <c:v>43049</c:v>
                </c:pt>
                <c:pt idx="680">
                  <c:v>43050</c:v>
                </c:pt>
                <c:pt idx="681">
                  <c:v>43051</c:v>
                </c:pt>
                <c:pt idx="682">
                  <c:v>43052</c:v>
                </c:pt>
                <c:pt idx="683">
                  <c:v>43053</c:v>
                </c:pt>
                <c:pt idx="684">
                  <c:v>43054</c:v>
                </c:pt>
                <c:pt idx="685">
                  <c:v>43055</c:v>
                </c:pt>
                <c:pt idx="686">
                  <c:v>43056</c:v>
                </c:pt>
                <c:pt idx="687">
                  <c:v>43057</c:v>
                </c:pt>
                <c:pt idx="688">
                  <c:v>43058</c:v>
                </c:pt>
                <c:pt idx="689">
                  <c:v>43059</c:v>
                </c:pt>
                <c:pt idx="690">
                  <c:v>43060</c:v>
                </c:pt>
                <c:pt idx="691">
                  <c:v>43061</c:v>
                </c:pt>
                <c:pt idx="692">
                  <c:v>43062</c:v>
                </c:pt>
                <c:pt idx="693">
                  <c:v>43063</c:v>
                </c:pt>
                <c:pt idx="694">
                  <c:v>43064</c:v>
                </c:pt>
                <c:pt idx="695">
                  <c:v>43065</c:v>
                </c:pt>
                <c:pt idx="696">
                  <c:v>43066</c:v>
                </c:pt>
                <c:pt idx="697">
                  <c:v>43067</c:v>
                </c:pt>
                <c:pt idx="698">
                  <c:v>43068</c:v>
                </c:pt>
                <c:pt idx="699">
                  <c:v>43069</c:v>
                </c:pt>
                <c:pt idx="700">
                  <c:v>43070</c:v>
                </c:pt>
                <c:pt idx="701">
                  <c:v>43071</c:v>
                </c:pt>
                <c:pt idx="702">
                  <c:v>43072</c:v>
                </c:pt>
                <c:pt idx="703">
                  <c:v>43073</c:v>
                </c:pt>
                <c:pt idx="704">
                  <c:v>43074</c:v>
                </c:pt>
                <c:pt idx="705">
                  <c:v>43075</c:v>
                </c:pt>
                <c:pt idx="706">
                  <c:v>43076</c:v>
                </c:pt>
                <c:pt idx="707">
                  <c:v>43077</c:v>
                </c:pt>
                <c:pt idx="708">
                  <c:v>43078</c:v>
                </c:pt>
                <c:pt idx="709">
                  <c:v>43079</c:v>
                </c:pt>
                <c:pt idx="710">
                  <c:v>43080</c:v>
                </c:pt>
                <c:pt idx="711">
                  <c:v>43081</c:v>
                </c:pt>
                <c:pt idx="712">
                  <c:v>43082</c:v>
                </c:pt>
                <c:pt idx="713">
                  <c:v>43083</c:v>
                </c:pt>
                <c:pt idx="714">
                  <c:v>43084</c:v>
                </c:pt>
                <c:pt idx="715">
                  <c:v>43085</c:v>
                </c:pt>
                <c:pt idx="716">
                  <c:v>43086</c:v>
                </c:pt>
                <c:pt idx="717">
                  <c:v>43087</c:v>
                </c:pt>
                <c:pt idx="718">
                  <c:v>43088</c:v>
                </c:pt>
                <c:pt idx="719">
                  <c:v>43089</c:v>
                </c:pt>
                <c:pt idx="720">
                  <c:v>43090</c:v>
                </c:pt>
                <c:pt idx="721">
                  <c:v>43091</c:v>
                </c:pt>
                <c:pt idx="722">
                  <c:v>43092</c:v>
                </c:pt>
                <c:pt idx="723">
                  <c:v>43093</c:v>
                </c:pt>
                <c:pt idx="724">
                  <c:v>43094</c:v>
                </c:pt>
                <c:pt idx="725">
                  <c:v>43095</c:v>
                </c:pt>
                <c:pt idx="726">
                  <c:v>43096</c:v>
                </c:pt>
                <c:pt idx="727">
                  <c:v>43097</c:v>
                </c:pt>
                <c:pt idx="728">
                  <c:v>43098</c:v>
                </c:pt>
                <c:pt idx="729">
                  <c:v>43099</c:v>
                </c:pt>
                <c:pt idx="730">
                  <c:v>43100</c:v>
                </c:pt>
                <c:pt idx="731">
                  <c:v>43101</c:v>
                </c:pt>
                <c:pt idx="732">
                  <c:v>43102</c:v>
                </c:pt>
                <c:pt idx="733">
                  <c:v>43103</c:v>
                </c:pt>
                <c:pt idx="734">
                  <c:v>43104</c:v>
                </c:pt>
                <c:pt idx="735">
                  <c:v>43105</c:v>
                </c:pt>
                <c:pt idx="736">
                  <c:v>43106</c:v>
                </c:pt>
                <c:pt idx="737">
                  <c:v>43107</c:v>
                </c:pt>
                <c:pt idx="738">
                  <c:v>43108</c:v>
                </c:pt>
                <c:pt idx="739">
                  <c:v>43109</c:v>
                </c:pt>
                <c:pt idx="740">
                  <c:v>43110</c:v>
                </c:pt>
                <c:pt idx="741">
                  <c:v>43111</c:v>
                </c:pt>
                <c:pt idx="742">
                  <c:v>43112</c:v>
                </c:pt>
                <c:pt idx="743">
                  <c:v>43113</c:v>
                </c:pt>
                <c:pt idx="744">
                  <c:v>43114</c:v>
                </c:pt>
                <c:pt idx="745">
                  <c:v>43115</c:v>
                </c:pt>
                <c:pt idx="746">
                  <c:v>43116</c:v>
                </c:pt>
                <c:pt idx="747">
                  <c:v>43117</c:v>
                </c:pt>
                <c:pt idx="748">
                  <c:v>43118</c:v>
                </c:pt>
                <c:pt idx="749">
                  <c:v>43119</c:v>
                </c:pt>
                <c:pt idx="750">
                  <c:v>43120</c:v>
                </c:pt>
                <c:pt idx="751">
                  <c:v>43121</c:v>
                </c:pt>
                <c:pt idx="752">
                  <c:v>43122</c:v>
                </c:pt>
                <c:pt idx="753">
                  <c:v>43123</c:v>
                </c:pt>
                <c:pt idx="754">
                  <c:v>43124</c:v>
                </c:pt>
                <c:pt idx="755">
                  <c:v>43125</c:v>
                </c:pt>
                <c:pt idx="756">
                  <c:v>43126</c:v>
                </c:pt>
                <c:pt idx="757">
                  <c:v>43127</c:v>
                </c:pt>
                <c:pt idx="758">
                  <c:v>43128</c:v>
                </c:pt>
                <c:pt idx="759">
                  <c:v>43129</c:v>
                </c:pt>
                <c:pt idx="760">
                  <c:v>43130</c:v>
                </c:pt>
                <c:pt idx="761">
                  <c:v>43131</c:v>
                </c:pt>
                <c:pt idx="762">
                  <c:v>43132</c:v>
                </c:pt>
                <c:pt idx="763">
                  <c:v>43133</c:v>
                </c:pt>
                <c:pt idx="764">
                  <c:v>43134</c:v>
                </c:pt>
                <c:pt idx="765">
                  <c:v>43135</c:v>
                </c:pt>
                <c:pt idx="766">
                  <c:v>43136</c:v>
                </c:pt>
                <c:pt idx="767">
                  <c:v>43137</c:v>
                </c:pt>
                <c:pt idx="768">
                  <c:v>43138</c:v>
                </c:pt>
                <c:pt idx="769">
                  <c:v>43139</c:v>
                </c:pt>
                <c:pt idx="770">
                  <c:v>43140</c:v>
                </c:pt>
                <c:pt idx="771">
                  <c:v>43141</c:v>
                </c:pt>
                <c:pt idx="772">
                  <c:v>43142</c:v>
                </c:pt>
                <c:pt idx="773">
                  <c:v>43143</c:v>
                </c:pt>
                <c:pt idx="774">
                  <c:v>43144</c:v>
                </c:pt>
                <c:pt idx="775">
                  <c:v>43145</c:v>
                </c:pt>
                <c:pt idx="776">
                  <c:v>43146</c:v>
                </c:pt>
                <c:pt idx="777">
                  <c:v>43147</c:v>
                </c:pt>
                <c:pt idx="778">
                  <c:v>43148</c:v>
                </c:pt>
                <c:pt idx="779">
                  <c:v>43149</c:v>
                </c:pt>
                <c:pt idx="780">
                  <c:v>43150</c:v>
                </c:pt>
                <c:pt idx="781">
                  <c:v>43151</c:v>
                </c:pt>
                <c:pt idx="782">
                  <c:v>43152</c:v>
                </c:pt>
                <c:pt idx="783">
                  <c:v>43153</c:v>
                </c:pt>
                <c:pt idx="784">
                  <c:v>43154</c:v>
                </c:pt>
                <c:pt idx="785">
                  <c:v>43155</c:v>
                </c:pt>
                <c:pt idx="786">
                  <c:v>43156</c:v>
                </c:pt>
                <c:pt idx="787">
                  <c:v>43157</c:v>
                </c:pt>
                <c:pt idx="788">
                  <c:v>43158</c:v>
                </c:pt>
                <c:pt idx="789">
                  <c:v>43159</c:v>
                </c:pt>
                <c:pt idx="790">
                  <c:v>43160</c:v>
                </c:pt>
                <c:pt idx="791">
                  <c:v>43161</c:v>
                </c:pt>
                <c:pt idx="792">
                  <c:v>43162</c:v>
                </c:pt>
                <c:pt idx="793">
                  <c:v>43163</c:v>
                </c:pt>
                <c:pt idx="794">
                  <c:v>43164</c:v>
                </c:pt>
                <c:pt idx="795">
                  <c:v>43165</c:v>
                </c:pt>
                <c:pt idx="796">
                  <c:v>43166</c:v>
                </c:pt>
                <c:pt idx="797">
                  <c:v>43167</c:v>
                </c:pt>
                <c:pt idx="798">
                  <c:v>43168</c:v>
                </c:pt>
                <c:pt idx="799">
                  <c:v>43169</c:v>
                </c:pt>
                <c:pt idx="800">
                  <c:v>43170</c:v>
                </c:pt>
                <c:pt idx="801">
                  <c:v>43171</c:v>
                </c:pt>
                <c:pt idx="802">
                  <c:v>43172</c:v>
                </c:pt>
                <c:pt idx="803">
                  <c:v>43173</c:v>
                </c:pt>
                <c:pt idx="804">
                  <c:v>43174</c:v>
                </c:pt>
                <c:pt idx="805">
                  <c:v>43175</c:v>
                </c:pt>
                <c:pt idx="806">
                  <c:v>43176</c:v>
                </c:pt>
                <c:pt idx="807">
                  <c:v>43177</c:v>
                </c:pt>
                <c:pt idx="808">
                  <c:v>43178</c:v>
                </c:pt>
                <c:pt idx="809">
                  <c:v>43179</c:v>
                </c:pt>
                <c:pt idx="810">
                  <c:v>43180</c:v>
                </c:pt>
                <c:pt idx="811">
                  <c:v>43181</c:v>
                </c:pt>
                <c:pt idx="812">
                  <c:v>43182</c:v>
                </c:pt>
                <c:pt idx="813">
                  <c:v>43183</c:v>
                </c:pt>
                <c:pt idx="814">
                  <c:v>43184</c:v>
                </c:pt>
                <c:pt idx="815">
                  <c:v>43185</c:v>
                </c:pt>
                <c:pt idx="816">
                  <c:v>43186</c:v>
                </c:pt>
                <c:pt idx="817">
                  <c:v>43187</c:v>
                </c:pt>
                <c:pt idx="818">
                  <c:v>43188</c:v>
                </c:pt>
                <c:pt idx="819">
                  <c:v>43189</c:v>
                </c:pt>
                <c:pt idx="820">
                  <c:v>43190</c:v>
                </c:pt>
                <c:pt idx="821">
                  <c:v>43191</c:v>
                </c:pt>
                <c:pt idx="822">
                  <c:v>43192</c:v>
                </c:pt>
                <c:pt idx="823">
                  <c:v>43193</c:v>
                </c:pt>
                <c:pt idx="824">
                  <c:v>43194</c:v>
                </c:pt>
                <c:pt idx="825">
                  <c:v>43195</c:v>
                </c:pt>
                <c:pt idx="826">
                  <c:v>43196</c:v>
                </c:pt>
                <c:pt idx="827">
                  <c:v>43197</c:v>
                </c:pt>
                <c:pt idx="828">
                  <c:v>43198</c:v>
                </c:pt>
                <c:pt idx="829">
                  <c:v>43199</c:v>
                </c:pt>
                <c:pt idx="830">
                  <c:v>43200</c:v>
                </c:pt>
                <c:pt idx="831">
                  <c:v>43201</c:v>
                </c:pt>
                <c:pt idx="832">
                  <c:v>43202</c:v>
                </c:pt>
                <c:pt idx="833">
                  <c:v>43203</c:v>
                </c:pt>
                <c:pt idx="834">
                  <c:v>43204</c:v>
                </c:pt>
                <c:pt idx="835">
                  <c:v>43205</c:v>
                </c:pt>
                <c:pt idx="836">
                  <c:v>43206</c:v>
                </c:pt>
                <c:pt idx="837">
                  <c:v>43207</c:v>
                </c:pt>
                <c:pt idx="838">
                  <c:v>43208</c:v>
                </c:pt>
                <c:pt idx="839">
                  <c:v>43209</c:v>
                </c:pt>
                <c:pt idx="840">
                  <c:v>43210</c:v>
                </c:pt>
                <c:pt idx="841">
                  <c:v>43211</c:v>
                </c:pt>
                <c:pt idx="842">
                  <c:v>43212</c:v>
                </c:pt>
                <c:pt idx="843">
                  <c:v>43213</c:v>
                </c:pt>
                <c:pt idx="844">
                  <c:v>43214</c:v>
                </c:pt>
                <c:pt idx="845">
                  <c:v>43215</c:v>
                </c:pt>
                <c:pt idx="846">
                  <c:v>43216</c:v>
                </c:pt>
                <c:pt idx="847">
                  <c:v>43217</c:v>
                </c:pt>
                <c:pt idx="848">
                  <c:v>43218</c:v>
                </c:pt>
                <c:pt idx="849">
                  <c:v>43219</c:v>
                </c:pt>
                <c:pt idx="850">
                  <c:v>43220</c:v>
                </c:pt>
                <c:pt idx="851">
                  <c:v>43221</c:v>
                </c:pt>
                <c:pt idx="852">
                  <c:v>43222</c:v>
                </c:pt>
                <c:pt idx="853">
                  <c:v>43223</c:v>
                </c:pt>
                <c:pt idx="854">
                  <c:v>43224</c:v>
                </c:pt>
                <c:pt idx="855">
                  <c:v>43225</c:v>
                </c:pt>
                <c:pt idx="856">
                  <c:v>43226</c:v>
                </c:pt>
                <c:pt idx="857">
                  <c:v>43227</c:v>
                </c:pt>
                <c:pt idx="858">
                  <c:v>43228</c:v>
                </c:pt>
                <c:pt idx="859">
                  <c:v>43229</c:v>
                </c:pt>
                <c:pt idx="860">
                  <c:v>43230</c:v>
                </c:pt>
                <c:pt idx="861">
                  <c:v>43231</c:v>
                </c:pt>
                <c:pt idx="862">
                  <c:v>43232</c:v>
                </c:pt>
                <c:pt idx="863">
                  <c:v>43233</c:v>
                </c:pt>
                <c:pt idx="864">
                  <c:v>43234</c:v>
                </c:pt>
                <c:pt idx="865">
                  <c:v>43235</c:v>
                </c:pt>
                <c:pt idx="866">
                  <c:v>43236</c:v>
                </c:pt>
                <c:pt idx="867">
                  <c:v>43237</c:v>
                </c:pt>
                <c:pt idx="868">
                  <c:v>43238</c:v>
                </c:pt>
                <c:pt idx="869">
                  <c:v>43239</c:v>
                </c:pt>
                <c:pt idx="870">
                  <c:v>43240</c:v>
                </c:pt>
                <c:pt idx="871">
                  <c:v>43241</c:v>
                </c:pt>
                <c:pt idx="872">
                  <c:v>43242</c:v>
                </c:pt>
                <c:pt idx="873">
                  <c:v>43243</c:v>
                </c:pt>
                <c:pt idx="874">
                  <c:v>43244</c:v>
                </c:pt>
                <c:pt idx="875">
                  <c:v>43245</c:v>
                </c:pt>
                <c:pt idx="876">
                  <c:v>43246</c:v>
                </c:pt>
                <c:pt idx="877">
                  <c:v>43247</c:v>
                </c:pt>
                <c:pt idx="878">
                  <c:v>43248</c:v>
                </c:pt>
                <c:pt idx="879">
                  <c:v>43249</c:v>
                </c:pt>
                <c:pt idx="880">
                  <c:v>43250</c:v>
                </c:pt>
                <c:pt idx="881">
                  <c:v>43251</c:v>
                </c:pt>
                <c:pt idx="882">
                  <c:v>43252</c:v>
                </c:pt>
                <c:pt idx="883">
                  <c:v>43253</c:v>
                </c:pt>
                <c:pt idx="884">
                  <c:v>43254</c:v>
                </c:pt>
                <c:pt idx="885">
                  <c:v>43255</c:v>
                </c:pt>
                <c:pt idx="886">
                  <c:v>43256</c:v>
                </c:pt>
                <c:pt idx="887">
                  <c:v>43257</c:v>
                </c:pt>
                <c:pt idx="888">
                  <c:v>43258</c:v>
                </c:pt>
                <c:pt idx="889">
                  <c:v>43259</c:v>
                </c:pt>
                <c:pt idx="890">
                  <c:v>43260</c:v>
                </c:pt>
                <c:pt idx="891">
                  <c:v>43261</c:v>
                </c:pt>
                <c:pt idx="892">
                  <c:v>43262</c:v>
                </c:pt>
                <c:pt idx="893">
                  <c:v>43263</c:v>
                </c:pt>
                <c:pt idx="894">
                  <c:v>43264</c:v>
                </c:pt>
                <c:pt idx="895">
                  <c:v>43265</c:v>
                </c:pt>
                <c:pt idx="896">
                  <c:v>43266</c:v>
                </c:pt>
                <c:pt idx="897">
                  <c:v>43267</c:v>
                </c:pt>
                <c:pt idx="898">
                  <c:v>43268</c:v>
                </c:pt>
                <c:pt idx="899">
                  <c:v>43269</c:v>
                </c:pt>
                <c:pt idx="900">
                  <c:v>43270</c:v>
                </c:pt>
                <c:pt idx="901">
                  <c:v>43271</c:v>
                </c:pt>
                <c:pt idx="902">
                  <c:v>43272</c:v>
                </c:pt>
                <c:pt idx="903">
                  <c:v>43273</c:v>
                </c:pt>
                <c:pt idx="904">
                  <c:v>43274</c:v>
                </c:pt>
                <c:pt idx="905">
                  <c:v>43275</c:v>
                </c:pt>
                <c:pt idx="906">
                  <c:v>43276</c:v>
                </c:pt>
                <c:pt idx="907">
                  <c:v>43277</c:v>
                </c:pt>
                <c:pt idx="908">
                  <c:v>43278</c:v>
                </c:pt>
                <c:pt idx="909">
                  <c:v>43279</c:v>
                </c:pt>
                <c:pt idx="910">
                  <c:v>43280</c:v>
                </c:pt>
                <c:pt idx="911">
                  <c:v>43281</c:v>
                </c:pt>
                <c:pt idx="912">
                  <c:v>43282</c:v>
                </c:pt>
                <c:pt idx="913">
                  <c:v>43283</c:v>
                </c:pt>
                <c:pt idx="914">
                  <c:v>43284</c:v>
                </c:pt>
                <c:pt idx="915">
                  <c:v>43285</c:v>
                </c:pt>
                <c:pt idx="916">
                  <c:v>43286</c:v>
                </c:pt>
                <c:pt idx="917">
                  <c:v>43287</c:v>
                </c:pt>
                <c:pt idx="918">
                  <c:v>43288</c:v>
                </c:pt>
                <c:pt idx="919">
                  <c:v>43289</c:v>
                </c:pt>
                <c:pt idx="920">
                  <c:v>43290</c:v>
                </c:pt>
                <c:pt idx="921">
                  <c:v>43291</c:v>
                </c:pt>
                <c:pt idx="922">
                  <c:v>43292</c:v>
                </c:pt>
                <c:pt idx="923">
                  <c:v>43293</c:v>
                </c:pt>
                <c:pt idx="924">
                  <c:v>43294</c:v>
                </c:pt>
                <c:pt idx="925">
                  <c:v>43295</c:v>
                </c:pt>
                <c:pt idx="926">
                  <c:v>43296</c:v>
                </c:pt>
                <c:pt idx="927">
                  <c:v>43297</c:v>
                </c:pt>
                <c:pt idx="928">
                  <c:v>43298</c:v>
                </c:pt>
                <c:pt idx="929">
                  <c:v>43299</c:v>
                </c:pt>
                <c:pt idx="930">
                  <c:v>43300</c:v>
                </c:pt>
                <c:pt idx="931">
                  <c:v>43301</c:v>
                </c:pt>
                <c:pt idx="932">
                  <c:v>43302</c:v>
                </c:pt>
                <c:pt idx="933">
                  <c:v>43303</c:v>
                </c:pt>
                <c:pt idx="934">
                  <c:v>43304</c:v>
                </c:pt>
                <c:pt idx="935">
                  <c:v>43305</c:v>
                </c:pt>
                <c:pt idx="936">
                  <c:v>43306</c:v>
                </c:pt>
                <c:pt idx="937">
                  <c:v>43307</c:v>
                </c:pt>
                <c:pt idx="938">
                  <c:v>43308</c:v>
                </c:pt>
                <c:pt idx="939">
                  <c:v>43309</c:v>
                </c:pt>
                <c:pt idx="940">
                  <c:v>43310</c:v>
                </c:pt>
                <c:pt idx="941">
                  <c:v>43311</c:v>
                </c:pt>
                <c:pt idx="942">
                  <c:v>43312</c:v>
                </c:pt>
                <c:pt idx="943">
                  <c:v>43313</c:v>
                </c:pt>
                <c:pt idx="944">
                  <c:v>43314</c:v>
                </c:pt>
                <c:pt idx="945">
                  <c:v>43315</c:v>
                </c:pt>
                <c:pt idx="946">
                  <c:v>43316</c:v>
                </c:pt>
                <c:pt idx="947">
                  <c:v>43317</c:v>
                </c:pt>
                <c:pt idx="948">
                  <c:v>43318</c:v>
                </c:pt>
                <c:pt idx="949">
                  <c:v>43319</c:v>
                </c:pt>
                <c:pt idx="950">
                  <c:v>43320</c:v>
                </c:pt>
                <c:pt idx="951">
                  <c:v>43321</c:v>
                </c:pt>
                <c:pt idx="952">
                  <c:v>43322</c:v>
                </c:pt>
                <c:pt idx="953">
                  <c:v>43323</c:v>
                </c:pt>
                <c:pt idx="954">
                  <c:v>43324</c:v>
                </c:pt>
                <c:pt idx="955">
                  <c:v>43325</c:v>
                </c:pt>
                <c:pt idx="956">
                  <c:v>43326</c:v>
                </c:pt>
                <c:pt idx="957">
                  <c:v>43327</c:v>
                </c:pt>
                <c:pt idx="958">
                  <c:v>43328</c:v>
                </c:pt>
                <c:pt idx="959">
                  <c:v>43329</c:v>
                </c:pt>
                <c:pt idx="960">
                  <c:v>43330</c:v>
                </c:pt>
                <c:pt idx="961">
                  <c:v>43331</c:v>
                </c:pt>
                <c:pt idx="962">
                  <c:v>43332</c:v>
                </c:pt>
                <c:pt idx="963">
                  <c:v>43333</c:v>
                </c:pt>
                <c:pt idx="964">
                  <c:v>43334</c:v>
                </c:pt>
                <c:pt idx="965">
                  <c:v>43335</c:v>
                </c:pt>
                <c:pt idx="966">
                  <c:v>43336</c:v>
                </c:pt>
                <c:pt idx="967">
                  <c:v>43337</c:v>
                </c:pt>
                <c:pt idx="968">
                  <c:v>43338</c:v>
                </c:pt>
                <c:pt idx="969">
                  <c:v>43339</c:v>
                </c:pt>
                <c:pt idx="970">
                  <c:v>43340</c:v>
                </c:pt>
                <c:pt idx="971">
                  <c:v>43341</c:v>
                </c:pt>
                <c:pt idx="972">
                  <c:v>43342</c:v>
                </c:pt>
                <c:pt idx="973">
                  <c:v>43343</c:v>
                </c:pt>
                <c:pt idx="974">
                  <c:v>43344</c:v>
                </c:pt>
                <c:pt idx="975">
                  <c:v>43345</c:v>
                </c:pt>
                <c:pt idx="976">
                  <c:v>43346</c:v>
                </c:pt>
                <c:pt idx="977">
                  <c:v>43347</c:v>
                </c:pt>
                <c:pt idx="978">
                  <c:v>43348</c:v>
                </c:pt>
                <c:pt idx="979">
                  <c:v>43349</c:v>
                </c:pt>
                <c:pt idx="980">
                  <c:v>43350</c:v>
                </c:pt>
                <c:pt idx="981">
                  <c:v>43351</c:v>
                </c:pt>
                <c:pt idx="982">
                  <c:v>43352</c:v>
                </c:pt>
                <c:pt idx="983">
                  <c:v>43353</c:v>
                </c:pt>
                <c:pt idx="984">
                  <c:v>43354</c:v>
                </c:pt>
                <c:pt idx="985">
                  <c:v>43355</c:v>
                </c:pt>
                <c:pt idx="986">
                  <c:v>43356</c:v>
                </c:pt>
                <c:pt idx="987">
                  <c:v>43357</c:v>
                </c:pt>
                <c:pt idx="988">
                  <c:v>43358</c:v>
                </c:pt>
                <c:pt idx="989">
                  <c:v>43359</c:v>
                </c:pt>
                <c:pt idx="990">
                  <c:v>43360</c:v>
                </c:pt>
                <c:pt idx="991">
                  <c:v>43361</c:v>
                </c:pt>
                <c:pt idx="992">
                  <c:v>43362</c:v>
                </c:pt>
                <c:pt idx="993">
                  <c:v>43363</c:v>
                </c:pt>
                <c:pt idx="994">
                  <c:v>43364</c:v>
                </c:pt>
                <c:pt idx="995">
                  <c:v>43365</c:v>
                </c:pt>
                <c:pt idx="996">
                  <c:v>43366</c:v>
                </c:pt>
                <c:pt idx="997">
                  <c:v>43367</c:v>
                </c:pt>
                <c:pt idx="998">
                  <c:v>43368</c:v>
                </c:pt>
                <c:pt idx="999">
                  <c:v>43369</c:v>
                </c:pt>
                <c:pt idx="1000">
                  <c:v>43370</c:v>
                </c:pt>
                <c:pt idx="1001">
                  <c:v>43371</c:v>
                </c:pt>
                <c:pt idx="1002">
                  <c:v>43372</c:v>
                </c:pt>
                <c:pt idx="1003">
                  <c:v>43373</c:v>
                </c:pt>
                <c:pt idx="1004">
                  <c:v>43374</c:v>
                </c:pt>
                <c:pt idx="1005">
                  <c:v>43375</c:v>
                </c:pt>
                <c:pt idx="1006">
                  <c:v>43376</c:v>
                </c:pt>
                <c:pt idx="1007">
                  <c:v>43377</c:v>
                </c:pt>
                <c:pt idx="1008">
                  <c:v>43378</c:v>
                </c:pt>
                <c:pt idx="1009">
                  <c:v>43379</c:v>
                </c:pt>
                <c:pt idx="1010">
                  <c:v>43380</c:v>
                </c:pt>
                <c:pt idx="1011">
                  <c:v>43381</c:v>
                </c:pt>
                <c:pt idx="1012">
                  <c:v>43382</c:v>
                </c:pt>
                <c:pt idx="1013">
                  <c:v>43383</c:v>
                </c:pt>
                <c:pt idx="1014">
                  <c:v>43384</c:v>
                </c:pt>
                <c:pt idx="1015">
                  <c:v>43385</c:v>
                </c:pt>
                <c:pt idx="1016">
                  <c:v>43386</c:v>
                </c:pt>
                <c:pt idx="1017">
                  <c:v>43387</c:v>
                </c:pt>
                <c:pt idx="1018">
                  <c:v>43388</c:v>
                </c:pt>
                <c:pt idx="1019">
                  <c:v>43389</c:v>
                </c:pt>
                <c:pt idx="1020">
                  <c:v>43390</c:v>
                </c:pt>
                <c:pt idx="1021">
                  <c:v>43391</c:v>
                </c:pt>
                <c:pt idx="1022">
                  <c:v>43392</c:v>
                </c:pt>
                <c:pt idx="1023">
                  <c:v>43393</c:v>
                </c:pt>
                <c:pt idx="1024">
                  <c:v>43394</c:v>
                </c:pt>
                <c:pt idx="1025">
                  <c:v>43395</c:v>
                </c:pt>
                <c:pt idx="1026">
                  <c:v>43396</c:v>
                </c:pt>
                <c:pt idx="1027">
                  <c:v>43397</c:v>
                </c:pt>
                <c:pt idx="1028">
                  <c:v>43398</c:v>
                </c:pt>
                <c:pt idx="1029">
                  <c:v>43399</c:v>
                </c:pt>
                <c:pt idx="1030">
                  <c:v>43400</c:v>
                </c:pt>
                <c:pt idx="1031">
                  <c:v>43401</c:v>
                </c:pt>
                <c:pt idx="1032">
                  <c:v>43402</c:v>
                </c:pt>
                <c:pt idx="1033">
                  <c:v>43403</c:v>
                </c:pt>
                <c:pt idx="1034">
                  <c:v>43404</c:v>
                </c:pt>
                <c:pt idx="1035">
                  <c:v>43405</c:v>
                </c:pt>
                <c:pt idx="1036">
                  <c:v>43406</c:v>
                </c:pt>
                <c:pt idx="1037">
                  <c:v>43407</c:v>
                </c:pt>
                <c:pt idx="1038">
                  <c:v>43408</c:v>
                </c:pt>
                <c:pt idx="1039">
                  <c:v>43409</c:v>
                </c:pt>
                <c:pt idx="1040">
                  <c:v>43410</c:v>
                </c:pt>
                <c:pt idx="1041">
                  <c:v>43411</c:v>
                </c:pt>
                <c:pt idx="1042">
                  <c:v>43412</c:v>
                </c:pt>
                <c:pt idx="1043">
                  <c:v>43413</c:v>
                </c:pt>
                <c:pt idx="1044">
                  <c:v>43414</c:v>
                </c:pt>
                <c:pt idx="1045">
                  <c:v>43415</c:v>
                </c:pt>
                <c:pt idx="1046">
                  <c:v>43416</c:v>
                </c:pt>
                <c:pt idx="1047">
                  <c:v>43417</c:v>
                </c:pt>
                <c:pt idx="1048">
                  <c:v>43418</c:v>
                </c:pt>
                <c:pt idx="1049">
                  <c:v>43419</c:v>
                </c:pt>
                <c:pt idx="1050">
                  <c:v>43420</c:v>
                </c:pt>
                <c:pt idx="1051">
                  <c:v>43421</c:v>
                </c:pt>
                <c:pt idx="1052">
                  <c:v>43422</c:v>
                </c:pt>
                <c:pt idx="1053">
                  <c:v>43423</c:v>
                </c:pt>
                <c:pt idx="1054">
                  <c:v>43424</c:v>
                </c:pt>
                <c:pt idx="1055">
                  <c:v>43425</c:v>
                </c:pt>
                <c:pt idx="1056">
                  <c:v>43426</c:v>
                </c:pt>
                <c:pt idx="1057">
                  <c:v>43427</c:v>
                </c:pt>
                <c:pt idx="1058">
                  <c:v>43428</c:v>
                </c:pt>
                <c:pt idx="1059">
                  <c:v>43429</c:v>
                </c:pt>
                <c:pt idx="1060">
                  <c:v>43430</c:v>
                </c:pt>
                <c:pt idx="1061">
                  <c:v>43431</c:v>
                </c:pt>
                <c:pt idx="1062">
                  <c:v>43432</c:v>
                </c:pt>
                <c:pt idx="1063">
                  <c:v>43433</c:v>
                </c:pt>
                <c:pt idx="1064">
                  <c:v>43434</c:v>
                </c:pt>
                <c:pt idx="1065">
                  <c:v>43435</c:v>
                </c:pt>
                <c:pt idx="1066">
                  <c:v>43436</c:v>
                </c:pt>
                <c:pt idx="1067">
                  <c:v>43437</c:v>
                </c:pt>
                <c:pt idx="1068">
                  <c:v>43438</c:v>
                </c:pt>
                <c:pt idx="1069">
                  <c:v>43439</c:v>
                </c:pt>
                <c:pt idx="1070">
                  <c:v>43440</c:v>
                </c:pt>
                <c:pt idx="1071">
                  <c:v>43441</c:v>
                </c:pt>
                <c:pt idx="1072">
                  <c:v>43442</c:v>
                </c:pt>
                <c:pt idx="1073">
                  <c:v>43443</c:v>
                </c:pt>
                <c:pt idx="1074">
                  <c:v>43444</c:v>
                </c:pt>
                <c:pt idx="1075">
                  <c:v>43445</c:v>
                </c:pt>
                <c:pt idx="1076">
                  <c:v>43446</c:v>
                </c:pt>
                <c:pt idx="1077">
                  <c:v>43447</c:v>
                </c:pt>
                <c:pt idx="1078">
                  <c:v>43448</c:v>
                </c:pt>
                <c:pt idx="1079">
                  <c:v>43449</c:v>
                </c:pt>
                <c:pt idx="1080">
                  <c:v>43450</c:v>
                </c:pt>
                <c:pt idx="1081">
                  <c:v>43451</c:v>
                </c:pt>
                <c:pt idx="1082">
                  <c:v>43452</c:v>
                </c:pt>
                <c:pt idx="1083">
                  <c:v>43453</c:v>
                </c:pt>
                <c:pt idx="1084">
                  <c:v>43454</c:v>
                </c:pt>
                <c:pt idx="1085">
                  <c:v>43455</c:v>
                </c:pt>
                <c:pt idx="1086">
                  <c:v>43456</c:v>
                </c:pt>
                <c:pt idx="1087">
                  <c:v>43457</c:v>
                </c:pt>
                <c:pt idx="1088">
                  <c:v>43458</c:v>
                </c:pt>
                <c:pt idx="1089">
                  <c:v>43459</c:v>
                </c:pt>
                <c:pt idx="1090">
                  <c:v>43460</c:v>
                </c:pt>
                <c:pt idx="1091">
                  <c:v>43461</c:v>
                </c:pt>
                <c:pt idx="1092">
                  <c:v>43462</c:v>
                </c:pt>
                <c:pt idx="1093">
                  <c:v>43463</c:v>
                </c:pt>
                <c:pt idx="1094">
                  <c:v>43464</c:v>
                </c:pt>
                <c:pt idx="1095">
                  <c:v>43465</c:v>
                </c:pt>
                <c:pt idx="1096">
                  <c:v>43466</c:v>
                </c:pt>
                <c:pt idx="1097">
                  <c:v>43467</c:v>
                </c:pt>
                <c:pt idx="1098">
                  <c:v>43468</c:v>
                </c:pt>
                <c:pt idx="1099">
                  <c:v>43469</c:v>
                </c:pt>
                <c:pt idx="1100">
                  <c:v>43470</c:v>
                </c:pt>
                <c:pt idx="1101">
                  <c:v>43471</c:v>
                </c:pt>
                <c:pt idx="1102">
                  <c:v>43472</c:v>
                </c:pt>
                <c:pt idx="1103">
                  <c:v>43473</c:v>
                </c:pt>
                <c:pt idx="1104">
                  <c:v>43474</c:v>
                </c:pt>
                <c:pt idx="1105">
                  <c:v>43475</c:v>
                </c:pt>
                <c:pt idx="1106">
                  <c:v>43476</c:v>
                </c:pt>
                <c:pt idx="1107">
                  <c:v>43477</c:v>
                </c:pt>
                <c:pt idx="1108">
                  <c:v>43478</c:v>
                </c:pt>
                <c:pt idx="1109">
                  <c:v>43479</c:v>
                </c:pt>
                <c:pt idx="1110">
                  <c:v>43480</c:v>
                </c:pt>
                <c:pt idx="1111">
                  <c:v>43481</c:v>
                </c:pt>
                <c:pt idx="1112">
                  <c:v>43482</c:v>
                </c:pt>
                <c:pt idx="1113">
                  <c:v>43483</c:v>
                </c:pt>
                <c:pt idx="1114">
                  <c:v>43484</c:v>
                </c:pt>
                <c:pt idx="1115">
                  <c:v>43485</c:v>
                </c:pt>
                <c:pt idx="1116">
                  <c:v>43486</c:v>
                </c:pt>
                <c:pt idx="1117">
                  <c:v>43487</c:v>
                </c:pt>
                <c:pt idx="1118">
                  <c:v>43488</c:v>
                </c:pt>
                <c:pt idx="1119">
                  <c:v>43489</c:v>
                </c:pt>
                <c:pt idx="1120">
                  <c:v>43490</c:v>
                </c:pt>
                <c:pt idx="1121">
                  <c:v>43491</c:v>
                </c:pt>
                <c:pt idx="1122">
                  <c:v>43492</c:v>
                </c:pt>
                <c:pt idx="1123">
                  <c:v>43493</c:v>
                </c:pt>
                <c:pt idx="1124">
                  <c:v>43494</c:v>
                </c:pt>
                <c:pt idx="1125">
                  <c:v>43495</c:v>
                </c:pt>
                <c:pt idx="1126">
                  <c:v>43496</c:v>
                </c:pt>
                <c:pt idx="1127">
                  <c:v>43497</c:v>
                </c:pt>
                <c:pt idx="1128">
                  <c:v>43498</c:v>
                </c:pt>
                <c:pt idx="1129">
                  <c:v>43499</c:v>
                </c:pt>
                <c:pt idx="1130">
                  <c:v>43500</c:v>
                </c:pt>
                <c:pt idx="1131">
                  <c:v>43501</c:v>
                </c:pt>
                <c:pt idx="1132">
                  <c:v>43502</c:v>
                </c:pt>
                <c:pt idx="1133">
                  <c:v>43503</c:v>
                </c:pt>
                <c:pt idx="1134">
                  <c:v>43504</c:v>
                </c:pt>
                <c:pt idx="1135">
                  <c:v>43505</c:v>
                </c:pt>
                <c:pt idx="1136">
                  <c:v>43506</c:v>
                </c:pt>
                <c:pt idx="1137">
                  <c:v>43507</c:v>
                </c:pt>
                <c:pt idx="1138">
                  <c:v>43508</c:v>
                </c:pt>
                <c:pt idx="1139">
                  <c:v>43509</c:v>
                </c:pt>
                <c:pt idx="1140">
                  <c:v>43510</c:v>
                </c:pt>
                <c:pt idx="1141">
                  <c:v>43511</c:v>
                </c:pt>
                <c:pt idx="1142">
                  <c:v>43512</c:v>
                </c:pt>
                <c:pt idx="1143">
                  <c:v>43513</c:v>
                </c:pt>
                <c:pt idx="1144">
                  <c:v>43514</c:v>
                </c:pt>
                <c:pt idx="1145">
                  <c:v>43515</c:v>
                </c:pt>
                <c:pt idx="1146">
                  <c:v>43516</c:v>
                </c:pt>
                <c:pt idx="1147">
                  <c:v>43517</c:v>
                </c:pt>
                <c:pt idx="1148">
                  <c:v>43518</c:v>
                </c:pt>
                <c:pt idx="1149">
                  <c:v>43519</c:v>
                </c:pt>
                <c:pt idx="1150">
                  <c:v>43520</c:v>
                </c:pt>
                <c:pt idx="1151">
                  <c:v>43521</c:v>
                </c:pt>
                <c:pt idx="1152">
                  <c:v>43522</c:v>
                </c:pt>
                <c:pt idx="1153">
                  <c:v>43523</c:v>
                </c:pt>
                <c:pt idx="1154">
                  <c:v>43524</c:v>
                </c:pt>
                <c:pt idx="1155">
                  <c:v>43525</c:v>
                </c:pt>
                <c:pt idx="1156">
                  <c:v>43526</c:v>
                </c:pt>
                <c:pt idx="1157">
                  <c:v>43527</c:v>
                </c:pt>
                <c:pt idx="1158">
                  <c:v>43528</c:v>
                </c:pt>
                <c:pt idx="1159">
                  <c:v>43529</c:v>
                </c:pt>
                <c:pt idx="1160">
                  <c:v>43530</c:v>
                </c:pt>
                <c:pt idx="1161">
                  <c:v>43531</c:v>
                </c:pt>
                <c:pt idx="1162">
                  <c:v>43532</c:v>
                </c:pt>
                <c:pt idx="1163">
                  <c:v>43533</c:v>
                </c:pt>
                <c:pt idx="1164">
                  <c:v>43534</c:v>
                </c:pt>
                <c:pt idx="1165">
                  <c:v>43535</c:v>
                </c:pt>
                <c:pt idx="1166">
                  <c:v>43536</c:v>
                </c:pt>
                <c:pt idx="1167">
                  <c:v>43537</c:v>
                </c:pt>
                <c:pt idx="1168">
                  <c:v>43538</c:v>
                </c:pt>
                <c:pt idx="1169">
                  <c:v>43539</c:v>
                </c:pt>
                <c:pt idx="1170">
                  <c:v>43540</c:v>
                </c:pt>
                <c:pt idx="1171">
                  <c:v>43541</c:v>
                </c:pt>
                <c:pt idx="1172">
                  <c:v>43542</c:v>
                </c:pt>
                <c:pt idx="1173">
                  <c:v>43543</c:v>
                </c:pt>
                <c:pt idx="1174">
                  <c:v>43544</c:v>
                </c:pt>
                <c:pt idx="1175">
                  <c:v>43545</c:v>
                </c:pt>
                <c:pt idx="1176">
                  <c:v>43546</c:v>
                </c:pt>
                <c:pt idx="1177">
                  <c:v>43547</c:v>
                </c:pt>
                <c:pt idx="1178">
                  <c:v>43548</c:v>
                </c:pt>
                <c:pt idx="1179">
                  <c:v>43549</c:v>
                </c:pt>
                <c:pt idx="1180">
                  <c:v>43550</c:v>
                </c:pt>
                <c:pt idx="1181">
                  <c:v>43551</c:v>
                </c:pt>
                <c:pt idx="1182">
                  <c:v>43552</c:v>
                </c:pt>
                <c:pt idx="1183">
                  <c:v>43553</c:v>
                </c:pt>
                <c:pt idx="1184">
                  <c:v>43554</c:v>
                </c:pt>
                <c:pt idx="1185">
                  <c:v>43555</c:v>
                </c:pt>
                <c:pt idx="1186">
                  <c:v>43556</c:v>
                </c:pt>
                <c:pt idx="1187">
                  <c:v>43557</c:v>
                </c:pt>
                <c:pt idx="1188">
                  <c:v>43558</c:v>
                </c:pt>
                <c:pt idx="1189">
                  <c:v>43559</c:v>
                </c:pt>
                <c:pt idx="1190">
                  <c:v>43560</c:v>
                </c:pt>
                <c:pt idx="1191">
                  <c:v>43561</c:v>
                </c:pt>
                <c:pt idx="1192">
                  <c:v>43562</c:v>
                </c:pt>
                <c:pt idx="1193">
                  <c:v>43563</c:v>
                </c:pt>
                <c:pt idx="1194">
                  <c:v>43564</c:v>
                </c:pt>
                <c:pt idx="1195">
                  <c:v>43565</c:v>
                </c:pt>
                <c:pt idx="1196">
                  <c:v>43566</c:v>
                </c:pt>
                <c:pt idx="1197">
                  <c:v>43567</c:v>
                </c:pt>
                <c:pt idx="1198">
                  <c:v>43568</c:v>
                </c:pt>
                <c:pt idx="1199">
                  <c:v>43569</c:v>
                </c:pt>
                <c:pt idx="1200">
                  <c:v>43570</c:v>
                </c:pt>
                <c:pt idx="1201">
                  <c:v>43571</c:v>
                </c:pt>
                <c:pt idx="1202">
                  <c:v>43572</c:v>
                </c:pt>
                <c:pt idx="1203">
                  <c:v>43573</c:v>
                </c:pt>
                <c:pt idx="1204">
                  <c:v>43574</c:v>
                </c:pt>
                <c:pt idx="1205">
                  <c:v>43575</c:v>
                </c:pt>
                <c:pt idx="1206">
                  <c:v>43576</c:v>
                </c:pt>
                <c:pt idx="1207">
                  <c:v>43577</c:v>
                </c:pt>
                <c:pt idx="1208">
                  <c:v>43578</c:v>
                </c:pt>
                <c:pt idx="1209">
                  <c:v>43579</c:v>
                </c:pt>
                <c:pt idx="1210">
                  <c:v>43580</c:v>
                </c:pt>
                <c:pt idx="1211">
                  <c:v>43581</c:v>
                </c:pt>
                <c:pt idx="1212">
                  <c:v>43582</c:v>
                </c:pt>
                <c:pt idx="1213">
                  <c:v>43583</c:v>
                </c:pt>
                <c:pt idx="1214">
                  <c:v>43584</c:v>
                </c:pt>
                <c:pt idx="1215">
                  <c:v>43585</c:v>
                </c:pt>
                <c:pt idx="1216">
                  <c:v>43586</c:v>
                </c:pt>
                <c:pt idx="1217">
                  <c:v>43587</c:v>
                </c:pt>
                <c:pt idx="1218">
                  <c:v>43588</c:v>
                </c:pt>
                <c:pt idx="1219">
                  <c:v>43589</c:v>
                </c:pt>
                <c:pt idx="1220">
                  <c:v>43590</c:v>
                </c:pt>
                <c:pt idx="1221">
                  <c:v>43591</c:v>
                </c:pt>
                <c:pt idx="1222">
                  <c:v>43592</c:v>
                </c:pt>
                <c:pt idx="1223">
                  <c:v>43593</c:v>
                </c:pt>
                <c:pt idx="1224">
                  <c:v>43594</c:v>
                </c:pt>
                <c:pt idx="1225">
                  <c:v>43595</c:v>
                </c:pt>
                <c:pt idx="1226">
                  <c:v>43596</c:v>
                </c:pt>
                <c:pt idx="1227">
                  <c:v>43597</c:v>
                </c:pt>
                <c:pt idx="1228">
                  <c:v>43598</c:v>
                </c:pt>
                <c:pt idx="1229">
                  <c:v>43599</c:v>
                </c:pt>
                <c:pt idx="1230">
                  <c:v>43600</c:v>
                </c:pt>
                <c:pt idx="1231">
                  <c:v>43601</c:v>
                </c:pt>
                <c:pt idx="1232">
                  <c:v>43602</c:v>
                </c:pt>
                <c:pt idx="1233">
                  <c:v>43603</c:v>
                </c:pt>
                <c:pt idx="1234">
                  <c:v>43604</c:v>
                </c:pt>
                <c:pt idx="1235">
                  <c:v>43605</c:v>
                </c:pt>
                <c:pt idx="1236">
                  <c:v>43606</c:v>
                </c:pt>
                <c:pt idx="1237">
                  <c:v>43607</c:v>
                </c:pt>
                <c:pt idx="1238">
                  <c:v>43608</c:v>
                </c:pt>
                <c:pt idx="1239">
                  <c:v>43609</c:v>
                </c:pt>
                <c:pt idx="1240">
                  <c:v>43610</c:v>
                </c:pt>
                <c:pt idx="1241">
                  <c:v>43611</c:v>
                </c:pt>
                <c:pt idx="1242">
                  <c:v>43612</c:v>
                </c:pt>
                <c:pt idx="1243">
                  <c:v>43613</c:v>
                </c:pt>
                <c:pt idx="1244">
                  <c:v>43614</c:v>
                </c:pt>
                <c:pt idx="1245">
                  <c:v>43615</c:v>
                </c:pt>
                <c:pt idx="1246">
                  <c:v>43616</c:v>
                </c:pt>
                <c:pt idx="1247">
                  <c:v>43617</c:v>
                </c:pt>
                <c:pt idx="1248">
                  <c:v>43618</c:v>
                </c:pt>
                <c:pt idx="1249">
                  <c:v>43619</c:v>
                </c:pt>
                <c:pt idx="1250">
                  <c:v>43620</c:v>
                </c:pt>
                <c:pt idx="1251">
                  <c:v>43621</c:v>
                </c:pt>
                <c:pt idx="1252">
                  <c:v>43622</c:v>
                </c:pt>
                <c:pt idx="1253">
                  <c:v>43623</c:v>
                </c:pt>
                <c:pt idx="1254">
                  <c:v>43624</c:v>
                </c:pt>
                <c:pt idx="1255">
                  <c:v>43625</c:v>
                </c:pt>
                <c:pt idx="1256">
                  <c:v>43626</c:v>
                </c:pt>
                <c:pt idx="1257">
                  <c:v>43627</c:v>
                </c:pt>
                <c:pt idx="1258">
                  <c:v>43628</c:v>
                </c:pt>
                <c:pt idx="1259">
                  <c:v>43629</c:v>
                </c:pt>
                <c:pt idx="1260">
                  <c:v>43630</c:v>
                </c:pt>
                <c:pt idx="1261">
                  <c:v>43631</c:v>
                </c:pt>
                <c:pt idx="1262">
                  <c:v>43632</c:v>
                </c:pt>
                <c:pt idx="1263">
                  <c:v>43633</c:v>
                </c:pt>
                <c:pt idx="1264">
                  <c:v>43634</c:v>
                </c:pt>
                <c:pt idx="1265">
                  <c:v>43635</c:v>
                </c:pt>
                <c:pt idx="1266">
                  <c:v>43636</c:v>
                </c:pt>
                <c:pt idx="1267">
                  <c:v>43637</c:v>
                </c:pt>
                <c:pt idx="1268">
                  <c:v>43638</c:v>
                </c:pt>
                <c:pt idx="1269">
                  <c:v>43639</c:v>
                </c:pt>
                <c:pt idx="1270">
                  <c:v>43640</c:v>
                </c:pt>
                <c:pt idx="1271">
                  <c:v>43641</c:v>
                </c:pt>
                <c:pt idx="1272">
                  <c:v>43642</c:v>
                </c:pt>
                <c:pt idx="1273">
                  <c:v>43643</c:v>
                </c:pt>
                <c:pt idx="1274">
                  <c:v>43644</c:v>
                </c:pt>
                <c:pt idx="1275">
                  <c:v>43645</c:v>
                </c:pt>
                <c:pt idx="1276">
                  <c:v>43646</c:v>
                </c:pt>
                <c:pt idx="1277">
                  <c:v>43647</c:v>
                </c:pt>
                <c:pt idx="1278">
                  <c:v>43648</c:v>
                </c:pt>
                <c:pt idx="1279">
                  <c:v>43649</c:v>
                </c:pt>
                <c:pt idx="1280">
                  <c:v>43650</c:v>
                </c:pt>
                <c:pt idx="1281">
                  <c:v>43651</c:v>
                </c:pt>
                <c:pt idx="1282">
                  <c:v>43652</c:v>
                </c:pt>
                <c:pt idx="1283">
                  <c:v>43653</c:v>
                </c:pt>
                <c:pt idx="1284">
                  <c:v>43654</c:v>
                </c:pt>
                <c:pt idx="1285">
                  <c:v>43655</c:v>
                </c:pt>
                <c:pt idx="1286">
                  <c:v>43656</c:v>
                </c:pt>
                <c:pt idx="1287">
                  <c:v>43657</c:v>
                </c:pt>
                <c:pt idx="1288">
                  <c:v>43658</c:v>
                </c:pt>
                <c:pt idx="1289">
                  <c:v>43659</c:v>
                </c:pt>
                <c:pt idx="1290">
                  <c:v>43660</c:v>
                </c:pt>
                <c:pt idx="1291">
                  <c:v>43661</c:v>
                </c:pt>
                <c:pt idx="1292">
                  <c:v>43662</c:v>
                </c:pt>
                <c:pt idx="1293">
                  <c:v>43663</c:v>
                </c:pt>
                <c:pt idx="1294">
                  <c:v>43664</c:v>
                </c:pt>
                <c:pt idx="1295">
                  <c:v>43665</c:v>
                </c:pt>
                <c:pt idx="1296">
                  <c:v>43666</c:v>
                </c:pt>
                <c:pt idx="1297">
                  <c:v>43667</c:v>
                </c:pt>
                <c:pt idx="1298">
                  <c:v>43668</c:v>
                </c:pt>
                <c:pt idx="1299">
                  <c:v>43669</c:v>
                </c:pt>
                <c:pt idx="1300">
                  <c:v>43670</c:v>
                </c:pt>
                <c:pt idx="1301">
                  <c:v>43671</c:v>
                </c:pt>
                <c:pt idx="1302">
                  <c:v>43672</c:v>
                </c:pt>
                <c:pt idx="1303">
                  <c:v>43673</c:v>
                </c:pt>
                <c:pt idx="1304">
                  <c:v>43674</c:v>
                </c:pt>
                <c:pt idx="1305">
                  <c:v>43675</c:v>
                </c:pt>
                <c:pt idx="1306">
                  <c:v>43676</c:v>
                </c:pt>
                <c:pt idx="1307">
                  <c:v>43677</c:v>
                </c:pt>
                <c:pt idx="1308">
                  <c:v>43678</c:v>
                </c:pt>
                <c:pt idx="1309">
                  <c:v>43679</c:v>
                </c:pt>
                <c:pt idx="1310">
                  <c:v>43680</c:v>
                </c:pt>
                <c:pt idx="1311">
                  <c:v>43681</c:v>
                </c:pt>
                <c:pt idx="1312">
                  <c:v>43682</c:v>
                </c:pt>
                <c:pt idx="1313">
                  <c:v>43683</c:v>
                </c:pt>
                <c:pt idx="1314">
                  <c:v>43684</c:v>
                </c:pt>
                <c:pt idx="1315">
                  <c:v>43685</c:v>
                </c:pt>
                <c:pt idx="1316">
                  <c:v>43686</c:v>
                </c:pt>
                <c:pt idx="1317">
                  <c:v>43687</c:v>
                </c:pt>
                <c:pt idx="1318">
                  <c:v>43688</c:v>
                </c:pt>
                <c:pt idx="1319">
                  <c:v>43689</c:v>
                </c:pt>
                <c:pt idx="1320">
                  <c:v>43690</c:v>
                </c:pt>
                <c:pt idx="1321">
                  <c:v>43691</c:v>
                </c:pt>
                <c:pt idx="1322">
                  <c:v>43692</c:v>
                </c:pt>
                <c:pt idx="1323">
                  <c:v>43693</c:v>
                </c:pt>
                <c:pt idx="1324">
                  <c:v>43694</c:v>
                </c:pt>
                <c:pt idx="1325">
                  <c:v>43695</c:v>
                </c:pt>
                <c:pt idx="1326">
                  <c:v>43696</c:v>
                </c:pt>
                <c:pt idx="1327">
                  <c:v>43697</c:v>
                </c:pt>
                <c:pt idx="1328">
                  <c:v>43698</c:v>
                </c:pt>
                <c:pt idx="1329">
                  <c:v>43699</c:v>
                </c:pt>
                <c:pt idx="1330">
                  <c:v>43700</c:v>
                </c:pt>
                <c:pt idx="1331">
                  <c:v>43701</c:v>
                </c:pt>
                <c:pt idx="1332">
                  <c:v>43702</c:v>
                </c:pt>
                <c:pt idx="1333">
                  <c:v>43703</c:v>
                </c:pt>
                <c:pt idx="1334">
                  <c:v>43704</c:v>
                </c:pt>
                <c:pt idx="1335">
                  <c:v>43705</c:v>
                </c:pt>
                <c:pt idx="1336">
                  <c:v>43706</c:v>
                </c:pt>
                <c:pt idx="1337">
                  <c:v>43707</c:v>
                </c:pt>
                <c:pt idx="1338">
                  <c:v>43708</c:v>
                </c:pt>
                <c:pt idx="1339">
                  <c:v>43709</c:v>
                </c:pt>
                <c:pt idx="1340">
                  <c:v>43710</c:v>
                </c:pt>
                <c:pt idx="1341">
                  <c:v>43711</c:v>
                </c:pt>
                <c:pt idx="1342">
                  <c:v>43712</c:v>
                </c:pt>
                <c:pt idx="1343">
                  <c:v>43713</c:v>
                </c:pt>
                <c:pt idx="1344">
                  <c:v>43714</c:v>
                </c:pt>
                <c:pt idx="1345">
                  <c:v>43715</c:v>
                </c:pt>
                <c:pt idx="1346">
                  <c:v>43716</c:v>
                </c:pt>
                <c:pt idx="1347">
                  <c:v>43717</c:v>
                </c:pt>
                <c:pt idx="1348">
                  <c:v>43718</c:v>
                </c:pt>
                <c:pt idx="1349">
                  <c:v>43719</c:v>
                </c:pt>
                <c:pt idx="1350">
                  <c:v>43720</c:v>
                </c:pt>
                <c:pt idx="1351">
                  <c:v>43721</c:v>
                </c:pt>
                <c:pt idx="1352">
                  <c:v>43722</c:v>
                </c:pt>
                <c:pt idx="1353">
                  <c:v>43723</c:v>
                </c:pt>
                <c:pt idx="1354">
                  <c:v>43724</c:v>
                </c:pt>
                <c:pt idx="1355">
                  <c:v>43725</c:v>
                </c:pt>
                <c:pt idx="1356">
                  <c:v>43726</c:v>
                </c:pt>
                <c:pt idx="1357">
                  <c:v>43727</c:v>
                </c:pt>
                <c:pt idx="1358">
                  <c:v>43728</c:v>
                </c:pt>
                <c:pt idx="1359">
                  <c:v>43729</c:v>
                </c:pt>
                <c:pt idx="1360">
                  <c:v>43730</c:v>
                </c:pt>
                <c:pt idx="1361">
                  <c:v>43731</c:v>
                </c:pt>
                <c:pt idx="1362">
                  <c:v>43732</c:v>
                </c:pt>
                <c:pt idx="1363">
                  <c:v>43733</c:v>
                </c:pt>
                <c:pt idx="1364">
                  <c:v>43734</c:v>
                </c:pt>
                <c:pt idx="1365">
                  <c:v>43735</c:v>
                </c:pt>
                <c:pt idx="1366">
                  <c:v>43736</c:v>
                </c:pt>
                <c:pt idx="1367">
                  <c:v>43737</c:v>
                </c:pt>
                <c:pt idx="1368">
                  <c:v>43738</c:v>
                </c:pt>
                <c:pt idx="1369">
                  <c:v>43739</c:v>
                </c:pt>
                <c:pt idx="1370">
                  <c:v>43740</c:v>
                </c:pt>
                <c:pt idx="1371">
                  <c:v>43741</c:v>
                </c:pt>
                <c:pt idx="1372">
                  <c:v>43742</c:v>
                </c:pt>
                <c:pt idx="1373">
                  <c:v>43743</c:v>
                </c:pt>
                <c:pt idx="1374">
                  <c:v>43744</c:v>
                </c:pt>
                <c:pt idx="1375">
                  <c:v>43745</c:v>
                </c:pt>
                <c:pt idx="1376">
                  <c:v>43746</c:v>
                </c:pt>
                <c:pt idx="1377">
                  <c:v>43747</c:v>
                </c:pt>
                <c:pt idx="1378">
                  <c:v>43748</c:v>
                </c:pt>
                <c:pt idx="1379">
                  <c:v>43749</c:v>
                </c:pt>
                <c:pt idx="1380">
                  <c:v>43750</c:v>
                </c:pt>
                <c:pt idx="1381">
                  <c:v>43751</c:v>
                </c:pt>
                <c:pt idx="1382">
                  <c:v>43752</c:v>
                </c:pt>
                <c:pt idx="1383">
                  <c:v>43753</c:v>
                </c:pt>
                <c:pt idx="1384">
                  <c:v>43754</c:v>
                </c:pt>
                <c:pt idx="1385">
                  <c:v>43755</c:v>
                </c:pt>
                <c:pt idx="1386">
                  <c:v>43756</c:v>
                </c:pt>
                <c:pt idx="1387">
                  <c:v>43757</c:v>
                </c:pt>
                <c:pt idx="1388">
                  <c:v>43758</c:v>
                </c:pt>
                <c:pt idx="1389">
                  <c:v>43759</c:v>
                </c:pt>
                <c:pt idx="1390">
                  <c:v>43760</c:v>
                </c:pt>
                <c:pt idx="1391">
                  <c:v>43761</c:v>
                </c:pt>
                <c:pt idx="1392">
                  <c:v>43762</c:v>
                </c:pt>
                <c:pt idx="1393">
                  <c:v>43763</c:v>
                </c:pt>
                <c:pt idx="1394">
                  <c:v>43764</c:v>
                </c:pt>
                <c:pt idx="1395">
                  <c:v>43765</c:v>
                </c:pt>
                <c:pt idx="1396">
                  <c:v>43766</c:v>
                </c:pt>
                <c:pt idx="1397">
                  <c:v>43767</c:v>
                </c:pt>
                <c:pt idx="1398">
                  <c:v>43768</c:v>
                </c:pt>
                <c:pt idx="1399">
                  <c:v>43769</c:v>
                </c:pt>
                <c:pt idx="1400">
                  <c:v>43770</c:v>
                </c:pt>
                <c:pt idx="1401">
                  <c:v>43771</c:v>
                </c:pt>
                <c:pt idx="1402">
                  <c:v>43772</c:v>
                </c:pt>
                <c:pt idx="1403">
                  <c:v>43773</c:v>
                </c:pt>
                <c:pt idx="1404">
                  <c:v>43774</c:v>
                </c:pt>
                <c:pt idx="1405">
                  <c:v>43775</c:v>
                </c:pt>
                <c:pt idx="1406">
                  <c:v>43776</c:v>
                </c:pt>
                <c:pt idx="1407">
                  <c:v>43777</c:v>
                </c:pt>
                <c:pt idx="1408">
                  <c:v>43778</c:v>
                </c:pt>
                <c:pt idx="1409">
                  <c:v>43779</c:v>
                </c:pt>
                <c:pt idx="1410">
                  <c:v>43780</c:v>
                </c:pt>
                <c:pt idx="1411">
                  <c:v>43781</c:v>
                </c:pt>
                <c:pt idx="1412">
                  <c:v>43782</c:v>
                </c:pt>
                <c:pt idx="1413">
                  <c:v>43783</c:v>
                </c:pt>
                <c:pt idx="1414">
                  <c:v>43784</c:v>
                </c:pt>
                <c:pt idx="1415">
                  <c:v>43785</c:v>
                </c:pt>
                <c:pt idx="1416">
                  <c:v>43786</c:v>
                </c:pt>
                <c:pt idx="1417">
                  <c:v>43787</c:v>
                </c:pt>
                <c:pt idx="1418">
                  <c:v>43788</c:v>
                </c:pt>
                <c:pt idx="1419">
                  <c:v>43789</c:v>
                </c:pt>
                <c:pt idx="1420">
                  <c:v>43790</c:v>
                </c:pt>
                <c:pt idx="1421">
                  <c:v>43791</c:v>
                </c:pt>
                <c:pt idx="1422">
                  <c:v>43792</c:v>
                </c:pt>
                <c:pt idx="1423">
                  <c:v>43793</c:v>
                </c:pt>
                <c:pt idx="1424">
                  <c:v>43794</c:v>
                </c:pt>
                <c:pt idx="1425">
                  <c:v>43795</c:v>
                </c:pt>
                <c:pt idx="1426">
                  <c:v>43796</c:v>
                </c:pt>
                <c:pt idx="1427">
                  <c:v>43797</c:v>
                </c:pt>
                <c:pt idx="1428">
                  <c:v>43798</c:v>
                </c:pt>
                <c:pt idx="1429">
                  <c:v>43799</c:v>
                </c:pt>
                <c:pt idx="1430">
                  <c:v>43800</c:v>
                </c:pt>
                <c:pt idx="1431">
                  <c:v>43801</c:v>
                </c:pt>
                <c:pt idx="1432">
                  <c:v>43802</c:v>
                </c:pt>
                <c:pt idx="1433">
                  <c:v>43803</c:v>
                </c:pt>
                <c:pt idx="1434">
                  <c:v>43804</c:v>
                </c:pt>
                <c:pt idx="1435">
                  <c:v>43805</c:v>
                </c:pt>
                <c:pt idx="1436">
                  <c:v>43806</c:v>
                </c:pt>
                <c:pt idx="1437">
                  <c:v>43807</c:v>
                </c:pt>
                <c:pt idx="1438">
                  <c:v>43808</c:v>
                </c:pt>
                <c:pt idx="1439">
                  <c:v>43809</c:v>
                </c:pt>
                <c:pt idx="1440">
                  <c:v>43810</c:v>
                </c:pt>
                <c:pt idx="1441">
                  <c:v>43811</c:v>
                </c:pt>
                <c:pt idx="1442">
                  <c:v>43812</c:v>
                </c:pt>
                <c:pt idx="1443">
                  <c:v>43813</c:v>
                </c:pt>
                <c:pt idx="1444">
                  <c:v>43814</c:v>
                </c:pt>
                <c:pt idx="1445">
                  <c:v>43815</c:v>
                </c:pt>
                <c:pt idx="1446">
                  <c:v>43816</c:v>
                </c:pt>
                <c:pt idx="1447">
                  <c:v>43817</c:v>
                </c:pt>
                <c:pt idx="1448">
                  <c:v>43818</c:v>
                </c:pt>
                <c:pt idx="1449">
                  <c:v>43819</c:v>
                </c:pt>
                <c:pt idx="1450">
                  <c:v>43820</c:v>
                </c:pt>
                <c:pt idx="1451">
                  <c:v>43821</c:v>
                </c:pt>
                <c:pt idx="1452">
                  <c:v>43822</c:v>
                </c:pt>
                <c:pt idx="1453">
                  <c:v>43823</c:v>
                </c:pt>
                <c:pt idx="1454">
                  <c:v>43824</c:v>
                </c:pt>
                <c:pt idx="1455">
                  <c:v>43825</c:v>
                </c:pt>
                <c:pt idx="1456">
                  <c:v>43826</c:v>
                </c:pt>
                <c:pt idx="1457">
                  <c:v>43827</c:v>
                </c:pt>
                <c:pt idx="1458">
                  <c:v>43828</c:v>
                </c:pt>
                <c:pt idx="1459">
                  <c:v>43829</c:v>
                </c:pt>
                <c:pt idx="1460">
                  <c:v>43830</c:v>
                </c:pt>
                <c:pt idx="1461">
                  <c:v>43831</c:v>
                </c:pt>
                <c:pt idx="1462">
                  <c:v>43832</c:v>
                </c:pt>
                <c:pt idx="1463">
                  <c:v>43833</c:v>
                </c:pt>
                <c:pt idx="1464">
                  <c:v>43834</c:v>
                </c:pt>
                <c:pt idx="1465">
                  <c:v>43835</c:v>
                </c:pt>
                <c:pt idx="1466">
                  <c:v>43836</c:v>
                </c:pt>
                <c:pt idx="1467">
                  <c:v>43837</c:v>
                </c:pt>
                <c:pt idx="1468">
                  <c:v>43838</c:v>
                </c:pt>
                <c:pt idx="1469">
                  <c:v>43839</c:v>
                </c:pt>
                <c:pt idx="1470">
                  <c:v>43840</c:v>
                </c:pt>
                <c:pt idx="1471">
                  <c:v>43841</c:v>
                </c:pt>
                <c:pt idx="1472">
                  <c:v>43842</c:v>
                </c:pt>
                <c:pt idx="1473">
                  <c:v>43843</c:v>
                </c:pt>
                <c:pt idx="1474">
                  <c:v>43844</c:v>
                </c:pt>
                <c:pt idx="1475">
                  <c:v>43845</c:v>
                </c:pt>
                <c:pt idx="1476">
                  <c:v>43846</c:v>
                </c:pt>
                <c:pt idx="1477">
                  <c:v>43847</c:v>
                </c:pt>
                <c:pt idx="1478">
                  <c:v>43848</c:v>
                </c:pt>
                <c:pt idx="1479">
                  <c:v>43849</c:v>
                </c:pt>
                <c:pt idx="1480">
                  <c:v>43850</c:v>
                </c:pt>
                <c:pt idx="1481">
                  <c:v>43851</c:v>
                </c:pt>
                <c:pt idx="1482">
                  <c:v>43852</c:v>
                </c:pt>
                <c:pt idx="1483">
                  <c:v>43853</c:v>
                </c:pt>
                <c:pt idx="1484">
                  <c:v>43854</c:v>
                </c:pt>
                <c:pt idx="1485">
                  <c:v>43855</c:v>
                </c:pt>
                <c:pt idx="1486">
                  <c:v>43856</c:v>
                </c:pt>
                <c:pt idx="1487">
                  <c:v>43857</c:v>
                </c:pt>
                <c:pt idx="1488">
                  <c:v>43858</c:v>
                </c:pt>
                <c:pt idx="1489">
                  <c:v>43859</c:v>
                </c:pt>
                <c:pt idx="1490">
                  <c:v>43860</c:v>
                </c:pt>
                <c:pt idx="1491">
                  <c:v>43861</c:v>
                </c:pt>
                <c:pt idx="1492">
                  <c:v>43862</c:v>
                </c:pt>
                <c:pt idx="1493">
                  <c:v>43863</c:v>
                </c:pt>
                <c:pt idx="1494">
                  <c:v>43864</c:v>
                </c:pt>
                <c:pt idx="1495">
                  <c:v>43865</c:v>
                </c:pt>
                <c:pt idx="1496">
                  <c:v>43866</c:v>
                </c:pt>
                <c:pt idx="1497">
                  <c:v>43867</c:v>
                </c:pt>
                <c:pt idx="1498">
                  <c:v>43868</c:v>
                </c:pt>
                <c:pt idx="1499">
                  <c:v>43869</c:v>
                </c:pt>
                <c:pt idx="1500">
                  <c:v>43870</c:v>
                </c:pt>
                <c:pt idx="1501">
                  <c:v>43871</c:v>
                </c:pt>
                <c:pt idx="1502">
                  <c:v>43872</c:v>
                </c:pt>
                <c:pt idx="1503">
                  <c:v>43873</c:v>
                </c:pt>
                <c:pt idx="1504">
                  <c:v>43874</c:v>
                </c:pt>
                <c:pt idx="1505">
                  <c:v>43875</c:v>
                </c:pt>
                <c:pt idx="1506">
                  <c:v>43876</c:v>
                </c:pt>
                <c:pt idx="1507">
                  <c:v>43877</c:v>
                </c:pt>
                <c:pt idx="1508">
                  <c:v>43878</c:v>
                </c:pt>
                <c:pt idx="1509">
                  <c:v>43879</c:v>
                </c:pt>
                <c:pt idx="1510">
                  <c:v>43880</c:v>
                </c:pt>
                <c:pt idx="1511">
                  <c:v>43881</c:v>
                </c:pt>
                <c:pt idx="1512">
                  <c:v>43882</c:v>
                </c:pt>
                <c:pt idx="1513">
                  <c:v>43883</c:v>
                </c:pt>
                <c:pt idx="1514">
                  <c:v>43884</c:v>
                </c:pt>
                <c:pt idx="1515">
                  <c:v>43885</c:v>
                </c:pt>
                <c:pt idx="1516">
                  <c:v>43886</c:v>
                </c:pt>
                <c:pt idx="1517">
                  <c:v>43887</c:v>
                </c:pt>
                <c:pt idx="1518">
                  <c:v>43888</c:v>
                </c:pt>
                <c:pt idx="1519">
                  <c:v>43889</c:v>
                </c:pt>
                <c:pt idx="1520">
                  <c:v>43890</c:v>
                </c:pt>
                <c:pt idx="1521">
                  <c:v>43891</c:v>
                </c:pt>
                <c:pt idx="1522">
                  <c:v>43892</c:v>
                </c:pt>
                <c:pt idx="1523">
                  <c:v>43893</c:v>
                </c:pt>
                <c:pt idx="1524">
                  <c:v>43894</c:v>
                </c:pt>
                <c:pt idx="1525">
                  <c:v>43895</c:v>
                </c:pt>
                <c:pt idx="1526">
                  <c:v>43896</c:v>
                </c:pt>
                <c:pt idx="1527">
                  <c:v>43897</c:v>
                </c:pt>
                <c:pt idx="1528">
                  <c:v>43898</c:v>
                </c:pt>
                <c:pt idx="1529">
                  <c:v>43899</c:v>
                </c:pt>
                <c:pt idx="1530">
                  <c:v>43900</c:v>
                </c:pt>
                <c:pt idx="1531">
                  <c:v>43901</c:v>
                </c:pt>
                <c:pt idx="1532">
                  <c:v>43902</c:v>
                </c:pt>
                <c:pt idx="1533">
                  <c:v>43903</c:v>
                </c:pt>
                <c:pt idx="1534">
                  <c:v>43904</c:v>
                </c:pt>
                <c:pt idx="1535">
                  <c:v>43905</c:v>
                </c:pt>
                <c:pt idx="1536">
                  <c:v>43906</c:v>
                </c:pt>
                <c:pt idx="1537">
                  <c:v>43907</c:v>
                </c:pt>
                <c:pt idx="1538">
                  <c:v>43908</c:v>
                </c:pt>
                <c:pt idx="1539">
                  <c:v>43909</c:v>
                </c:pt>
                <c:pt idx="1540">
                  <c:v>43910</c:v>
                </c:pt>
                <c:pt idx="1541">
                  <c:v>43911</c:v>
                </c:pt>
                <c:pt idx="1542">
                  <c:v>43912</c:v>
                </c:pt>
                <c:pt idx="1543">
                  <c:v>43913</c:v>
                </c:pt>
                <c:pt idx="1544">
                  <c:v>43914</c:v>
                </c:pt>
                <c:pt idx="1545">
                  <c:v>43915</c:v>
                </c:pt>
                <c:pt idx="1546">
                  <c:v>43916</c:v>
                </c:pt>
                <c:pt idx="1547">
                  <c:v>43917</c:v>
                </c:pt>
                <c:pt idx="1548">
                  <c:v>43918</c:v>
                </c:pt>
                <c:pt idx="1549">
                  <c:v>43919</c:v>
                </c:pt>
                <c:pt idx="1550">
                  <c:v>43920</c:v>
                </c:pt>
                <c:pt idx="1551">
                  <c:v>43921</c:v>
                </c:pt>
                <c:pt idx="1552">
                  <c:v>43922</c:v>
                </c:pt>
                <c:pt idx="1553">
                  <c:v>43923</c:v>
                </c:pt>
                <c:pt idx="1554">
                  <c:v>43924</c:v>
                </c:pt>
                <c:pt idx="1555">
                  <c:v>43925</c:v>
                </c:pt>
                <c:pt idx="1556">
                  <c:v>43926</c:v>
                </c:pt>
                <c:pt idx="1557">
                  <c:v>43927</c:v>
                </c:pt>
                <c:pt idx="1558">
                  <c:v>43928</c:v>
                </c:pt>
                <c:pt idx="1559">
                  <c:v>43929</c:v>
                </c:pt>
                <c:pt idx="1560">
                  <c:v>43930</c:v>
                </c:pt>
                <c:pt idx="1561">
                  <c:v>43931</c:v>
                </c:pt>
                <c:pt idx="1562">
                  <c:v>43932</c:v>
                </c:pt>
                <c:pt idx="1563">
                  <c:v>43933</c:v>
                </c:pt>
                <c:pt idx="1564">
                  <c:v>43934</c:v>
                </c:pt>
                <c:pt idx="1565">
                  <c:v>43935</c:v>
                </c:pt>
                <c:pt idx="1566">
                  <c:v>43936</c:v>
                </c:pt>
                <c:pt idx="1567">
                  <c:v>43937</c:v>
                </c:pt>
                <c:pt idx="1568">
                  <c:v>43938</c:v>
                </c:pt>
                <c:pt idx="1569">
                  <c:v>43939</c:v>
                </c:pt>
                <c:pt idx="1570">
                  <c:v>43940</c:v>
                </c:pt>
                <c:pt idx="1571">
                  <c:v>43941</c:v>
                </c:pt>
                <c:pt idx="1572">
                  <c:v>43942</c:v>
                </c:pt>
                <c:pt idx="1573">
                  <c:v>43943</c:v>
                </c:pt>
                <c:pt idx="1574">
                  <c:v>43944</c:v>
                </c:pt>
                <c:pt idx="1575">
                  <c:v>43945</c:v>
                </c:pt>
                <c:pt idx="1576">
                  <c:v>43946</c:v>
                </c:pt>
                <c:pt idx="1577">
                  <c:v>43947</c:v>
                </c:pt>
                <c:pt idx="1578">
                  <c:v>43948</c:v>
                </c:pt>
                <c:pt idx="1579">
                  <c:v>43949</c:v>
                </c:pt>
                <c:pt idx="1580">
                  <c:v>43950</c:v>
                </c:pt>
                <c:pt idx="1581">
                  <c:v>43951</c:v>
                </c:pt>
                <c:pt idx="1582">
                  <c:v>43952</c:v>
                </c:pt>
                <c:pt idx="1583">
                  <c:v>43953</c:v>
                </c:pt>
                <c:pt idx="1584">
                  <c:v>43954</c:v>
                </c:pt>
                <c:pt idx="1585">
                  <c:v>43955</c:v>
                </c:pt>
                <c:pt idx="1586">
                  <c:v>43956</c:v>
                </c:pt>
                <c:pt idx="1587">
                  <c:v>43957</c:v>
                </c:pt>
                <c:pt idx="1588">
                  <c:v>43958</c:v>
                </c:pt>
                <c:pt idx="1589">
                  <c:v>43959</c:v>
                </c:pt>
                <c:pt idx="1590">
                  <c:v>43960</c:v>
                </c:pt>
                <c:pt idx="1591">
                  <c:v>43961</c:v>
                </c:pt>
                <c:pt idx="1592">
                  <c:v>43962</c:v>
                </c:pt>
                <c:pt idx="1593">
                  <c:v>43963</c:v>
                </c:pt>
                <c:pt idx="1594">
                  <c:v>43964</c:v>
                </c:pt>
                <c:pt idx="1595">
                  <c:v>43965</c:v>
                </c:pt>
                <c:pt idx="1596">
                  <c:v>43966</c:v>
                </c:pt>
                <c:pt idx="1597">
                  <c:v>43967</c:v>
                </c:pt>
                <c:pt idx="1598">
                  <c:v>43968</c:v>
                </c:pt>
                <c:pt idx="1599">
                  <c:v>43969</c:v>
                </c:pt>
                <c:pt idx="1600">
                  <c:v>43970</c:v>
                </c:pt>
                <c:pt idx="1601">
                  <c:v>43971</c:v>
                </c:pt>
                <c:pt idx="1602">
                  <c:v>43972</c:v>
                </c:pt>
                <c:pt idx="1603">
                  <c:v>43973</c:v>
                </c:pt>
                <c:pt idx="1604">
                  <c:v>43974</c:v>
                </c:pt>
                <c:pt idx="1605">
                  <c:v>43975</c:v>
                </c:pt>
              </c:numCache>
            </c:numRef>
          </c:cat>
          <c:val>
            <c:numRef>
              <c:f>'איור 14 נתונים'!$L$4:$L$4000</c:f>
              <c:numCache>
                <c:formatCode>0.000</c:formatCode>
                <c:ptCount val="3997"/>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1</c:v>
                </c:pt>
                <c:pt idx="289">
                  <c:v>1</c:v>
                </c:pt>
                <c:pt idx="290">
                  <c:v>1</c:v>
                </c:pt>
                <c:pt idx="291">
                  <c:v>1</c:v>
                </c:pt>
                <c:pt idx="292">
                  <c:v>1</c:v>
                </c:pt>
                <c:pt idx="293">
                  <c:v>1</c:v>
                </c:pt>
                <c:pt idx="294">
                  <c:v>1</c:v>
                </c:pt>
                <c:pt idx="295">
                  <c:v>1</c:v>
                </c:pt>
                <c:pt idx="296">
                  <c:v>1</c:v>
                </c:pt>
                <c:pt idx="297">
                  <c:v>1</c:v>
                </c:pt>
                <c:pt idx="298">
                  <c:v>1</c:v>
                </c:pt>
                <c:pt idx="299">
                  <c:v>1</c:v>
                </c:pt>
                <c:pt idx="300">
                  <c:v>1</c:v>
                </c:pt>
                <c:pt idx="301">
                  <c:v>1</c:v>
                </c:pt>
                <c:pt idx="302">
                  <c:v>1</c:v>
                </c:pt>
                <c:pt idx="303">
                  <c:v>1</c:v>
                </c:pt>
                <c:pt idx="304">
                  <c:v>1</c:v>
                </c:pt>
                <c:pt idx="305">
                  <c:v>1</c:v>
                </c:pt>
                <c:pt idx="306">
                  <c:v>1</c:v>
                </c:pt>
                <c:pt idx="307">
                  <c:v>1</c:v>
                </c:pt>
                <c:pt idx="308">
                  <c:v>1</c:v>
                </c:pt>
                <c:pt idx="309">
                  <c:v>1</c:v>
                </c:pt>
                <c:pt idx="310">
                  <c:v>1</c:v>
                </c:pt>
                <c:pt idx="311">
                  <c:v>1</c:v>
                </c:pt>
                <c:pt idx="312">
                  <c:v>1</c:v>
                </c:pt>
                <c:pt idx="313">
                  <c:v>1</c:v>
                </c:pt>
                <c:pt idx="314">
                  <c:v>1</c:v>
                </c:pt>
                <c:pt idx="315">
                  <c:v>1</c:v>
                </c:pt>
                <c:pt idx="316">
                  <c:v>1</c:v>
                </c:pt>
                <c:pt idx="317">
                  <c:v>1</c:v>
                </c:pt>
                <c:pt idx="318">
                  <c:v>1</c:v>
                </c:pt>
                <c:pt idx="319">
                  <c:v>1</c:v>
                </c:pt>
                <c:pt idx="320">
                  <c:v>1</c:v>
                </c:pt>
                <c:pt idx="321">
                  <c:v>1</c:v>
                </c:pt>
                <c:pt idx="322">
                  <c:v>1</c:v>
                </c:pt>
                <c:pt idx="323">
                  <c:v>1</c:v>
                </c:pt>
                <c:pt idx="324">
                  <c:v>1</c:v>
                </c:pt>
                <c:pt idx="325">
                  <c:v>1</c:v>
                </c:pt>
                <c:pt idx="326">
                  <c:v>1</c:v>
                </c:pt>
                <c:pt idx="327">
                  <c:v>1</c:v>
                </c:pt>
                <c:pt idx="328">
                  <c:v>1</c:v>
                </c:pt>
                <c:pt idx="329">
                  <c:v>1</c:v>
                </c:pt>
                <c:pt idx="330">
                  <c:v>1</c:v>
                </c:pt>
                <c:pt idx="331">
                  <c:v>1</c:v>
                </c:pt>
                <c:pt idx="332">
                  <c:v>1</c:v>
                </c:pt>
                <c:pt idx="333">
                  <c:v>1</c:v>
                </c:pt>
                <c:pt idx="334">
                  <c:v>1</c:v>
                </c:pt>
                <c:pt idx="335">
                  <c:v>1</c:v>
                </c:pt>
                <c:pt idx="336">
                  <c:v>1</c:v>
                </c:pt>
                <c:pt idx="337">
                  <c:v>1</c:v>
                </c:pt>
                <c:pt idx="338">
                  <c:v>1</c:v>
                </c:pt>
                <c:pt idx="339">
                  <c:v>1</c:v>
                </c:pt>
                <c:pt idx="340">
                  <c:v>1</c:v>
                </c:pt>
                <c:pt idx="341">
                  <c:v>1</c:v>
                </c:pt>
                <c:pt idx="342">
                  <c:v>1</c:v>
                </c:pt>
                <c:pt idx="343">
                  <c:v>1</c:v>
                </c:pt>
                <c:pt idx="344">
                  <c:v>1</c:v>
                </c:pt>
                <c:pt idx="345">
                  <c:v>1</c:v>
                </c:pt>
                <c:pt idx="346">
                  <c:v>1</c:v>
                </c:pt>
                <c:pt idx="347">
                  <c:v>1</c:v>
                </c:pt>
                <c:pt idx="348">
                  <c:v>1</c:v>
                </c:pt>
                <c:pt idx="349">
                  <c:v>1</c:v>
                </c:pt>
                <c:pt idx="350">
                  <c:v>1</c:v>
                </c:pt>
                <c:pt idx="351">
                  <c:v>1</c:v>
                </c:pt>
                <c:pt idx="352">
                  <c:v>1</c:v>
                </c:pt>
                <c:pt idx="353">
                  <c:v>1</c:v>
                </c:pt>
                <c:pt idx="354">
                  <c:v>1</c:v>
                </c:pt>
                <c:pt idx="355">
                  <c:v>1</c:v>
                </c:pt>
                <c:pt idx="356">
                  <c:v>1</c:v>
                </c:pt>
                <c:pt idx="357">
                  <c:v>1</c:v>
                </c:pt>
                <c:pt idx="358">
                  <c:v>1</c:v>
                </c:pt>
                <c:pt idx="359">
                  <c:v>1</c:v>
                </c:pt>
                <c:pt idx="360">
                  <c:v>1</c:v>
                </c:pt>
                <c:pt idx="361">
                  <c:v>1</c:v>
                </c:pt>
                <c:pt idx="362">
                  <c:v>1</c:v>
                </c:pt>
                <c:pt idx="363">
                  <c:v>1</c:v>
                </c:pt>
                <c:pt idx="364">
                  <c:v>1</c:v>
                </c:pt>
                <c:pt idx="365">
                  <c:v>1</c:v>
                </c:pt>
                <c:pt idx="366">
                  <c:v>1</c:v>
                </c:pt>
                <c:pt idx="367">
                  <c:v>1</c:v>
                </c:pt>
                <c:pt idx="368">
                  <c:v>1</c:v>
                </c:pt>
                <c:pt idx="369">
                  <c:v>1</c:v>
                </c:pt>
                <c:pt idx="370">
                  <c:v>1</c:v>
                </c:pt>
                <c:pt idx="371">
                  <c:v>1</c:v>
                </c:pt>
                <c:pt idx="372">
                  <c:v>1</c:v>
                </c:pt>
                <c:pt idx="373">
                  <c:v>1</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1</c:v>
                </c:pt>
                <c:pt idx="397">
                  <c:v>1</c:v>
                </c:pt>
                <c:pt idx="398">
                  <c:v>1</c:v>
                </c:pt>
                <c:pt idx="399">
                  <c:v>1</c:v>
                </c:pt>
                <c:pt idx="400">
                  <c:v>1</c:v>
                </c:pt>
                <c:pt idx="401">
                  <c:v>1</c:v>
                </c:pt>
                <c:pt idx="402">
                  <c:v>1</c:v>
                </c:pt>
                <c:pt idx="403">
                  <c:v>1</c:v>
                </c:pt>
                <c:pt idx="404">
                  <c:v>1</c:v>
                </c:pt>
                <c:pt idx="405">
                  <c:v>1</c:v>
                </c:pt>
                <c:pt idx="406">
                  <c:v>1</c:v>
                </c:pt>
                <c:pt idx="407">
                  <c:v>1</c:v>
                </c:pt>
                <c:pt idx="408">
                  <c:v>1</c:v>
                </c:pt>
                <c:pt idx="409">
                  <c:v>1</c:v>
                </c:pt>
                <c:pt idx="410">
                  <c:v>1</c:v>
                </c:pt>
                <c:pt idx="411">
                  <c:v>1</c:v>
                </c:pt>
                <c:pt idx="412">
                  <c:v>1</c:v>
                </c:pt>
                <c:pt idx="413">
                  <c:v>1</c:v>
                </c:pt>
                <c:pt idx="414">
                  <c:v>1</c:v>
                </c:pt>
                <c:pt idx="415">
                  <c:v>1</c:v>
                </c:pt>
                <c:pt idx="416">
                  <c:v>1</c:v>
                </c:pt>
                <c:pt idx="417">
                  <c:v>1</c:v>
                </c:pt>
                <c:pt idx="418">
                  <c:v>1</c:v>
                </c:pt>
                <c:pt idx="419">
                  <c:v>1</c:v>
                </c:pt>
                <c:pt idx="420">
                  <c:v>1</c:v>
                </c:pt>
                <c:pt idx="421">
                  <c:v>1</c:v>
                </c:pt>
                <c:pt idx="422">
                  <c:v>1</c:v>
                </c:pt>
                <c:pt idx="423">
                  <c:v>1</c:v>
                </c:pt>
                <c:pt idx="424">
                  <c:v>1</c:v>
                </c:pt>
                <c:pt idx="425">
                  <c:v>1</c:v>
                </c:pt>
                <c:pt idx="426">
                  <c:v>1</c:v>
                </c:pt>
                <c:pt idx="427">
                  <c:v>1</c:v>
                </c:pt>
                <c:pt idx="428">
                  <c:v>1</c:v>
                </c:pt>
                <c:pt idx="429">
                  <c:v>1</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c:v>
                </c:pt>
                <c:pt idx="450">
                  <c:v>1</c:v>
                </c:pt>
                <c:pt idx="451">
                  <c:v>1</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1</c:v>
                </c:pt>
                <c:pt idx="475">
                  <c:v>1</c:v>
                </c:pt>
                <c:pt idx="476">
                  <c:v>1</c:v>
                </c:pt>
                <c:pt idx="477">
                  <c:v>1</c:v>
                </c:pt>
                <c:pt idx="478">
                  <c:v>1</c:v>
                </c:pt>
                <c:pt idx="479">
                  <c:v>1</c:v>
                </c:pt>
                <c:pt idx="480">
                  <c:v>1</c:v>
                </c:pt>
                <c:pt idx="481">
                  <c:v>1</c:v>
                </c:pt>
                <c:pt idx="482">
                  <c:v>1</c:v>
                </c:pt>
                <c:pt idx="483">
                  <c:v>1</c:v>
                </c:pt>
                <c:pt idx="484">
                  <c:v>1</c:v>
                </c:pt>
                <c:pt idx="485">
                  <c:v>1</c:v>
                </c:pt>
                <c:pt idx="486">
                  <c:v>1</c:v>
                </c:pt>
                <c:pt idx="487">
                  <c:v>1</c:v>
                </c:pt>
                <c:pt idx="488">
                  <c:v>1</c:v>
                </c:pt>
                <c:pt idx="489">
                  <c:v>1</c:v>
                </c:pt>
                <c:pt idx="490">
                  <c:v>1</c:v>
                </c:pt>
                <c:pt idx="491">
                  <c:v>1</c:v>
                </c:pt>
                <c:pt idx="492">
                  <c:v>1</c:v>
                </c:pt>
                <c:pt idx="493">
                  <c:v>1</c:v>
                </c:pt>
                <c:pt idx="494">
                  <c:v>1</c:v>
                </c:pt>
                <c:pt idx="495">
                  <c:v>1</c:v>
                </c:pt>
                <c:pt idx="496">
                  <c:v>1</c:v>
                </c:pt>
                <c:pt idx="497">
                  <c:v>1</c:v>
                </c:pt>
                <c:pt idx="498">
                  <c:v>1</c:v>
                </c:pt>
                <c:pt idx="499">
                  <c:v>1</c:v>
                </c:pt>
                <c:pt idx="500">
                  <c:v>1</c:v>
                </c:pt>
                <c:pt idx="501">
                  <c:v>1</c:v>
                </c:pt>
                <c:pt idx="502">
                  <c:v>1</c:v>
                </c:pt>
                <c:pt idx="503">
                  <c:v>1</c:v>
                </c:pt>
                <c:pt idx="504">
                  <c:v>1</c:v>
                </c:pt>
                <c:pt idx="505">
                  <c:v>1</c:v>
                </c:pt>
                <c:pt idx="506">
                  <c:v>1</c:v>
                </c:pt>
                <c:pt idx="507">
                  <c:v>1</c:v>
                </c:pt>
                <c:pt idx="508">
                  <c:v>1</c:v>
                </c:pt>
                <c:pt idx="509">
                  <c:v>1</c:v>
                </c:pt>
                <c:pt idx="510">
                  <c:v>1</c:v>
                </c:pt>
                <c:pt idx="511">
                  <c:v>1</c:v>
                </c:pt>
                <c:pt idx="512">
                  <c:v>1</c:v>
                </c:pt>
                <c:pt idx="513">
                  <c:v>1</c:v>
                </c:pt>
                <c:pt idx="514">
                  <c:v>1</c:v>
                </c:pt>
                <c:pt idx="515">
                  <c:v>1</c:v>
                </c:pt>
                <c:pt idx="516">
                  <c:v>1</c:v>
                </c:pt>
                <c:pt idx="517">
                  <c:v>1</c:v>
                </c:pt>
                <c:pt idx="518">
                  <c:v>1</c:v>
                </c:pt>
                <c:pt idx="519">
                  <c:v>1</c:v>
                </c:pt>
                <c:pt idx="520">
                  <c:v>1</c:v>
                </c:pt>
                <c:pt idx="521">
                  <c:v>1</c:v>
                </c:pt>
                <c:pt idx="522">
                  <c:v>1</c:v>
                </c:pt>
                <c:pt idx="523">
                  <c:v>1</c:v>
                </c:pt>
                <c:pt idx="524">
                  <c:v>1</c:v>
                </c:pt>
                <c:pt idx="525">
                  <c:v>1</c:v>
                </c:pt>
                <c:pt idx="526">
                  <c:v>1</c:v>
                </c:pt>
                <c:pt idx="527">
                  <c:v>1</c:v>
                </c:pt>
                <c:pt idx="528">
                  <c:v>1</c:v>
                </c:pt>
                <c:pt idx="529">
                  <c:v>1</c:v>
                </c:pt>
                <c:pt idx="530">
                  <c:v>1</c:v>
                </c:pt>
                <c:pt idx="531">
                  <c:v>1</c:v>
                </c:pt>
                <c:pt idx="532">
                  <c:v>1</c:v>
                </c:pt>
                <c:pt idx="533">
                  <c:v>1</c:v>
                </c:pt>
                <c:pt idx="534">
                  <c:v>1</c:v>
                </c:pt>
                <c:pt idx="535">
                  <c:v>1</c:v>
                </c:pt>
                <c:pt idx="536">
                  <c:v>1</c:v>
                </c:pt>
                <c:pt idx="537">
                  <c:v>1</c:v>
                </c:pt>
                <c:pt idx="538">
                  <c:v>1</c:v>
                </c:pt>
                <c:pt idx="539">
                  <c:v>1</c:v>
                </c:pt>
                <c:pt idx="540">
                  <c:v>1</c:v>
                </c:pt>
                <c:pt idx="541">
                  <c:v>1</c:v>
                </c:pt>
                <c:pt idx="542">
                  <c:v>1</c:v>
                </c:pt>
                <c:pt idx="543">
                  <c:v>1</c:v>
                </c:pt>
                <c:pt idx="544">
                  <c:v>1</c:v>
                </c:pt>
                <c:pt idx="545">
                  <c:v>1</c:v>
                </c:pt>
                <c:pt idx="546">
                  <c:v>1</c:v>
                </c:pt>
                <c:pt idx="547">
                  <c:v>1</c:v>
                </c:pt>
                <c:pt idx="548">
                  <c:v>1</c:v>
                </c:pt>
                <c:pt idx="549">
                  <c:v>1</c:v>
                </c:pt>
                <c:pt idx="550">
                  <c:v>1</c:v>
                </c:pt>
                <c:pt idx="551">
                  <c:v>1</c:v>
                </c:pt>
                <c:pt idx="552">
                  <c:v>1</c:v>
                </c:pt>
                <c:pt idx="553">
                  <c:v>1</c:v>
                </c:pt>
                <c:pt idx="554">
                  <c:v>1</c:v>
                </c:pt>
                <c:pt idx="555">
                  <c:v>1</c:v>
                </c:pt>
                <c:pt idx="556">
                  <c:v>1</c:v>
                </c:pt>
                <c:pt idx="557">
                  <c:v>1</c:v>
                </c:pt>
                <c:pt idx="558">
                  <c:v>1</c:v>
                </c:pt>
                <c:pt idx="559">
                  <c:v>1</c:v>
                </c:pt>
                <c:pt idx="560">
                  <c:v>1</c:v>
                </c:pt>
                <c:pt idx="561">
                  <c:v>1</c:v>
                </c:pt>
                <c:pt idx="562">
                  <c:v>1</c:v>
                </c:pt>
                <c:pt idx="563">
                  <c:v>1</c:v>
                </c:pt>
                <c:pt idx="564">
                  <c:v>1</c:v>
                </c:pt>
                <c:pt idx="565">
                  <c:v>1</c:v>
                </c:pt>
                <c:pt idx="566">
                  <c:v>1</c:v>
                </c:pt>
                <c:pt idx="567">
                  <c:v>1</c:v>
                </c:pt>
                <c:pt idx="568">
                  <c:v>1</c:v>
                </c:pt>
                <c:pt idx="569">
                  <c:v>1</c:v>
                </c:pt>
                <c:pt idx="570">
                  <c:v>1</c:v>
                </c:pt>
                <c:pt idx="571">
                  <c:v>1</c:v>
                </c:pt>
                <c:pt idx="572">
                  <c:v>1</c:v>
                </c:pt>
                <c:pt idx="573">
                  <c:v>1</c:v>
                </c:pt>
                <c:pt idx="574">
                  <c:v>1</c:v>
                </c:pt>
                <c:pt idx="575">
                  <c:v>1</c:v>
                </c:pt>
                <c:pt idx="576">
                  <c:v>1</c:v>
                </c:pt>
                <c:pt idx="577">
                  <c:v>1</c:v>
                </c:pt>
                <c:pt idx="578">
                  <c:v>1</c:v>
                </c:pt>
                <c:pt idx="579">
                  <c:v>1</c:v>
                </c:pt>
                <c:pt idx="580">
                  <c:v>1</c:v>
                </c:pt>
                <c:pt idx="581">
                  <c:v>1</c:v>
                </c:pt>
                <c:pt idx="582">
                  <c:v>1</c:v>
                </c:pt>
                <c:pt idx="583">
                  <c:v>1</c:v>
                </c:pt>
                <c:pt idx="584">
                  <c:v>1</c:v>
                </c:pt>
                <c:pt idx="585">
                  <c:v>1</c:v>
                </c:pt>
                <c:pt idx="586">
                  <c:v>1</c:v>
                </c:pt>
                <c:pt idx="587">
                  <c:v>1</c:v>
                </c:pt>
                <c:pt idx="588">
                  <c:v>1</c:v>
                </c:pt>
                <c:pt idx="589">
                  <c:v>1</c:v>
                </c:pt>
                <c:pt idx="590">
                  <c:v>1</c:v>
                </c:pt>
                <c:pt idx="591">
                  <c:v>1</c:v>
                </c:pt>
                <c:pt idx="592">
                  <c:v>1</c:v>
                </c:pt>
                <c:pt idx="593">
                  <c:v>1</c:v>
                </c:pt>
                <c:pt idx="594">
                  <c:v>1</c:v>
                </c:pt>
                <c:pt idx="595">
                  <c:v>1</c:v>
                </c:pt>
                <c:pt idx="596">
                  <c:v>1</c:v>
                </c:pt>
                <c:pt idx="597">
                  <c:v>1</c:v>
                </c:pt>
                <c:pt idx="598">
                  <c:v>1</c:v>
                </c:pt>
                <c:pt idx="599">
                  <c:v>1</c:v>
                </c:pt>
                <c:pt idx="600">
                  <c:v>1</c:v>
                </c:pt>
                <c:pt idx="601">
                  <c:v>1</c:v>
                </c:pt>
                <c:pt idx="602">
                  <c:v>1</c:v>
                </c:pt>
                <c:pt idx="603">
                  <c:v>1</c:v>
                </c:pt>
                <c:pt idx="604">
                  <c:v>1</c:v>
                </c:pt>
                <c:pt idx="605">
                  <c:v>1</c:v>
                </c:pt>
                <c:pt idx="606">
                  <c:v>1</c:v>
                </c:pt>
                <c:pt idx="607">
                  <c:v>1</c:v>
                </c:pt>
                <c:pt idx="608">
                  <c:v>1</c:v>
                </c:pt>
                <c:pt idx="609">
                  <c:v>1</c:v>
                </c:pt>
                <c:pt idx="610">
                  <c:v>1</c:v>
                </c:pt>
                <c:pt idx="611">
                  <c:v>1</c:v>
                </c:pt>
                <c:pt idx="612">
                  <c:v>1</c:v>
                </c:pt>
                <c:pt idx="613">
                  <c:v>1</c:v>
                </c:pt>
                <c:pt idx="614">
                  <c:v>1</c:v>
                </c:pt>
                <c:pt idx="615">
                  <c:v>1</c:v>
                </c:pt>
                <c:pt idx="616">
                  <c:v>1</c:v>
                </c:pt>
                <c:pt idx="617">
                  <c:v>1</c:v>
                </c:pt>
                <c:pt idx="618">
                  <c:v>1</c:v>
                </c:pt>
                <c:pt idx="619">
                  <c:v>1</c:v>
                </c:pt>
                <c:pt idx="620">
                  <c:v>1</c:v>
                </c:pt>
                <c:pt idx="621">
                  <c:v>1</c:v>
                </c:pt>
                <c:pt idx="622">
                  <c:v>1</c:v>
                </c:pt>
                <c:pt idx="623">
                  <c:v>1</c:v>
                </c:pt>
                <c:pt idx="624">
                  <c:v>1</c:v>
                </c:pt>
                <c:pt idx="625">
                  <c:v>1</c:v>
                </c:pt>
                <c:pt idx="626">
                  <c:v>1</c:v>
                </c:pt>
                <c:pt idx="627">
                  <c:v>1</c:v>
                </c:pt>
                <c:pt idx="628">
                  <c:v>1</c:v>
                </c:pt>
                <c:pt idx="629">
                  <c:v>1</c:v>
                </c:pt>
                <c:pt idx="630">
                  <c:v>1</c:v>
                </c:pt>
                <c:pt idx="631">
                  <c:v>1</c:v>
                </c:pt>
                <c:pt idx="632">
                  <c:v>1</c:v>
                </c:pt>
                <c:pt idx="633">
                  <c:v>1</c:v>
                </c:pt>
                <c:pt idx="634">
                  <c:v>1</c:v>
                </c:pt>
                <c:pt idx="635">
                  <c:v>1</c:v>
                </c:pt>
                <c:pt idx="636">
                  <c:v>1</c:v>
                </c:pt>
                <c:pt idx="637">
                  <c:v>1</c:v>
                </c:pt>
                <c:pt idx="638">
                  <c:v>1</c:v>
                </c:pt>
                <c:pt idx="639">
                  <c:v>1</c:v>
                </c:pt>
                <c:pt idx="640">
                  <c:v>1</c:v>
                </c:pt>
                <c:pt idx="641">
                  <c:v>1</c:v>
                </c:pt>
                <c:pt idx="642">
                  <c:v>1</c:v>
                </c:pt>
                <c:pt idx="643">
                  <c:v>1</c:v>
                </c:pt>
                <c:pt idx="644">
                  <c:v>1</c:v>
                </c:pt>
                <c:pt idx="645">
                  <c:v>1</c:v>
                </c:pt>
                <c:pt idx="646">
                  <c:v>1</c:v>
                </c:pt>
                <c:pt idx="647">
                  <c:v>1</c:v>
                </c:pt>
                <c:pt idx="648">
                  <c:v>1</c:v>
                </c:pt>
                <c:pt idx="649">
                  <c:v>1</c:v>
                </c:pt>
                <c:pt idx="650">
                  <c:v>1</c:v>
                </c:pt>
                <c:pt idx="651">
                  <c:v>1</c:v>
                </c:pt>
                <c:pt idx="652">
                  <c:v>1</c:v>
                </c:pt>
                <c:pt idx="653">
                  <c:v>1</c:v>
                </c:pt>
                <c:pt idx="654">
                  <c:v>1</c:v>
                </c:pt>
                <c:pt idx="655">
                  <c:v>1</c:v>
                </c:pt>
                <c:pt idx="656">
                  <c:v>1</c:v>
                </c:pt>
                <c:pt idx="657">
                  <c:v>1</c:v>
                </c:pt>
                <c:pt idx="658">
                  <c:v>1</c:v>
                </c:pt>
                <c:pt idx="659">
                  <c:v>1</c:v>
                </c:pt>
                <c:pt idx="660">
                  <c:v>1</c:v>
                </c:pt>
                <c:pt idx="661">
                  <c:v>1</c:v>
                </c:pt>
                <c:pt idx="662">
                  <c:v>1</c:v>
                </c:pt>
                <c:pt idx="663">
                  <c:v>1</c:v>
                </c:pt>
                <c:pt idx="664">
                  <c:v>1</c:v>
                </c:pt>
                <c:pt idx="665">
                  <c:v>1</c:v>
                </c:pt>
                <c:pt idx="666">
                  <c:v>1</c:v>
                </c:pt>
                <c:pt idx="667">
                  <c:v>1</c:v>
                </c:pt>
                <c:pt idx="668">
                  <c:v>1</c:v>
                </c:pt>
                <c:pt idx="669">
                  <c:v>1</c:v>
                </c:pt>
                <c:pt idx="670">
                  <c:v>1</c:v>
                </c:pt>
                <c:pt idx="671">
                  <c:v>1</c:v>
                </c:pt>
                <c:pt idx="672">
                  <c:v>1</c:v>
                </c:pt>
                <c:pt idx="673">
                  <c:v>1</c:v>
                </c:pt>
                <c:pt idx="674">
                  <c:v>1</c:v>
                </c:pt>
                <c:pt idx="675">
                  <c:v>1</c:v>
                </c:pt>
                <c:pt idx="676">
                  <c:v>1</c:v>
                </c:pt>
                <c:pt idx="677">
                  <c:v>1</c:v>
                </c:pt>
                <c:pt idx="678">
                  <c:v>1</c:v>
                </c:pt>
                <c:pt idx="679">
                  <c:v>1</c:v>
                </c:pt>
                <c:pt idx="680">
                  <c:v>1</c:v>
                </c:pt>
                <c:pt idx="681">
                  <c:v>1</c:v>
                </c:pt>
                <c:pt idx="682">
                  <c:v>1</c:v>
                </c:pt>
                <c:pt idx="683">
                  <c:v>1</c:v>
                </c:pt>
                <c:pt idx="684">
                  <c:v>1</c:v>
                </c:pt>
                <c:pt idx="685">
                  <c:v>1</c:v>
                </c:pt>
                <c:pt idx="686">
                  <c:v>1</c:v>
                </c:pt>
                <c:pt idx="687">
                  <c:v>1</c:v>
                </c:pt>
                <c:pt idx="688">
                  <c:v>1</c:v>
                </c:pt>
                <c:pt idx="689">
                  <c:v>1</c:v>
                </c:pt>
                <c:pt idx="690">
                  <c:v>1</c:v>
                </c:pt>
                <c:pt idx="691">
                  <c:v>1</c:v>
                </c:pt>
                <c:pt idx="692">
                  <c:v>1</c:v>
                </c:pt>
                <c:pt idx="693">
                  <c:v>1</c:v>
                </c:pt>
                <c:pt idx="694">
                  <c:v>1</c:v>
                </c:pt>
                <c:pt idx="695">
                  <c:v>1</c:v>
                </c:pt>
                <c:pt idx="696">
                  <c:v>1</c:v>
                </c:pt>
                <c:pt idx="697">
                  <c:v>1</c:v>
                </c:pt>
                <c:pt idx="698">
                  <c:v>1</c:v>
                </c:pt>
                <c:pt idx="699">
                  <c:v>1</c:v>
                </c:pt>
                <c:pt idx="700">
                  <c:v>1</c:v>
                </c:pt>
                <c:pt idx="701">
                  <c:v>1</c:v>
                </c:pt>
                <c:pt idx="702">
                  <c:v>1</c:v>
                </c:pt>
                <c:pt idx="703">
                  <c:v>1</c:v>
                </c:pt>
                <c:pt idx="704">
                  <c:v>1</c:v>
                </c:pt>
                <c:pt idx="705">
                  <c:v>1</c:v>
                </c:pt>
                <c:pt idx="706">
                  <c:v>1</c:v>
                </c:pt>
                <c:pt idx="707">
                  <c:v>1</c:v>
                </c:pt>
                <c:pt idx="708">
                  <c:v>1</c:v>
                </c:pt>
                <c:pt idx="709">
                  <c:v>1</c:v>
                </c:pt>
                <c:pt idx="710">
                  <c:v>1</c:v>
                </c:pt>
                <c:pt idx="711">
                  <c:v>1</c:v>
                </c:pt>
                <c:pt idx="712">
                  <c:v>1</c:v>
                </c:pt>
                <c:pt idx="713">
                  <c:v>1</c:v>
                </c:pt>
                <c:pt idx="714">
                  <c:v>1</c:v>
                </c:pt>
                <c:pt idx="715">
                  <c:v>1</c:v>
                </c:pt>
                <c:pt idx="716">
                  <c:v>1</c:v>
                </c:pt>
                <c:pt idx="717">
                  <c:v>1</c:v>
                </c:pt>
                <c:pt idx="718">
                  <c:v>1</c:v>
                </c:pt>
                <c:pt idx="719">
                  <c:v>1</c:v>
                </c:pt>
                <c:pt idx="720">
                  <c:v>1</c:v>
                </c:pt>
                <c:pt idx="721">
                  <c:v>1</c:v>
                </c:pt>
                <c:pt idx="722">
                  <c:v>1</c:v>
                </c:pt>
                <c:pt idx="723">
                  <c:v>1</c:v>
                </c:pt>
                <c:pt idx="724">
                  <c:v>1</c:v>
                </c:pt>
                <c:pt idx="725">
                  <c:v>1</c:v>
                </c:pt>
                <c:pt idx="726">
                  <c:v>1</c:v>
                </c:pt>
                <c:pt idx="727">
                  <c:v>1</c:v>
                </c:pt>
                <c:pt idx="728">
                  <c:v>1</c:v>
                </c:pt>
                <c:pt idx="729">
                  <c:v>1</c:v>
                </c:pt>
                <c:pt idx="730">
                  <c:v>1</c:v>
                </c:pt>
                <c:pt idx="731">
                  <c:v>1</c:v>
                </c:pt>
                <c:pt idx="732">
                  <c:v>1</c:v>
                </c:pt>
                <c:pt idx="733">
                  <c:v>1</c:v>
                </c:pt>
                <c:pt idx="734">
                  <c:v>1</c:v>
                </c:pt>
                <c:pt idx="735">
                  <c:v>1</c:v>
                </c:pt>
                <c:pt idx="736">
                  <c:v>1</c:v>
                </c:pt>
                <c:pt idx="737">
                  <c:v>1</c:v>
                </c:pt>
                <c:pt idx="738">
                  <c:v>1</c:v>
                </c:pt>
                <c:pt idx="739">
                  <c:v>1</c:v>
                </c:pt>
                <c:pt idx="740">
                  <c:v>1</c:v>
                </c:pt>
                <c:pt idx="741">
                  <c:v>1</c:v>
                </c:pt>
                <c:pt idx="742">
                  <c:v>1</c:v>
                </c:pt>
                <c:pt idx="743">
                  <c:v>1</c:v>
                </c:pt>
                <c:pt idx="744">
                  <c:v>1</c:v>
                </c:pt>
                <c:pt idx="745">
                  <c:v>1</c:v>
                </c:pt>
                <c:pt idx="746">
                  <c:v>1</c:v>
                </c:pt>
                <c:pt idx="747">
                  <c:v>1</c:v>
                </c:pt>
                <c:pt idx="748">
                  <c:v>1</c:v>
                </c:pt>
                <c:pt idx="749">
                  <c:v>1</c:v>
                </c:pt>
                <c:pt idx="750">
                  <c:v>1</c:v>
                </c:pt>
                <c:pt idx="751">
                  <c:v>1</c:v>
                </c:pt>
                <c:pt idx="752">
                  <c:v>1</c:v>
                </c:pt>
                <c:pt idx="753">
                  <c:v>1</c:v>
                </c:pt>
                <c:pt idx="754">
                  <c:v>1</c:v>
                </c:pt>
                <c:pt idx="755">
                  <c:v>1</c:v>
                </c:pt>
                <c:pt idx="756">
                  <c:v>1</c:v>
                </c:pt>
                <c:pt idx="757">
                  <c:v>1</c:v>
                </c:pt>
                <c:pt idx="758">
                  <c:v>1</c:v>
                </c:pt>
                <c:pt idx="759">
                  <c:v>1</c:v>
                </c:pt>
                <c:pt idx="760">
                  <c:v>1</c:v>
                </c:pt>
                <c:pt idx="761">
                  <c:v>1</c:v>
                </c:pt>
                <c:pt idx="762">
                  <c:v>1</c:v>
                </c:pt>
                <c:pt idx="763">
                  <c:v>1</c:v>
                </c:pt>
                <c:pt idx="764">
                  <c:v>1</c:v>
                </c:pt>
                <c:pt idx="765">
                  <c:v>1</c:v>
                </c:pt>
                <c:pt idx="766">
                  <c:v>1</c:v>
                </c:pt>
                <c:pt idx="767">
                  <c:v>1</c:v>
                </c:pt>
                <c:pt idx="768">
                  <c:v>1</c:v>
                </c:pt>
                <c:pt idx="769">
                  <c:v>1</c:v>
                </c:pt>
                <c:pt idx="770">
                  <c:v>1</c:v>
                </c:pt>
                <c:pt idx="771">
                  <c:v>1</c:v>
                </c:pt>
                <c:pt idx="772">
                  <c:v>1</c:v>
                </c:pt>
                <c:pt idx="773">
                  <c:v>1</c:v>
                </c:pt>
                <c:pt idx="774">
                  <c:v>1</c:v>
                </c:pt>
                <c:pt idx="775">
                  <c:v>1</c:v>
                </c:pt>
                <c:pt idx="776">
                  <c:v>1</c:v>
                </c:pt>
                <c:pt idx="777">
                  <c:v>1</c:v>
                </c:pt>
                <c:pt idx="778">
                  <c:v>1</c:v>
                </c:pt>
                <c:pt idx="779">
                  <c:v>1</c:v>
                </c:pt>
                <c:pt idx="780">
                  <c:v>1</c:v>
                </c:pt>
                <c:pt idx="781">
                  <c:v>1</c:v>
                </c:pt>
                <c:pt idx="782">
                  <c:v>1</c:v>
                </c:pt>
                <c:pt idx="783">
                  <c:v>1</c:v>
                </c:pt>
                <c:pt idx="784">
                  <c:v>1</c:v>
                </c:pt>
                <c:pt idx="785">
                  <c:v>1</c:v>
                </c:pt>
                <c:pt idx="786">
                  <c:v>1</c:v>
                </c:pt>
                <c:pt idx="787">
                  <c:v>1</c:v>
                </c:pt>
                <c:pt idx="788">
                  <c:v>1</c:v>
                </c:pt>
                <c:pt idx="789">
                  <c:v>1</c:v>
                </c:pt>
                <c:pt idx="790">
                  <c:v>1</c:v>
                </c:pt>
                <c:pt idx="791">
                  <c:v>1</c:v>
                </c:pt>
                <c:pt idx="792">
                  <c:v>1</c:v>
                </c:pt>
                <c:pt idx="793">
                  <c:v>1</c:v>
                </c:pt>
                <c:pt idx="794">
                  <c:v>1</c:v>
                </c:pt>
                <c:pt idx="795">
                  <c:v>1</c:v>
                </c:pt>
                <c:pt idx="796">
                  <c:v>1</c:v>
                </c:pt>
                <c:pt idx="797">
                  <c:v>1</c:v>
                </c:pt>
                <c:pt idx="798">
                  <c:v>1</c:v>
                </c:pt>
                <c:pt idx="799">
                  <c:v>1</c:v>
                </c:pt>
                <c:pt idx="800">
                  <c:v>1</c:v>
                </c:pt>
                <c:pt idx="801">
                  <c:v>1</c:v>
                </c:pt>
                <c:pt idx="802">
                  <c:v>1</c:v>
                </c:pt>
                <c:pt idx="803">
                  <c:v>1</c:v>
                </c:pt>
                <c:pt idx="804">
                  <c:v>1</c:v>
                </c:pt>
                <c:pt idx="805">
                  <c:v>1</c:v>
                </c:pt>
                <c:pt idx="806">
                  <c:v>1</c:v>
                </c:pt>
                <c:pt idx="807">
                  <c:v>1</c:v>
                </c:pt>
                <c:pt idx="808">
                  <c:v>1</c:v>
                </c:pt>
                <c:pt idx="809">
                  <c:v>1</c:v>
                </c:pt>
                <c:pt idx="810">
                  <c:v>1</c:v>
                </c:pt>
                <c:pt idx="811">
                  <c:v>1</c:v>
                </c:pt>
                <c:pt idx="812">
                  <c:v>1</c:v>
                </c:pt>
                <c:pt idx="813">
                  <c:v>1</c:v>
                </c:pt>
                <c:pt idx="814">
                  <c:v>1</c:v>
                </c:pt>
                <c:pt idx="815">
                  <c:v>1</c:v>
                </c:pt>
                <c:pt idx="816">
                  <c:v>1</c:v>
                </c:pt>
                <c:pt idx="817">
                  <c:v>1</c:v>
                </c:pt>
                <c:pt idx="818">
                  <c:v>1</c:v>
                </c:pt>
                <c:pt idx="819">
                  <c:v>1</c:v>
                </c:pt>
                <c:pt idx="820">
                  <c:v>1</c:v>
                </c:pt>
                <c:pt idx="821">
                  <c:v>1</c:v>
                </c:pt>
                <c:pt idx="822">
                  <c:v>1</c:v>
                </c:pt>
                <c:pt idx="823">
                  <c:v>1</c:v>
                </c:pt>
                <c:pt idx="824">
                  <c:v>1</c:v>
                </c:pt>
                <c:pt idx="825">
                  <c:v>1</c:v>
                </c:pt>
                <c:pt idx="826">
                  <c:v>1</c:v>
                </c:pt>
                <c:pt idx="827">
                  <c:v>1</c:v>
                </c:pt>
                <c:pt idx="828">
                  <c:v>1</c:v>
                </c:pt>
                <c:pt idx="829">
                  <c:v>1</c:v>
                </c:pt>
                <c:pt idx="830">
                  <c:v>1</c:v>
                </c:pt>
                <c:pt idx="831">
                  <c:v>1</c:v>
                </c:pt>
                <c:pt idx="832">
                  <c:v>1</c:v>
                </c:pt>
                <c:pt idx="833">
                  <c:v>1</c:v>
                </c:pt>
                <c:pt idx="834">
                  <c:v>1</c:v>
                </c:pt>
                <c:pt idx="835">
                  <c:v>1</c:v>
                </c:pt>
                <c:pt idx="836">
                  <c:v>1</c:v>
                </c:pt>
                <c:pt idx="837">
                  <c:v>1</c:v>
                </c:pt>
                <c:pt idx="838">
                  <c:v>1</c:v>
                </c:pt>
                <c:pt idx="839">
                  <c:v>1</c:v>
                </c:pt>
                <c:pt idx="840">
                  <c:v>1</c:v>
                </c:pt>
                <c:pt idx="841">
                  <c:v>1</c:v>
                </c:pt>
                <c:pt idx="842">
                  <c:v>1</c:v>
                </c:pt>
                <c:pt idx="843">
                  <c:v>1</c:v>
                </c:pt>
                <c:pt idx="844">
                  <c:v>1</c:v>
                </c:pt>
                <c:pt idx="845">
                  <c:v>1</c:v>
                </c:pt>
                <c:pt idx="846">
                  <c:v>1</c:v>
                </c:pt>
                <c:pt idx="847">
                  <c:v>1</c:v>
                </c:pt>
                <c:pt idx="848">
                  <c:v>1</c:v>
                </c:pt>
                <c:pt idx="849">
                  <c:v>1</c:v>
                </c:pt>
                <c:pt idx="850">
                  <c:v>1</c:v>
                </c:pt>
                <c:pt idx="851">
                  <c:v>1</c:v>
                </c:pt>
                <c:pt idx="852">
                  <c:v>1</c:v>
                </c:pt>
                <c:pt idx="853">
                  <c:v>1</c:v>
                </c:pt>
                <c:pt idx="854">
                  <c:v>1</c:v>
                </c:pt>
                <c:pt idx="855">
                  <c:v>1</c:v>
                </c:pt>
                <c:pt idx="856">
                  <c:v>1</c:v>
                </c:pt>
                <c:pt idx="857">
                  <c:v>1</c:v>
                </c:pt>
                <c:pt idx="858">
                  <c:v>1</c:v>
                </c:pt>
                <c:pt idx="859">
                  <c:v>1</c:v>
                </c:pt>
                <c:pt idx="860">
                  <c:v>1</c:v>
                </c:pt>
                <c:pt idx="861">
                  <c:v>1</c:v>
                </c:pt>
                <c:pt idx="862">
                  <c:v>1</c:v>
                </c:pt>
                <c:pt idx="863">
                  <c:v>1</c:v>
                </c:pt>
                <c:pt idx="864">
                  <c:v>1</c:v>
                </c:pt>
                <c:pt idx="865">
                  <c:v>1</c:v>
                </c:pt>
                <c:pt idx="866">
                  <c:v>1</c:v>
                </c:pt>
                <c:pt idx="867">
                  <c:v>1</c:v>
                </c:pt>
                <c:pt idx="868">
                  <c:v>1</c:v>
                </c:pt>
                <c:pt idx="869">
                  <c:v>1</c:v>
                </c:pt>
                <c:pt idx="870">
                  <c:v>1</c:v>
                </c:pt>
                <c:pt idx="871">
                  <c:v>1</c:v>
                </c:pt>
                <c:pt idx="872">
                  <c:v>1</c:v>
                </c:pt>
                <c:pt idx="873">
                  <c:v>1</c:v>
                </c:pt>
                <c:pt idx="874">
                  <c:v>1</c:v>
                </c:pt>
                <c:pt idx="875">
                  <c:v>1</c:v>
                </c:pt>
                <c:pt idx="876">
                  <c:v>1</c:v>
                </c:pt>
                <c:pt idx="877">
                  <c:v>1</c:v>
                </c:pt>
                <c:pt idx="878">
                  <c:v>1</c:v>
                </c:pt>
                <c:pt idx="879">
                  <c:v>1</c:v>
                </c:pt>
                <c:pt idx="880">
                  <c:v>1</c:v>
                </c:pt>
                <c:pt idx="881">
                  <c:v>1</c:v>
                </c:pt>
                <c:pt idx="882">
                  <c:v>1</c:v>
                </c:pt>
                <c:pt idx="883">
                  <c:v>1</c:v>
                </c:pt>
                <c:pt idx="884">
                  <c:v>1</c:v>
                </c:pt>
                <c:pt idx="885">
                  <c:v>1</c:v>
                </c:pt>
                <c:pt idx="886">
                  <c:v>1</c:v>
                </c:pt>
                <c:pt idx="887">
                  <c:v>1</c:v>
                </c:pt>
                <c:pt idx="888">
                  <c:v>1</c:v>
                </c:pt>
                <c:pt idx="889">
                  <c:v>1</c:v>
                </c:pt>
                <c:pt idx="890">
                  <c:v>1</c:v>
                </c:pt>
                <c:pt idx="891">
                  <c:v>1</c:v>
                </c:pt>
                <c:pt idx="892">
                  <c:v>1</c:v>
                </c:pt>
                <c:pt idx="893">
                  <c:v>1</c:v>
                </c:pt>
                <c:pt idx="894">
                  <c:v>1</c:v>
                </c:pt>
                <c:pt idx="895">
                  <c:v>1</c:v>
                </c:pt>
                <c:pt idx="896">
                  <c:v>1</c:v>
                </c:pt>
                <c:pt idx="897">
                  <c:v>1</c:v>
                </c:pt>
                <c:pt idx="898">
                  <c:v>1</c:v>
                </c:pt>
                <c:pt idx="899">
                  <c:v>1</c:v>
                </c:pt>
                <c:pt idx="900">
                  <c:v>1</c:v>
                </c:pt>
                <c:pt idx="901">
                  <c:v>1</c:v>
                </c:pt>
                <c:pt idx="902">
                  <c:v>1</c:v>
                </c:pt>
                <c:pt idx="903">
                  <c:v>1</c:v>
                </c:pt>
                <c:pt idx="904">
                  <c:v>1</c:v>
                </c:pt>
                <c:pt idx="905">
                  <c:v>1</c:v>
                </c:pt>
                <c:pt idx="906">
                  <c:v>1</c:v>
                </c:pt>
                <c:pt idx="907">
                  <c:v>1</c:v>
                </c:pt>
                <c:pt idx="908">
                  <c:v>1</c:v>
                </c:pt>
                <c:pt idx="909">
                  <c:v>1</c:v>
                </c:pt>
                <c:pt idx="910">
                  <c:v>1</c:v>
                </c:pt>
                <c:pt idx="911">
                  <c:v>1</c:v>
                </c:pt>
                <c:pt idx="912">
                  <c:v>1</c:v>
                </c:pt>
                <c:pt idx="913">
                  <c:v>1</c:v>
                </c:pt>
                <c:pt idx="914">
                  <c:v>1</c:v>
                </c:pt>
                <c:pt idx="915">
                  <c:v>1</c:v>
                </c:pt>
                <c:pt idx="916">
                  <c:v>1</c:v>
                </c:pt>
                <c:pt idx="917">
                  <c:v>1</c:v>
                </c:pt>
                <c:pt idx="918">
                  <c:v>1</c:v>
                </c:pt>
                <c:pt idx="919">
                  <c:v>1</c:v>
                </c:pt>
                <c:pt idx="920">
                  <c:v>1</c:v>
                </c:pt>
                <c:pt idx="921">
                  <c:v>1</c:v>
                </c:pt>
                <c:pt idx="922">
                  <c:v>1</c:v>
                </c:pt>
                <c:pt idx="923">
                  <c:v>1</c:v>
                </c:pt>
                <c:pt idx="924">
                  <c:v>1</c:v>
                </c:pt>
                <c:pt idx="925">
                  <c:v>1</c:v>
                </c:pt>
                <c:pt idx="926">
                  <c:v>1</c:v>
                </c:pt>
                <c:pt idx="927">
                  <c:v>1</c:v>
                </c:pt>
                <c:pt idx="928">
                  <c:v>1</c:v>
                </c:pt>
                <c:pt idx="929">
                  <c:v>1</c:v>
                </c:pt>
                <c:pt idx="930">
                  <c:v>1</c:v>
                </c:pt>
                <c:pt idx="931">
                  <c:v>1</c:v>
                </c:pt>
                <c:pt idx="932">
                  <c:v>1</c:v>
                </c:pt>
                <c:pt idx="933">
                  <c:v>1</c:v>
                </c:pt>
                <c:pt idx="934">
                  <c:v>1</c:v>
                </c:pt>
                <c:pt idx="935">
                  <c:v>1</c:v>
                </c:pt>
                <c:pt idx="936">
                  <c:v>1</c:v>
                </c:pt>
                <c:pt idx="937">
                  <c:v>1</c:v>
                </c:pt>
                <c:pt idx="938">
                  <c:v>1</c:v>
                </c:pt>
                <c:pt idx="939">
                  <c:v>1</c:v>
                </c:pt>
                <c:pt idx="940">
                  <c:v>1</c:v>
                </c:pt>
                <c:pt idx="941">
                  <c:v>1</c:v>
                </c:pt>
                <c:pt idx="942">
                  <c:v>1</c:v>
                </c:pt>
                <c:pt idx="943">
                  <c:v>1</c:v>
                </c:pt>
                <c:pt idx="944">
                  <c:v>1</c:v>
                </c:pt>
                <c:pt idx="945">
                  <c:v>1</c:v>
                </c:pt>
                <c:pt idx="946">
                  <c:v>1</c:v>
                </c:pt>
                <c:pt idx="947">
                  <c:v>1</c:v>
                </c:pt>
                <c:pt idx="948">
                  <c:v>1</c:v>
                </c:pt>
                <c:pt idx="949">
                  <c:v>1</c:v>
                </c:pt>
                <c:pt idx="950">
                  <c:v>1</c:v>
                </c:pt>
                <c:pt idx="951">
                  <c:v>1</c:v>
                </c:pt>
                <c:pt idx="952">
                  <c:v>1</c:v>
                </c:pt>
                <c:pt idx="953">
                  <c:v>1</c:v>
                </c:pt>
                <c:pt idx="954">
                  <c:v>1</c:v>
                </c:pt>
                <c:pt idx="955">
                  <c:v>1</c:v>
                </c:pt>
                <c:pt idx="956">
                  <c:v>1</c:v>
                </c:pt>
                <c:pt idx="957">
                  <c:v>1</c:v>
                </c:pt>
                <c:pt idx="958">
                  <c:v>1</c:v>
                </c:pt>
                <c:pt idx="959">
                  <c:v>1</c:v>
                </c:pt>
                <c:pt idx="960">
                  <c:v>1</c:v>
                </c:pt>
                <c:pt idx="961">
                  <c:v>1</c:v>
                </c:pt>
                <c:pt idx="962">
                  <c:v>1</c:v>
                </c:pt>
                <c:pt idx="963">
                  <c:v>1</c:v>
                </c:pt>
                <c:pt idx="964">
                  <c:v>1</c:v>
                </c:pt>
                <c:pt idx="965">
                  <c:v>1</c:v>
                </c:pt>
                <c:pt idx="966">
                  <c:v>1</c:v>
                </c:pt>
                <c:pt idx="967">
                  <c:v>1</c:v>
                </c:pt>
                <c:pt idx="968">
                  <c:v>1</c:v>
                </c:pt>
                <c:pt idx="969">
                  <c:v>1</c:v>
                </c:pt>
                <c:pt idx="970">
                  <c:v>1</c:v>
                </c:pt>
                <c:pt idx="971">
                  <c:v>1</c:v>
                </c:pt>
                <c:pt idx="972">
                  <c:v>1</c:v>
                </c:pt>
                <c:pt idx="973">
                  <c:v>1</c:v>
                </c:pt>
                <c:pt idx="974">
                  <c:v>1</c:v>
                </c:pt>
                <c:pt idx="975">
                  <c:v>1</c:v>
                </c:pt>
                <c:pt idx="976">
                  <c:v>1</c:v>
                </c:pt>
                <c:pt idx="977">
                  <c:v>1</c:v>
                </c:pt>
                <c:pt idx="978">
                  <c:v>1</c:v>
                </c:pt>
                <c:pt idx="979">
                  <c:v>1</c:v>
                </c:pt>
                <c:pt idx="980">
                  <c:v>1</c:v>
                </c:pt>
                <c:pt idx="981">
                  <c:v>1</c:v>
                </c:pt>
                <c:pt idx="982">
                  <c:v>1</c:v>
                </c:pt>
                <c:pt idx="983">
                  <c:v>1</c:v>
                </c:pt>
                <c:pt idx="984">
                  <c:v>1</c:v>
                </c:pt>
                <c:pt idx="985">
                  <c:v>1</c:v>
                </c:pt>
                <c:pt idx="986">
                  <c:v>1</c:v>
                </c:pt>
                <c:pt idx="987">
                  <c:v>1</c:v>
                </c:pt>
                <c:pt idx="988">
                  <c:v>1</c:v>
                </c:pt>
                <c:pt idx="989">
                  <c:v>1</c:v>
                </c:pt>
                <c:pt idx="990">
                  <c:v>1</c:v>
                </c:pt>
                <c:pt idx="991">
                  <c:v>1</c:v>
                </c:pt>
                <c:pt idx="992">
                  <c:v>1</c:v>
                </c:pt>
                <c:pt idx="993">
                  <c:v>1</c:v>
                </c:pt>
                <c:pt idx="994">
                  <c:v>1</c:v>
                </c:pt>
                <c:pt idx="995">
                  <c:v>1</c:v>
                </c:pt>
                <c:pt idx="996">
                  <c:v>1</c:v>
                </c:pt>
                <c:pt idx="997">
                  <c:v>1</c:v>
                </c:pt>
                <c:pt idx="998">
                  <c:v>1</c:v>
                </c:pt>
                <c:pt idx="999">
                  <c:v>1</c:v>
                </c:pt>
                <c:pt idx="1000">
                  <c:v>1</c:v>
                </c:pt>
                <c:pt idx="1001">
                  <c:v>1</c:v>
                </c:pt>
                <c:pt idx="1002">
                  <c:v>1</c:v>
                </c:pt>
                <c:pt idx="1003">
                  <c:v>1</c:v>
                </c:pt>
                <c:pt idx="1004">
                  <c:v>1</c:v>
                </c:pt>
                <c:pt idx="1005">
                  <c:v>1</c:v>
                </c:pt>
                <c:pt idx="1006">
                  <c:v>1</c:v>
                </c:pt>
                <c:pt idx="1007">
                  <c:v>1</c:v>
                </c:pt>
                <c:pt idx="1008">
                  <c:v>1</c:v>
                </c:pt>
                <c:pt idx="1009">
                  <c:v>1</c:v>
                </c:pt>
                <c:pt idx="1010">
                  <c:v>1</c:v>
                </c:pt>
                <c:pt idx="1011">
                  <c:v>1</c:v>
                </c:pt>
                <c:pt idx="1012">
                  <c:v>1</c:v>
                </c:pt>
                <c:pt idx="1013">
                  <c:v>1</c:v>
                </c:pt>
                <c:pt idx="1014">
                  <c:v>1</c:v>
                </c:pt>
                <c:pt idx="1015">
                  <c:v>1</c:v>
                </c:pt>
                <c:pt idx="1016">
                  <c:v>1</c:v>
                </c:pt>
                <c:pt idx="1017">
                  <c:v>1</c:v>
                </c:pt>
                <c:pt idx="1018">
                  <c:v>1</c:v>
                </c:pt>
                <c:pt idx="1019">
                  <c:v>1</c:v>
                </c:pt>
                <c:pt idx="1020">
                  <c:v>1</c:v>
                </c:pt>
                <c:pt idx="1021">
                  <c:v>1</c:v>
                </c:pt>
                <c:pt idx="1022">
                  <c:v>1</c:v>
                </c:pt>
                <c:pt idx="1023">
                  <c:v>1</c:v>
                </c:pt>
                <c:pt idx="1024">
                  <c:v>1</c:v>
                </c:pt>
                <c:pt idx="1025">
                  <c:v>1</c:v>
                </c:pt>
                <c:pt idx="1026">
                  <c:v>1</c:v>
                </c:pt>
                <c:pt idx="1027">
                  <c:v>1</c:v>
                </c:pt>
                <c:pt idx="1028">
                  <c:v>1</c:v>
                </c:pt>
                <c:pt idx="1029">
                  <c:v>1</c:v>
                </c:pt>
                <c:pt idx="1030">
                  <c:v>1</c:v>
                </c:pt>
                <c:pt idx="1031">
                  <c:v>1</c:v>
                </c:pt>
                <c:pt idx="1032">
                  <c:v>1</c:v>
                </c:pt>
                <c:pt idx="1033">
                  <c:v>1</c:v>
                </c:pt>
                <c:pt idx="1034">
                  <c:v>1</c:v>
                </c:pt>
                <c:pt idx="1035">
                  <c:v>1</c:v>
                </c:pt>
                <c:pt idx="1036">
                  <c:v>1</c:v>
                </c:pt>
                <c:pt idx="1037">
                  <c:v>1</c:v>
                </c:pt>
                <c:pt idx="1038">
                  <c:v>1</c:v>
                </c:pt>
                <c:pt idx="1039">
                  <c:v>1</c:v>
                </c:pt>
                <c:pt idx="1040">
                  <c:v>1</c:v>
                </c:pt>
                <c:pt idx="1041">
                  <c:v>1</c:v>
                </c:pt>
                <c:pt idx="1042">
                  <c:v>1</c:v>
                </c:pt>
                <c:pt idx="1043">
                  <c:v>1</c:v>
                </c:pt>
                <c:pt idx="1044">
                  <c:v>1</c:v>
                </c:pt>
                <c:pt idx="1045">
                  <c:v>1</c:v>
                </c:pt>
                <c:pt idx="1046">
                  <c:v>1</c:v>
                </c:pt>
                <c:pt idx="1047">
                  <c:v>1</c:v>
                </c:pt>
                <c:pt idx="1048">
                  <c:v>1</c:v>
                </c:pt>
                <c:pt idx="1049">
                  <c:v>1</c:v>
                </c:pt>
                <c:pt idx="1050">
                  <c:v>1</c:v>
                </c:pt>
                <c:pt idx="1051">
                  <c:v>1</c:v>
                </c:pt>
                <c:pt idx="1052">
                  <c:v>1</c:v>
                </c:pt>
                <c:pt idx="1053">
                  <c:v>1</c:v>
                </c:pt>
                <c:pt idx="1054">
                  <c:v>1</c:v>
                </c:pt>
                <c:pt idx="1055">
                  <c:v>1</c:v>
                </c:pt>
                <c:pt idx="1056">
                  <c:v>1</c:v>
                </c:pt>
                <c:pt idx="1057">
                  <c:v>1</c:v>
                </c:pt>
                <c:pt idx="1058">
                  <c:v>1</c:v>
                </c:pt>
                <c:pt idx="1059">
                  <c:v>1</c:v>
                </c:pt>
                <c:pt idx="1060">
                  <c:v>1</c:v>
                </c:pt>
                <c:pt idx="1061">
                  <c:v>1</c:v>
                </c:pt>
                <c:pt idx="1062">
                  <c:v>1</c:v>
                </c:pt>
                <c:pt idx="1063">
                  <c:v>1</c:v>
                </c:pt>
                <c:pt idx="1064">
                  <c:v>1</c:v>
                </c:pt>
                <c:pt idx="1065">
                  <c:v>1</c:v>
                </c:pt>
                <c:pt idx="1066">
                  <c:v>1</c:v>
                </c:pt>
                <c:pt idx="1067">
                  <c:v>1</c:v>
                </c:pt>
                <c:pt idx="1068">
                  <c:v>1</c:v>
                </c:pt>
                <c:pt idx="1069">
                  <c:v>1</c:v>
                </c:pt>
                <c:pt idx="1070">
                  <c:v>1</c:v>
                </c:pt>
                <c:pt idx="1071">
                  <c:v>1</c:v>
                </c:pt>
                <c:pt idx="1072">
                  <c:v>1</c:v>
                </c:pt>
                <c:pt idx="1073">
                  <c:v>1</c:v>
                </c:pt>
                <c:pt idx="1074">
                  <c:v>1</c:v>
                </c:pt>
                <c:pt idx="1075">
                  <c:v>1</c:v>
                </c:pt>
                <c:pt idx="1076">
                  <c:v>1</c:v>
                </c:pt>
                <c:pt idx="1077">
                  <c:v>1</c:v>
                </c:pt>
                <c:pt idx="1078">
                  <c:v>1</c:v>
                </c:pt>
                <c:pt idx="1079">
                  <c:v>1</c:v>
                </c:pt>
                <c:pt idx="1080">
                  <c:v>1</c:v>
                </c:pt>
                <c:pt idx="1081">
                  <c:v>1</c:v>
                </c:pt>
                <c:pt idx="1082">
                  <c:v>1</c:v>
                </c:pt>
                <c:pt idx="1083">
                  <c:v>1</c:v>
                </c:pt>
                <c:pt idx="1084">
                  <c:v>1</c:v>
                </c:pt>
                <c:pt idx="1085">
                  <c:v>1</c:v>
                </c:pt>
                <c:pt idx="1086">
                  <c:v>1</c:v>
                </c:pt>
                <c:pt idx="1087">
                  <c:v>1</c:v>
                </c:pt>
                <c:pt idx="1088">
                  <c:v>1</c:v>
                </c:pt>
                <c:pt idx="1089">
                  <c:v>1</c:v>
                </c:pt>
                <c:pt idx="1090">
                  <c:v>1</c:v>
                </c:pt>
                <c:pt idx="1091">
                  <c:v>1</c:v>
                </c:pt>
                <c:pt idx="1092">
                  <c:v>1</c:v>
                </c:pt>
                <c:pt idx="1093">
                  <c:v>1</c:v>
                </c:pt>
                <c:pt idx="1094">
                  <c:v>1</c:v>
                </c:pt>
                <c:pt idx="1095">
                  <c:v>1</c:v>
                </c:pt>
                <c:pt idx="1096">
                  <c:v>1</c:v>
                </c:pt>
                <c:pt idx="1097">
                  <c:v>1</c:v>
                </c:pt>
                <c:pt idx="1098">
                  <c:v>1</c:v>
                </c:pt>
                <c:pt idx="1099">
                  <c:v>1</c:v>
                </c:pt>
                <c:pt idx="1100">
                  <c:v>1</c:v>
                </c:pt>
                <c:pt idx="1101">
                  <c:v>1</c:v>
                </c:pt>
                <c:pt idx="1102">
                  <c:v>1</c:v>
                </c:pt>
                <c:pt idx="1103">
                  <c:v>1</c:v>
                </c:pt>
                <c:pt idx="1104">
                  <c:v>1</c:v>
                </c:pt>
                <c:pt idx="1105">
                  <c:v>1</c:v>
                </c:pt>
                <c:pt idx="1106">
                  <c:v>1</c:v>
                </c:pt>
                <c:pt idx="1107">
                  <c:v>1</c:v>
                </c:pt>
                <c:pt idx="1108">
                  <c:v>1</c:v>
                </c:pt>
                <c:pt idx="1109">
                  <c:v>1</c:v>
                </c:pt>
                <c:pt idx="1110">
                  <c:v>1</c:v>
                </c:pt>
                <c:pt idx="1111">
                  <c:v>1</c:v>
                </c:pt>
                <c:pt idx="1112">
                  <c:v>1</c:v>
                </c:pt>
                <c:pt idx="1113">
                  <c:v>1</c:v>
                </c:pt>
                <c:pt idx="1114">
                  <c:v>1</c:v>
                </c:pt>
                <c:pt idx="1115">
                  <c:v>1</c:v>
                </c:pt>
                <c:pt idx="1116">
                  <c:v>1</c:v>
                </c:pt>
                <c:pt idx="1117">
                  <c:v>1</c:v>
                </c:pt>
                <c:pt idx="1118">
                  <c:v>1</c:v>
                </c:pt>
                <c:pt idx="1119">
                  <c:v>1</c:v>
                </c:pt>
                <c:pt idx="1120">
                  <c:v>1</c:v>
                </c:pt>
                <c:pt idx="1121">
                  <c:v>1</c:v>
                </c:pt>
                <c:pt idx="1122">
                  <c:v>1</c:v>
                </c:pt>
                <c:pt idx="1123">
                  <c:v>1</c:v>
                </c:pt>
                <c:pt idx="1124">
                  <c:v>1</c:v>
                </c:pt>
                <c:pt idx="1125">
                  <c:v>1</c:v>
                </c:pt>
                <c:pt idx="1126">
                  <c:v>1</c:v>
                </c:pt>
                <c:pt idx="1127">
                  <c:v>1</c:v>
                </c:pt>
                <c:pt idx="1128">
                  <c:v>1</c:v>
                </c:pt>
                <c:pt idx="1129">
                  <c:v>1</c:v>
                </c:pt>
                <c:pt idx="1130">
                  <c:v>1</c:v>
                </c:pt>
                <c:pt idx="1131">
                  <c:v>1</c:v>
                </c:pt>
                <c:pt idx="1132">
                  <c:v>1</c:v>
                </c:pt>
                <c:pt idx="1133">
                  <c:v>1</c:v>
                </c:pt>
                <c:pt idx="1134">
                  <c:v>1</c:v>
                </c:pt>
                <c:pt idx="1135">
                  <c:v>1</c:v>
                </c:pt>
                <c:pt idx="1136">
                  <c:v>1</c:v>
                </c:pt>
                <c:pt idx="1137">
                  <c:v>1</c:v>
                </c:pt>
                <c:pt idx="1138">
                  <c:v>1</c:v>
                </c:pt>
                <c:pt idx="1139">
                  <c:v>1</c:v>
                </c:pt>
                <c:pt idx="1140">
                  <c:v>1</c:v>
                </c:pt>
                <c:pt idx="1141">
                  <c:v>1</c:v>
                </c:pt>
                <c:pt idx="1142">
                  <c:v>1</c:v>
                </c:pt>
                <c:pt idx="1143">
                  <c:v>1</c:v>
                </c:pt>
                <c:pt idx="1144">
                  <c:v>1</c:v>
                </c:pt>
                <c:pt idx="1145">
                  <c:v>1</c:v>
                </c:pt>
                <c:pt idx="1146">
                  <c:v>1</c:v>
                </c:pt>
                <c:pt idx="1147">
                  <c:v>1</c:v>
                </c:pt>
                <c:pt idx="1148">
                  <c:v>1</c:v>
                </c:pt>
                <c:pt idx="1149">
                  <c:v>1</c:v>
                </c:pt>
                <c:pt idx="1150">
                  <c:v>1</c:v>
                </c:pt>
                <c:pt idx="1151">
                  <c:v>1</c:v>
                </c:pt>
                <c:pt idx="1152">
                  <c:v>1</c:v>
                </c:pt>
                <c:pt idx="1153">
                  <c:v>1</c:v>
                </c:pt>
                <c:pt idx="1154">
                  <c:v>1</c:v>
                </c:pt>
                <c:pt idx="1155">
                  <c:v>1</c:v>
                </c:pt>
                <c:pt idx="1156">
                  <c:v>1</c:v>
                </c:pt>
                <c:pt idx="1157">
                  <c:v>1</c:v>
                </c:pt>
                <c:pt idx="1158">
                  <c:v>1</c:v>
                </c:pt>
                <c:pt idx="1159">
                  <c:v>1</c:v>
                </c:pt>
                <c:pt idx="1160">
                  <c:v>1</c:v>
                </c:pt>
                <c:pt idx="1161">
                  <c:v>1</c:v>
                </c:pt>
                <c:pt idx="1162">
                  <c:v>1</c:v>
                </c:pt>
                <c:pt idx="1163">
                  <c:v>1</c:v>
                </c:pt>
                <c:pt idx="1164">
                  <c:v>1</c:v>
                </c:pt>
                <c:pt idx="1165">
                  <c:v>1</c:v>
                </c:pt>
                <c:pt idx="1166">
                  <c:v>1</c:v>
                </c:pt>
                <c:pt idx="1167">
                  <c:v>1</c:v>
                </c:pt>
                <c:pt idx="1168">
                  <c:v>1</c:v>
                </c:pt>
                <c:pt idx="1169">
                  <c:v>1</c:v>
                </c:pt>
                <c:pt idx="1170">
                  <c:v>1</c:v>
                </c:pt>
                <c:pt idx="1171">
                  <c:v>1</c:v>
                </c:pt>
                <c:pt idx="1172">
                  <c:v>1</c:v>
                </c:pt>
                <c:pt idx="1173">
                  <c:v>1</c:v>
                </c:pt>
                <c:pt idx="1174">
                  <c:v>1</c:v>
                </c:pt>
                <c:pt idx="1175">
                  <c:v>1</c:v>
                </c:pt>
                <c:pt idx="1176">
                  <c:v>1</c:v>
                </c:pt>
                <c:pt idx="1177">
                  <c:v>1</c:v>
                </c:pt>
                <c:pt idx="1178">
                  <c:v>1</c:v>
                </c:pt>
                <c:pt idx="1179">
                  <c:v>1</c:v>
                </c:pt>
                <c:pt idx="1180">
                  <c:v>1</c:v>
                </c:pt>
                <c:pt idx="1181">
                  <c:v>1</c:v>
                </c:pt>
                <c:pt idx="1182">
                  <c:v>1</c:v>
                </c:pt>
                <c:pt idx="1183">
                  <c:v>1</c:v>
                </c:pt>
                <c:pt idx="1184">
                  <c:v>1</c:v>
                </c:pt>
                <c:pt idx="1185">
                  <c:v>1</c:v>
                </c:pt>
                <c:pt idx="1186">
                  <c:v>1</c:v>
                </c:pt>
                <c:pt idx="1187">
                  <c:v>1</c:v>
                </c:pt>
                <c:pt idx="1188">
                  <c:v>1</c:v>
                </c:pt>
                <c:pt idx="1189">
                  <c:v>1</c:v>
                </c:pt>
                <c:pt idx="1190">
                  <c:v>1</c:v>
                </c:pt>
                <c:pt idx="1191">
                  <c:v>1</c:v>
                </c:pt>
                <c:pt idx="1192">
                  <c:v>1</c:v>
                </c:pt>
                <c:pt idx="1193">
                  <c:v>1</c:v>
                </c:pt>
                <c:pt idx="1194">
                  <c:v>1</c:v>
                </c:pt>
                <c:pt idx="1195">
                  <c:v>1</c:v>
                </c:pt>
                <c:pt idx="1196">
                  <c:v>1</c:v>
                </c:pt>
                <c:pt idx="1197">
                  <c:v>1</c:v>
                </c:pt>
                <c:pt idx="1198">
                  <c:v>1</c:v>
                </c:pt>
                <c:pt idx="1199">
                  <c:v>1</c:v>
                </c:pt>
                <c:pt idx="1200">
                  <c:v>1</c:v>
                </c:pt>
                <c:pt idx="1201">
                  <c:v>1</c:v>
                </c:pt>
                <c:pt idx="1202">
                  <c:v>1</c:v>
                </c:pt>
                <c:pt idx="1203">
                  <c:v>1</c:v>
                </c:pt>
                <c:pt idx="1204">
                  <c:v>1</c:v>
                </c:pt>
                <c:pt idx="1205">
                  <c:v>1</c:v>
                </c:pt>
                <c:pt idx="1206">
                  <c:v>1</c:v>
                </c:pt>
                <c:pt idx="1207">
                  <c:v>1</c:v>
                </c:pt>
                <c:pt idx="1208">
                  <c:v>1</c:v>
                </c:pt>
                <c:pt idx="1209">
                  <c:v>1</c:v>
                </c:pt>
                <c:pt idx="1210">
                  <c:v>1</c:v>
                </c:pt>
                <c:pt idx="1211">
                  <c:v>1</c:v>
                </c:pt>
                <c:pt idx="1212">
                  <c:v>1</c:v>
                </c:pt>
                <c:pt idx="1213">
                  <c:v>1</c:v>
                </c:pt>
                <c:pt idx="1214">
                  <c:v>1</c:v>
                </c:pt>
                <c:pt idx="1215">
                  <c:v>1</c:v>
                </c:pt>
                <c:pt idx="1216">
                  <c:v>1</c:v>
                </c:pt>
                <c:pt idx="1217">
                  <c:v>1</c:v>
                </c:pt>
                <c:pt idx="1218">
                  <c:v>1</c:v>
                </c:pt>
                <c:pt idx="1219">
                  <c:v>1</c:v>
                </c:pt>
                <c:pt idx="1220">
                  <c:v>1</c:v>
                </c:pt>
                <c:pt idx="1221">
                  <c:v>1</c:v>
                </c:pt>
                <c:pt idx="1222">
                  <c:v>1</c:v>
                </c:pt>
                <c:pt idx="1223">
                  <c:v>1</c:v>
                </c:pt>
                <c:pt idx="1224">
                  <c:v>1</c:v>
                </c:pt>
                <c:pt idx="1225">
                  <c:v>1</c:v>
                </c:pt>
                <c:pt idx="1226">
                  <c:v>1</c:v>
                </c:pt>
                <c:pt idx="1227">
                  <c:v>1</c:v>
                </c:pt>
                <c:pt idx="1228">
                  <c:v>1</c:v>
                </c:pt>
                <c:pt idx="1229">
                  <c:v>1</c:v>
                </c:pt>
                <c:pt idx="1230">
                  <c:v>1</c:v>
                </c:pt>
                <c:pt idx="1231">
                  <c:v>1</c:v>
                </c:pt>
                <c:pt idx="1232">
                  <c:v>1</c:v>
                </c:pt>
                <c:pt idx="1233">
                  <c:v>1</c:v>
                </c:pt>
                <c:pt idx="1234">
                  <c:v>1</c:v>
                </c:pt>
                <c:pt idx="1235">
                  <c:v>1</c:v>
                </c:pt>
                <c:pt idx="1236">
                  <c:v>1</c:v>
                </c:pt>
                <c:pt idx="1237">
                  <c:v>1</c:v>
                </c:pt>
                <c:pt idx="1238">
                  <c:v>1</c:v>
                </c:pt>
                <c:pt idx="1239">
                  <c:v>1</c:v>
                </c:pt>
                <c:pt idx="1240">
                  <c:v>1</c:v>
                </c:pt>
                <c:pt idx="1241">
                  <c:v>1</c:v>
                </c:pt>
                <c:pt idx="1242">
                  <c:v>1</c:v>
                </c:pt>
                <c:pt idx="1243">
                  <c:v>1</c:v>
                </c:pt>
                <c:pt idx="1244">
                  <c:v>1</c:v>
                </c:pt>
                <c:pt idx="1245">
                  <c:v>1</c:v>
                </c:pt>
                <c:pt idx="1246">
                  <c:v>1</c:v>
                </c:pt>
                <c:pt idx="1247">
                  <c:v>1</c:v>
                </c:pt>
                <c:pt idx="1248">
                  <c:v>1</c:v>
                </c:pt>
                <c:pt idx="1249">
                  <c:v>1</c:v>
                </c:pt>
                <c:pt idx="1250">
                  <c:v>1</c:v>
                </c:pt>
                <c:pt idx="1251">
                  <c:v>1</c:v>
                </c:pt>
                <c:pt idx="1252">
                  <c:v>1</c:v>
                </c:pt>
                <c:pt idx="1253">
                  <c:v>1</c:v>
                </c:pt>
                <c:pt idx="1254">
                  <c:v>1</c:v>
                </c:pt>
                <c:pt idx="1255">
                  <c:v>1</c:v>
                </c:pt>
                <c:pt idx="1256">
                  <c:v>1</c:v>
                </c:pt>
                <c:pt idx="1257">
                  <c:v>1</c:v>
                </c:pt>
                <c:pt idx="1258">
                  <c:v>1</c:v>
                </c:pt>
                <c:pt idx="1259">
                  <c:v>1</c:v>
                </c:pt>
                <c:pt idx="1260">
                  <c:v>1</c:v>
                </c:pt>
                <c:pt idx="1261">
                  <c:v>1</c:v>
                </c:pt>
                <c:pt idx="1262">
                  <c:v>1</c:v>
                </c:pt>
                <c:pt idx="1263">
                  <c:v>1</c:v>
                </c:pt>
                <c:pt idx="1264">
                  <c:v>1</c:v>
                </c:pt>
                <c:pt idx="1265">
                  <c:v>1</c:v>
                </c:pt>
                <c:pt idx="1266">
                  <c:v>1</c:v>
                </c:pt>
                <c:pt idx="1267">
                  <c:v>1</c:v>
                </c:pt>
                <c:pt idx="1268">
                  <c:v>1</c:v>
                </c:pt>
                <c:pt idx="1269">
                  <c:v>1</c:v>
                </c:pt>
                <c:pt idx="1270">
                  <c:v>1</c:v>
                </c:pt>
                <c:pt idx="1271">
                  <c:v>1</c:v>
                </c:pt>
                <c:pt idx="1272">
                  <c:v>1</c:v>
                </c:pt>
                <c:pt idx="1273">
                  <c:v>1</c:v>
                </c:pt>
                <c:pt idx="1274">
                  <c:v>1</c:v>
                </c:pt>
                <c:pt idx="1275">
                  <c:v>1</c:v>
                </c:pt>
                <c:pt idx="1276">
                  <c:v>1</c:v>
                </c:pt>
                <c:pt idx="1277">
                  <c:v>1</c:v>
                </c:pt>
                <c:pt idx="1278">
                  <c:v>1</c:v>
                </c:pt>
                <c:pt idx="1279">
                  <c:v>1</c:v>
                </c:pt>
                <c:pt idx="1280">
                  <c:v>1</c:v>
                </c:pt>
                <c:pt idx="1281">
                  <c:v>1</c:v>
                </c:pt>
                <c:pt idx="1282">
                  <c:v>1</c:v>
                </c:pt>
                <c:pt idx="1283">
                  <c:v>1</c:v>
                </c:pt>
                <c:pt idx="1284">
                  <c:v>1</c:v>
                </c:pt>
                <c:pt idx="1285">
                  <c:v>1</c:v>
                </c:pt>
                <c:pt idx="1286">
                  <c:v>1</c:v>
                </c:pt>
                <c:pt idx="1287">
                  <c:v>1</c:v>
                </c:pt>
                <c:pt idx="1288">
                  <c:v>1</c:v>
                </c:pt>
                <c:pt idx="1289">
                  <c:v>1</c:v>
                </c:pt>
                <c:pt idx="1290">
                  <c:v>1</c:v>
                </c:pt>
                <c:pt idx="1291">
                  <c:v>1</c:v>
                </c:pt>
                <c:pt idx="1292">
                  <c:v>1</c:v>
                </c:pt>
                <c:pt idx="1293">
                  <c:v>1</c:v>
                </c:pt>
                <c:pt idx="1294">
                  <c:v>1</c:v>
                </c:pt>
                <c:pt idx="1295">
                  <c:v>1</c:v>
                </c:pt>
                <c:pt idx="1296">
                  <c:v>1</c:v>
                </c:pt>
                <c:pt idx="1297">
                  <c:v>1</c:v>
                </c:pt>
                <c:pt idx="1298">
                  <c:v>1</c:v>
                </c:pt>
                <c:pt idx="1299">
                  <c:v>1</c:v>
                </c:pt>
                <c:pt idx="1300">
                  <c:v>1</c:v>
                </c:pt>
                <c:pt idx="1301">
                  <c:v>1</c:v>
                </c:pt>
                <c:pt idx="1302">
                  <c:v>1</c:v>
                </c:pt>
                <c:pt idx="1303">
                  <c:v>1</c:v>
                </c:pt>
                <c:pt idx="1304">
                  <c:v>1</c:v>
                </c:pt>
                <c:pt idx="1305">
                  <c:v>1</c:v>
                </c:pt>
                <c:pt idx="1306">
                  <c:v>1</c:v>
                </c:pt>
                <c:pt idx="1307">
                  <c:v>1</c:v>
                </c:pt>
                <c:pt idx="1308">
                  <c:v>1</c:v>
                </c:pt>
                <c:pt idx="1309">
                  <c:v>1</c:v>
                </c:pt>
                <c:pt idx="1310">
                  <c:v>1</c:v>
                </c:pt>
                <c:pt idx="1311">
                  <c:v>1</c:v>
                </c:pt>
                <c:pt idx="1312">
                  <c:v>1</c:v>
                </c:pt>
                <c:pt idx="1313">
                  <c:v>1</c:v>
                </c:pt>
                <c:pt idx="1314">
                  <c:v>1</c:v>
                </c:pt>
                <c:pt idx="1315">
                  <c:v>1</c:v>
                </c:pt>
                <c:pt idx="1316">
                  <c:v>1</c:v>
                </c:pt>
                <c:pt idx="1317">
                  <c:v>1</c:v>
                </c:pt>
                <c:pt idx="1318">
                  <c:v>1</c:v>
                </c:pt>
                <c:pt idx="1319">
                  <c:v>1</c:v>
                </c:pt>
                <c:pt idx="1320">
                  <c:v>1</c:v>
                </c:pt>
                <c:pt idx="1321">
                  <c:v>1</c:v>
                </c:pt>
                <c:pt idx="1322">
                  <c:v>1</c:v>
                </c:pt>
                <c:pt idx="1323">
                  <c:v>1</c:v>
                </c:pt>
                <c:pt idx="1324">
                  <c:v>1</c:v>
                </c:pt>
                <c:pt idx="1325">
                  <c:v>1</c:v>
                </c:pt>
                <c:pt idx="1326">
                  <c:v>1</c:v>
                </c:pt>
                <c:pt idx="1327">
                  <c:v>1</c:v>
                </c:pt>
                <c:pt idx="1328">
                  <c:v>1</c:v>
                </c:pt>
                <c:pt idx="1329">
                  <c:v>1</c:v>
                </c:pt>
                <c:pt idx="1330">
                  <c:v>1</c:v>
                </c:pt>
                <c:pt idx="1331">
                  <c:v>1</c:v>
                </c:pt>
                <c:pt idx="1332">
                  <c:v>1</c:v>
                </c:pt>
                <c:pt idx="1333">
                  <c:v>1</c:v>
                </c:pt>
                <c:pt idx="1334">
                  <c:v>1</c:v>
                </c:pt>
                <c:pt idx="1335">
                  <c:v>1</c:v>
                </c:pt>
                <c:pt idx="1336">
                  <c:v>1</c:v>
                </c:pt>
                <c:pt idx="1337">
                  <c:v>1</c:v>
                </c:pt>
                <c:pt idx="1338">
                  <c:v>1</c:v>
                </c:pt>
                <c:pt idx="1339">
                  <c:v>1</c:v>
                </c:pt>
                <c:pt idx="1340">
                  <c:v>1</c:v>
                </c:pt>
                <c:pt idx="1341">
                  <c:v>1</c:v>
                </c:pt>
                <c:pt idx="1342">
                  <c:v>1</c:v>
                </c:pt>
                <c:pt idx="1343">
                  <c:v>1</c:v>
                </c:pt>
                <c:pt idx="1344">
                  <c:v>1</c:v>
                </c:pt>
                <c:pt idx="1345">
                  <c:v>1</c:v>
                </c:pt>
                <c:pt idx="1346">
                  <c:v>1</c:v>
                </c:pt>
                <c:pt idx="1347">
                  <c:v>1</c:v>
                </c:pt>
                <c:pt idx="1348">
                  <c:v>1</c:v>
                </c:pt>
                <c:pt idx="1349">
                  <c:v>1</c:v>
                </c:pt>
                <c:pt idx="1350">
                  <c:v>1</c:v>
                </c:pt>
                <c:pt idx="1351">
                  <c:v>1</c:v>
                </c:pt>
                <c:pt idx="1352">
                  <c:v>1</c:v>
                </c:pt>
                <c:pt idx="1353">
                  <c:v>1</c:v>
                </c:pt>
                <c:pt idx="1354">
                  <c:v>1</c:v>
                </c:pt>
                <c:pt idx="1355">
                  <c:v>1</c:v>
                </c:pt>
                <c:pt idx="1356">
                  <c:v>1</c:v>
                </c:pt>
                <c:pt idx="1357">
                  <c:v>1</c:v>
                </c:pt>
                <c:pt idx="1358">
                  <c:v>1</c:v>
                </c:pt>
                <c:pt idx="1359">
                  <c:v>1</c:v>
                </c:pt>
                <c:pt idx="1360">
                  <c:v>1</c:v>
                </c:pt>
                <c:pt idx="1361">
                  <c:v>1</c:v>
                </c:pt>
                <c:pt idx="1362">
                  <c:v>1</c:v>
                </c:pt>
                <c:pt idx="1363">
                  <c:v>1</c:v>
                </c:pt>
                <c:pt idx="1364">
                  <c:v>1</c:v>
                </c:pt>
                <c:pt idx="1365">
                  <c:v>1</c:v>
                </c:pt>
                <c:pt idx="1366">
                  <c:v>1</c:v>
                </c:pt>
                <c:pt idx="1367">
                  <c:v>1</c:v>
                </c:pt>
                <c:pt idx="1368">
                  <c:v>1</c:v>
                </c:pt>
                <c:pt idx="1369">
                  <c:v>1</c:v>
                </c:pt>
                <c:pt idx="1370">
                  <c:v>1</c:v>
                </c:pt>
                <c:pt idx="1371">
                  <c:v>1</c:v>
                </c:pt>
                <c:pt idx="1372">
                  <c:v>1</c:v>
                </c:pt>
                <c:pt idx="1373">
                  <c:v>1</c:v>
                </c:pt>
                <c:pt idx="1374">
                  <c:v>1</c:v>
                </c:pt>
                <c:pt idx="1375">
                  <c:v>1</c:v>
                </c:pt>
                <c:pt idx="1376">
                  <c:v>1</c:v>
                </c:pt>
                <c:pt idx="1377">
                  <c:v>1</c:v>
                </c:pt>
                <c:pt idx="1378">
                  <c:v>1</c:v>
                </c:pt>
                <c:pt idx="1379">
                  <c:v>1</c:v>
                </c:pt>
                <c:pt idx="1380">
                  <c:v>1</c:v>
                </c:pt>
                <c:pt idx="1381">
                  <c:v>1</c:v>
                </c:pt>
                <c:pt idx="1382">
                  <c:v>1</c:v>
                </c:pt>
                <c:pt idx="1383">
                  <c:v>1</c:v>
                </c:pt>
                <c:pt idx="1384">
                  <c:v>1</c:v>
                </c:pt>
                <c:pt idx="1385">
                  <c:v>1</c:v>
                </c:pt>
                <c:pt idx="1386">
                  <c:v>1</c:v>
                </c:pt>
                <c:pt idx="1387">
                  <c:v>1</c:v>
                </c:pt>
                <c:pt idx="1388">
                  <c:v>1</c:v>
                </c:pt>
                <c:pt idx="1389">
                  <c:v>1</c:v>
                </c:pt>
                <c:pt idx="1390">
                  <c:v>1</c:v>
                </c:pt>
                <c:pt idx="1391">
                  <c:v>1</c:v>
                </c:pt>
                <c:pt idx="1392">
                  <c:v>1</c:v>
                </c:pt>
                <c:pt idx="1393">
                  <c:v>1</c:v>
                </c:pt>
                <c:pt idx="1394">
                  <c:v>1</c:v>
                </c:pt>
                <c:pt idx="1395">
                  <c:v>1</c:v>
                </c:pt>
                <c:pt idx="1396">
                  <c:v>1</c:v>
                </c:pt>
                <c:pt idx="1397">
                  <c:v>1</c:v>
                </c:pt>
                <c:pt idx="1398">
                  <c:v>1</c:v>
                </c:pt>
                <c:pt idx="1399">
                  <c:v>1</c:v>
                </c:pt>
                <c:pt idx="1400">
                  <c:v>1</c:v>
                </c:pt>
                <c:pt idx="1401">
                  <c:v>1</c:v>
                </c:pt>
                <c:pt idx="1402">
                  <c:v>1</c:v>
                </c:pt>
                <c:pt idx="1403">
                  <c:v>1</c:v>
                </c:pt>
                <c:pt idx="1404">
                  <c:v>1</c:v>
                </c:pt>
                <c:pt idx="1405">
                  <c:v>1</c:v>
                </c:pt>
                <c:pt idx="1406">
                  <c:v>1</c:v>
                </c:pt>
                <c:pt idx="1407">
                  <c:v>1</c:v>
                </c:pt>
                <c:pt idx="1408">
                  <c:v>1</c:v>
                </c:pt>
                <c:pt idx="1409">
                  <c:v>1</c:v>
                </c:pt>
                <c:pt idx="1410">
                  <c:v>1</c:v>
                </c:pt>
                <c:pt idx="1411">
                  <c:v>1</c:v>
                </c:pt>
                <c:pt idx="1412">
                  <c:v>1</c:v>
                </c:pt>
                <c:pt idx="1413">
                  <c:v>1</c:v>
                </c:pt>
                <c:pt idx="1414">
                  <c:v>1</c:v>
                </c:pt>
                <c:pt idx="1415">
                  <c:v>1</c:v>
                </c:pt>
                <c:pt idx="1416">
                  <c:v>1</c:v>
                </c:pt>
                <c:pt idx="1417">
                  <c:v>1</c:v>
                </c:pt>
                <c:pt idx="1418">
                  <c:v>1</c:v>
                </c:pt>
                <c:pt idx="1419">
                  <c:v>1</c:v>
                </c:pt>
                <c:pt idx="1420">
                  <c:v>1</c:v>
                </c:pt>
                <c:pt idx="1421">
                  <c:v>1</c:v>
                </c:pt>
                <c:pt idx="1422">
                  <c:v>1</c:v>
                </c:pt>
                <c:pt idx="1423">
                  <c:v>1</c:v>
                </c:pt>
                <c:pt idx="1424">
                  <c:v>1</c:v>
                </c:pt>
                <c:pt idx="1425">
                  <c:v>1</c:v>
                </c:pt>
                <c:pt idx="1426">
                  <c:v>1</c:v>
                </c:pt>
                <c:pt idx="1427">
                  <c:v>1</c:v>
                </c:pt>
                <c:pt idx="1428">
                  <c:v>1</c:v>
                </c:pt>
                <c:pt idx="1429">
                  <c:v>1</c:v>
                </c:pt>
                <c:pt idx="1430">
                  <c:v>1</c:v>
                </c:pt>
                <c:pt idx="1431">
                  <c:v>1</c:v>
                </c:pt>
                <c:pt idx="1432">
                  <c:v>1</c:v>
                </c:pt>
                <c:pt idx="1433">
                  <c:v>1</c:v>
                </c:pt>
                <c:pt idx="1434">
                  <c:v>1</c:v>
                </c:pt>
                <c:pt idx="1435">
                  <c:v>1</c:v>
                </c:pt>
                <c:pt idx="1436">
                  <c:v>1</c:v>
                </c:pt>
                <c:pt idx="1437">
                  <c:v>1</c:v>
                </c:pt>
                <c:pt idx="1438">
                  <c:v>1</c:v>
                </c:pt>
                <c:pt idx="1439">
                  <c:v>1</c:v>
                </c:pt>
                <c:pt idx="1440">
                  <c:v>1</c:v>
                </c:pt>
                <c:pt idx="1441">
                  <c:v>1</c:v>
                </c:pt>
                <c:pt idx="1442">
                  <c:v>1</c:v>
                </c:pt>
                <c:pt idx="1443">
                  <c:v>1</c:v>
                </c:pt>
                <c:pt idx="1444">
                  <c:v>1</c:v>
                </c:pt>
                <c:pt idx="1445">
                  <c:v>1</c:v>
                </c:pt>
                <c:pt idx="1446">
                  <c:v>1</c:v>
                </c:pt>
                <c:pt idx="1447">
                  <c:v>1</c:v>
                </c:pt>
                <c:pt idx="1448">
                  <c:v>1</c:v>
                </c:pt>
                <c:pt idx="1449">
                  <c:v>1</c:v>
                </c:pt>
                <c:pt idx="1450">
                  <c:v>1</c:v>
                </c:pt>
                <c:pt idx="1451">
                  <c:v>1</c:v>
                </c:pt>
                <c:pt idx="1452">
                  <c:v>1</c:v>
                </c:pt>
                <c:pt idx="1453">
                  <c:v>1</c:v>
                </c:pt>
                <c:pt idx="1454">
                  <c:v>1</c:v>
                </c:pt>
                <c:pt idx="1455">
                  <c:v>1</c:v>
                </c:pt>
                <c:pt idx="1456">
                  <c:v>1</c:v>
                </c:pt>
                <c:pt idx="1457">
                  <c:v>1</c:v>
                </c:pt>
                <c:pt idx="1458">
                  <c:v>1</c:v>
                </c:pt>
                <c:pt idx="1459">
                  <c:v>1</c:v>
                </c:pt>
                <c:pt idx="1460">
                  <c:v>1</c:v>
                </c:pt>
                <c:pt idx="1461">
                  <c:v>1</c:v>
                </c:pt>
                <c:pt idx="1462">
                  <c:v>1</c:v>
                </c:pt>
                <c:pt idx="1463">
                  <c:v>1</c:v>
                </c:pt>
                <c:pt idx="1464">
                  <c:v>1</c:v>
                </c:pt>
                <c:pt idx="1465">
                  <c:v>1</c:v>
                </c:pt>
                <c:pt idx="1466">
                  <c:v>1</c:v>
                </c:pt>
                <c:pt idx="1467">
                  <c:v>1</c:v>
                </c:pt>
                <c:pt idx="1468">
                  <c:v>1</c:v>
                </c:pt>
                <c:pt idx="1469">
                  <c:v>1</c:v>
                </c:pt>
                <c:pt idx="1470">
                  <c:v>1</c:v>
                </c:pt>
                <c:pt idx="1471">
                  <c:v>1</c:v>
                </c:pt>
                <c:pt idx="1472">
                  <c:v>1</c:v>
                </c:pt>
                <c:pt idx="1473">
                  <c:v>1</c:v>
                </c:pt>
                <c:pt idx="1474">
                  <c:v>1</c:v>
                </c:pt>
                <c:pt idx="1475">
                  <c:v>1</c:v>
                </c:pt>
                <c:pt idx="1476">
                  <c:v>1</c:v>
                </c:pt>
                <c:pt idx="1477">
                  <c:v>1</c:v>
                </c:pt>
                <c:pt idx="1478">
                  <c:v>1</c:v>
                </c:pt>
                <c:pt idx="1479">
                  <c:v>1</c:v>
                </c:pt>
                <c:pt idx="1480">
                  <c:v>1</c:v>
                </c:pt>
                <c:pt idx="1481">
                  <c:v>1</c:v>
                </c:pt>
                <c:pt idx="1482">
                  <c:v>1</c:v>
                </c:pt>
                <c:pt idx="1483">
                  <c:v>1</c:v>
                </c:pt>
                <c:pt idx="1484">
                  <c:v>1</c:v>
                </c:pt>
                <c:pt idx="1485">
                  <c:v>1</c:v>
                </c:pt>
                <c:pt idx="1486">
                  <c:v>1</c:v>
                </c:pt>
                <c:pt idx="1487">
                  <c:v>1</c:v>
                </c:pt>
                <c:pt idx="1488">
                  <c:v>1</c:v>
                </c:pt>
                <c:pt idx="1489">
                  <c:v>1</c:v>
                </c:pt>
                <c:pt idx="1490">
                  <c:v>1</c:v>
                </c:pt>
                <c:pt idx="1491">
                  <c:v>1</c:v>
                </c:pt>
                <c:pt idx="1492">
                  <c:v>1</c:v>
                </c:pt>
                <c:pt idx="1493">
                  <c:v>1</c:v>
                </c:pt>
                <c:pt idx="1494">
                  <c:v>1</c:v>
                </c:pt>
                <c:pt idx="1495">
                  <c:v>1</c:v>
                </c:pt>
                <c:pt idx="1496">
                  <c:v>1</c:v>
                </c:pt>
                <c:pt idx="1497">
                  <c:v>1</c:v>
                </c:pt>
                <c:pt idx="1498">
                  <c:v>1</c:v>
                </c:pt>
                <c:pt idx="1499">
                  <c:v>1</c:v>
                </c:pt>
                <c:pt idx="1500">
                  <c:v>1</c:v>
                </c:pt>
                <c:pt idx="1501">
                  <c:v>1</c:v>
                </c:pt>
                <c:pt idx="1502">
                  <c:v>1</c:v>
                </c:pt>
                <c:pt idx="1503">
                  <c:v>1</c:v>
                </c:pt>
                <c:pt idx="1504">
                  <c:v>1</c:v>
                </c:pt>
                <c:pt idx="1505">
                  <c:v>1</c:v>
                </c:pt>
                <c:pt idx="1506">
                  <c:v>1</c:v>
                </c:pt>
                <c:pt idx="1507">
                  <c:v>1</c:v>
                </c:pt>
                <c:pt idx="1508">
                  <c:v>1</c:v>
                </c:pt>
                <c:pt idx="1509">
                  <c:v>1</c:v>
                </c:pt>
                <c:pt idx="1510">
                  <c:v>1</c:v>
                </c:pt>
                <c:pt idx="1511">
                  <c:v>1</c:v>
                </c:pt>
                <c:pt idx="1512">
                  <c:v>1</c:v>
                </c:pt>
                <c:pt idx="1513">
                  <c:v>1</c:v>
                </c:pt>
                <c:pt idx="1514">
                  <c:v>1</c:v>
                </c:pt>
                <c:pt idx="1515">
                  <c:v>1</c:v>
                </c:pt>
                <c:pt idx="1516">
                  <c:v>1</c:v>
                </c:pt>
                <c:pt idx="1517">
                  <c:v>1</c:v>
                </c:pt>
                <c:pt idx="1518">
                  <c:v>1</c:v>
                </c:pt>
                <c:pt idx="1519">
                  <c:v>1</c:v>
                </c:pt>
                <c:pt idx="1520">
                  <c:v>1</c:v>
                </c:pt>
                <c:pt idx="1521">
                  <c:v>1</c:v>
                </c:pt>
                <c:pt idx="1522">
                  <c:v>1</c:v>
                </c:pt>
                <c:pt idx="1523">
                  <c:v>1</c:v>
                </c:pt>
                <c:pt idx="1524">
                  <c:v>1</c:v>
                </c:pt>
                <c:pt idx="1525">
                  <c:v>1</c:v>
                </c:pt>
                <c:pt idx="1526">
                  <c:v>1</c:v>
                </c:pt>
                <c:pt idx="1527">
                  <c:v>1</c:v>
                </c:pt>
                <c:pt idx="1528">
                  <c:v>1</c:v>
                </c:pt>
                <c:pt idx="1529">
                  <c:v>1</c:v>
                </c:pt>
                <c:pt idx="1530">
                  <c:v>1</c:v>
                </c:pt>
                <c:pt idx="1531">
                  <c:v>1</c:v>
                </c:pt>
                <c:pt idx="1532">
                  <c:v>1</c:v>
                </c:pt>
                <c:pt idx="1533">
                  <c:v>1</c:v>
                </c:pt>
                <c:pt idx="1534">
                  <c:v>1</c:v>
                </c:pt>
                <c:pt idx="1535">
                  <c:v>1</c:v>
                </c:pt>
                <c:pt idx="1536">
                  <c:v>1</c:v>
                </c:pt>
                <c:pt idx="1537">
                  <c:v>1</c:v>
                </c:pt>
                <c:pt idx="1538">
                  <c:v>1</c:v>
                </c:pt>
                <c:pt idx="1539">
                  <c:v>1</c:v>
                </c:pt>
                <c:pt idx="1540">
                  <c:v>1</c:v>
                </c:pt>
                <c:pt idx="1541">
                  <c:v>1</c:v>
                </c:pt>
                <c:pt idx="1542">
                  <c:v>1</c:v>
                </c:pt>
                <c:pt idx="1543">
                  <c:v>1</c:v>
                </c:pt>
                <c:pt idx="1544">
                  <c:v>1</c:v>
                </c:pt>
                <c:pt idx="1545">
                  <c:v>1</c:v>
                </c:pt>
                <c:pt idx="1546">
                  <c:v>1</c:v>
                </c:pt>
                <c:pt idx="1547">
                  <c:v>1</c:v>
                </c:pt>
                <c:pt idx="1548">
                  <c:v>1</c:v>
                </c:pt>
                <c:pt idx="1549">
                  <c:v>1</c:v>
                </c:pt>
                <c:pt idx="1550">
                  <c:v>1</c:v>
                </c:pt>
                <c:pt idx="1551">
                  <c:v>1</c:v>
                </c:pt>
                <c:pt idx="1552">
                  <c:v>1</c:v>
                </c:pt>
                <c:pt idx="1553">
                  <c:v>1</c:v>
                </c:pt>
                <c:pt idx="1554">
                  <c:v>1</c:v>
                </c:pt>
                <c:pt idx="1555">
                  <c:v>1</c:v>
                </c:pt>
                <c:pt idx="1556">
                  <c:v>1</c:v>
                </c:pt>
                <c:pt idx="1557">
                  <c:v>1</c:v>
                </c:pt>
                <c:pt idx="1558">
                  <c:v>1</c:v>
                </c:pt>
                <c:pt idx="1559">
                  <c:v>1</c:v>
                </c:pt>
                <c:pt idx="1560">
                  <c:v>1</c:v>
                </c:pt>
                <c:pt idx="1561">
                  <c:v>1</c:v>
                </c:pt>
                <c:pt idx="1562">
                  <c:v>1</c:v>
                </c:pt>
                <c:pt idx="1563">
                  <c:v>1</c:v>
                </c:pt>
                <c:pt idx="1564">
                  <c:v>1</c:v>
                </c:pt>
                <c:pt idx="1565">
                  <c:v>1</c:v>
                </c:pt>
                <c:pt idx="1566">
                  <c:v>1</c:v>
                </c:pt>
                <c:pt idx="1567">
                  <c:v>1</c:v>
                </c:pt>
                <c:pt idx="1568">
                  <c:v>1</c:v>
                </c:pt>
                <c:pt idx="1569">
                  <c:v>1</c:v>
                </c:pt>
                <c:pt idx="1570">
                  <c:v>1</c:v>
                </c:pt>
                <c:pt idx="1571">
                  <c:v>1</c:v>
                </c:pt>
                <c:pt idx="1572">
                  <c:v>1</c:v>
                </c:pt>
                <c:pt idx="1573">
                  <c:v>1</c:v>
                </c:pt>
                <c:pt idx="1574">
                  <c:v>1</c:v>
                </c:pt>
                <c:pt idx="1575">
                  <c:v>1</c:v>
                </c:pt>
                <c:pt idx="1576">
                  <c:v>1</c:v>
                </c:pt>
                <c:pt idx="1577">
                  <c:v>1</c:v>
                </c:pt>
                <c:pt idx="1578">
                  <c:v>1</c:v>
                </c:pt>
                <c:pt idx="1579">
                  <c:v>1</c:v>
                </c:pt>
                <c:pt idx="1580">
                  <c:v>1</c:v>
                </c:pt>
                <c:pt idx="1581">
                  <c:v>1</c:v>
                </c:pt>
                <c:pt idx="1582">
                  <c:v>1</c:v>
                </c:pt>
                <c:pt idx="1583">
                  <c:v>1</c:v>
                </c:pt>
                <c:pt idx="1584">
                  <c:v>1</c:v>
                </c:pt>
                <c:pt idx="1585">
                  <c:v>1</c:v>
                </c:pt>
                <c:pt idx="1586">
                  <c:v>1</c:v>
                </c:pt>
                <c:pt idx="1587">
                  <c:v>1</c:v>
                </c:pt>
                <c:pt idx="1588">
                  <c:v>1</c:v>
                </c:pt>
                <c:pt idx="1589">
                  <c:v>1</c:v>
                </c:pt>
                <c:pt idx="1590">
                  <c:v>1</c:v>
                </c:pt>
                <c:pt idx="1591">
                  <c:v>1</c:v>
                </c:pt>
                <c:pt idx="1592">
                  <c:v>1</c:v>
                </c:pt>
                <c:pt idx="1593">
                  <c:v>1</c:v>
                </c:pt>
                <c:pt idx="1594">
                  <c:v>1</c:v>
                </c:pt>
                <c:pt idx="1595">
                  <c:v>1</c:v>
                </c:pt>
                <c:pt idx="1596">
                  <c:v>1</c:v>
                </c:pt>
                <c:pt idx="1597">
                  <c:v>1</c:v>
                </c:pt>
                <c:pt idx="1598">
                  <c:v>1</c:v>
                </c:pt>
                <c:pt idx="1599">
                  <c:v>1</c:v>
                </c:pt>
                <c:pt idx="1600">
                  <c:v>1</c:v>
                </c:pt>
                <c:pt idx="1601">
                  <c:v>1</c:v>
                </c:pt>
                <c:pt idx="1602">
                  <c:v>1</c:v>
                </c:pt>
                <c:pt idx="1603">
                  <c:v>1</c:v>
                </c:pt>
                <c:pt idx="1604">
                  <c:v>1</c:v>
                </c:pt>
                <c:pt idx="1605">
                  <c:v>1</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pt idx="3120">
                  <c:v>0</c:v>
                </c:pt>
                <c:pt idx="3121">
                  <c:v>0</c:v>
                </c:pt>
                <c:pt idx="3122">
                  <c:v>0</c:v>
                </c:pt>
                <c:pt idx="3123">
                  <c:v>0</c:v>
                </c:pt>
                <c:pt idx="3124">
                  <c:v>0</c:v>
                </c:pt>
                <c:pt idx="3125">
                  <c:v>0</c:v>
                </c:pt>
                <c:pt idx="3126">
                  <c:v>0</c:v>
                </c:pt>
                <c:pt idx="3127">
                  <c:v>0</c:v>
                </c:pt>
                <c:pt idx="3128">
                  <c:v>0</c:v>
                </c:pt>
                <c:pt idx="3129">
                  <c:v>0</c:v>
                </c:pt>
                <c:pt idx="3130">
                  <c:v>0</c:v>
                </c:pt>
                <c:pt idx="3131">
                  <c:v>0</c:v>
                </c:pt>
                <c:pt idx="3132">
                  <c:v>0</c:v>
                </c:pt>
                <c:pt idx="3133">
                  <c:v>0</c:v>
                </c:pt>
                <c:pt idx="3134">
                  <c:v>0</c:v>
                </c:pt>
                <c:pt idx="3135">
                  <c:v>0</c:v>
                </c:pt>
                <c:pt idx="3136">
                  <c:v>0</c:v>
                </c:pt>
                <c:pt idx="3137">
                  <c:v>0</c:v>
                </c:pt>
                <c:pt idx="3138">
                  <c:v>0</c:v>
                </c:pt>
                <c:pt idx="3139">
                  <c:v>0</c:v>
                </c:pt>
                <c:pt idx="3140">
                  <c:v>0</c:v>
                </c:pt>
                <c:pt idx="3141">
                  <c:v>0</c:v>
                </c:pt>
                <c:pt idx="3142">
                  <c:v>0</c:v>
                </c:pt>
                <c:pt idx="3143">
                  <c:v>0</c:v>
                </c:pt>
                <c:pt idx="3144">
                  <c:v>0</c:v>
                </c:pt>
                <c:pt idx="3145">
                  <c:v>0</c:v>
                </c:pt>
                <c:pt idx="3146">
                  <c:v>0</c:v>
                </c:pt>
                <c:pt idx="3147">
                  <c:v>0</c:v>
                </c:pt>
                <c:pt idx="3148">
                  <c:v>0</c:v>
                </c:pt>
                <c:pt idx="3149">
                  <c:v>0</c:v>
                </c:pt>
                <c:pt idx="3150">
                  <c:v>0</c:v>
                </c:pt>
                <c:pt idx="3151">
                  <c:v>0</c:v>
                </c:pt>
                <c:pt idx="3152">
                  <c:v>0</c:v>
                </c:pt>
                <c:pt idx="3153">
                  <c:v>0</c:v>
                </c:pt>
                <c:pt idx="3154">
                  <c:v>0</c:v>
                </c:pt>
                <c:pt idx="3155">
                  <c:v>0</c:v>
                </c:pt>
                <c:pt idx="3156">
                  <c:v>0</c:v>
                </c:pt>
                <c:pt idx="3157">
                  <c:v>0</c:v>
                </c:pt>
                <c:pt idx="3158">
                  <c:v>0</c:v>
                </c:pt>
                <c:pt idx="3159">
                  <c:v>0</c:v>
                </c:pt>
                <c:pt idx="3160">
                  <c:v>0</c:v>
                </c:pt>
                <c:pt idx="3161">
                  <c:v>0</c:v>
                </c:pt>
                <c:pt idx="3162">
                  <c:v>0</c:v>
                </c:pt>
                <c:pt idx="3163">
                  <c:v>0</c:v>
                </c:pt>
                <c:pt idx="3164">
                  <c:v>0</c:v>
                </c:pt>
                <c:pt idx="3165">
                  <c:v>0</c:v>
                </c:pt>
                <c:pt idx="3166">
                  <c:v>0</c:v>
                </c:pt>
                <c:pt idx="3167">
                  <c:v>0</c:v>
                </c:pt>
                <c:pt idx="3168">
                  <c:v>0</c:v>
                </c:pt>
                <c:pt idx="3169">
                  <c:v>0</c:v>
                </c:pt>
                <c:pt idx="3170">
                  <c:v>0</c:v>
                </c:pt>
                <c:pt idx="3171">
                  <c:v>0</c:v>
                </c:pt>
                <c:pt idx="3172">
                  <c:v>0</c:v>
                </c:pt>
                <c:pt idx="3173">
                  <c:v>0</c:v>
                </c:pt>
                <c:pt idx="3174">
                  <c:v>0</c:v>
                </c:pt>
                <c:pt idx="3175">
                  <c:v>0</c:v>
                </c:pt>
                <c:pt idx="3176">
                  <c:v>0</c:v>
                </c:pt>
                <c:pt idx="3177">
                  <c:v>0</c:v>
                </c:pt>
                <c:pt idx="3178">
                  <c:v>0</c:v>
                </c:pt>
                <c:pt idx="3179">
                  <c:v>0</c:v>
                </c:pt>
                <c:pt idx="3180">
                  <c:v>0</c:v>
                </c:pt>
                <c:pt idx="3181">
                  <c:v>0</c:v>
                </c:pt>
                <c:pt idx="3182">
                  <c:v>0</c:v>
                </c:pt>
                <c:pt idx="3183">
                  <c:v>0</c:v>
                </c:pt>
                <c:pt idx="3184">
                  <c:v>0</c:v>
                </c:pt>
                <c:pt idx="3185">
                  <c:v>0</c:v>
                </c:pt>
                <c:pt idx="3186">
                  <c:v>0</c:v>
                </c:pt>
                <c:pt idx="3187">
                  <c:v>0</c:v>
                </c:pt>
                <c:pt idx="3188">
                  <c:v>0</c:v>
                </c:pt>
                <c:pt idx="3189">
                  <c:v>0</c:v>
                </c:pt>
                <c:pt idx="3190">
                  <c:v>0</c:v>
                </c:pt>
                <c:pt idx="3191">
                  <c:v>0</c:v>
                </c:pt>
                <c:pt idx="3192">
                  <c:v>0</c:v>
                </c:pt>
                <c:pt idx="3193">
                  <c:v>0</c:v>
                </c:pt>
                <c:pt idx="3194">
                  <c:v>0</c:v>
                </c:pt>
                <c:pt idx="3195">
                  <c:v>0</c:v>
                </c:pt>
                <c:pt idx="3196">
                  <c:v>0</c:v>
                </c:pt>
                <c:pt idx="3197">
                  <c:v>0</c:v>
                </c:pt>
                <c:pt idx="3198">
                  <c:v>0</c:v>
                </c:pt>
                <c:pt idx="3199">
                  <c:v>0</c:v>
                </c:pt>
                <c:pt idx="3200">
                  <c:v>0</c:v>
                </c:pt>
                <c:pt idx="3201">
                  <c:v>0</c:v>
                </c:pt>
                <c:pt idx="3202">
                  <c:v>0</c:v>
                </c:pt>
                <c:pt idx="3203">
                  <c:v>0</c:v>
                </c:pt>
                <c:pt idx="3204">
                  <c:v>0</c:v>
                </c:pt>
                <c:pt idx="3205">
                  <c:v>0</c:v>
                </c:pt>
                <c:pt idx="3206">
                  <c:v>0</c:v>
                </c:pt>
                <c:pt idx="3207">
                  <c:v>0</c:v>
                </c:pt>
                <c:pt idx="3208">
                  <c:v>0</c:v>
                </c:pt>
                <c:pt idx="3209">
                  <c:v>0</c:v>
                </c:pt>
                <c:pt idx="3210">
                  <c:v>0</c:v>
                </c:pt>
                <c:pt idx="3211">
                  <c:v>0</c:v>
                </c:pt>
                <c:pt idx="3212">
                  <c:v>0</c:v>
                </c:pt>
                <c:pt idx="3213">
                  <c:v>0</c:v>
                </c:pt>
                <c:pt idx="3214">
                  <c:v>0</c:v>
                </c:pt>
                <c:pt idx="3215">
                  <c:v>0</c:v>
                </c:pt>
                <c:pt idx="3216">
                  <c:v>0</c:v>
                </c:pt>
                <c:pt idx="3217">
                  <c:v>0</c:v>
                </c:pt>
                <c:pt idx="3218">
                  <c:v>0</c:v>
                </c:pt>
                <c:pt idx="3219">
                  <c:v>0</c:v>
                </c:pt>
                <c:pt idx="3220">
                  <c:v>0</c:v>
                </c:pt>
                <c:pt idx="3221">
                  <c:v>0</c:v>
                </c:pt>
                <c:pt idx="3222">
                  <c:v>0</c:v>
                </c:pt>
                <c:pt idx="3223">
                  <c:v>0</c:v>
                </c:pt>
                <c:pt idx="3224">
                  <c:v>0</c:v>
                </c:pt>
                <c:pt idx="3225">
                  <c:v>0</c:v>
                </c:pt>
                <c:pt idx="3226">
                  <c:v>0</c:v>
                </c:pt>
                <c:pt idx="3227">
                  <c:v>0</c:v>
                </c:pt>
                <c:pt idx="3228">
                  <c:v>0</c:v>
                </c:pt>
                <c:pt idx="3229">
                  <c:v>0</c:v>
                </c:pt>
                <c:pt idx="3230">
                  <c:v>0</c:v>
                </c:pt>
                <c:pt idx="3231">
                  <c:v>0</c:v>
                </c:pt>
                <c:pt idx="3232">
                  <c:v>0</c:v>
                </c:pt>
                <c:pt idx="3233">
                  <c:v>0</c:v>
                </c:pt>
                <c:pt idx="3234">
                  <c:v>0</c:v>
                </c:pt>
                <c:pt idx="3235">
                  <c:v>0</c:v>
                </c:pt>
                <c:pt idx="3236">
                  <c:v>0</c:v>
                </c:pt>
                <c:pt idx="3237">
                  <c:v>0</c:v>
                </c:pt>
                <c:pt idx="3238">
                  <c:v>0</c:v>
                </c:pt>
                <c:pt idx="3239">
                  <c:v>0</c:v>
                </c:pt>
                <c:pt idx="3240">
                  <c:v>0</c:v>
                </c:pt>
                <c:pt idx="3241">
                  <c:v>0</c:v>
                </c:pt>
                <c:pt idx="3242">
                  <c:v>0</c:v>
                </c:pt>
                <c:pt idx="3243">
                  <c:v>0</c:v>
                </c:pt>
                <c:pt idx="3244">
                  <c:v>0</c:v>
                </c:pt>
                <c:pt idx="3245">
                  <c:v>0</c:v>
                </c:pt>
                <c:pt idx="3246">
                  <c:v>0</c:v>
                </c:pt>
                <c:pt idx="3247">
                  <c:v>0</c:v>
                </c:pt>
                <c:pt idx="3248">
                  <c:v>0</c:v>
                </c:pt>
                <c:pt idx="3249">
                  <c:v>0</c:v>
                </c:pt>
                <c:pt idx="3250">
                  <c:v>0</c:v>
                </c:pt>
                <c:pt idx="3251">
                  <c:v>0</c:v>
                </c:pt>
                <c:pt idx="3252">
                  <c:v>0</c:v>
                </c:pt>
                <c:pt idx="3253">
                  <c:v>0</c:v>
                </c:pt>
                <c:pt idx="3254">
                  <c:v>0</c:v>
                </c:pt>
                <c:pt idx="3255">
                  <c:v>0</c:v>
                </c:pt>
                <c:pt idx="3256">
                  <c:v>0</c:v>
                </c:pt>
                <c:pt idx="3257">
                  <c:v>0</c:v>
                </c:pt>
                <c:pt idx="3258">
                  <c:v>0</c:v>
                </c:pt>
                <c:pt idx="3259">
                  <c:v>0</c:v>
                </c:pt>
                <c:pt idx="3260">
                  <c:v>0</c:v>
                </c:pt>
                <c:pt idx="3261">
                  <c:v>0</c:v>
                </c:pt>
                <c:pt idx="3262">
                  <c:v>0</c:v>
                </c:pt>
                <c:pt idx="3263">
                  <c:v>0</c:v>
                </c:pt>
                <c:pt idx="3264">
                  <c:v>0</c:v>
                </c:pt>
                <c:pt idx="3265">
                  <c:v>0</c:v>
                </c:pt>
                <c:pt idx="3266">
                  <c:v>0</c:v>
                </c:pt>
                <c:pt idx="3267">
                  <c:v>0</c:v>
                </c:pt>
                <c:pt idx="3268">
                  <c:v>0</c:v>
                </c:pt>
                <c:pt idx="3269">
                  <c:v>0</c:v>
                </c:pt>
                <c:pt idx="3270">
                  <c:v>0</c:v>
                </c:pt>
                <c:pt idx="3271">
                  <c:v>0</c:v>
                </c:pt>
                <c:pt idx="3272">
                  <c:v>0</c:v>
                </c:pt>
                <c:pt idx="3273">
                  <c:v>0</c:v>
                </c:pt>
                <c:pt idx="3274">
                  <c:v>0</c:v>
                </c:pt>
                <c:pt idx="3275">
                  <c:v>0</c:v>
                </c:pt>
                <c:pt idx="3276">
                  <c:v>0</c:v>
                </c:pt>
                <c:pt idx="3277">
                  <c:v>0</c:v>
                </c:pt>
                <c:pt idx="3278">
                  <c:v>0</c:v>
                </c:pt>
                <c:pt idx="3279">
                  <c:v>0</c:v>
                </c:pt>
                <c:pt idx="3280">
                  <c:v>0</c:v>
                </c:pt>
                <c:pt idx="3281">
                  <c:v>0</c:v>
                </c:pt>
                <c:pt idx="3282">
                  <c:v>0</c:v>
                </c:pt>
                <c:pt idx="3283">
                  <c:v>0</c:v>
                </c:pt>
                <c:pt idx="3284">
                  <c:v>0</c:v>
                </c:pt>
                <c:pt idx="3285">
                  <c:v>0</c:v>
                </c:pt>
                <c:pt idx="3286">
                  <c:v>0</c:v>
                </c:pt>
                <c:pt idx="3287">
                  <c:v>0</c:v>
                </c:pt>
                <c:pt idx="3288">
                  <c:v>0</c:v>
                </c:pt>
                <c:pt idx="3289">
                  <c:v>0</c:v>
                </c:pt>
                <c:pt idx="3290">
                  <c:v>0</c:v>
                </c:pt>
                <c:pt idx="3291">
                  <c:v>0</c:v>
                </c:pt>
                <c:pt idx="3292">
                  <c:v>0</c:v>
                </c:pt>
                <c:pt idx="3293">
                  <c:v>0</c:v>
                </c:pt>
                <c:pt idx="3294">
                  <c:v>0</c:v>
                </c:pt>
                <c:pt idx="3295">
                  <c:v>0</c:v>
                </c:pt>
                <c:pt idx="3296">
                  <c:v>0</c:v>
                </c:pt>
                <c:pt idx="3297">
                  <c:v>0</c:v>
                </c:pt>
                <c:pt idx="3298">
                  <c:v>0</c:v>
                </c:pt>
                <c:pt idx="3299">
                  <c:v>0</c:v>
                </c:pt>
                <c:pt idx="3300">
                  <c:v>0</c:v>
                </c:pt>
                <c:pt idx="3301">
                  <c:v>0</c:v>
                </c:pt>
                <c:pt idx="3302">
                  <c:v>0</c:v>
                </c:pt>
                <c:pt idx="3303">
                  <c:v>0</c:v>
                </c:pt>
                <c:pt idx="3304">
                  <c:v>0</c:v>
                </c:pt>
                <c:pt idx="3305">
                  <c:v>0</c:v>
                </c:pt>
                <c:pt idx="3306">
                  <c:v>0</c:v>
                </c:pt>
                <c:pt idx="3307">
                  <c:v>0</c:v>
                </c:pt>
                <c:pt idx="3308">
                  <c:v>0</c:v>
                </c:pt>
                <c:pt idx="3309">
                  <c:v>0</c:v>
                </c:pt>
                <c:pt idx="3310">
                  <c:v>0</c:v>
                </c:pt>
                <c:pt idx="3311">
                  <c:v>0</c:v>
                </c:pt>
                <c:pt idx="3312">
                  <c:v>0</c:v>
                </c:pt>
                <c:pt idx="3313">
                  <c:v>0</c:v>
                </c:pt>
                <c:pt idx="3314">
                  <c:v>0</c:v>
                </c:pt>
                <c:pt idx="3315">
                  <c:v>0</c:v>
                </c:pt>
                <c:pt idx="3316">
                  <c:v>0</c:v>
                </c:pt>
                <c:pt idx="3317">
                  <c:v>0</c:v>
                </c:pt>
                <c:pt idx="3318">
                  <c:v>0</c:v>
                </c:pt>
                <c:pt idx="3319">
                  <c:v>0</c:v>
                </c:pt>
                <c:pt idx="3320">
                  <c:v>0</c:v>
                </c:pt>
                <c:pt idx="3321">
                  <c:v>0</c:v>
                </c:pt>
                <c:pt idx="3322">
                  <c:v>0</c:v>
                </c:pt>
                <c:pt idx="3323">
                  <c:v>0</c:v>
                </c:pt>
                <c:pt idx="3324">
                  <c:v>0</c:v>
                </c:pt>
                <c:pt idx="3325">
                  <c:v>0</c:v>
                </c:pt>
                <c:pt idx="3326">
                  <c:v>0</c:v>
                </c:pt>
                <c:pt idx="3327">
                  <c:v>0</c:v>
                </c:pt>
                <c:pt idx="3328">
                  <c:v>0</c:v>
                </c:pt>
                <c:pt idx="3329">
                  <c:v>0</c:v>
                </c:pt>
                <c:pt idx="3330">
                  <c:v>0</c:v>
                </c:pt>
                <c:pt idx="3331">
                  <c:v>0</c:v>
                </c:pt>
                <c:pt idx="3332">
                  <c:v>0</c:v>
                </c:pt>
                <c:pt idx="3333">
                  <c:v>0</c:v>
                </c:pt>
                <c:pt idx="3334">
                  <c:v>0</c:v>
                </c:pt>
                <c:pt idx="3335">
                  <c:v>0</c:v>
                </c:pt>
                <c:pt idx="3336">
                  <c:v>0</c:v>
                </c:pt>
                <c:pt idx="3337">
                  <c:v>0</c:v>
                </c:pt>
                <c:pt idx="3338">
                  <c:v>0</c:v>
                </c:pt>
                <c:pt idx="3339">
                  <c:v>0</c:v>
                </c:pt>
                <c:pt idx="3340">
                  <c:v>0</c:v>
                </c:pt>
                <c:pt idx="3341">
                  <c:v>0</c:v>
                </c:pt>
                <c:pt idx="3342">
                  <c:v>0</c:v>
                </c:pt>
                <c:pt idx="3343">
                  <c:v>0</c:v>
                </c:pt>
                <c:pt idx="3344">
                  <c:v>0</c:v>
                </c:pt>
                <c:pt idx="3345">
                  <c:v>0</c:v>
                </c:pt>
                <c:pt idx="3346">
                  <c:v>0</c:v>
                </c:pt>
                <c:pt idx="3347">
                  <c:v>0</c:v>
                </c:pt>
                <c:pt idx="3348">
                  <c:v>0</c:v>
                </c:pt>
                <c:pt idx="3349">
                  <c:v>0</c:v>
                </c:pt>
                <c:pt idx="3350">
                  <c:v>0</c:v>
                </c:pt>
                <c:pt idx="3351">
                  <c:v>0</c:v>
                </c:pt>
                <c:pt idx="3352">
                  <c:v>0</c:v>
                </c:pt>
                <c:pt idx="3353">
                  <c:v>0</c:v>
                </c:pt>
                <c:pt idx="3354">
                  <c:v>0</c:v>
                </c:pt>
                <c:pt idx="3355">
                  <c:v>0</c:v>
                </c:pt>
                <c:pt idx="3356">
                  <c:v>0</c:v>
                </c:pt>
                <c:pt idx="3357">
                  <c:v>0</c:v>
                </c:pt>
                <c:pt idx="3358">
                  <c:v>0</c:v>
                </c:pt>
                <c:pt idx="3359">
                  <c:v>0</c:v>
                </c:pt>
                <c:pt idx="3360">
                  <c:v>0</c:v>
                </c:pt>
                <c:pt idx="3361">
                  <c:v>0</c:v>
                </c:pt>
                <c:pt idx="3362">
                  <c:v>0</c:v>
                </c:pt>
                <c:pt idx="3363">
                  <c:v>0</c:v>
                </c:pt>
                <c:pt idx="3364">
                  <c:v>0</c:v>
                </c:pt>
                <c:pt idx="3365">
                  <c:v>0</c:v>
                </c:pt>
                <c:pt idx="3366">
                  <c:v>0</c:v>
                </c:pt>
                <c:pt idx="3367">
                  <c:v>0</c:v>
                </c:pt>
                <c:pt idx="3368">
                  <c:v>0</c:v>
                </c:pt>
                <c:pt idx="3369">
                  <c:v>0</c:v>
                </c:pt>
                <c:pt idx="3370">
                  <c:v>0</c:v>
                </c:pt>
                <c:pt idx="3371">
                  <c:v>0</c:v>
                </c:pt>
                <c:pt idx="3372">
                  <c:v>0</c:v>
                </c:pt>
                <c:pt idx="3373">
                  <c:v>0</c:v>
                </c:pt>
                <c:pt idx="3374">
                  <c:v>0</c:v>
                </c:pt>
                <c:pt idx="3375">
                  <c:v>0</c:v>
                </c:pt>
                <c:pt idx="3376">
                  <c:v>0</c:v>
                </c:pt>
                <c:pt idx="3377">
                  <c:v>0</c:v>
                </c:pt>
                <c:pt idx="3378">
                  <c:v>0</c:v>
                </c:pt>
                <c:pt idx="3379">
                  <c:v>0</c:v>
                </c:pt>
                <c:pt idx="3380">
                  <c:v>0</c:v>
                </c:pt>
                <c:pt idx="3381">
                  <c:v>0</c:v>
                </c:pt>
                <c:pt idx="3382">
                  <c:v>0</c:v>
                </c:pt>
                <c:pt idx="3383">
                  <c:v>0</c:v>
                </c:pt>
                <c:pt idx="3384">
                  <c:v>0</c:v>
                </c:pt>
                <c:pt idx="3385">
                  <c:v>0</c:v>
                </c:pt>
                <c:pt idx="3386">
                  <c:v>0</c:v>
                </c:pt>
                <c:pt idx="3387">
                  <c:v>0</c:v>
                </c:pt>
                <c:pt idx="3388">
                  <c:v>0</c:v>
                </c:pt>
                <c:pt idx="3389">
                  <c:v>0</c:v>
                </c:pt>
                <c:pt idx="3390">
                  <c:v>0</c:v>
                </c:pt>
                <c:pt idx="3391">
                  <c:v>0</c:v>
                </c:pt>
                <c:pt idx="3392">
                  <c:v>0</c:v>
                </c:pt>
                <c:pt idx="3393">
                  <c:v>0</c:v>
                </c:pt>
                <c:pt idx="3394">
                  <c:v>0</c:v>
                </c:pt>
                <c:pt idx="3395">
                  <c:v>0</c:v>
                </c:pt>
                <c:pt idx="3396">
                  <c:v>0</c:v>
                </c:pt>
                <c:pt idx="3397">
                  <c:v>0</c:v>
                </c:pt>
                <c:pt idx="3398">
                  <c:v>0</c:v>
                </c:pt>
                <c:pt idx="3399">
                  <c:v>0</c:v>
                </c:pt>
                <c:pt idx="3400">
                  <c:v>0</c:v>
                </c:pt>
                <c:pt idx="3401">
                  <c:v>0</c:v>
                </c:pt>
                <c:pt idx="3402">
                  <c:v>0</c:v>
                </c:pt>
                <c:pt idx="3403">
                  <c:v>0</c:v>
                </c:pt>
                <c:pt idx="3404">
                  <c:v>0</c:v>
                </c:pt>
                <c:pt idx="3405">
                  <c:v>0</c:v>
                </c:pt>
                <c:pt idx="3406">
                  <c:v>0</c:v>
                </c:pt>
                <c:pt idx="3407">
                  <c:v>0</c:v>
                </c:pt>
                <c:pt idx="3408">
                  <c:v>0</c:v>
                </c:pt>
                <c:pt idx="3409">
                  <c:v>0</c:v>
                </c:pt>
                <c:pt idx="3410">
                  <c:v>0</c:v>
                </c:pt>
                <c:pt idx="3411">
                  <c:v>0</c:v>
                </c:pt>
                <c:pt idx="3412">
                  <c:v>0</c:v>
                </c:pt>
                <c:pt idx="3413">
                  <c:v>0</c:v>
                </c:pt>
                <c:pt idx="3414">
                  <c:v>0</c:v>
                </c:pt>
                <c:pt idx="3415">
                  <c:v>0</c:v>
                </c:pt>
                <c:pt idx="3416">
                  <c:v>0</c:v>
                </c:pt>
                <c:pt idx="3417">
                  <c:v>0</c:v>
                </c:pt>
                <c:pt idx="3418">
                  <c:v>0</c:v>
                </c:pt>
                <c:pt idx="3419">
                  <c:v>0</c:v>
                </c:pt>
                <c:pt idx="3420">
                  <c:v>0</c:v>
                </c:pt>
                <c:pt idx="3421">
                  <c:v>0</c:v>
                </c:pt>
                <c:pt idx="3422">
                  <c:v>0</c:v>
                </c:pt>
                <c:pt idx="3423">
                  <c:v>0</c:v>
                </c:pt>
                <c:pt idx="3424">
                  <c:v>0</c:v>
                </c:pt>
                <c:pt idx="3425">
                  <c:v>0</c:v>
                </c:pt>
                <c:pt idx="3426">
                  <c:v>0</c:v>
                </c:pt>
                <c:pt idx="3427">
                  <c:v>0</c:v>
                </c:pt>
                <c:pt idx="3428">
                  <c:v>0</c:v>
                </c:pt>
                <c:pt idx="3429">
                  <c:v>0</c:v>
                </c:pt>
                <c:pt idx="3430">
                  <c:v>0</c:v>
                </c:pt>
                <c:pt idx="3431">
                  <c:v>0</c:v>
                </c:pt>
                <c:pt idx="3432">
                  <c:v>0</c:v>
                </c:pt>
                <c:pt idx="3433">
                  <c:v>0</c:v>
                </c:pt>
                <c:pt idx="3434">
                  <c:v>0</c:v>
                </c:pt>
                <c:pt idx="3435">
                  <c:v>0</c:v>
                </c:pt>
                <c:pt idx="3436">
                  <c:v>0</c:v>
                </c:pt>
                <c:pt idx="3437">
                  <c:v>0</c:v>
                </c:pt>
                <c:pt idx="3438">
                  <c:v>0</c:v>
                </c:pt>
                <c:pt idx="3439">
                  <c:v>0</c:v>
                </c:pt>
                <c:pt idx="3440">
                  <c:v>0</c:v>
                </c:pt>
                <c:pt idx="3441">
                  <c:v>0</c:v>
                </c:pt>
                <c:pt idx="3442">
                  <c:v>0</c:v>
                </c:pt>
                <c:pt idx="3443">
                  <c:v>0</c:v>
                </c:pt>
                <c:pt idx="3444">
                  <c:v>0</c:v>
                </c:pt>
                <c:pt idx="3445">
                  <c:v>0</c:v>
                </c:pt>
                <c:pt idx="3446">
                  <c:v>0</c:v>
                </c:pt>
                <c:pt idx="3447">
                  <c:v>0</c:v>
                </c:pt>
                <c:pt idx="3448">
                  <c:v>0</c:v>
                </c:pt>
                <c:pt idx="3449">
                  <c:v>0</c:v>
                </c:pt>
                <c:pt idx="3450">
                  <c:v>0</c:v>
                </c:pt>
                <c:pt idx="3451">
                  <c:v>0</c:v>
                </c:pt>
                <c:pt idx="3452">
                  <c:v>0</c:v>
                </c:pt>
                <c:pt idx="3453">
                  <c:v>0</c:v>
                </c:pt>
                <c:pt idx="3454">
                  <c:v>0</c:v>
                </c:pt>
                <c:pt idx="3455">
                  <c:v>0</c:v>
                </c:pt>
                <c:pt idx="3456">
                  <c:v>0</c:v>
                </c:pt>
                <c:pt idx="3457">
                  <c:v>0</c:v>
                </c:pt>
                <c:pt idx="3458">
                  <c:v>0</c:v>
                </c:pt>
                <c:pt idx="3459">
                  <c:v>0</c:v>
                </c:pt>
                <c:pt idx="3460">
                  <c:v>0</c:v>
                </c:pt>
                <c:pt idx="3461">
                  <c:v>0</c:v>
                </c:pt>
                <c:pt idx="3462">
                  <c:v>0</c:v>
                </c:pt>
                <c:pt idx="3463">
                  <c:v>0</c:v>
                </c:pt>
                <c:pt idx="3464">
                  <c:v>0</c:v>
                </c:pt>
                <c:pt idx="3465">
                  <c:v>0</c:v>
                </c:pt>
                <c:pt idx="3466">
                  <c:v>0</c:v>
                </c:pt>
                <c:pt idx="3467">
                  <c:v>0</c:v>
                </c:pt>
                <c:pt idx="3468">
                  <c:v>0</c:v>
                </c:pt>
                <c:pt idx="3469">
                  <c:v>0</c:v>
                </c:pt>
                <c:pt idx="3470">
                  <c:v>0</c:v>
                </c:pt>
                <c:pt idx="3471">
                  <c:v>0</c:v>
                </c:pt>
                <c:pt idx="3472">
                  <c:v>0</c:v>
                </c:pt>
                <c:pt idx="3473">
                  <c:v>0</c:v>
                </c:pt>
                <c:pt idx="3474">
                  <c:v>0</c:v>
                </c:pt>
                <c:pt idx="3475">
                  <c:v>0</c:v>
                </c:pt>
                <c:pt idx="3476">
                  <c:v>0</c:v>
                </c:pt>
                <c:pt idx="3477">
                  <c:v>0</c:v>
                </c:pt>
                <c:pt idx="3478">
                  <c:v>0</c:v>
                </c:pt>
                <c:pt idx="3479">
                  <c:v>0</c:v>
                </c:pt>
                <c:pt idx="3480">
                  <c:v>0</c:v>
                </c:pt>
                <c:pt idx="3481">
                  <c:v>0</c:v>
                </c:pt>
                <c:pt idx="3482">
                  <c:v>0</c:v>
                </c:pt>
                <c:pt idx="3483">
                  <c:v>0</c:v>
                </c:pt>
                <c:pt idx="3484">
                  <c:v>0</c:v>
                </c:pt>
                <c:pt idx="3485">
                  <c:v>0</c:v>
                </c:pt>
                <c:pt idx="3486">
                  <c:v>0</c:v>
                </c:pt>
                <c:pt idx="3487">
                  <c:v>0</c:v>
                </c:pt>
                <c:pt idx="3488">
                  <c:v>0</c:v>
                </c:pt>
                <c:pt idx="3489">
                  <c:v>0</c:v>
                </c:pt>
                <c:pt idx="3490">
                  <c:v>0</c:v>
                </c:pt>
                <c:pt idx="3491">
                  <c:v>0</c:v>
                </c:pt>
                <c:pt idx="3492">
                  <c:v>0</c:v>
                </c:pt>
                <c:pt idx="3493">
                  <c:v>0</c:v>
                </c:pt>
                <c:pt idx="3494">
                  <c:v>0</c:v>
                </c:pt>
                <c:pt idx="3495">
                  <c:v>0</c:v>
                </c:pt>
                <c:pt idx="3496">
                  <c:v>0</c:v>
                </c:pt>
                <c:pt idx="3497">
                  <c:v>0</c:v>
                </c:pt>
                <c:pt idx="3498">
                  <c:v>0</c:v>
                </c:pt>
                <c:pt idx="3499">
                  <c:v>0</c:v>
                </c:pt>
                <c:pt idx="3500">
                  <c:v>0</c:v>
                </c:pt>
                <c:pt idx="3501">
                  <c:v>0</c:v>
                </c:pt>
                <c:pt idx="3502">
                  <c:v>0</c:v>
                </c:pt>
                <c:pt idx="3503">
                  <c:v>0</c:v>
                </c:pt>
                <c:pt idx="3504">
                  <c:v>0</c:v>
                </c:pt>
                <c:pt idx="3505">
                  <c:v>0</c:v>
                </c:pt>
                <c:pt idx="3506">
                  <c:v>0</c:v>
                </c:pt>
                <c:pt idx="3507">
                  <c:v>0</c:v>
                </c:pt>
                <c:pt idx="3508">
                  <c:v>0</c:v>
                </c:pt>
                <c:pt idx="3509">
                  <c:v>0</c:v>
                </c:pt>
                <c:pt idx="3510">
                  <c:v>0</c:v>
                </c:pt>
                <c:pt idx="3511">
                  <c:v>0</c:v>
                </c:pt>
                <c:pt idx="3512">
                  <c:v>0</c:v>
                </c:pt>
                <c:pt idx="3513">
                  <c:v>0</c:v>
                </c:pt>
                <c:pt idx="3514">
                  <c:v>0</c:v>
                </c:pt>
                <c:pt idx="3515">
                  <c:v>0</c:v>
                </c:pt>
                <c:pt idx="3516">
                  <c:v>0</c:v>
                </c:pt>
                <c:pt idx="3517">
                  <c:v>0</c:v>
                </c:pt>
                <c:pt idx="3518">
                  <c:v>0</c:v>
                </c:pt>
                <c:pt idx="3519">
                  <c:v>0</c:v>
                </c:pt>
                <c:pt idx="3520">
                  <c:v>0</c:v>
                </c:pt>
                <c:pt idx="3521">
                  <c:v>0</c:v>
                </c:pt>
                <c:pt idx="3522">
                  <c:v>0</c:v>
                </c:pt>
                <c:pt idx="3523">
                  <c:v>0</c:v>
                </c:pt>
                <c:pt idx="3524">
                  <c:v>0</c:v>
                </c:pt>
                <c:pt idx="3525">
                  <c:v>0</c:v>
                </c:pt>
                <c:pt idx="3526">
                  <c:v>0</c:v>
                </c:pt>
                <c:pt idx="3527">
                  <c:v>0</c:v>
                </c:pt>
                <c:pt idx="3528">
                  <c:v>0</c:v>
                </c:pt>
                <c:pt idx="3529">
                  <c:v>0</c:v>
                </c:pt>
                <c:pt idx="3530">
                  <c:v>0</c:v>
                </c:pt>
                <c:pt idx="3531">
                  <c:v>0</c:v>
                </c:pt>
                <c:pt idx="3532">
                  <c:v>0</c:v>
                </c:pt>
                <c:pt idx="3533">
                  <c:v>0</c:v>
                </c:pt>
                <c:pt idx="3534">
                  <c:v>0</c:v>
                </c:pt>
                <c:pt idx="3535">
                  <c:v>0</c:v>
                </c:pt>
                <c:pt idx="3536">
                  <c:v>0</c:v>
                </c:pt>
                <c:pt idx="3537">
                  <c:v>0</c:v>
                </c:pt>
                <c:pt idx="3538">
                  <c:v>0</c:v>
                </c:pt>
                <c:pt idx="3539">
                  <c:v>0</c:v>
                </c:pt>
                <c:pt idx="3540">
                  <c:v>0</c:v>
                </c:pt>
                <c:pt idx="3541">
                  <c:v>0</c:v>
                </c:pt>
                <c:pt idx="3542">
                  <c:v>0</c:v>
                </c:pt>
                <c:pt idx="3543">
                  <c:v>0</c:v>
                </c:pt>
                <c:pt idx="3544">
                  <c:v>0</c:v>
                </c:pt>
                <c:pt idx="3545">
                  <c:v>0</c:v>
                </c:pt>
                <c:pt idx="3546">
                  <c:v>0</c:v>
                </c:pt>
                <c:pt idx="3547">
                  <c:v>0</c:v>
                </c:pt>
                <c:pt idx="3548">
                  <c:v>0</c:v>
                </c:pt>
                <c:pt idx="3549">
                  <c:v>0</c:v>
                </c:pt>
                <c:pt idx="3550">
                  <c:v>0</c:v>
                </c:pt>
                <c:pt idx="3551">
                  <c:v>0</c:v>
                </c:pt>
                <c:pt idx="3552">
                  <c:v>0</c:v>
                </c:pt>
                <c:pt idx="3553">
                  <c:v>0</c:v>
                </c:pt>
                <c:pt idx="3554">
                  <c:v>0</c:v>
                </c:pt>
                <c:pt idx="3555">
                  <c:v>0</c:v>
                </c:pt>
                <c:pt idx="3556">
                  <c:v>0</c:v>
                </c:pt>
                <c:pt idx="3557">
                  <c:v>0</c:v>
                </c:pt>
                <c:pt idx="3558">
                  <c:v>0</c:v>
                </c:pt>
                <c:pt idx="3559">
                  <c:v>0</c:v>
                </c:pt>
                <c:pt idx="3560">
                  <c:v>0</c:v>
                </c:pt>
                <c:pt idx="3561">
                  <c:v>0</c:v>
                </c:pt>
                <c:pt idx="3562">
                  <c:v>0</c:v>
                </c:pt>
                <c:pt idx="3563">
                  <c:v>0</c:v>
                </c:pt>
                <c:pt idx="3564">
                  <c:v>0</c:v>
                </c:pt>
                <c:pt idx="3565">
                  <c:v>0</c:v>
                </c:pt>
                <c:pt idx="3566">
                  <c:v>0</c:v>
                </c:pt>
                <c:pt idx="3567">
                  <c:v>0</c:v>
                </c:pt>
                <c:pt idx="3568">
                  <c:v>0</c:v>
                </c:pt>
                <c:pt idx="3569">
                  <c:v>0</c:v>
                </c:pt>
                <c:pt idx="3570">
                  <c:v>0</c:v>
                </c:pt>
                <c:pt idx="3571">
                  <c:v>0</c:v>
                </c:pt>
                <c:pt idx="3572">
                  <c:v>0</c:v>
                </c:pt>
                <c:pt idx="3573">
                  <c:v>0</c:v>
                </c:pt>
                <c:pt idx="3574">
                  <c:v>0</c:v>
                </c:pt>
                <c:pt idx="3575">
                  <c:v>0</c:v>
                </c:pt>
                <c:pt idx="3576">
                  <c:v>0</c:v>
                </c:pt>
                <c:pt idx="3577">
                  <c:v>0</c:v>
                </c:pt>
                <c:pt idx="3578">
                  <c:v>0</c:v>
                </c:pt>
                <c:pt idx="3579">
                  <c:v>0</c:v>
                </c:pt>
                <c:pt idx="3580">
                  <c:v>0</c:v>
                </c:pt>
                <c:pt idx="3581">
                  <c:v>0</c:v>
                </c:pt>
                <c:pt idx="3582">
                  <c:v>0</c:v>
                </c:pt>
                <c:pt idx="3583">
                  <c:v>0</c:v>
                </c:pt>
                <c:pt idx="3584">
                  <c:v>0</c:v>
                </c:pt>
                <c:pt idx="3585">
                  <c:v>0</c:v>
                </c:pt>
                <c:pt idx="3586">
                  <c:v>0</c:v>
                </c:pt>
                <c:pt idx="3587">
                  <c:v>0</c:v>
                </c:pt>
                <c:pt idx="3588">
                  <c:v>0</c:v>
                </c:pt>
                <c:pt idx="3589">
                  <c:v>0</c:v>
                </c:pt>
                <c:pt idx="3590">
                  <c:v>0</c:v>
                </c:pt>
                <c:pt idx="3591">
                  <c:v>0</c:v>
                </c:pt>
                <c:pt idx="3592">
                  <c:v>0</c:v>
                </c:pt>
                <c:pt idx="3593">
                  <c:v>0</c:v>
                </c:pt>
                <c:pt idx="3594">
                  <c:v>0</c:v>
                </c:pt>
                <c:pt idx="3595">
                  <c:v>0</c:v>
                </c:pt>
                <c:pt idx="3596">
                  <c:v>0</c:v>
                </c:pt>
                <c:pt idx="3597">
                  <c:v>0</c:v>
                </c:pt>
                <c:pt idx="3598">
                  <c:v>0</c:v>
                </c:pt>
                <c:pt idx="3599">
                  <c:v>0</c:v>
                </c:pt>
                <c:pt idx="3600">
                  <c:v>0</c:v>
                </c:pt>
                <c:pt idx="3601">
                  <c:v>0</c:v>
                </c:pt>
                <c:pt idx="3602">
                  <c:v>0</c:v>
                </c:pt>
                <c:pt idx="3603">
                  <c:v>0</c:v>
                </c:pt>
                <c:pt idx="3604">
                  <c:v>0</c:v>
                </c:pt>
                <c:pt idx="3605">
                  <c:v>0</c:v>
                </c:pt>
                <c:pt idx="3606">
                  <c:v>0</c:v>
                </c:pt>
                <c:pt idx="3607">
                  <c:v>0</c:v>
                </c:pt>
                <c:pt idx="3608">
                  <c:v>0</c:v>
                </c:pt>
                <c:pt idx="3609">
                  <c:v>0</c:v>
                </c:pt>
                <c:pt idx="3610">
                  <c:v>0</c:v>
                </c:pt>
                <c:pt idx="3611">
                  <c:v>0</c:v>
                </c:pt>
                <c:pt idx="3612">
                  <c:v>0</c:v>
                </c:pt>
                <c:pt idx="3613">
                  <c:v>0</c:v>
                </c:pt>
                <c:pt idx="3614">
                  <c:v>0</c:v>
                </c:pt>
                <c:pt idx="3615">
                  <c:v>0</c:v>
                </c:pt>
                <c:pt idx="3616">
                  <c:v>0</c:v>
                </c:pt>
                <c:pt idx="3617">
                  <c:v>0</c:v>
                </c:pt>
                <c:pt idx="3618">
                  <c:v>0</c:v>
                </c:pt>
                <c:pt idx="3619">
                  <c:v>0</c:v>
                </c:pt>
                <c:pt idx="3620">
                  <c:v>0</c:v>
                </c:pt>
                <c:pt idx="3621">
                  <c:v>0</c:v>
                </c:pt>
                <c:pt idx="3622">
                  <c:v>0</c:v>
                </c:pt>
                <c:pt idx="3623">
                  <c:v>0</c:v>
                </c:pt>
                <c:pt idx="3624">
                  <c:v>0</c:v>
                </c:pt>
                <c:pt idx="3625">
                  <c:v>0</c:v>
                </c:pt>
                <c:pt idx="3626">
                  <c:v>0</c:v>
                </c:pt>
                <c:pt idx="3627">
                  <c:v>0</c:v>
                </c:pt>
                <c:pt idx="3628">
                  <c:v>0</c:v>
                </c:pt>
                <c:pt idx="3629">
                  <c:v>0</c:v>
                </c:pt>
                <c:pt idx="3630">
                  <c:v>0</c:v>
                </c:pt>
                <c:pt idx="3631">
                  <c:v>0</c:v>
                </c:pt>
                <c:pt idx="3632">
                  <c:v>0</c:v>
                </c:pt>
                <c:pt idx="3633">
                  <c:v>0</c:v>
                </c:pt>
                <c:pt idx="3634">
                  <c:v>0</c:v>
                </c:pt>
                <c:pt idx="3635">
                  <c:v>0</c:v>
                </c:pt>
                <c:pt idx="3636">
                  <c:v>0</c:v>
                </c:pt>
                <c:pt idx="3637">
                  <c:v>0</c:v>
                </c:pt>
                <c:pt idx="3638">
                  <c:v>0</c:v>
                </c:pt>
                <c:pt idx="3639">
                  <c:v>0</c:v>
                </c:pt>
                <c:pt idx="3640">
                  <c:v>0</c:v>
                </c:pt>
                <c:pt idx="3641">
                  <c:v>0</c:v>
                </c:pt>
                <c:pt idx="3642">
                  <c:v>0</c:v>
                </c:pt>
                <c:pt idx="3643">
                  <c:v>0</c:v>
                </c:pt>
                <c:pt idx="3644">
                  <c:v>0</c:v>
                </c:pt>
                <c:pt idx="3645">
                  <c:v>0</c:v>
                </c:pt>
                <c:pt idx="3646">
                  <c:v>0</c:v>
                </c:pt>
                <c:pt idx="3647">
                  <c:v>0</c:v>
                </c:pt>
                <c:pt idx="3648">
                  <c:v>0</c:v>
                </c:pt>
                <c:pt idx="3649">
                  <c:v>0</c:v>
                </c:pt>
                <c:pt idx="3650">
                  <c:v>0</c:v>
                </c:pt>
                <c:pt idx="3651">
                  <c:v>0</c:v>
                </c:pt>
                <c:pt idx="3652">
                  <c:v>0</c:v>
                </c:pt>
                <c:pt idx="3653">
                  <c:v>0</c:v>
                </c:pt>
                <c:pt idx="3654">
                  <c:v>0</c:v>
                </c:pt>
                <c:pt idx="3655">
                  <c:v>0</c:v>
                </c:pt>
                <c:pt idx="3656">
                  <c:v>0</c:v>
                </c:pt>
                <c:pt idx="3657">
                  <c:v>0</c:v>
                </c:pt>
                <c:pt idx="3658">
                  <c:v>0</c:v>
                </c:pt>
                <c:pt idx="3659">
                  <c:v>0</c:v>
                </c:pt>
                <c:pt idx="3660">
                  <c:v>0</c:v>
                </c:pt>
                <c:pt idx="3661">
                  <c:v>0</c:v>
                </c:pt>
                <c:pt idx="3662">
                  <c:v>0</c:v>
                </c:pt>
                <c:pt idx="3663">
                  <c:v>0</c:v>
                </c:pt>
                <c:pt idx="3664">
                  <c:v>0</c:v>
                </c:pt>
                <c:pt idx="3665">
                  <c:v>0</c:v>
                </c:pt>
                <c:pt idx="3666">
                  <c:v>0</c:v>
                </c:pt>
                <c:pt idx="3667">
                  <c:v>0</c:v>
                </c:pt>
                <c:pt idx="3668">
                  <c:v>0</c:v>
                </c:pt>
                <c:pt idx="3669">
                  <c:v>0</c:v>
                </c:pt>
                <c:pt idx="3670">
                  <c:v>0</c:v>
                </c:pt>
                <c:pt idx="3671">
                  <c:v>0</c:v>
                </c:pt>
                <c:pt idx="3672">
                  <c:v>0</c:v>
                </c:pt>
                <c:pt idx="3673">
                  <c:v>0</c:v>
                </c:pt>
                <c:pt idx="3674">
                  <c:v>0</c:v>
                </c:pt>
                <c:pt idx="3675">
                  <c:v>0</c:v>
                </c:pt>
                <c:pt idx="3676">
                  <c:v>0</c:v>
                </c:pt>
                <c:pt idx="3677">
                  <c:v>0</c:v>
                </c:pt>
                <c:pt idx="3678">
                  <c:v>0</c:v>
                </c:pt>
                <c:pt idx="3679">
                  <c:v>0</c:v>
                </c:pt>
                <c:pt idx="3680">
                  <c:v>0</c:v>
                </c:pt>
                <c:pt idx="3681">
                  <c:v>0</c:v>
                </c:pt>
                <c:pt idx="3682">
                  <c:v>0</c:v>
                </c:pt>
                <c:pt idx="3683">
                  <c:v>0</c:v>
                </c:pt>
                <c:pt idx="3684">
                  <c:v>0</c:v>
                </c:pt>
                <c:pt idx="3685">
                  <c:v>0</c:v>
                </c:pt>
                <c:pt idx="3686">
                  <c:v>0</c:v>
                </c:pt>
                <c:pt idx="3687">
                  <c:v>0</c:v>
                </c:pt>
                <c:pt idx="3688">
                  <c:v>0</c:v>
                </c:pt>
                <c:pt idx="3689">
                  <c:v>0</c:v>
                </c:pt>
                <c:pt idx="3690">
                  <c:v>0</c:v>
                </c:pt>
                <c:pt idx="3691">
                  <c:v>0</c:v>
                </c:pt>
                <c:pt idx="3692">
                  <c:v>0</c:v>
                </c:pt>
                <c:pt idx="3693">
                  <c:v>0</c:v>
                </c:pt>
                <c:pt idx="3694">
                  <c:v>0</c:v>
                </c:pt>
                <c:pt idx="3695">
                  <c:v>0</c:v>
                </c:pt>
                <c:pt idx="3696">
                  <c:v>0</c:v>
                </c:pt>
                <c:pt idx="3697">
                  <c:v>0</c:v>
                </c:pt>
                <c:pt idx="3698">
                  <c:v>0</c:v>
                </c:pt>
                <c:pt idx="3699">
                  <c:v>0</c:v>
                </c:pt>
                <c:pt idx="3700">
                  <c:v>0</c:v>
                </c:pt>
                <c:pt idx="3701">
                  <c:v>0</c:v>
                </c:pt>
                <c:pt idx="3702">
                  <c:v>0</c:v>
                </c:pt>
                <c:pt idx="3703">
                  <c:v>0</c:v>
                </c:pt>
                <c:pt idx="3704">
                  <c:v>0</c:v>
                </c:pt>
                <c:pt idx="3705">
                  <c:v>0</c:v>
                </c:pt>
                <c:pt idx="3706">
                  <c:v>0</c:v>
                </c:pt>
                <c:pt idx="3707">
                  <c:v>0</c:v>
                </c:pt>
                <c:pt idx="3708">
                  <c:v>0</c:v>
                </c:pt>
                <c:pt idx="3709">
                  <c:v>0</c:v>
                </c:pt>
                <c:pt idx="3710">
                  <c:v>0</c:v>
                </c:pt>
                <c:pt idx="3711">
                  <c:v>0</c:v>
                </c:pt>
                <c:pt idx="3712">
                  <c:v>0</c:v>
                </c:pt>
                <c:pt idx="3713">
                  <c:v>0</c:v>
                </c:pt>
                <c:pt idx="3714">
                  <c:v>0</c:v>
                </c:pt>
                <c:pt idx="3715">
                  <c:v>0</c:v>
                </c:pt>
                <c:pt idx="3716">
                  <c:v>0</c:v>
                </c:pt>
                <c:pt idx="3717">
                  <c:v>0</c:v>
                </c:pt>
                <c:pt idx="3718">
                  <c:v>0</c:v>
                </c:pt>
                <c:pt idx="3719">
                  <c:v>0</c:v>
                </c:pt>
                <c:pt idx="3720">
                  <c:v>0</c:v>
                </c:pt>
                <c:pt idx="3721">
                  <c:v>0</c:v>
                </c:pt>
                <c:pt idx="3722">
                  <c:v>0</c:v>
                </c:pt>
                <c:pt idx="3723">
                  <c:v>0</c:v>
                </c:pt>
                <c:pt idx="3724">
                  <c:v>0</c:v>
                </c:pt>
                <c:pt idx="3725">
                  <c:v>0</c:v>
                </c:pt>
                <c:pt idx="3726">
                  <c:v>0</c:v>
                </c:pt>
                <c:pt idx="3727">
                  <c:v>0</c:v>
                </c:pt>
                <c:pt idx="3728">
                  <c:v>0</c:v>
                </c:pt>
                <c:pt idx="3729">
                  <c:v>0</c:v>
                </c:pt>
                <c:pt idx="3730">
                  <c:v>0</c:v>
                </c:pt>
                <c:pt idx="3731">
                  <c:v>0</c:v>
                </c:pt>
                <c:pt idx="3732">
                  <c:v>0</c:v>
                </c:pt>
                <c:pt idx="3733">
                  <c:v>0</c:v>
                </c:pt>
                <c:pt idx="3734">
                  <c:v>0</c:v>
                </c:pt>
                <c:pt idx="3735">
                  <c:v>0</c:v>
                </c:pt>
                <c:pt idx="3736">
                  <c:v>0</c:v>
                </c:pt>
                <c:pt idx="3737">
                  <c:v>0</c:v>
                </c:pt>
                <c:pt idx="3738">
                  <c:v>0</c:v>
                </c:pt>
                <c:pt idx="3739">
                  <c:v>0</c:v>
                </c:pt>
                <c:pt idx="3740">
                  <c:v>0</c:v>
                </c:pt>
                <c:pt idx="3741">
                  <c:v>0</c:v>
                </c:pt>
                <c:pt idx="3742">
                  <c:v>0</c:v>
                </c:pt>
                <c:pt idx="3743">
                  <c:v>0</c:v>
                </c:pt>
                <c:pt idx="3744">
                  <c:v>0</c:v>
                </c:pt>
                <c:pt idx="3745">
                  <c:v>0</c:v>
                </c:pt>
                <c:pt idx="3746">
                  <c:v>0</c:v>
                </c:pt>
                <c:pt idx="3747">
                  <c:v>0</c:v>
                </c:pt>
                <c:pt idx="3748">
                  <c:v>0</c:v>
                </c:pt>
                <c:pt idx="3749">
                  <c:v>0</c:v>
                </c:pt>
                <c:pt idx="3750">
                  <c:v>0</c:v>
                </c:pt>
                <c:pt idx="3751">
                  <c:v>0</c:v>
                </c:pt>
                <c:pt idx="3752">
                  <c:v>0</c:v>
                </c:pt>
                <c:pt idx="3753">
                  <c:v>0</c:v>
                </c:pt>
                <c:pt idx="3754">
                  <c:v>0</c:v>
                </c:pt>
                <c:pt idx="3755">
                  <c:v>0</c:v>
                </c:pt>
                <c:pt idx="3756">
                  <c:v>0</c:v>
                </c:pt>
                <c:pt idx="3757">
                  <c:v>0</c:v>
                </c:pt>
                <c:pt idx="3758">
                  <c:v>0</c:v>
                </c:pt>
                <c:pt idx="3759">
                  <c:v>0</c:v>
                </c:pt>
                <c:pt idx="3760">
                  <c:v>0</c:v>
                </c:pt>
                <c:pt idx="3761">
                  <c:v>0</c:v>
                </c:pt>
                <c:pt idx="3762">
                  <c:v>0</c:v>
                </c:pt>
                <c:pt idx="3763">
                  <c:v>0</c:v>
                </c:pt>
                <c:pt idx="3764">
                  <c:v>0</c:v>
                </c:pt>
                <c:pt idx="3765">
                  <c:v>0</c:v>
                </c:pt>
                <c:pt idx="3766">
                  <c:v>0</c:v>
                </c:pt>
                <c:pt idx="3767">
                  <c:v>0</c:v>
                </c:pt>
                <c:pt idx="3768">
                  <c:v>0</c:v>
                </c:pt>
                <c:pt idx="3769">
                  <c:v>0</c:v>
                </c:pt>
                <c:pt idx="3770">
                  <c:v>0</c:v>
                </c:pt>
                <c:pt idx="3771">
                  <c:v>0</c:v>
                </c:pt>
                <c:pt idx="3772">
                  <c:v>0</c:v>
                </c:pt>
                <c:pt idx="3773">
                  <c:v>0</c:v>
                </c:pt>
                <c:pt idx="3774">
                  <c:v>0</c:v>
                </c:pt>
                <c:pt idx="3775">
                  <c:v>0</c:v>
                </c:pt>
                <c:pt idx="3776">
                  <c:v>0</c:v>
                </c:pt>
                <c:pt idx="3777">
                  <c:v>0</c:v>
                </c:pt>
                <c:pt idx="3778">
                  <c:v>0</c:v>
                </c:pt>
                <c:pt idx="3779">
                  <c:v>0</c:v>
                </c:pt>
                <c:pt idx="3780">
                  <c:v>0</c:v>
                </c:pt>
                <c:pt idx="3781">
                  <c:v>0</c:v>
                </c:pt>
                <c:pt idx="3782">
                  <c:v>0</c:v>
                </c:pt>
                <c:pt idx="3783">
                  <c:v>0</c:v>
                </c:pt>
                <c:pt idx="3784">
                  <c:v>0</c:v>
                </c:pt>
                <c:pt idx="3785">
                  <c:v>0</c:v>
                </c:pt>
                <c:pt idx="3786">
                  <c:v>0</c:v>
                </c:pt>
                <c:pt idx="3787">
                  <c:v>0</c:v>
                </c:pt>
                <c:pt idx="3788">
                  <c:v>0</c:v>
                </c:pt>
                <c:pt idx="3789">
                  <c:v>0</c:v>
                </c:pt>
                <c:pt idx="3790">
                  <c:v>0</c:v>
                </c:pt>
                <c:pt idx="3791">
                  <c:v>0</c:v>
                </c:pt>
                <c:pt idx="3792">
                  <c:v>0</c:v>
                </c:pt>
                <c:pt idx="3793">
                  <c:v>0</c:v>
                </c:pt>
                <c:pt idx="3794">
                  <c:v>0</c:v>
                </c:pt>
                <c:pt idx="3795">
                  <c:v>0</c:v>
                </c:pt>
                <c:pt idx="3796">
                  <c:v>0</c:v>
                </c:pt>
                <c:pt idx="3797">
                  <c:v>0</c:v>
                </c:pt>
                <c:pt idx="3798">
                  <c:v>0</c:v>
                </c:pt>
                <c:pt idx="3799">
                  <c:v>0</c:v>
                </c:pt>
                <c:pt idx="3800">
                  <c:v>0</c:v>
                </c:pt>
                <c:pt idx="3801">
                  <c:v>0</c:v>
                </c:pt>
                <c:pt idx="3802">
                  <c:v>0</c:v>
                </c:pt>
                <c:pt idx="3803">
                  <c:v>0</c:v>
                </c:pt>
                <c:pt idx="3804">
                  <c:v>0</c:v>
                </c:pt>
                <c:pt idx="3805">
                  <c:v>0</c:v>
                </c:pt>
                <c:pt idx="3806">
                  <c:v>0</c:v>
                </c:pt>
                <c:pt idx="3807">
                  <c:v>0</c:v>
                </c:pt>
                <c:pt idx="3808">
                  <c:v>0</c:v>
                </c:pt>
                <c:pt idx="3809">
                  <c:v>0</c:v>
                </c:pt>
                <c:pt idx="3810">
                  <c:v>0</c:v>
                </c:pt>
                <c:pt idx="3811">
                  <c:v>0</c:v>
                </c:pt>
                <c:pt idx="3812">
                  <c:v>0</c:v>
                </c:pt>
                <c:pt idx="3813">
                  <c:v>0</c:v>
                </c:pt>
                <c:pt idx="3814">
                  <c:v>0</c:v>
                </c:pt>
                <c:pt idx="3815">
                  <c:v>0</c:v>
                </c:pt>
                <c:pt idx="3816">
                  <c:v>0</c:v>
                </c:pt>
                <c:pt idx="3817">
                  <c:v>0</c:v>
                </c:pt>
                <c:pt idx="3818">
                  <c:v>0</c:v>
                </c:pt>
                <c:pt idx="3819">
                  <c:v>0</c:v>
                </c:pt>
                <c:pt idx="3820">
                  <c:v>0</c:v>
                </c:pt>
                <c:pt idx="3821">
                  <c:v>0</c:v>
                </c:pt>
                <c:pt idx="3822">
                  <c:v>0</c:v>
                </c:pt>
                <c:pt idx="3823">
                  <c:v>0</c:v>
                </c:pt>
                <c:pt idx="3824">
                  <c:v>0</c:v>
                </c:pt>
                <c:pt idx="3825">
                  <c:v>0</c:v>
                </c:pt>
                <c:pt idx="3826">
                  <c:v>0</c:v>
                </c:pt>
                <c:pt idx="3827">
                  <c:v>0</c:v>
                </c:pt>
                <c:pt idx="3828">
                  <c:v>0</c:v>
                </c:pt>
                <c:pt idx="3829">
                  <c:v>0</c:v>
                </c:pt>
                <c:pt idx="3830">
                  <c:v>0</c:v>
                </c:pt>
                <c:pt idx="3831">
                  <c:v>0</c:v>
                </c:pt>
                <c:pt idx="3832">
                  <c:v>0</c:v>
                </c:pt>
                <c:pt idx="3833">
                  <c:v>0</c:v>
                </c:pt>
                <c:pt idx="3834">
                  <c:v>0</c:v>
                </c:pt>
                <c:pt idx="3835">
                  <c:v>0</c:v>
                </c:pt>
                <c:pt idx="3836">
                  <c:v>0</c:v>
                </c:pt>
                <c:pt idx="3837">
                  <c:v>0</c:v>
                </c:pt>
                <c:pt idx="3838">
                  <c:v>0</c:v>
                </c:pt>
                <c:pt idx="3839">
                  <c:v>0</c:v>
                </c:pt>
                <c:pt idx="3840">
                  <c:v>0</c:v>
                </c:pt>
                <c:pt idx="3841">
                  <c:v>0</c:v>
                </c:pt>
                <c:pt idx="3842">
                  <c:v>0</c:v>
                </c:pt>
                <c:pt idx="3843">
                  <c:v>0</c:v>
                </c:pt>
                <c:pt idx="3844">
                  <c:v>0</c:v>
                </c:pt>
                <c:pt idx="3845">
                  <c:v>0</c:v>
                </c:pt>
                <c:pt idx="3846">
                  <c:v>0</c:v>
                </c:pt>
                <c:pt idx="3847">
                  <c:v>0</c:v>
                </c:pt>
                <c:pt idx="3848">
                  <c:v>0</c:v>
                </c:pt>
                <c:pt idx="3849">
                  <c:v>0</c:v>
                </c:pt>
                <c:pt idx="3850">
                  <c:v>0</c:v>
                </c:pt>
                <c:pt idx="3851">
                  <c:v>0</c:v>
                </c:pt>
                <c:pt idx="3852">
                  <c:v>0</c:v>
                </c:pt>
                <c:pt idx="3853">
                  <c:v>0</c:v>
                </c:pt>
                <c:pt idx="3854">
                  <c:v>0</c:v>
                </c:pt>
                <c:pt idx="3855">
                  <c:v>0</c:v>
                </c:pt>
                <c:pt idx="3856">
                  <c:v>0</c:v>
                </c:pt>
                <c:pt idx="3857">
                  <c:v>0</c:v>
                </c:pt>
                <c:pt idx="3858">
                  <c:v>0</c:v>
                </c:pt>
                <c:pt idx="3859">
                  <c:v>0</c:v>
                </c:pt>
                <c:pt idx="3860">
                  <c:v>0</c:v>
                </c:pt>
                <c:pt idx="3861">
                  <c:v>0</c:v>
                </c:pt>
                <c:pt idx="3862">
                  <c:v>0</c:v>
                </c:pt>
                <c:pt idx="3863">
                  <c:v>0</c:v>
                </c:pt>
                <c:pt idx="3864">
                  <c:v>0</c:v>
                </c:pt>
                <c:pt idx="3865">
                  <c:v>0</c:v>
                </c:pt>
                <c:pt idx="3866">
                  <c:v>0</c:v>
                </c:pt>
                <c:pt idx="3867">
                  <c:v>0</c:v>
                </c:pt>
                <c:pt idx="3868">
                  <c:v>0</c:v>
                </c:pt>
                <c:pt idx="3869">
                  <c:v>0</c:v>
                </c:pt>
                <c:pt idx="3870">
                  <c:v>0</c:v>
                </c:pt>
                <c:pt idx="3871">
                  <c:v>0</c:v>
                </c:pt>
                <c:pt idx="3872">
                  <c:v>0</c:v>
                </c:pt>
                <c:pt idx="3873">
                  <c:v>0</c:v>
                </c:pt>
                <c:pt idx="3874">
                  <c:v>0</c:v>
                </c:pt>
                <c:pt idx="3875">
                  <c:v>0</c:v>
                </c:pt>
                <c:pt idx="3876">
                  <c:v>0</c:v>
                </c:pt>
                <c:pt idx="3877">
                  <c:v>0</c:v>
                </c:pt>
                <c:pt idx="3878">
                  <c:v>0</c:v>
                </c:pt>
                <c:pt idx="3879">
                  <c:v>0</c:v>
                </c:pt>
                <c:pt idx="3880">
                  <c:v>0</c:v>
                </c:pt>
                <c:pt idx="3881">
                  <c:v>0</c:v>
                </c:pt>
                <c:pt idx="3882">
                  <c:v>0</c:v>
                </c:pt>
                <c:pt idx="3883">
                  <c:v>0</c:v>
                </c:pt>
                <c:pt idx="3884">
                  <c:v>0</c:v>
                </c:pt>
                <c:pt idx="3885">
                  <c:v>0</c:v>
                </c:pt>
                <c:pt idx="3886">
                  <c:v>0</c:v>
                </c:pt>
                <c:pt idx="3887">
                  <c:v>0</c:v>
                </c:pt>
                <c:pt idx="3888">
                  <c:v>0</c:v>
                </c:pt>
                <c:pt idx="3889">
                  <c:v>0</c:v>
                </c:pt>
                <c:pt idx="3890">
                  <c:v>0</c:v>
                </c:pt>
                <c:pt idx="3891">
                  <c:v>0</c:v>
                </c:pt>
                <c:pt idx="3892">
                  <c:v>0</c:v>
                </c:pt>
                <c:pt idx="3893">
                  <c:v>0</c:v>
                </c:pt>
                <c:pt idx="3894">
                  <c:v>0</c:v>
                </c:pt>
                <c:pt idx="3895">
                  <c:v>0</c:v>
                </c:pt>
                <c:pt idx="3896">
                  <c:v>0</c:v>
                </c:pt>
                <c:pt idx="3897">
                  <c:v>0</c:v>
                </c:pt>
                <c:pt idx="3898">
                  <c:v>0</c:v>
                </c:pt>
                <c:pt idx="3899">
                  <c:v>0</c:v>
                </c:pt>
                <c:pt idx="3900">
                  <c:v>0</c:v>
                </c:pt>
                <c:pt idx="3901">
                  <c:v>0</c:v>
                </c:pt>
                <c:pt idx="3902">
                  <c:v>0</c:v>
                </c:pt>
                <c:pt idx="3903">
                  <c:v>0</c:v>
                </c:pt>
                <c:pt idx="3904">
                  <c:v>0</c:v>
                </c:pt>
                <c:pt idx="3905">
                  <c:v>0</c:v>
                </c:pt>
                <c:pt idx="3906">
                  <c:v>0</c:v>
                </c:pt>
                <c:pt idx="3907">
                  <c:v>0</c:v>
                </c:pt>
                <c:pt idx="3908">
                  <c:v>0</c:v>
                </c:pt>
                <c:pt idx="3909">
                  <c:v>0</c:v>
                </c:pt>
                <c:pt idx="3910">
                  <c:v>0</c:v>
                </c:pt>
                <c:pt idx="3911">
                  <c:v>0</c:v>
                </c:pt>
                <c:pt idx="3912">
                  <c:v>0</c:v>
                </c:pt>
                <c:pt idx="3913">
                  <c:v>0</c:v>
                </c:pt>
                <c:pt idx="3914">
                  <c:v>0</c:v>
                </c:pt>
                <c:pt idx="3915">
                  <c:v>0</c:v>
                </c:pt>
                <c:pt idx="3916">
                  <c:v>0</c:v>
                </c:pt>
                <c:pt idx="3917">
                  <c:v>0</c:v>
                </c:pt>
                <c:pt idx="3918">
                  <c:v>0</c:v>
                </c:pt>
                <c:pt idx="3919">
                  <c:v>0</c:v>
                </c:pt>
                <c:pt idx="3920">
                  <c:v>0</c:v>
                </c:pt>
                <c:pt idx="3921">
                  <c:v>0</c:v>
                </c:pt>
                <c:pt idx="3922">
                  <c:v>0</c:v>
                </c:pt>
                <c:pt idx="3923">
                  <c:v>0</c:v>
                </c:pt>
                <c:pt idx="3924">
                  <c:v>0</c:v>
                </c:pt>
                <c:pt idx="3925">
                  <c:v>0</c:v>
                </c:pt>
                <c:pt idx="3926">
                  <c:v>0</c:v>
                </c:pt>
                <c:pt idx="3927">
                  <c:v>0</c:v>
                </c:pt>
                <c:pt idx="3928">
                  <c:v>0</c:v>
                </c:pt>
                <c:pt idx="3929">
                  <c:v>0</c:v>
                </c:pt>
                <c:pt idx="3930">
                  <c:v>0</c:v>
                </c:pt>
                <c:pt idx="3931">
                  <c:v>0</c:v>
                </c:pt>
                <c:pt idx="3932">
                  <c:v>0</c:v>
                </c:pt>
                <c:pt idx="3933">
                  <c:v>0</c:v>
                </c:pt>
                <c:pt idx="3934">
                  <c:v>0</c:v>
                </c:pt>
                <c:pt idx="3935">
                  <c:v>0</c:v>
                </c:pt>
                <c:pt idx="3936">
                  <c:v>0</c:v>
                </c:pt>
                <c:pt idx="3937">
                  <c:v>0</c:v>
                </c:pt>
                <c:pt idx="3938">
                  <c:v>0</c:v>
                </c:pt>
                <c:pt idx="3939">
                  <c:v>0</c:v>
                </c:pt>
                <c:pt idx="3940">
                  <c:v>0</c:v>
                </c:pt>
                <c:pt idx="3941">
                  <c:v>0</c:v>
                </c:pt>
                <c:pt idx="3942">
                  <c:v>0</c:v>
                </c:pt>
                <c:pt idx="3943">
                  <c:v>0</c:v>
                </c:pt>
                <c:pt idx="3944">
                  <c:v>0</c:v>
                </c:pt>
                <c:pt idx="3945">
                  <c:v>0</c:v>
                </c:pt>
                <c:pt idx="3946">
                  <c:v>0</c:v>
                </c:pt>
                <c:pt idx="3947">
                  <c:v>0</c:v>
                </c:pt>
                <c:pt idx="3948">
                  <c:v>0</c:v>
                </c:pt>
                <c:pt idx="3949">
                  <c:v>0</c:v>
                </c:pt>
                <c:pt idx="3950">
                  <c:v>0</c:v>
                </c:pt>
                <c:pt idx="3951">
                  <c:v>0</c:v>
                </c:pt>
                <c:pt idx="3952">
                  <c:v>0</c:v>
                </c:pt>
                <c:pt idx="3953">
                  <c:v>0</c:v>
                </c:pt>
                <c:pt idx="3954">
                  <c:v>0</c:v>
                </c:pt>
                <c:pt idx="3955">
                  <c:v>0</c:v>
                </c:pt>
                <c:pt idx="3956">
                  <c:v>0</c:v>
                </c:pt>
                <c:pt idx="3957">
                  <c:v>0</c:v>
                </c:pt>
                <c:pt idx="3958">
                  <c:v>0</c:v>
                </c:pt>
                <c:pt idx="3959">
                  <c:v>0</c:v>
                </c:pt>
                <c:pt idx="3960">
                  <c:v>0</c:v>
                </c:pt>
                <c:pt idx="3961">
                  <c:v>0</c:v>
                </c:pt>
                <c:pt idx="3962">
                  <c:v>0</c:v>
                </c:pt>
                <c:pt idx="3963">
                  <c:v>0</c:v>
                </c:pt>
                <c:pt idx="3964">
                  <c:v>0</c:v>
                </c:pt>
                <c:pt idx="3965">
                  <c:v>0</c:v>
                </c:pt>
                <c:pt idx="3966">
                  <c:v>0</c:v>
                </c:pt>
                <c:pt idx="3967">
                  <c:v>0</c:v>
                </c:pt>
                <c:pt idx="3968">
                  <c:v>0</c:v>
                </c:pt>
                <c:pt idx="3969">
                  <c:v>0</c:v>
                </c:pt>
                <c:pt idx="3970">
                  <c:v>0</c:v>
                </c:pt>
                <c:pt idx="3971">
                  <c:v>0</c:v>
                </c:pt>
                <c:pt idx="3972">
                  <c:v>0</c:v>
                </c:pt>
                <c:pt idx="3973">
                  <c:v>0</c:v>
                </c:pt>
                <c:pt idx="3974">
                  <c:v>0</c:v>
                </c:pt>
                <c:pt idx="3975">
                  <c:v>0</c:v>
                </c:pt>
                <c:pt idx="3976">
                  <c:v>0</c:v>
                </c:pt>
                <c:pt idx="3977">
                  <c:v>0</c:v>
                </c:pt>
                <c:pt idx="3978">
                  <c:v>0</c:v>
                </c:pt>
                <c:pt idx="3979">
                  <c:v>0</c:v>
                </c:pt>
                <c:pt idx="3980">
                  <c:v>0</c:v>
                </c:pt>
                <c:pt idx="3981">
                  <c:v>0</c:v>
                </c:pt>
                <c:pt idx="3982">
                  <c:v>0</c:v>
                </c:pt>
                <c:pt idx="3983">
                  <c:v>0</c:v>
                </c:pt>
                <c:pt idx="3984">
                  <c:v>0</c:v>
                </c:pt>
                <c:pt idx="3985">
                  <c:v>0</c:v>
                </c:pt>
                <c:pt idx="3986">
                  <c:v>0</c:v>
                </c:pt>
                <c:pt idx="3987">
                  <c:v>0</c:v>
                </c:pt>
                <c:pt idx="3988">
                  <c:v>0</c:v>
                </c:pt>
                <c:pt idx="3989">
                  <c:v>0</c:v>
                </c:pt>
                <c:pt idx="3990">
                  <c:v>0</c:v>
                </c:pt>
                <c:pt idx="3991">
                  <c:v>0</c:v>
                </c:pt>
                <c:pt idx="3992">
                  <c:v>0</c:v>
                </c:pt>
                <c:pt idx="3993">
                  <c:v>0</c:v>
                </c:pt>
                <c:pt idx="3994">
                  <c:v>0</c:v>
                </c:pt>
                <c:pt idx="3995">
                  <c:v>0</c:v>
                </c:pt>
                <c:pt idx="3996">
                  <c:v>0</c:v>
                </c:pt>
              </c:numCache>
            </c:numRef>
          </c:val>
          <c:smooth val="0"/>
          <c:extLst>
            <c:ext xmlns:c16="http://schemas.microsoft.com/office/drawing/2014/chart" uri="{C3380CC4-5D6E-409C-BE32-E72D297353CC}">
              <c16:uniqueId val="{00000003-3967-4AF6-9CE6-D716B9B767F9}"/>
            </c:ext>
          </c:extLst>
        </c:ser>
        <c:ser>
          <c:idx val="3"/>
          <c:order val="4"/>
          <c:tx>
            <c:strRef>
              <c:f>'איור 14 נתונים'!$M$3</c:f>
              <c:strCache>
                <c:ptCount val="1"/>
                <c:pt idx="0">
                  <c:v>יעד האינפלציה</c:v>
                </c:pt>
              </c:strCache>
            </c:strRef>
          </c:tx>
          <c:spPr>
            <a:ln w="12700">
              <a:solidFill>
                <a:schemeClr val="tx1"/>
              </a:solidFill>
              <a:prstDash val="dash"/>
            </a:ln>
          </c:spPr>
          <c:marker>
            <c:symbol val="none"/>
          </c:marker>
          <c:cat>
            <c:numRef>
              <c:f>'איור 14 נתונים'!$A$4:$A$4000</c:f>
              <c:numCache>
                <c:formatCode>m/d/yyyy</c:formatCode>
                <c:ptCount val="3997"/>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pt idx="366">
                  <c:v>42736</c:v>
                </c:pt>
                <c:pt idx="367">
                  <c:v>42737</c:v>
                </c:pt>
                <c:pt idx="368">
                  <c:v>42738</c:v>
                </c:pt>
                <c:pt idx="369">
                  <c:v>42739</c:v>
                </c:pt>
                <c:pt idx="370">
                  <c:v>42740</c:v>
                </c:pt>
                <c:pt idx="371">
                  <c:v>42741</c:v>
                </c:pt>
                <c:pt idx="372">
                  <c:v>42742</c:v>
                </c:pt>
                <c:pt idx="373">
                  <c:v>42743</c:v>
                </c:pt>
                <c:pt idx="374">
                  <c:v>42744</c:v>
                </c:pt>
                <c:pt idx="375">
                  <c:v>42745</c:v>
                </c:pt>
                <c:pt idx="376">
                  <c:v>42746</c:v>
                </c:pt>
                <c:pt idx="377">
                  <c:v>42747</c:v>
                </c:pt>
                <c:pt idx="378">
                  <c:v>42748</c:v>
                </c:pt>
                <c:pt idx="379">
                  <c:v>42749</c:v>
                </c:pt>
                <c:pt idx="380">
                  <c:v>42750</c:v>
                </c:pt>
                <c:pt idx="381">
                  <c:v>42751</c:v>
                </c:pt>
                <c:pt idx="382">
                  <c:v>42752</c:v>
                </c:pt>
                <c:pt idx="383">
                  <c:v>42753</c:v>
                </c:pt>
                <c:pt idx="384">
                  <c:v>42754</c:v>
                </c:pt>
                <c:pt idx="385">
                  <c:v>42755</c:v>
                </c:pt>
                <c:pt idx="386">
                  <c:v>42756</c:v>
                </c:pt>
                <c:pt idx="387">
                  <c:v>42757</c:v>
                </c:pt>
                <c:pt idx="388">
                  <c:v>42758</c:v>
                </c:pt>
                <c:pt idx="389">
                  <c:v>42759</c:v>
                </c:pt>
                <c:pt idx="390">
                  <c:v>42760</c:v>
                </c:pt>
                <c:pt idx="391">
                  <c:v>42761</c:v>
                </c:pt>
                <c:pt idx="392">
                  <c:v>42762</c:v>
                </c:pt>
                <c:pt idx="393">
                  <c:v>42763</c:v>
                </c:pt>
                <c:pt idx="394">
                  <c:v>42764</c:v>
                </c:pt>
                <c:pt idx="395">
                  <c:v>42765</c:v>
                </c:pt>
                <c:pt idx="396">
                  <c:v>42766</c:v>
                </c:pt>
                <c:pt idx="397">
                  <c:v>42767</c:v>
                </c:pt>
                <c:pt idx="398">
                  <c:v>42768</c:v>
                </c:pt>
                <c:pt idx="399">
                  <c:v>42769</c:v>
                </c:pt>
                <c:pt idx="400">
                  <c:v>42770</c:v>
                </c:pt>
                <c:pt idx="401">
                  <c:v>42771</c:v>
                </c:pt>
                <c:pt idx="402">
                  <c:v>42772</c:v>
                </c:pt>
                <c:pt idx="403">
                  <c:v>42773</c:v>
                </c:pt>
                <c:pt idx="404">
                  <c:v>42774</c:v>
                </c:pt>
                <c:pt idx="405">
                  <c:v>42775</c:v>
                </c:pt>
                <c:pt idx="406">
                  <c:v>42776</c:v>
                </c:pt>
                <c:pt idx="407">
                  <c:v>42777</c:v>
                </c:pt>
                <c:pt idx="408">
                  <c:v>42778</c:v>
                </c:pt>
                <c:pt idx="409">
                  <c:v>42779</c:v>
                </c:pt>
                <c:pt idx="410">
                  <c:v>42780</c:v>
                </c:pt>
                <c:pt idx="411">
                  <c:v>42781</c:v>
                </c:pt>
                <c:pt idx="412">
                  <c:v>42782</c:v>
                </c:pt>
                <c:pt idx="413">
                  <c:v>42783</c:v>
                </c:pt>
                <c:pt idx="414">
                  <c:v>42784</c:v>
                </c:pt>
                <c:pt idx="415">
                  <c:v>42785</c:v>
                </c:pt>
                <c:pt idx="416">
                  <c:v>42786</c:v>
                </c:pt>
                <c:pt idx="417">
                  <c:v>42787</c:v>
                </c:pt>
                <c:pt idx="418">
                  <c:v>42788</c:v>
                </c:pt>
                <c:pt idx="419">
                  <c:v>42789</c:v>
                </c:pt>
                <c:pt idx="420">
                  <c:v>42790</c:v>
                </c:pt>
                <c:pt idx="421">
                  <c:v>42791</c:v>
                </c:pt>
                <c:pt idx="422">
                  <c:v>42792</c:v>
                </c:pt>
                <c:pt idx="423">
                  <c:v>42793</c:v>
                </c:pt>
                <c:pt idx="424">
                  <c:v>42794</c:v>
                </c:pt>
                <c:pt idx="425">
                  <c:v>42795</c:v>
                </c:pt>
                <c:pt idx="426">
                  <c:v>42796</c:v>
                </c:pt>
                <c:pt idx="427">
                  <c:v>42797</c:v>
                </c:pt>
                <c:pt idx="428">
                  <c:v>42798</c:v>
                </c:pt>
                <c:pt idx="429">
                  <c:v>42799</c:v>
                </c:pt>
                <c:pt idx="430">
                  <c:v>42800</c:v>
                </c:pt>
                <c:pt idx="431">
                  <c:v>42801</c:v>
                </c:pt>
                <c:pt idx="432">
                  <c:v>42802</c:v>
                </c:pt>
                <c:pt idx="433">
                  <c:v>42803</c:v>
                </c:pt>
                <c:pt idx="434">
                  <c:v>42804</c:v>
                </c:pt>
                <c:pt idx="435">
                  <c:v>42805</c:v>
                </c:pt>
                <c:pt idx="436">
                  <c:v>42806</c:v>
                </c:pt>
                <c:pt idx="437">
                  <c:v>42807</c:v>
                </c:pt>
                <c:pt idx="438">
                  <c:v>42808</c:v>
                </c:pt>
                <c:pt idx="439">
                  <c:v>42809</c:v>
                </c:pt>
                <c:pt idx="440">
                  <c:v>42810</c:v>
                </c:pt>
                <c:pt idx="441">
                  <c:v>42811</c:v>
                </c:pt>
                <c:pt idx="442">
                  <c:v>42812</c:v>
                </c:pt>
                <c:pt idx="443">
                  <c:v>42813</c:v>
                </c:pt>
                <c:pt idx="444">
                  <c:v>42814</c:v>
                </c:pt>
                <c:pt idx="445">
                  <c:v>42815</c:v>
                </c:pt>
                <c:pt idx="446">
                  <c:v>42816</c:v>
                </c:pt>
                <c:pt idx="447">
                  <c:v>42817</c:v>
                </c:pt>
                <c:pt idx="448">
                  <c:v>42818</c:v>
                </c:pt>
                <c:pt idx="449">
                  <c:v>42819</c:v>
                </c:pt>
                <c:pt idx="450">
                  <c:v>42820</c:v>
                </c:pt>
                <c:pt idx="451">
                  <c:v>42821</c:v>
                </c:pt>
                <c:pt idx="452">
                  <c:v>42822</c:v>
                </c:pt>
                <c:pt idx="453">
                  <c:v>42823</c:v>
                </c:pt>
                <c:pt idx="454">
                  <c:v>42824</c:v>
                </c:pt>
                <c:pt idx="455">
                  <c:v>42825</c:v>
                </c:pt>
                <c:pt idx="456">
                  <c:v>42826</c:v>
                </c:pt>
                <c:pt idx="457">
                  <c:v>42827</c:v>
                </c:pt>
                <c:pt idx="458">
                  <c:v>42828</c:v>
                </c:pt>
                <c:pt idx="459">
                  <c:v>42829</c:v>
                </c:pt>
                <c:pt idx="460">
                  <c:v>42830</c:v>
                </c:pt>
                <c:pt idx="461">
                  <c:v>42831</c:v>
                </c:pt>
                <c:pt idx="462">
                  <c:v>42832</c:v>
                </c:pt>
                <c:pt idx="463">
                  <c:v>42833</c:v>
                </c:pt>
                <c:pt idx="464">
                  <c:v>42834</c:v>
                </c:pt>
                <c:pt idx="465">
                  <c:v>42835</c:v>
                </c:pt>
                <c:pt idx="466">
                  <c:v>42836</c:v>
                </c:pt>
                <c:pt idx="467">
                  <c:v>42837</c:v>
                </c:pt>
                <c:pt idx="468">
                  <c:v>42838</c:v>
                </c:pt>
                <c:pt idx="469">
                  <c:v>42839</c:v>
                </c:pt>
                <c:pt idx="470">
                  <c:v>42840</c:v>
                </c:pt>
                <c:pt idx="471">
                  <c:v>42841</c:v>
                </c:pt>
                <c:pt idx="472">
                  <c:v>42842</c:v>
                </c:pt>
                <c:pt idx="473">
                  <c:v>42843</c:v>
                </c:pt>
                <c:pt idx="474">
                  <c:v>42844</c:v>
                </c:pt>
                <c:pt idx="475">
                  <c:v>42845</c:v>
                </c:pt>
                <c:pt idx="476">
                  <c:v>42846</c:v>
                </c:pt>
                <c:pt idx="477">
                  <c:v>42847</c:v>
                </c:pt>
                <c:pt idx="478">
                  <c:v>42848</c:v>
                </c:pt>
                <c:pt idx="479">
                  <c:v>42849</c:v>
                </c:pt>
                <c:pt idx="480">
                  <c:v>42850</c:v>
                </c:pt>
                <c:pt idx="481">
                  <c:v>42851</c:v>
                </c:pt>
                <c:pt idx="482">
                  <c:v>42852</c:v>
                </c:pt>
                <c:pt idx="483">
                  <c:v>42853</c:v>
                </c:pt>
                <c:pt idx="484">
                  <c:v>42854</c:v>
                </c:pt>
                <c:pt idx="485">
                  <c:v>42855</c:v>
                </c:pt>
                <c:pt idx="486">
                  <c:v>42856</c:v>
                </c:pt>
                <c:pt idx="487">
                  <c:v>42857</c:v>
                </c:pt>
                <c:pt idx="488">
                  <c:v>42858</c:v>
                </c:pt>
                <c:pt idx="489">
                  <c:v>42859</c:v>
                </c:pt>
                <c:pt idx="490">
                  <c:v>42860</c:v>
                </c:pt>
                <c:pt idx="491">
                  <c:v>42861</c:v>
                </c:pt>
                <c:pt idx="492">
                  <c:v>42862</c:v>
                </c:pt>
                <c:pt idx="493">
                  <c:v>42863</c:v>
                </c:pt>
                <c:pt idx="494">
                  <c:v>42864</c:v>
                </c:pt>
                <c:pt idx="495">
                  <c:v>42865</c:v>
                </c:pt>
                <c:pt idx="496">
                  <c:v>42866</c:v>
                </c:pt>
                <c:pt idx="497">
                  <c:v>42867</c:v>
                </c:pt>
                <c:pt idx="498">
                  <c:v>42868</c:v>
                </c:pt>
                <c:pt idx="499">
                  <c:v>42869</c:v>
                </c:pt>
                <c:pt idx="500">
                  <c:v>42870</c:v>
                </c:pt>
                <c:pt idx="501">
                  <c:v>42871</c:v>
                </c:pt>
                <c:pt idx="502">
                  <c:v>42872</c:v>
                </c:pt>
                <c:pt idx="503">
                  <c:v>42873</c:v>
                </c:pt>
                <c:pt idx="504">
                  <c:v>42874</c:v>
                </c:pt>
                <c:pt idx="505">
                  <c:v>42875</c:v>
                </c:pt>
                <c:pt idx="506">
                  <c:v>42876</c:v>
                </c:pt>
                <c:pt idx="507">
                  <c:v>42877</c:v>
                </c:pt>
                <c:pt idx="508">
                  <c:v>42878</c:v>
                </c:pt>
                <c:pt idx="509">
                  <c:v>42879</c:v>
                </c:pt>
                <c:pt idx="510">
                  <c:v>42880</c:v>
                </c:pt>
                <c:pt idx="511">
                  <c:v>42881</c:v>
                </c:pt>
                <c:pt idx="512">
                  <c:v>42882</c:v>
                </c:pt>
                <c:pt idx="513">
                  <c:v>42883</c:v>
                </c:pt>
                <c:pt idx="514">
                  <c:v>42884</c:v>
                </c:pt>
                <c:pt idx="515">
                  <c:v>42885</c:v>
                </c:pt>
                <c:pt idx="516">
                  <c:v>42886</c:v>
                </c:pt>
                <c:pt idx="517">
                  <c:v>42887</c:v>
                </c:pt>
                <c:pt idx="518">
                  <c:v>42888</c:v>
                </c:pt>
                <c:pt idx="519">
                  <c:v>42889</c:v>
                </c:pt>
                <c:pt idx="520">
                  <c:v>42890</c:v>
                </c:pt>
                <c:pt idx="521">
                  <c:v>42891</c:v>
                </c:pt>
                <c:pt idx="522">
                  <c:v>42892</c:v>
                </c:pt>
                <c:pt idx="523">
                  <c:v>42893</c:v>
                </c:pt>
                <c:pt idx="524">
                  <c:v>42894</c:v>
                </c:pt>
                <c:pt idx="525">
                  <c:v>42895</c:v>
                </c:pt>
                <c:pt idx="526">
                  <c:v>42896</c:v>
                </c:pt>
                <c:pt idx="527">
                  <c:v>42897</c:v>
                </c:pt>
                <c:pt idx="528">
                  <c:v>42898</c:v>
                </c:pt>
                <c:pt idx="529">
                  <c:v>42899</c:v>
                </c:pt>
                <c:pt idx="530">
                  <c:v>42900</c:v>
                </c:pt>
                <c:pt idx="531">
                  <c:v>42901</c:v>
                </c:pt>
                <c:pt idx="532">
                  <c:v>42902</c:v>
                </c:pt>
                <c:pt idx="533">
                  <c:v>42903</c:v>
                </c:pt>
                <c:pt idx="534">
                  <c:v>42904</c:v>
                </c:pt>
                <c:pt idx="535">
                  <c:v>42905</c:v>
                </c:pt>
                <c:pt idx="536">
                  <c:v>42906</c:v>
                </c:pt>
                <c:pt idx="537">
                  <c:v>42907</c:v>
                </c:pt>
                <c:pt idx="538">
                  <c:v>42908</c:v>
                </c:pt>
                <c:pt idx="539">
                  <c:v>42909</c:v>
                </c:pt>
                <c:pt idx="540">
                  <c:v>42910</c:v>
                </c:pt>
                <c:pt idx="541">
                  <c:v>42911</c:v>
                </c:pt>
                <c:pt idx="542">
                  <c:v>42912</c:v>
                </c:pt>
                <c:pt idx="543">
                  <c:v>42913</c:v>
                </c:pt>
                <c:pt idx="544">
                  <c:v>42914</c:v>
                </c:pt>
                <c:pt idx="545">
                  <c:v>42915</c:v>
                </c:pt>
                <c:pt idx="546">
                  <c:v>42916</c:v>
                </c:pt>
                <c:pt idx="547">
                  <c:v>42917</c:v>
                </c:pt>
                <c:pt idx="548">
                  <c:v>42918</c:v>
                </c:pt>
                <c:pt idx="549">
                  <c:v>42919</c:v>
                </c:pt>
                <c:pt idx="550">
                  <c:v>42920</c:v>
                </c:pt>
                <c:pt idx="551">
                  <c:v>42921</c:v>
                </c:pt>
                <c:pt idx="552">
                  <c:v>42922</c:v>
                </c:pt>
                <c:pt idx="553">
                  <c:v>42923</c:v>
                </c:pt>
                <c:pt idx="554">
                  <c:v>42924</c:v>
                </c:pt>
                <c:pt idx="555">
                  <c:v>42925</c:v>
                </c:pt>
                <c:pt idx="556">
                  <c:v>42926</c:v>
                </c:pt>
                <c:pt idx="557">
                  <c:v>42927</c:v>
                </c:pt>
                <c:pt idx="558">
                  <c:v>42928</c:v>
                </c:pt>
                <c:pt idx="559">
                  <c:v>42929</c:v>
                </c:pt>
                <c:pt idx="560">
                  <c:v>42930</c:v>
                </c:pt>
                <c:pt idx="561">
                  <c:v>42931</c:v>
                </c:pt>
                <c:pt idx="562">
                  <c:v>42932</c:v>
                </c:pt>
                <c:pt idx="563">
                  <c:v>42933</c:v>
                </c:pt>
                <c:pt idx="564">
                  <c:v>42934</c:v>
                </c:pt>
                <c:pt idx="565">
                  <c:v>42935</c:v>
                </c:pt>
                <c:pt idx="566">
                  <c:v>42936</c:v>
                </c:pt>
                <c:pt idx="567">
                  <c:v>42937</c:v>
                </c:pt>
                <c:pt idx="568">
                  <c:v>42938</c:v>
                </c:pt>
                <c:pt idx="569">
                  <c:v>42939</c:v>
                </c:pt>
                <c:pt idx="570">
                  <c:v>42940</c:v>
                </c:pt>
                <c:pt idx="571">
                  <c:v>42941</c:v>
                </c:pt>
                <c:pt idx="572">
                  <c:v>42942</c:v>
                </c:pt>
                <c:pt idx="573">
                  <c:v>42943</c:v>
                </c:pt>
                <c:pt idx="574">
                  <c:v>42944</c:v>
                </c:pt>
                <c:pt idx="575">
                  <c:v>42945</c:v>
                </c:pt>
                <c:pt idx="576">
                  <c:v>42946</c:v>
                </c:pt>
                <c:pt idx="577">
                  <c:v>42947</c:v>
                </c:pt>
                <c:pt idx="578">
                  <c:v>42948</c:v>
                </c:pt>
                <c:pt idx="579">
                  <c:v>42949</c:v>
                </c:pt>
                <c:pt idx="580">
                  <c:v>42950</c:v>
                </c:pt>
                <c:pt idx="581">
                  <c:v>42951</c:v>
                </c:pt>
                <c:pt idx="582">
                  <c:v>42952</c:v>
                </c:pt>
                <c:pt idx="583">
                  <c:v>42953</c:v>
                </c:pt>
                <c:pt idx="584">
                  <c:v>42954</c:v>
                </c:pt>
                <c:pt idx="585">
                  <c:v>42955</c:v>
                </c:pt>
                <c:pt idx="586">
                  <c:v>42956</c:v>
                </c:pt>
                <c:pt idx="587">
                  <c:v>42957</c:v>
                </c:pt>
                <c:pt idx="588">
                  <c:v>42958</c:v>
                </c:pt>
                <c:pt idx="589">
                  <c:v>42959</c:v>
                </c:pt>
                <c:pt idx="590">
                  <c:v>42960</c:v>
                </c:pt>
                <c:pt idx="591">
                  <c:v>42961</c:v>
                </c:pt>
                <c:pt idx="592">
                  <c:v>42962</c:v>
                </c:pt>
                <c:pt idx="593">
                  <c:v>42963</c:v>
                </c:pt>
                <c:pt idx="594">
                  <c:v>42964</c:v>
                </c:pt>
                <c:pt idx="595">
                  <c:v>42965</c:v>
                </c:pt>
                <c:pt idx="596">
                  <c:v>42966</c:v>
                </c:pt>
                <c:pt idx="597">
                  <c:v>42967</c:v>
                </c:pt>
                <c:pt idx="598">
                  <c:v>42968</c:v>
                </c:pt>
                <c:pt idx="599">
                  <c:v>42969</c:v>
                </c:pt>
                <c:pt idx="600">
                  <c:v>42970</c:v>
                </c:pt>
                <c:pt idx="601">
                  <c:v>42971</c:v>
                </c:pt>
                <c:pt idx="602">
                  <c:v>42972</c:v>
                </c:pt>
                <c:pt idx="603">
                  <c:v>42973</c:v>
                </c:pt>
                <c:pt idx="604">
                  <c:v>42974</c:v>
                </c:pt>
                <c:pt idx="605">
                  <c:v>42975</c:v>
                </c:pt>
                <c:pt idx="606">
                  <c:v>42976</c:v>
                </c:pt>
                <c:pt idx="607">
                  <c:v>42977</c:v>
                </c:pt>
                <c:pt idx="608">
                  <c:v>42978</c:v>
                </c:pt>
                <c:pt idx="609">
                  <c:v>42979</c:v>
                </c:pt>
                <c:pt idx="610">
                  <c:v>42980</c:v>
                </c:pt>
                <c:pt idx="611">
                  <c:v>42981</c:v>
                </c:pt>
                <c:pt idx="612">
                  <c:v>42982</c:v>
                </c:pt>
                <c:pt idx="613">
                  <c:v>42983</c:v>
                </c:pt>
                <c:pt idx="614">
                  <c:v>42984</c:v>
                </c:pt>
                <c:pt idx="615">
                  <c:v>42985</c:v>
                </c:pt>
                <c:pt idx="616">
                  <c:v>42986</c:v>
                </c:pt>
                <c:pt idx="617">
                  <c:v>42987</c:v>
                </c:pt>
                <c:pt idx="618">
                  <c:v>42988</c:v>
                </c:pt>
                <c:pt idx="619">
                  <c:v>42989</c:v>
                </c:pt>
                <c:pt idx="620">
                  <c:v>42990</c:v>
                </c:pt>
                <c:pt idx="621">
                  <c:v>42991</c:v>
                </c:pt>
                <c:pt idx="622">
                  <c:v>42992</c:v>
                </c:pt>
                <c:pt idx="623">
                  <c:v>42993</c:v>
                </c:pt>
                <c:pt idx="624">
                  <c:v>42994</c:v>
                </c:pt>
                <c:pt idx="625">
                  <c:v>42995</c:v>
                </c:pt>
                <c:pt idx="626">
                  <c:v>42996</c:v>
                </c:pt>
                <c:pt idx="627">
                  <c:v>42997</c:v>
                </c:pt>
                <c:pt idx="628">
                  <c:v>42998</c:v>
                </c:pt>
                <c:pt idx="629">
                  <c:v>42999</c:v>
                </c:pt>
                <c:pt idx="630">
                  <c:v>43000</c:v>
                </c:pt>
                <c:pt idx="631">
                  <c:v>43001</c:v>
                </c:pt>
                <c:pt idx="632">
                  <c:v>43002</c:v>
                </c:pt>
                <c:pt idx="633">
                  <c:v>43003</c:v>
                </c:pt>
                <c:pt idx="634">
                  <c:v>43004</c:v>
                </c:pt>
                <c:pt idx="635">
                  <c:v>43005</c:v>
                </c:pt>
                <c:pt idx="636">
                  <c:v>43006</c:v>
                </c:pt>
                <c:pt idx="637">
                  <c:v>43007</c:v>
                </c:pt>
                <c:pt idx="638">
                  <c:v>43008</c:v>
                </c:pt>
                <c:pt idx="639">
                  <c:v>43009</c:v>
                </c:pt>
                <c:pt idx="640">
                  <c:v>43010</c:v>
                </c:pt>
                <c:pt idx="641">
                  <c:v>43011</c:v>
                </c:pt>
                <c:pt idx="642">
                  <c:v>43012</c:v>
                </c:pt>
                <c:pt idx="643">
                  <c:v>43013</c:v>
                </c:pt>
                <c:pt idx="644">
                  <c:v>43014</c:v>
                </c:pt>
                <c:pt idx="645">
                  <c:v>43015</c:v>
                </c:pt>
                <c:pt idx="646">
                  <c:v>43016</c:v>
                </c:pt>
                <c:pt idx="647">
                  <c:v>43017</c:v>
                </c:pt>
                <c:pt idx="648">
                  <c:v>43018</c:v>
                </c:pt>
                <c:pt idx="649">
                  <c:v>43019</c:v>
                </c:pt>
                <c:pt idx="650">
                  <c:v>43020</c:v>
                </c:pt>
                <c:pt idx="651">
                  <c:v>43021</c:v>
                </c:pt>
                <c:pt idx="652">
                  <c:v>43022</c:v>
                </c:pt>
                <c:pt idx="653">
                  <c:v>43023</c:v>
                </c:pt>
                <c:pt idx="654">
                  <c:v>43024</c:v>
                </c:pt>
                <c:pt idx="655">
                  <c:v>43025</c:v>
                </c:pt>
                <c:pt idx="656">
                  <c:v>43026</c:v>
                </c:pt>
                <c:pt idx="657">
                  <c:v>43027</c:v>
                </c:pt>
                <c:pt idx="658">
                  <c:v>43028</c:v>
                </c:pt>
                <c:pt idx="659">
                  <c:v>43029</c:v>
                </c:pt>
                <c:pt idx="660">
                  <c:v>43030</c:v>
                </c:pt>
                <c:pt idx="661">
                  <c:v>43031</c:v>
                </c:pt>
                <c:pt idx="662">
                  <c:v>43032</c:v>
                </c:pt>
                <c:pt idx="663">
                  <c:v>43033</c:v>
                </c:pt>
                <c:pt idx="664">
                  <c:v>43034</c:v>
                </c:pt>
                <c:pt idx="665">
                  <c:v>43035</c:v>
                </c:pt>
                <c:pt idx="666">
                  <c:v>43036</c:v>
                </c:pt>
                <c:pt idx="667">
                  <c:v>43037</c:v>
                </c:pt>
                <c:pt idx="668">
                  <c:v>43038</c:v>
                </c:pt>
                <c:pt idx="669">
                  <c:v>43039</c:v>
                </c:pt>
                <c:pt idx="670">
                  <c:v>43040</c:v>
                </c:pt>
                <c:pt idx="671">
                  <c:v>43041</c:v>
                </c:pt>
                <c:pt idx="672">
                  <c:v>43042</c:v>
                </c:pt>
                <c:pt idx="673">
                  <c:v>43043</c:v>
                </c:pt>
                <c:pt idx="674">
                  <c:v>43044</c:v>
                </c:pt>
                <c:pt idx="675">
                  <c:v>43045</c:v>
                </c:pt>
                <c:pt idx="676">
                  <c:v>43046</c:v>
                </c:pt>
                <c:pt idx="677">
                  <c:v>43047</c:v>
                </c:pt>
                <c:pt idx="678">
                  <c:v>43048</c:v>
                </c:pt>
                <c:pt idx="679">
                  <c:v>43049</c:v>
                </c:pt>
                <c:pt idx="680">
                  <c:v>43050</c:v>
                </c:pt>
                <c:pt idx="681">
                  <c:v>43051</c:v>
                </c:pt>
                <c:pt idx="682">
                  <c:v>43052</c:v>
                </c:pt>
                <c:pt idx="683">
                  <c:v>43053</c:v>
                </c:pt>
                <c:pt idx="684">
                  <c:v>43054</c:v>
                </c:pt>
                <c:pt idx="685">
                  <c:v>43055</c:v>
                </c:pt>
                <c:pt idx="686">
                  <c:v>43056</c:v>
                </c:pt>
                <c:pt idx="687">
                  <c:v>43057</c:v>
                </c:pt>
                <c:pt idx="688">
                  <c:v>43058</c:v>
                </c:pt>
                <c:pt idx="689">
                  <c:v>43059</c:v>
                </c:pt>
                <c:pt idx="690">
                  <c:v>43060</c:v>
                </c:pt>
                <c:pt idx="691">
                  <c:v>43061</c:v>
                </c:pt>
                <c:pt idx="692">
                  <c:v>43062</c:v>
                </c:pt>
                <c:pt idx="693">
                  <c:v>43063</c:v>
                </c:pt>
                <c:pt idx="694">
                  <c:v>43064</c:v>
                </c:pt>
                <c:pt idx="695">
                  <c:v>43065</c:v>
                </c:pt>
                <c:pt idx="696">
                  <c:v>43066</c:v>
                </c:pt>
                <c:pt idx="697">
                  <c:v>43067</c:v>
                </c:pt>
                <c:pt idx="698">
                  <c:v>43068</c:v>
                </c:pt>
                <c:pt idx="699">
                  <c:v>43069</c:v>
                </c:pt>
                <c:pt idx="700">
                  <c:v>43070</c:v>
                </c:pt>
                <c:pt idx="701">
                  <c:v>43071</c:v>
                </c:pt>
                <c:pt idx="702">
                  <c:v>43072</c:v>
                </c:pt>
                <c:pt idx="703">
                  <c:v>43073</c:v>
                </c:pt>
                <c:pt idx="704">
                  <c:v>43074</c:v>
                </c:pt>
                <c:pt idx="705">
                  <c:v>43075</c:v>
                </c:pt>
                <c:pt idx="706">
                  <c:v>43076</c:v>
                </c:pt>
                <c:pt idx="707">
                  <c:v>43077</c:v>
                </c:pt>
                <c:pt idx="708">
                  <c:v>43078</c:v>
                </c:pt>
                <c:pt idx="709">
                  <c:v>43079</c:v>
                </c:pt>
                <c:pt idx="710">
                  <c:v>43080</c:v>
                </c:pt>
                <c:pt idx="711">
                  <c:v>43081</c:v>
                </c:pt>
                <c:pt idx="712">
                  <c:v>43082</c:v>
                </c:pt>
                <c:pt idx="713">
                  <c:v>43083</c:v>
                </c:pt>
                <c:pt idx="714">
                  <c:v>43084</c:v>
                </c:pt>
                <c:pt idx="715">
                  <c:v>43085</c:v>
                </c:pt>
                <c:pt idx="716">
                  <c:v>43086</c:v>
                </c:pt>
                <c:pt idx="717">
                  <c:v>43087</c:v>
                </c:pt>
                <c:pt idx="718">
                  <c:v>43088</c:v>
                </c:pt>
                <c:pt idx="719">
                  <c:v>43089</c:v>
                </c:pt>
                <c:pt idx="720">
                  <c:v>43090</c:v>
                </c:pt>
                <c:pt idx="721">
                  <c:v>43091</c:v>
                </c:pt>
                <c:pt idx="722">
                  <c:v>43092</c:v>
                </c:pt>
                <c:pt idx="723">
                  <c:v>43093</c:v>
                </c:pt>
                <c:pt idx="724">
                  <c:v>43094</c:v>
                </c:pt>
                <c:pt idx="725">
                  <c:v>43095</c:v>
                </c:pt>
                <c:pt idx="726">
                  <c:v>43096</c:v>
                </c:pt>
                <c:pt idx="727">
                  <c:v>43097</c:v>
                </c:pt>
                <c:pt idx="728">
                  <c:v>43098</c:v>
                </c:pt>
                <c:pt idx="729">
                  <c:v>43099</c:v>
                </c:pt>
                <c:pt idx="730">
                  <c:v>43100</c:v>
                </c:pt>
                <c:pt idx="731">
                  <c:v>43101</c:v>
                </c:pt>
                <c:pt idx="732">
                  <c:v>43102</c:v>
                </c:pt>
                <c:pt idx="733">
                  <c:v>43103</c:v>
                </c:pt>
                <c:pt idx="734">
                  <c:v>43104</c:v>
                </c:pt>
                <c:pt idx="735">
                  <c:v>43105</c:v>
                </c:pt>
                <c:pt idx="736">
                  <c:v>43106</c:v>
                </c:pt>
                <c:pt idx="737">
                  <c:v>43107</c:v>
                </c:pt>
                <c:pt idx="738">
                  <c:v>43108</c:v>
                </c:pt>
                <c:pt idx="739">
                  <c:v>43109</c:v>
                </c:pt>
                <c:pt idx="740">
                  <c:v>43110</c:v>
                </c:pt>
                <c:pt idx="741">
                  <c:v>43111</c:v>
                </c:pt>
                <c:pt idx="742">
                  <c:v>43112</c:v>
                </c:pt>
                <c:pt idx="743">
                  <c:v>43113</c:v>
                </c:pt>
                <c:pt idx="744">
                  <c:v>43114</c:v>
                </c:pt>
                <c:pt idx="745">
                  <c:v>43115</c:v>
                </c:pt>
                <c:pt idx="746">
                  <c:v>43116</c:v>
                </c:pt>
                <c:pt idx="747">
                  <c:v>43117</c:v>
                </c:pt>
                <c:pt idx="748">
                  <c:v>43118</c:v>
                </c:pt>
                <c:pt idx="749">
                  <c:v>43119</c:v>
                </c:pt>
                <c:pt idx="750">
                  <c:v>43120</c:v>
                </c:pt>
                <c:pt idx="751">
                  <c:v>43121</c:v>
                </c:pt>
                <c:pt idx="752">
                  <c:v>43122</c:v>
                </c:pt>
                <c:pt idx="753">
                  <c:v>43123</c:v>
                </c:pt>
                <c:pt idx="754">
                  <c:v>43124</c:v>
                </c:pt>
                <c:pt idx="755">
                  <c:v>43125</c:v>
                </c:pt>
                <c:pt idx="756">
                  <c:v>43126</c:v>
                </c:pt>
                <c:pt idx="757">
                  <c:v>43127</c:v>
                </c:pt>
                <c:pt idx="758">
                  <c:v>43128</c:v>
                </c:pt>
                <c:pt idx="759">
                  <c:v>43129</c:v>
                </c:pt>
                <c:pt idx="760">
                  <c:v>43130</c:v>
                </c:pt>
                <c:pt idx="761">
                  <c:v>43131</c:v>
                </c:pt>
                <c:pt idx="762">
                  <c:v>43132</c:v>
                </c:pt>
                <c:pt idx="763">
                  <c:v>43133</c:v>
                </c:pt>
                <c:pt idx="764">
                  <c:v>43134</c:v>
                </c:pt>
                <c:pt idx="765">
                  <c:v>43135</c:v>
                </c:pt>
                <c:pt idx="766">
                  <c:v>43136</c:v>
                </c:pt>
                <c:pt idx="767">
                  <c:v>43137</c:v>
                </c:pt>
                <c:pt idx="768">
                  <c:v>43138</c:v>
                </c:pt>
                <c:pt idx="769">
                  <c:v>43139</c:v>
                </c:pt>
                <c:pt idx="770">
                  <c:v>43140</c:v>
                </c:pt>
                <c:pt idx="771">
                  <c:v>43141</c:v>
                </c:pt>
                <c:pt idx="772">
                  <c:v>43142</c:v>
                </c:pt>
                <c:pt idx="773">
                  <c:v>43143</c:v>
                </c:pt>
                <c:pt idx="774">
                  <c:v>43144</c:v>
                </c:pt>
                <c:pt idx="775">
                  <c:v>43145</c:v>
                </c:pt>
                <c:pt idx="776">
                  <c:v>43146</c:v>
                </c:pt>
                <c:pt idx="777">
                  <c:v>43147</c:v>
                </c:pt>
                <c:pt idx="778">
                  <c:v>43148</c:v>
                </c:pt>
                <c:pt idx="779">
                  <c:v>43149</c:v>
                </c:pt>
                <c:pt idx="780">
                  <c:v>43150</c:v>
                </c:pt>
                <c:pt idx="781">
                  <c:v>43151</c:v>
                </c:pt>
                <c:pt idx="782">
                  <c:v>43152</c:v>
                </c:pt>
                <c:pt idx="783">
                  <c:v>43153</c:v>
                </c:pt>
                <c:pt idx="784">
                  <c:v>43154</c:v>
                </c:pt>
                <c:pt idx="785">
                  <c:v>43155</c:v>
                </c:pt>
                <c:pt idx="786">
                  <c:v>43156</c:v>
                </c:pt>
                <c:pt idx="787">
                  <c:v>43157</c:v>
                </c:pt>
                <c:pt idx="788">
                  <c:v>43158</c:v>
                </c:pt>
                <c:pt idx="789">
                  <c:v>43159</c:v>
                </c:pt>
                <c:pt idx="790">
                  <c:v>43160</c:v>
                </c:pt>
                <c:pt idx="791">
                  <c:v>43161</c:v>
                </c:pt>
                <c:pt idx="792">
                  <c:v>43162</c:v>
                </c:pt>
                <c:pt idx="793">
                  <c:v>43163</c:v>
                </c:pt>
                <c:pt idx="794">
                  <c:v>43164</c:v>
                </c:pt>
                <c:pt idx="795">
                  <c:v>43165</c:v>
                </c:pt>
                <c:pt idx="796">
                  <c:v>43166</c:v>
                </c:pt>
                <c:pt idx="797">
                  <c:v>43167</c:v>
                </c:pt>
                <c:pt idx="798">
                  <c:v>43168</c:v>
                </c:pt>
                <c:pt idx="799">
                  <c:v>43169</c:v>
                </c:pt>
                <c:pt idx="800">
                  <c:v>43170</c:v>
                </c:pt>
                <c:pt idx="801">
                  <c:v>43171</c:v>
                </c:pt>
                <c:pt idx="802">
                  <c:v>43172</c:v>
                </c:pt>
                <c:pt idx="803">
                  <c:v>43173</c:v>
                </c:pt>
                <c:pt idx="804">
                  <c:v>43174</c:v>
                </c:pt>
                <c:pt idx="805">
                  <c:v>43175</c:v>
                </c:pt>
                <c:pt idx="806">
                  <c:v>43176</c:v>
                </c:pt>
                <c:pt idx="807">
                  <c:v>43177</c:v>
                </c:pt>
                <c:pt idx="808">
                  <c:v>43178</c:v>
                </c:pt>
                <c:pt idx="809">
                  <c:v>43179</c:v>
                </c:pt>
                <c:pt idx="810">
                  <c:v>43180</c:v>
                </c:pt>
                <c:pt idx="811">
                  <c:v>43181</c:v>
                </c:pt>
                <c:pt idx="812">
                  <c:v>43182</c:v>
                </c:pt>
                <c:pt idx="813">
                  <c:v>43183</c:v>
                </c:pt>
                <c:pt idx="814">
                  <c:v>43184</c:v>
                </c:pt>
                <c:pt idx="815">
                  <c:v>43185</c:v>
                </c:pt>
                <c:pt idx="816">
                  <c:v>43186</c:v>
                </c:pt>
                <c:pt idx="817">
                  <c:v>43187</c:v>
                </c:pt>
                <c:pt idx="818">
                  <c:v>43188</c:v>
                </c:pt>
                <c:pt idx="819">
                  <c:v>43189</c:v>
                </c:pt>
                <c:pt idx="820">
                  <c:v>43190</c:v>
                </c:pt>
                <c:pt idx="821">
                  <c:v>43191</c:v>
                </c:pt>
                <c:pt idx="822">
                  <c:v>43192</c:v>
                </c:pt>
                <c:pt idx="823">
                  <c:v>43193</c:v>
                </c:pt>
                <c:pt idx="824">
                  <c:v>43194</c:v>
                </c:pt>
                <c:pt idx="825">
                  <c:v>43195</c:v>
                </c:pt>
                <c:pt idx="826">
                  <c:v>43196</c:v>
                </c:pt>
                <c:pt idx="827">
                  <c:v>43197</c:v>
                </c:pt>
                <c:pt idx="828">
                  <c:v>43198</c:v>
                </c:pt>
                <c:pt idx="829">
                  <c:v>43199</c:v>
                </c:pt>
                <c:pt idx="830">
                  <c:v>43200</c:v>
                </c:pt>
                <c:pt idx="831">
                  <c:v>43201</c:v>
                </c:pt>
                <c:pt idx="832">
                  <c:v>43202</c:v>
                </c:pt>
                <c:pt idx="833">
                  <c:v>43203</c:v>
                </c:pt>
                <c:pt idx="834">
                  <c:v>43204</c:v>
                </c:pt>
                <c:pt idx="835">
                  <c:v>43205</c:v>
                </c:pt>
                <c:pt idx="836">
                  <c:v>43206</c:v>
                </c:pt>
                <c:pt idx="837">
                  <c:v>43207</c:v>
                </c:pt>
                <c:pt idx="838">
                  <c:v>43208</c:v>
                </c:pt>
                <c:pt idx="839">
                  <c:v>43209</c:v>
                </c:pt>
                <c:pt idx="840">
                  <c:v>43210</c:v>
                </c:pt>
                <c:pt idx="841">
                  <c:v>43211</c:v>
                </c:pt>
                <c:pt idx="842">
                  <c:v>43212</c:v>
                </c:pt>
                <c:pt idx="843">
                  <c:v>43213</c:v>
                </c:pt>
                <c:pt idx="844">
                  <c:v>43214</c:v>
                </c:pt>
                <c:pt idx="845">
                  <c:v>43215</c:v>
                </c:pt>
                <c:pt idx="846">
                  <c:v>43216</c:v>
                </c:pt>
                <c:pt idx="847">
                  <c:v>43217</c:v>
                </c:pt>
                <c:pt idx="848">
                  <c:v>43218</c:v>
                </c:pt>
                <c:pt idx="849">
                  <c:v>43219</c:v>
                </c:pt>
                <c:pt idx="850">
                  <c:v>43220</c:v>
                </c:pt>
                <c:pt idx="851">
                  <c:v>43221</c:v>
                </c:pt>
                <c:pt idx="852">
                  <c:v>43222</c:v>
                </c:pt>
                <c:pt idx="853">
                  <c:v>43223</c:v>
                </c:pt>
                <c:pt idx="854">
                  <c:v>43224</c:v>
                </c:pt>
                <c:pt idx="855">
                  <c:v>43225</c:v>
                </c:pt>
                <c:pt idx="856">
                  <c:v>43226</c:v>
                </c:pt>
                <c:pt idx="857">
                  <c:v>43227</c:v>
                </c:pt>
                <c:pt idx="858">
                  <c:v>43228</c:v>
                </c:pt>
                <c:pt idx="859">
                  <c:v>43229</c:v>
                </c:pt>
                <c:pt idx="860">
                  <c:v>43230</c:v>
                </c:pt>
                <c:pt idx="861">
                  <c:v>43231</c:v>
                </c:pt>
                <c:pt idx="862">
                  <c:v>43232</c:v>
                </c:pt>
                <c:pt idx="863">
                  <c:v>43233</c:v>
                </c:pt>
                <c:pt idx="864">
                  <c:v>43234</c:v>
                </c:pt>
                <c:pt idx="865">
                  <c:v>43235</c:v>
                </c:pt>
                <c:pt idx="866">
                  <c:v>43236</c:v>
                </c:pt>
                <c:pt idx="867">
                  <c:v>43237</c:v>
                </c:pt>
                <c:pt idx="868">
                  <c:v>43238</c:v>
                </c:pt>
                <c:pt idx="869">
                  <c:v>43239</c:v>
                </c:pt>
                <c:pt idx="870">
                  <c:v>43240</c:v>
                </c:pt>
                <c:pt idx="871">
                  <c:v>43241</c:v>
                </c:pt>
                <c:pt idx="872">
                  <c:v>43242</c:v>
                </c:pt>
                <c:pt idx="873">
                  <c:v>43243</c:v>
                </c:pt>
                <c:pt idx="874">
                  <c:v>43244</c:v>
                </c:pt>
                <c:pt idx="875">
                  <c:v>43245</c:v>
                </c:pt>
                <c:pt idx="876">
                  <c:v>43246</c:v>
                </c:pt>
                <c:pt idx="877">
                  <c:v>43247</c:v>
                </c:pt>
                <c:pt idx="878">
                  <c:v>43248</c:v>
                </c:pt>
                <c:pt idx="879">
                  <c:v>43249</c:v>
                </c:pt>
                <c:pt idx="880">
                  <c:v>43250</c:v>
                </c:pt>
                <c:pt idx="881">
                  <c:v>43251</c:v>
                </c:pt>
                <c:pt idx="882">
                  <c:v>43252</c:v>
                </c:pt>
                <c:pt idx="883">
                  <c:v>43253</c:v>
                </c:pt>
                <c:pt idx="884">
                  <c:v>43254</c:v>
                </c:pt>
                <c:pt idx="885">
                  <c:v>43255</c:v>
                </c:pt>
                <c:pt idx="886">
                  <c:v>43256</c:v>
                </c:pt>
                <c:pt idx="887">
                  <c:v>43257</c:v>
                </c:pt>
                <c:pt idx="888">
                  <c:v>43258</c:v>
                </c:pt>
                <c:pt idx="889">
                  <c:v>43259</c:v>
                </c:pt>
                <c:pt idx="890">
                  <c:v>43260</c:v>
                </c:pt>
                <c:pt idx="891">
                  <c:v>43261</c:v>
                </c:pt>
                <c:pt idx="892">
                  <c:v>43262</c:v>
                </c:pt>
                <c:pt idx="893">
                  <c:v>43263</c:v>
                </c:pt>
                <c:pt idx="894">
                  <c:v>43264</c:v>
                </c:pt>
                <c:pt idx="895">
                  <c:v>43265</c:v>
                </c:pt>
                <c:pt idx="896">
                  <c:v>43266</c:v>
                </c:pt>
                <c:pt idx="897">
                  <c:v>43267</c:v>
                </c:pt>
                <c:pt idx="898">
                  <c:v>43268</c:v>
                </c:pt>
                <c:pt idx="899">
                  <c:v>43269</c:v>
                </c:pt>
                <c:pt idx="900">
                  <c:v>43270</c:v>
                </c:pt>
                <c:pt idx="901">
                  <c:v>43271</c:v>
                </c:pt>
                <c:pt idx="902">
                  <c:v>43272</c:v>
                </c:pt>
                <c:pt idx="903">
                  <c:v>43273</c:v>
                </c:pt>
                <c:pt idx="904">
                  <c:v>43274</c:v>
                </c:pt>
                <c:pt idx="905">
                  <c:v>43275</c:v>
                </c:pt>
                <c:pt idx="906">
                  <c:v>43276</c:v>
                </c:pt>
                <c:pt idx="907">
                  <c:v>43277</c:v>
                </c:pt>
                <c:pt idx="908">
                  <c:v>43278</c:v>
                </c:pt>
                <c:pt idx="909">
                  <c:v>43279</c:v>
                </c:pt>
                <c:pt idx="910">
                  <c:v>43280</c:v>
                </c:pt>
                <c:pt idx="911">
                  <c:v>43281</c:v>
                </c:pt>
                <c:pt idx="912">
                  <c:v>43282</c:v>
                </c:pt>
                <c:pt idx="913">
                  <c:v>43283</c:v>
                </c:pt>
                <c:pt idx="914">
                  <c:v>43284</c:v>
                </c:pt>
                <c:pt idx="915">
                  <c:v>43285</c:v>
                </c:pt>
                <c:pt idx="916">
                  <c:v>43286</c:v>
                </c:pt>
                <c:pt idx="917">
                  <c:v>43287</c:v>
                </c:pt>
                <c:pt idx="918">
                  <c:v>43288</c:v>
                </c:pt>
                <c:pt idx="919">
                  <c:v>43289</c:v>
                </c:pt>
                <c:pt idx="920">
                  <c:v>43290</c:v>
                </c:pt>
                <c:pt idx="921">
                  <c:v>43291</c:v>
                </c:pt>
                <c:pt idx="922">
                  <c:v>43292</c:v>
                </c:pt>
                <c:pt idx="923">
                  <c:v>43293</c:v>
                </c:pt>
                <c:pt idx="924">
                  <c:v>43294</c:v>
                </c:pt>
                <c:pt idx="925">
                  <c:v>43295</c:v>
                </c:pt>
                <c:pt idx="926">
                  <c:v>43296</c:v>
                </c:pt>
                <c:pt idx="927">
                  <c:v>43297</c:v>
                </c:pt>
                <c:pt idx="928">
                  <c:v>43298</c:v>
                </c:pt>
                <c:pt idx="929">
                  <c:v>43299</c:v>
                </c:pt>
                <c:pt idx="930">
                  <c:v>43300</c:v>
                </c:pt>
                <c:pt idx="931">
                  <c:v>43301</c:v>
                </c:pt>
                <c:pt idx="932">
                  <c:v>43302</c:v>
                </c:pt>
                <c:pt idx="933">
                  <c:v>43303</c:v>
                </c:pt>
                <c:pt idx="934">
                  <c:v>43304</c:v>
                </c:pt>
                <c:pt idx="935">
                  <c:v>43305</c:v>
                </c:pt>
                <c:pt idx="936">
                  <c:v>43306</c:v>
                </c:pt>
                <c:pt idx="937">
                  <c:v>43307</c:v>
                </c:pt>
                <c:pt idx="938">
                  <c:v>43308</c:v>
                </c:pt>
                <c:pt idx="939">
                  <c:v>43309</c:v>
                </c:pt>
                <c:pt idx="940">
                  <c:v>43310</c:v>
                </c:pt>
                <c:pt idx="941">
                  <c:v>43311</c:v>
                </c:pt>
                <c:pt idx="942">
                  <c:v>43312</c:v>
                </c:pt>
                <c:pt idx="943">
                  <c:v>43313</c:v>
                </c:pt>
                <c:pt idx="944">
                  <c:v>43314</c:v>
                </c:pt>
                <c:pt idx="945">
                  <c:v>43315</c:v>
                </c:pt>
                <c:pt idx="946">
                  <c:v>43316</c:v>
                </c:pt>
                <c:pt idx="947">
                  <c:v>43317</c:v>
                </c:pt>
                <c:pt idx="948">
                  <c:v>43318</c:v>
                </c:pt>
                <c:pt idx="949">
                  <c:v>43319</c:v>
                </c:pt>
                <c:pt idx="950">
                  <c:v>43320</c:v>
                </c:pt>
                <c:pt idx="951">
                  <c:v>43321</c:v>
                </c:pt>
                <c:pt idx="952">
                  <c:v>43322</c:v>
                </c:pt>
                <c:pt idx="953">
                  <c:v>43323</c:v>
                </c:pt>
                <c:pt idx="954">
                  <c:v>43324</c:v>
                </c:pt>
                <c:pt idx="955">
                  <c:v>43325</c:v>
                </c:pt>
                <c:pt idx="956">
                  <c:v>43326</c:v>
                </c:pt>
                <c:pt idx="957">
                  <c:v>43327</c:v>
                </c:pt>
                <c:pt idx="958">
                  <c:v>43328</c:v>
                </c:pt>
                <c:pt idx="959">
                  <c:v>43329</c:v>
                </c:pt>
                <c:pt idx="960">
                  <c:v>43330</c:v>
                </c:pt>
                <c:pt idx="961">
                  <c:v>43331</c:v>
                </c:pt>
                <c:pt idx="962">
                  <c:v>43332</c:v>
                </c:pt>
                <c:pt idx="963">
                  <c:v>43333</c:v>
                </c:pt>
                <c:pt idx="964">
                  <c:v>43334</c:v>
                </c:pt>
                <c:pt idx="965">
                  <c:v>43335</c:v>
                </c:pt>
                <c:pt idx="966">
                  <c:v>43336</c:v>
                </c:pt>
                <c:pt idx="967">
                  <c:v>43337</c:v>
                </c:pt>
                <c:pt idx="968">
                  <c:v>43338</c:v>
                </c:pt>
                <c:pt idx="969">
                  <c:v>43339</c:v>
                </c:pt>
                <c:pt idx="970">
                  <c:v>43340</c:v>
                </c:pt>
                <c:pt idx="971">
                  <c:v>43341</c:v>
                </c:pt>
                <c:pt idx="972">
                  <c:v>43342</c:v>
                </c:pt>
                <c:pt idx="973">
                  <c:v>43343</c:v>
                </c:pt>
                <c:pt idx="974">
                  <c:v>43344</c:v>
                </c:pt>
                <c:pt idx="975">
                  <c:v>43345</c:v>
                </c:pt>
                <c:pt idx="976">
                  <c:v>43346</c:v>
                </c:pt>
                <c:pt idx="977">
                  <c:v>43347</c:v>
                </c:pt>
                <c:pt idx="978">
                  <c:v>43348</c:v>
                </c:pt>
                <c:pt idx="979">
                  <c:v>43349</c:v>
                </c:pt>
                <c:pt idx="980">
                  <c:v>43350</c:v>
                </c:pt>
                <c:pt idx="981">
                  <c:v>43351</c:v>
                </c:pt>
                <c:pt idx="982">
                  <c:v>43352</c:v>
                </c:pt>
                <c:pt idx="983">
                  <c:v>43353</c:v>
                </c:pt>
                <c:pt idx="984">
                  <c:v>43354</c:v>
                </c:pt>
                <c:pt idx="985">
                  <c:v>43355</c:v>
                </c:pt>
                <c:pt idx="986">
                  <c:v>43356</c:v>
                </c:pt>
                <c:pt idx="987">
                  <c:v>43357</c:v>
                </c:pt>
                <c:pt idx="988">
                  <c:v>43358</c:v>
                </c:pt>
                <c:pt idx="989">
                  <c:v>43359</c:v>
                </c:pt>
                <c:pt idx="990">
                  <c:v>43360</c:v>
                </c:pt>
                <c:pt idx="991">
                  <c:v>43361</c:v>
                </c:pt>
                <c:pt idx="992">
                  <c:v>43362</c:v>
                </c:pt>
                <c:pt idx="993">
                  <c:v>43363</c:v>
                </c:pt>
                <c:pt idx="994">
                  <c:v>43364</c:v>
                </c:pt>
                <c:pt idx="995">
                  <c:v>43365</c:v>
                </c:pt>
                <c:pt idx="996">
                  <c:v>43366</c:v>
                </c:pt>
                <c:pt idx="997">
                  <c:v>43367</c:v>
                </c:pt>
                <c:pt idx="998">
                  <c:v>43368</c:v>
                </c:pt>
                <c:pt idx="999">
                  <c:v>43369</c:v>
                </c:pt>
                <c:pt idx="1000">
                  <c:v>43370</c:v>
                </c:pt>
                <c:pt idx="1001">
                  <c:v>43371</c:v>
                </c:pt>
                <c:pt idx="1002">
                  <c:v>43372</c:v>
                </c:pt>
                <c:pt idx="1003">
                  <c:v>43373</c:v>
                </c:pt>
                <c:pt idx="1004">
                  <c:v>43374</c:v>
                </c:pt>
                <c:pt idx="1005">
                  <c:v>43375</c:v>
                </c:pt>
                <c:pt idx="1006">
                  <c:v>43376</c:v>
                </c:pt>
                <c:pt idx="1007">
                  <c:v>43377</c:v>
                </c:pt>
                <c:pt idx="1008">
                  <c:v>43378</c:v>
                </c:pt>
                <c:pt idx="1009">
                  <c:v>43379</c:v>
                </c:pt>
                <c:pt idx="1010">
                  <c:v>43380</c:v>
                </c:pt>
                <c:pt idx="1011">
                  <c:v>43381</c:v>
                </c:pt>
                <c:pt idx="1012">
                  <c:v>43382</c:v>
                </c:pt>
                <c:pt idx="1013">
                  <c:v>43383</c:v>
                </c:pt>
                <c:pt idx="1014">
                  <c:v>43384</c:v>
                </c:pt>
                <c:pt idx="1015">
                  <c:v>43385</c:v>
                </c:pt>
                <c:pt idx="1016">
                  <c:v>43386</c:v>
                </c:pt>
                <c:pt idx="1017">
                  <c:v>43387</c:v>
                </c:pt>
                <c:pt idx="1018">
                  <c:v>43388</c:v>
                </c:pt>
                <c:pt idx="1019">
                  <c:v>43389</c:v>
                </c:pt>
                <c:pt idx="1020">
                  <c:v>43390</c:v>
                </c:pt>
                <c:pt idx="1021">
                  <c:v>43391</c:v>
                </c:pt>
                <c:pt idx="1022">
                  <c:v>43392</c:v>
                </c:pt>
                <c:pt idx="1023">
                  <c:v>43393</c:v>
                </c:pt>
                <c:pt idx="1024">
                  <c:v>43394</c:v>
                </c:pt>
                <c:pt idx="1025">
                  <c:v>43395</c:v>
                </c:pt>
                <c:pt idx="1026">
                  <c:v>43396</c:v>
                </c:pt>
                <c:pt idx="1027">
                  <c:v>43397</c:v>
                </c:pt>
                <c:pt idx="1028">
                  <c:v>43398</c:v>
                </c:pt>
                <c:pt idx="1029">
                  <c:v>43399</c:v>
                </c:pt>
                <c:pt idx="1030">
                  <c:v>43400</c:v>
                </c:pt>
                <c:pt idx="1031">
                  <c:v>43401</c:v>
                </c:pt>
                <c:pt idx="1032">
                  <c:v>43402</c:v>
                </c:pt>
                <c:pt idx="1033">
                  <c:v>43403</c:v>
                </c:pt>
                <c:pt idx="1034">
                  <c:v>43404</c:v>
                </c:pt>
                <c:pt idx="1035">
                  <c:v>43405</c:v>
                </c:pt>
                <c:pt idx="1036">
                  <c:v>43406</c:v>
                </c:pt>
                <c:pt idx="1037">
                  <c:v>43407</c:v>
                </c:pt>
                <c:pt idx="1038">
                  <c:v>43408</c:v>
                </c:pt>
                <c:pt idx="1039">
                  <c:v>43409</c:v>
                </c:pt>
                <c:pt idx="1040">
                  <c:v>43410</c:v>
                </c:pt>
                <c:pt idx="1041">
                  <c:v>43411</c:v>
                </c:pt>
                <c:pt idx="1042">
                  <c:v>43412</c:v>
                </c:pt>
                <c:pt idx="1043">
                  <c:v>43413</c:v>
                </c:pt>
                <c:pt idx="1044">
                  <c:v>43414</c:v>
                </c:pt>
                <c:pt idx="1045">
                  <c:v>43415</c:v>
                </c:pt>
                <c:pt idx="1046">
                  <c:v>43416</c:v>
                </c:pt>
                <c:pt idx="1047">
                  <c:v>43417</c:v>
                </c:pt>
                <c:pt idx="1048">
                  <c:v>43418</c:v>
                </c:pt>
                <c:pt idx="1049">
                  <c:v>43419</c:v>
                </c:pt>
                <c:pt idx="1050">
                  <c:v>43420</c:v>
                </c:pt>
                <c:pt idx="1051">
                  <c:v>43421</c:v>
                </c:pt>
                <c:pt idx="1052">
                  <c:v>43422</c:v>
                </c:pt>
                <c:pt idx="1053">
                  <c:v>43423</c:v>
                </c:pt>
                <c:pt idx="1054">
                  <c:v>43424</c:v>
                </c:pt>
                <c:pt idx="1055">
                  <c:v>43425</c:v>
                </c:pt>
                <c:pt idx="1056">
                  <c:v>43426</c:v>
                </c:pt>
                <c:pt idx="1057">
                  <c:v>43427</c:v>
                </c:pt>
                <c:pt idx="1058">
                  <c:v>43428</c:v>
                </c:pt>
                <c:pt idx="1059">
                  <c:v>43429</c:v>
                </c:pt>
                <c:pt idx="1060">
                  <c:v>43430</c:v>
                </c:pt>
                <c:pt idx="1061">
                  <c:v>43431</c:v>
                </c:pt>
                <c:pt idx="1062">
                  <c:v>43432</c:v>
                </c:pt>
                <c:pt idx="1063">
                  <c:v>43433</c:v>
                </c:pt>
                <c:pt idx="1064">
                  <c:v>43434</c:v>
                </c:pt>
                <c:pt idx="1065">
                  <c:v>43435</c:v>
                </c:pt>
                <c:pt idx="1066">
                  <c:v>43436</c:v>
                </c:pt>
                <c:pt idx="1067">
                  <c:v>43437</c:v>
                </c:pt>
                <c:pt idx="1068">
                  <c:v>43438</c:v>
                </c:pt>
                <c:pt idx="1069">
                  <c:v>43439</c:v>
                </c:pt>
                <c:pt idx="1070">
                  <c:v>43440</c:v>
                </c:pt>
                <c:pt idx="1071">
                  <c:v>43441</c:v>
                </c:pt>
                <c:pt idx="1072">
                  <c:v>43442</c:v>
                </c:pt>
                <c:pt idx="1073">
                  <c:v>43443</c:v>
                </c:pt>
                <c:pt idx="1074">
                  <c:v>43444</c:v>
                </c:pt>
                <c:pt idx="1075">
                  <c:v>43445</c:v>
                </c:pt>
                <c:pt idx="1076">
                  <c:v>43446</c:v>
                </c:pt>
                <c:pt idx="1077">
                  <c:v>43447</c:v>
                </c:pt>
                <c:pt idx="1078">
                  <c:v>43448</c:v>
                </c:pt>
                <c:pt idx="1079">
                  <c:v>43449</c:v>
                </c:pt>
                <c:pt idx="1080">
                  <c:v>43450</c:v>
                </c:pt>
                <c:pt idx="1081">
                  <c:v>43451</c:v>
                </c:pt>
                <c:pt idx="1082">
                  <c:v>43452</c:v>
                </c:pt>
                <c:pt idx="1083">
                  <c:v>43453</c:v>
                </c:pt>
                <c:pt idx="1084">
                  <c:v>43454</c:v>
                </c:pt>
                <c:pt idx="1085">
                  <c:v>43455</c:v>
                </c:pt>
                <c:pt idx="1086">
                  <c:v>43456</c:v>
                </c:pt>
                <c:pt idx="1087">
                  <c:v>43457</c:v>
                </c:pt>
                <c:pt idx="1088">
                  <c:v>43458</c:v>
                </c:pt>
                <c:pt idx="1089">
                  <c:v>43459</c:v>
                </c:pt>
                <c:pt idx="1090">
                  <c:v>43460</c:v>
                </c:pt>
                <c:pt idx="1091">
                  <c:v>43461</c:v>
                </c:pt>
                <c:pt idx="1092">
                  <c:v>43462</c:v>
                </c:pt>
                <c:pt idx="1093">
                  <c:v>43463</c:v>
                </c:pt>
                <c:pt idx="1094">
                  <c:v>43464</c:v>
                </c:pt>
                <c:pt idx="1095">
                  <c:v>43465</c:v>
                </c:pt>
                <c:pt idx="1096">
                  <c:v>43466</c:v>
                </c:pt>
                <c:pt idx="1097">
                  <c:v>43467</c:v>
                </c:pt>
                <c:pt idx="1098">
                  <c:v>43468</c:v>
                </c:pt>
                <c:pt idx="1099">
                  <c:v>43469</c:v>
                </c:pt>
                <c:pt idx="1100">
                  <c:v>43470</c:v>
                </c:pt>
                <c:pt idx="1101">
                  <c:v>43471</c:v>
                </c:pt>
                <c:pt idx="1102">
                  <c:v>43472</c:v>
                </c:pt>
                <c:pt idx="1103">
                  <c:v>43473</c:v>
                </c:pt>
                <c:pt idx="1104">
                  <c:v>43474</c:v>
                </c:pt>
                <c:pt idx="1105">
                  <c:v>43475</c:v>
                </c:pt>
                <c:pt idx="1106">
                  <c:v>43476</c:v>
                </c:pt>
                <c:pt idx="1107">
                  <c:v>43477</c:v>
                </c:pt>
                <c:pt idx="1108">
                  <c:v>43478</c:v>
                </c:pt>
                <c:pt idx="1109">
                  <c:v>43479</c:v>
                </c:pt>
                <c:pt idx="1110">
                  <c:v>43480</c:v>
                </c:pt>
                <c:pt idx="1111">
                  <c:v>43481</c:v>
                </c:pt>
                <c:pt idx="1112">
                  <c:v>43482</c:v>
                </c:pt>
                <c:pt idx="1113">
                  <c:v>43483</c:v>
                </c:pt>
                <c:pt idx="1114">
                  <c:v>43484</c:v>
                </c:pt>
                <c:pt idx="1115">
                  <c:v>43485</c:v>
                </c:pt>
                <c:pt idx="1116">
                  <c:v>43486</c:v>
                </c:pt>
                <c:pt idx="1117">
                  <c:v>43487</c:v>
                </c:pt>
                <c:pt idx="1118">
                  <c:v>43488</c:v>
                </c:pt>
                <c:pt idx="1119">
                  <c:v>43489</c:v>
                </c:pt>
                <c:pt idx="1120">
                  <c:v>43490</c:v>
                </c:pt>
                <c:pt idx="1121">
                  <c:v>43491</c:v>
                </c:pt>
                <c:pt idx="1122">
                  <c:v>43492</c:v>
                </c:pt>
                <c:pt idx="1123">
                  <c:v>43493</c:v>
                </c:pt>
                <c:pt idx="1124">
                  <c:v>43494</c:v>
                </c:pt>
                <c:pt idx="1125">
                  <c:v>43495</c:v>
                </c:pt>
                <c:pt idx="1126">
                  <c:v>43496</c:v>
                </c:pt>
                <c:pt idx="1127">
                  <c:v>43497</c:v>
                </c:pt>
                <c:pt idx="1128">
                  <c:v>43498</c:v>
                </c:pt>
                <c:pt idx="1129">
                  <c:v>43499</c:v>
                </c:pt>
                <c:pt idx="1130">
                  <c:v>43500</c:v>
                </c:pt>
                <c:pt idx="1131">
                  <c:v>43501</c:v>
                </c:pt>
                <c:pt idx="1132">
                  <c:v>43502</c:v>
                </c:pt>
                <c:pt idx="1133">
                  <c:v>43503</c:v>
                </c:pt>
                <c:pt idx="1134">
                  <c:v>43504</c:v>
                </c:pt>
                <c:pt idx="1135">
                  <c:v>43505</c:v>
                </c:pt>
                <c:pt idx="1136">
                  <c:v>43506</c:v>
                </c:pt>
                <c:pt idx="1137">
                  <c:v>43507</c:v>
                </c:pt>
                <c:pt idx="1138">
                  <c:v>43508</c:v>
                </c:pt>
                <c:pt idx="1139">
                  <c:v>43509</c:v>
                </c:pt>
                <c:pt idx="1140">
                  <c:v>43510</c:v>
                </c:pt>
                <c:pt idx="1141">
                  <c:v>43511</c:v>
                </c:pt>
                <c:pt idx="1142">
                  <c:v>43512</c:v>
                </c:pt>
                <c:pt idx="1143">
                  <c:v>43513</c:v>
                </c:pt>
                <c:pt idx="1144">
                  <c:v>43514</c:v>
                </c:pt>
                <c:pt idx="1145">
                  <c:v>43515</c:v>
                </c:pt>
                <c:pt idx="1146">
                  <c:v>43516</c:v>
                </c:pt>
                <c:pt idx="1147">
                  <c:v>43517</c:v>
                </c:pt>
                <c:pt idx="1148">
                  <c:v>43518</c:v>
                </c:pt>
                <c:pt idx="1149">
                  <c:v>43519</c:v>
                </c:pt>
                <c:pt idx="1150">
                  <c:v>43520</c:v>
                </c:pt>
                <c:pt idx="1151">
                  <c:v>43521</c:v>
                </c:pt>
                <c:pt idx="1152">
                  <c:v>43522</c:v>
                </c:pt>
                <c:pt idx="1153">
                  <c:v>43523</c:v>
                </c:pt>
                <c:pt idx="1154">
                  <c:v>43524</c:v>
                </c:pt>
                <c:pt idx="1155">
                  <c:v>43525</c:v>
                </c:pt>
                <c:pt idx="1156">
                  <c:v>43526</c:v>
                </c:pt>
                <c:pt idx="1157">
                  <c:v>43527</c:v>
                </c:pt>
                <c:pt idx="1158">
                  <c:v>43528</c:v>
                </c:pt>
                <c:pt idx="1159">
                  <c:v>43529</c:v>
                </c:pt>
                <c:pt idx="1160">
                  <c:v>43530</c:v>
                </c:pt>
                <c:pt idx="1161">
                  <c:v>43531</c:v>
                </c:pt>
                <c:pt idx="1162">
                  <c:v>43532</c:v>
                </c:pt>
                <c:pt idx="1163">
                  <c:v>43533</c:v>
                </c:pt>
                <c:pt idx="1164">
                  <c:v>43534</c:v>
                </c:pt>
                <c:pt idx="1165">
                  <c:v>43535</c:v>
                </c:pt>
                <c:pt idx="1166">
                  <c:v>43536</c:v>
                </c:pt>
                <c:pt idx="1167">
                  <c:v>43537</c:v>
                </c:pt>
                <c:pt idx="1168">
                  <c:v>43538</c:v>
                </c:pt>
                <c:pt idx="1169">
                  <c:v>43539</c:v>
                </c:pt>
                <c:pt idx="1170">
                  <c:v>43540</c:v>
                </c:pt>
                <c:pt idx="1171">
                  <c:v>43541</c:v>
                </c:pt>
                <c:pt idx="1172">
                  <c:v>43542</c:v>
                </c:pt>
                <c:pt idx="1173">
                  <c:v>43543</c:v>
                </c:pt>
                <c:pt idx="1174">
                  <c:v>43544</c:v>
                </c:pt>
                <c:pt idx="1175">
                  <c:v>43545</c:v>
                </c:pt>
                <c:pt idx="1176">
                  <c:v>43546</c:v>
                </c:pt>
                <c:pt idx="1177">
                  <c:v>43547</c:v>
                </c:pt>
                <c:pt idx="1178">
                  <c:v>43548</c:v>
                </c:pt>
                <c:pt idx="1179">
                  <c:v>43549</c:v>
                </c:pt>
                <c:pt idx="1180">
                  <c:v>43550</c:v>
                </c:pt>
                <c:pt idx="1181">
                  <c:v>43551</c:v>
                </c:pt>
                <c:pt idx="1182">
                  <c:v>43552</c:v>
                </c:pt>
                <c:pt idx="1183">
                  <c:v>43553</c:v>
                </c:pt>
                <c:pt idx="1184">
                  <c:v>43554</c:v>
                </c:pt>
                <c:pt idx="1185">
                  <c:v>43555</c:v>
                </c:pt>
                <c:pt idx="1186">
                  <c:v>43556</c:v>
                </c:pt>
                <c:pt idx="1187">
                  <c:v>43557</c:v>
                </c:pt>
                <c:pt idx="1188">
                  <c:v>43558</c:v>
                </c:pt>
                <c:pt idx="1189">
                  <c:v>43559</c:v>
                </c:pt>
                <c:pt idx="1190">
                  <c:v>43560</c:v>
                </c:pt>
                <c:pt idx="1191">
                  <c:v>43561</c:v>
                </c:pt>
                <c:pt idx="1192">
                  <c:v>43562</c:v>
                </c:pt>
                <c:pt idx="1193">
                  <c:v>43563</c:v>
                </c:pt>
                <c:pt idx="1194">
                  <c:v>43564</c:v>
                </c:pt>
                <c:pt idx="1195">
                  <c:v>43565</c:v>
                </c:pt>
                <c:pt idx="1196">
                  <c:v>43566</c:v>
                </c:pt>
                <c:pt idx="1197">
                  <c:v>43567</c:v>
                </c:pt>
                <c:pt idx="1198">
                  <c:v>43568</c:v>
                </c:pt>
                <c:pt idx="1199">
                  <c:v>43569</c:v>
                </c:pt>
                <c:pt idx="1200">
                  <c:v>43570</c:v>
                </c:pt>
                <c:pt idx="1201">
                  <c:v>43571</c:v>
                </c:pt>
                <c:pt idx="1202">
                  <c:v>43572</c:v>
                </c:pt>
                <c:pt idx="1203">
                  <c:v>43573</c:v>
                </c:pt>
                <c:pt idx="1204">
                  <c:v>43574</c:v>
                </c:pt>
                <c:pt idx="1205">
                  <c:v>43575</c:v>
                </c:pt>
                <c:pt idx="1206">
                  <c:v>43576</c:v>
                </c:pt>
                <c:pt idx="1207">
                  <c:v>43577</c:v>
                </c:pt>
                <c:pt idx="1208">
                  <c:v>43578</c:v>
                </c:pt>
                <c:pt idx="1209">
                  <c:v>43579</c:v>
                </c:pt>
                <c:pt idx="1210">
                  <c:v>43580</c:v>
                </c:pt>
                <c:pt idx="1211">
                  <c:v>43581</c:v>
                </c:pt>
                <c:pt idx="1212">
                  <c:v>43582</c:v>
                </c:pt>
                <c:pt idx="1213">
                  <c:v>43583</c:v>
                </c:pt>
                <c:pt idx="1214">
                  <c:v>43584</c:v>
                </c:pt>
                <c:pt idx="1215">
                  <c:v>43585</c:v>
                </c:pt>
                <c:pt idx="1216">
                  <c:v>43586</c:v>
                </c:pt>
                <c:pt idx="1217">
                  <c:v>43587</c:v>
                </c:pt>
                <c:pt idx="1218">
                  <c:v>43588</c:v>
                </c:pt>
                <c:pt idx="1219">
                  <c:v>43589</c:v>
                </c:pt>
                <c:pt idx="1220">
                  <c:v>43590</c:v>
                </c:pt>
                <c:pt idx="1221">
                  <c:v>43591</c:v>
                </c:pt>
                <c:pt idx="1222">
                  <c:v>43592</c:v>
                </c:pt>
                <c:pt idx="1223">
                  <c:v>43593</c:v>
                </c:pt>
                <c:pt idx="1224">
                  <c:v>43594</c:v>
                </c:pt>
                <c:pt idx="1225">
                  <c:v>43595</c:v>
                </c:pt>
                <c:pt idx="1226">
                  <c:v>43596</c:v>
                </c:pt>
                <c:pt idx="1227">
                  <c:v>43597</c:v>
                </c:pt>
                <c:pt idx="1228">
                  <c:v>43598</c:v>
                </c:pt>
                <c:pt idx="1229">
                  <c:v>43599</c:v>
                </c:pt>
                <c:pt idx="1230">
                  <c:v>43600</c:v>
                </c:pt>
                <c:pt idx="1231">
                  <c:v>43601</c:v>
                </c:pt>
                <c:pt idx="1232">
                  <c:v>43602</c:v>
                </c:pt>
                <c:pt idx="1233">
                  <c:v>43603</c:v>
                </c:pt>
                <c:pt idx="1234">
                  <c:v>43604</c:v>
                </c:pt>
                <c:pt idx="1235">
                  <c:v>43605</c:v>
                </c:pt>
                <c:pt idx="1236">
                  <c:v>43606</c:v>
                </c:pt>
                <c:pt idx="1237">
                  <c:v>43607</c:v>
                </c:pt>
                <c:pt idx="1238">
                  <c:v>43608</c:v>
                </c:pt>
                <c:pt idx="1239">
                  <c:v>43609</c:v>
                </c:pt>
                <c:pt idx="1240">
                  <c:v>43610</c:v>
                </c:pt>
                <c:pt idx="1241">
                  <c:v>43611</c:v>
                </c:pt>
                <c:pt idx="1242">
                  <c:v>43612</c:v>
                </c:pt>
                <c:pt idx="1243">
                  <c:v>43613</c:v>
                </c:pt>
                <c:pt idx="1244">
                  <c:v>43614</c:v>
                </c:pt>
                <c:pt idx="1245">
                  <c:v>43615</c:v>
                </c:pt>
                <c:pt idx="1246">
                  <c:v>43616</c:v>
                </c:pt>
                <c:pt idx="1247">
                  <c:v>43617</c:v>
                </c:pt>
                <c:pt idx="1248">
                  <c:v>43618</c:v>
                </c:pt>
                <c:pt idx="1249">
                  <c:v>43619</c:v>
                </c:pt>
                <c:pt idx="1250">
                  <c:v>43620</c:v>
                </c:pt>
                <c:pt idx="1251">
                  <c:v>43621</c:v>
                </c:pt>
                <c:pt idx="1252">
                  <c:v>43622</c:v>
                </c:pt>
                <c:pt idx="1253">
                  <c:v>43623</c:v>
                </c:pt>
                <c:pt idx="1254">
                  <c:v>43624</c:v>
                </c:pt>
                <c:pt idx="1255">
                  <c:v>43625</c:v>
                </c:pt>
                <c:pt idx="1256">
                  <c:v>43626</c:v>
                </c:pt>
                <c:pt idx="1257">
                  <c:v>43627</c:v>
                </c:pt>
                <c:pt idx="1258">
                  <c:v>43628</c:v>
                </c:pt>
                <c:pt idx="1259">
                  <c:v>43629</c:v>
                </c:pt>
                <c:pt idx="1260">
                  <c:v>43630</c:v>
                </c:pt>
                <c:pt idx="1261">
                  <c:v>43631</c:v>
                </c:pt>
                <c:pt idx="1262">
                  <c:v>43632</c:v>
                </c:pt>
                <c:pt idx="1263">
                  <c:v>43633</c:v>
                </c:pt>
                <c:pt idx="1264">
                  <c:v>43634</c:v>
                </c:pt>
                <c:pt idx="1265">
                  <c:v>43635</c:v>
                </c:pt>
                <c:pt idx="1266">
                  <c:v>43636</c:v>
                </c:pt>
                <c:pt idx="1267">
                  <c:v>43637</c:v>
                </c:pt>
                <c:pt idx="1268">
                  <c:v>43638</c:v>
                </c:pt>
                <c:pt idx="1269">
                  <c:v>43639</c:v>
                </c:pt>
                <c:pt idx="1270">
                  <c:v>43640</c:v>
                </c:pt>
                <c:pt idx="1271">
                  <c:v>43641</c:v>
                </c:pt>
                <c:pt idx="1272">
                  <c:v>43642</c:v>
                </c:pt>
                <c:pt idx="1273">
                  <c:v>43643</c:v>
                </c:pt>
                <c:pt idx="1274">
                  <c:v>43644</c:v>
                </c:pt>
                <c:pt idx="1275">
                  <c:v>43645</c:v>
                </c:pt>
                <c:pt idx="1276">
                  <c:v>43646</c:v>
                </c:pt>
                <c:pt idx="1277">
                  <c:v>43647</c:v>
                </c:pt>
                <c:pt idx="1278">
                  <c:v>43648</c:v>
                </c:pt>
                <c:pt idx="1279">
                  <c:v>43649</c:v>
                </c:pt>
                <c:pt idx="1280">
                  <c:v>43650</c:v>
                </c:pt>
                <c:pt idx="1281">
                  <c:v>43651</c:v>
                </c:pt>
                <c:pt idx="1282">
                  <c:v>43652</c:v>
                </c:pt>
                <c:pt idx="1283">
                  <c:v>43653</c:v>
                </c:pt>
                <c:pt idx="1284">
                  <c:v>43654</c:v>
                </c:pt>
                <c:pt idx="1285">
                  <c:v>43655</c:v>
                </c:pt>
                <c:pt idx="1286">
                  <c:v>43656</c:v>
                </c:pt>
                <c:pt idx="1287">
                  <c:v>43657</c:v>
                </c:pt>
                <c:pt idx="1288">
                  <c:v>43658</c:v>
                </c:pt>
                <c:pt idx="1289">
                  <c:v>43659</c:v>
                </c:pt>
                <c:pt idx="1290">
                  <c:v>43660</c:v>
                </c:pt>
                <c:pt idx="1291">
                  <c:v>43661</c:v>
                </c:pt>
                <c:pt idx="1292">
                  <c:v>43662</c:v>
                </c:pt>
                <c:pt idx="1293">
                  <c:v>43663</c:v>
                </c:pt>
                <c:pt idx="1294">
                  <c:v>43664</c:v>
                </c:pt>
                <c:pt idx="1295">
                  <c:v>43665</c:v>
                </c:pt>
                <c:pt idx="1296">
                  <c:v>43666</c:v>
                </c:pt>
                <c:pt idx="1297">
                  <c:v>43667</c:v>
                </c:pt>
                <c:pt idx="1298">
                  <c:v>43668</c:v>
                </c:pt>
                <c:pt idx="1299">
                  <c:v>43669</c:v>
                </c:pt>
                <c:pt idx="1300">
                  <c:v>43670</c:v>
                </c:pt>
                <c:pt idx="1301">
                  <c:v>43671</c:v>
                </c:pt>
                <c:pt idx="1302">
                  <c:v>43672</c:v>
                </c:pt>
                <c:pt idx="1303">
                  <c:v>43673</c:v>
                </c:pt>
                <c:pt idx="1304">
                  <c:v>43674</c:v>
                </c:pt>
                <c:pt idx="1305">
                  <c:v>43675</c:v>
                </c:pt>
                <c:pt idx="1306">
                  <c:v>43676</c:v>
                </c:pt>
                <c:pt idx="1307">
                  <c:v>43677</c:v>
                </c:pt>
                <c:pt idx="1308">
                  <c:v>43678</c:v>
                </c:pt>
                <c:pt idx="1309">
                  <c:v>43679</c:v>
                </c:pt>
                <c:pt idx="1310">
                  <c:v>43680</c:v>
                </c:pt>
                <c:pt idx="1311">
                  <c:v>43681</c:v>
                </c:pt>
                <c:pt idx="1312">
                  <c:v>43682</c:v>
                </c:pt>
                <c:pt idx="1313">
                  <c:v>43683</c:v>
                </c:pt>
                <c:pt idx="1314">
                  <c:v>43684</c:v>
                </c:pt>
                <c:pt idx="1315">
                  <c:v>43685</c:v>
                </c:pt>
                <c:pt idx="1316">
                  <c:v>43686</c:v>
                </c:pt>
                <c:pt idx="1317">
                  <c:v>43687</c:v>
                </c:pt>
                <c:pt idx="1318">
                  <c:v>43688</c:v>
                </c:pt>
                <c:pt idx="1319">
                  <c:v>43689</c:v>
                </c:pt>
                <c:pt idx="1320">
                  <c:v>43690</c:v>
                </c:pt>
                <c:pt idx="1321">
                  <c:v>43691</c:v>
                </c:pt>
                <c:pt idx="1322">
                  <c:v>43692</c:v>
                </c:pt>
                <c:pt idx="1323">
                  <c:v>43693</c:v>
                </c:pt>
                <c:pt idx="1324">
                  <c:v>43694</c:v>
                </c:pt>
                <c:pt idx="1325">
                  <c:v>43695</c:v>
                </c:pt>
                <c:pt idx="1326">
                  <c:v>43696</c:v>
                </c:pt>
                <c:pt idx="1327">
                  <c:v>43697</c:v>
                </c:pt>
                <c:pt idx="1328">
                  <c:v>43698</c:v>
                </c:pt>
                <c:pt idx="1329">
                  <c:v>43699</c:v>
                </c:pt>
                <c:pt idx="1330">
                  <c:v>43700</c:v>
                </c:pt>
                <c:pt idx="1331">
                  <c:v>43701</c:v>
                </c:pt>
                <c:pt idx="1332">
                  <c:v>43702</c:v>
                </c:pt>
                <c:pt idx="1333">
                  <c:v>43703</c:v>
                </c:pt>
                <c:pt idx="1334">
                  <c:v>43704</c:v>
                </c:pt>
                <c:pt idx="1335">
                  <c:v>43705</c:v>
                </c:pt>
                <c:pt idx="1336">
                  <c:v>43706</c:v>
                </c:pt>
                <c:pt idx="1337">
                  <c:v>43707</c:v>
                </c:pt>
                <c:pt idx="1338">
                  <c:v>43708</c:v>
                </c:pt>
                <c:pt idx="1339">
                  <c:v>43709</c:v>
                </c:pt>
                <c:pt idx="1340">
                  <c:v>43710</c:v>
                </c:pt>
                <c:pt idx="1341">
                  <c:v>43711</c:v>
                </c:pt>
                <c:pt idx="1342">
                  <c:v>43712</c:v>
                </c:pt>
                <c:pt idx="1343">
                  <c:v>43713</c:v>
                </c:pt>
                <c:pt idx="1344">
                  <c:v>43714</c:v>
                </c:pt>
                <c:pt idx="1345">
                  <c:v>43715</c:v>
                </c:pt>
                <c:pt idx="1346">
                  <c:v>43716</c:v>
                </c:pt>
                <c:pt idx="1347">
                  <c:v>43717</c:v>
                </c:pt>
                <c:pt idx="1348">
                  <c:v>43718</c:v>
                </c:pt>
                <c:pt idx="1349">
                  <c:v>43719</c:v>
                </c:pt>
                <c:pt idx="1350">
                  <c:v>43720</c:v>
                </c:pt>
                <c:pt idx="1351">
                  <c:v>43721</c:v>
                </c:pt>
                <c:pt idx="1352">
                  <c:v>43722</c:v>
                </c:pt>
                <c:pt idx="1353">
                  <c:v>43723</c:v>
                </c:pt>
                <c:pt idx="1354">
                  <c:v>43724</c:v>
                </c:pt>
                <c:pt idx="1355">
                  <c:v>43725</c:v>
                </c:pt>
                <c:pt idx="1356">
                  <c:v>43726</c:v>
                </c:pt>
                <c:pt idx="1357">
                  <c:v>43727</c:v>
                </c:pt>
                <c:pt idx="1358">
                  <c:v>43728</c:v>
                </c:pt>
                <c:pt idx="1359">
                  <c:v>43729</c:v>
                </c:pt>
                <c:pt idx="1360">
                  <c:v>43730</c:v>
                </c:pt>
                <c:pt idx="1361">
                  <c:v>43731</c:v>
                </c:pt>
                <c:pt idx="1362">
                  <c:v>43732</c:v>
                </c:pt>
                <c:pt idx="1363">
                  <c:v>43733</c:v>
                </c:pt>
                <c:pt idx="1364">
                  <c:v>43734</c:v>
                </c:pt>
                <c:pt idx="1365">
                  <c:v>43735</c:v>
                </c:pt>
                <c:pt idx="1366">
                  <c:v>43736</c:v>
                </c:pt>
                <c:pt idx="1367">
                  <c:v>43737</c:v>
                </c:pt>
                <c:pt idx="1368">
                  <c:v>43738</c:v>
                </c:pt>
                <c:pt idx="1369">
                  <c:v>43739</c:v>
                </c:pt>
                <c:pt idx="1370">
                  <c:v>43740</c:v>
                </c:pt>
                <c:pt idx="1371">
                  <c:v>43741</c:v>
                </c:pt>
                <c:pt idx="1372">
                  <c:v>43742</c:v>
                </c:pt>
                <c:pt idx="1373">
                  <c:v>43743</c:v>
                </c:pt>
                <c:pt idx="1374">
                  <c:v>43744</c:v>
                </c:pt>
                <c:pt idx="1375">
                  <c:v>43745</c:v>
                </c:pt>
                <c:pt idx="1376">
                  <c:v>43746</c:v>
                </c:pt>
                <c:pt idx="1377">
                  <c:v>43747</c:v>
                </c:pt>
                <c:pt idx="1378">
                  <c:v>43748</c:v>
                </c:pt>
                <c:pt idx="1379">
                  <c:v>43749</c:v>
                </c:pt>
                <c:pt idx="1380">
                  <c:v>43750</c:v>
                </c:pt>
                <c:pt idx="1381">
                  <c:v>43751</c:v>
                </c:pt>
                <c:pt idx="1382">
                  <c:v>43752</c:v>
                </c:pt>
                <c:pt idx="1383">
                  <c:v>43753</c:v>
                </c:pt>
                <c:pt idx="1384">
                  <c:v>43754</c:v>
                </c:pt>
                <c:pt idx="1385">
                  <c:v>43755</c:v>
                </c:pt>
                <c:pt idx="1386">
                  <c:v>43756</c:v>
                </c:pt>
                <c:pt idx="1387">
                  <c:v>43757</c:v>
                </c:pt>
                <c:pt idx="1388">
                  <c:v>43758</c:v>
                </c:pt>
                <c:pt idx="1389">
                  <c:v>43759</c:v>
                </c:pt>
                <c:pt idx="1390">
                  <c:v>43760</c:v>
                </c:pt>
                <c:pt idx="1391">
                  <c:v>43761</c:v>
                </c:pt>
                <c:pt idx="1392">
                  <c:v>43762</c:v>
                </c:pt>
                <c:pt idx="1393">
                  <c:v>43763</c:v>
                </c:pt>
                <c:pt idx="1394">
                  <c:v>43764</c:v>
                </c:pt>
                <c:pt idx="1395">
                  <c:v>43765</c:v>
                </c:pt>
                <c:pt idx="1396">
                  <c:v>43766</c:v>
                </c:pt>
                <c:pt idx="1397">
                  <c:v>43767</c:v>
                </c:pt>
                <c:pt idx="1398">
                  <c:v>43768</c:v>
                </c:pt>
                <c:pt idx="1399">
                  <c:v>43769</c:v>
                </c:pt>
                <c:pt idx="1400">
                  <c:v>43770</c:v>
                </c:pt>
                <c:pt idx="1401">
                  <c:v>43771</c:v>
                </c:pt>
                <c:pt idx="1402">
                  <c:v>43772</c:v>
                </c:pt>
                <c:pt idx="1403">
                  <c:v>43773</c:v>
                </c:pt>
                <c:pt idx="1404">
                  <c:v>43774</c:v>
                </c:pt>
                <c:pt idx="1405">
                  <c:v>43775</c:v>
                </c:pt>
                <c:pt idx="1406">
                  <c:v>43776</c:v>
                </c:pt>
                <c:pt idx="1407">
                  <c:v>43777</c:v>
                </c:pt>
                <c:pt idx="1408">
                  <c:v>43778</c:v>
                </c:pt>
                <c:pt idx="1409">
                  <c:v>43779</c:v>
                </c:pt>
                <c:pt idx="1410">
                  <c:v>43780</c:v>
                </c:pt>
                <c:pt idx="1411">
                  <c:v>43781</c:v>
                </c:pt>
                <c:pt idx="1412">
                  <c:v>43782</c:v>
                </c:pt>
                <c:pt idx="1413">
                  <c:v>43783</c:v>
                </c:pt>
                <c:pt idx="1414">
                  <c:v>43784</c:v>
                </c:pt>
                <c:pt idx="1415">
                  <c:v>43785</c:v>
                </c:pt>
                <c:pt idx="1416">
                  <c:v>43786</c:v>
                </c:pt>
                <c:pt idx="1417">
                  <c:v>43787</c:v>
                </c:pt>
                <c:pt idx="1418">
                  <c:v>43788</c:v>
                </c:pt>
                <c:pt idx="1419">
                  <c:v>43789</c:v>
                </c:pt>
                <c:pt idx="1420">
                  <c:v>43790</c:v>
                </c:pt>
                <c:pt idx="1421">
                  <c:v>43791</c:v>
                </c:pt>
                <c:pt idx="1422">
                  <c:v>43792</c:v>
                </c:pt>
                <c:pt idx="1423">
                  <c:v>43793</c:v>
                </c:pt>
                <c:pt idx="1424">
                  <c:v>43794</c:v>
                </c:pt>
                <c:pt idx="1425">
                  <c:v>43795</c:v>
                </c:pt>
                <c:pt idx="1426">
                  <c:v>43796</c:v>
                </c:pt>
                <c:pt idx="1427">
                  <c:v>43797</c:v>
                </c:pt>
                <c:pt idx="1428">
                  <c:v>43798</c:v>
                </c:pt>
                <c:pt idx="1429">
                  <c:v>43799</c:v>
                </c:pt>
                <c:pt idx="1430">
                  <c:v>43800</c:v>
                </c:pt>
                <c:pt idx="1431">
                  <c:v>43801</c:v>
                </c:pt>
                <c:pt idx="1432">
                  <c:v>43802</c:v>
                </c:pt>
                <c:pt idx="1433">
                  <c:v>43803</c:v>
                </c:pt>
                <c:pt idx="1434">
                  <c:v>43804</c:v>
                </c:pt>
                <c:pt idx="1435">
                  <c:v>43805</c:v>
                </c:pt>
                <c:pt idx="1436">
                  <c:v>43806</c:v>
                </c:pt>
                <c:pt idx="1437">
                  <c:v>43807</c:v>
                </c:pt>
                <c:pt idx="1438">
                  <c:v>43808</c:v>
                </c:pt>
                <c:pt idx="1439">
                  <c:v>43809</c:v>
                </c:pt>
                <c:pt idx="1440">
                  <c:v>43810</c:v>
                </c:pt>
                <c:pt idx="1441">
                  <c:v>43811</c:v>
                </c:pt>
                <c:pt idx="1442">
                  <c:v>43812</c:v>
                </c:pt>
                <c:pt idx="1443">
                  <c:v>43813</c:v>
                </c:pt>
                <c:pt idx="1444">
                  <c:v>43814</c:v>
                </c:pt>
                <c:pt idx="1445">
                  <c:v>43815</c:v>
                </c:pt>
                <c:pt idx="1446">
                  <c:v>43816</c:v>
                </c:pt>
                <c:pt idx="1447">
                  <c:v>43817</c:v>
                </c:pt>
                <c:pt idx="1448">
                  <c:v>43818</c:v>
                </c:pt>
                <c:pt idx="1449">
                  <c:v>43819</c:v>
                </c:pt>
                <c:pt idx="1450">
                  <c:v>43820</c:v>
                </c:pt>
                <c:pt idx="1451">
                  <c:v>43821</c:v>
                </c:pt>
                <c:pt idx="1452">
                  <c:v>43822</c:v>
                </c:pt>
                <c:pt idx="1453">
                  <c:v>43823</c:v>
                </c:pt>
                <c:pt idx="1454">
                  <c:v>43824</c:v>
                </c:pt>
                <c:pt idx="1455">
                  <c:v>43825</c:v>
                </c:pt>
                <c:pt idx="1456">
                  <c:v>43826</c:v>
                </c:pt>
                <c:pt idx="1457">
                  <c:v>43827</c:v>
                </c:pt>
                <c:pt idx="1458">
                  <c:v>43828</c:v>
                </c:pt>
                <c:pt idx="1459">
                  <c:v>43829</c:v>
                </c:pt>
                <c:pt idx="1460">
                  <c:v>43830</c:v>
                </c:pt>
                <c:pt idx="1461">
                  <c:v>43831</c:v>
                </c:pt>
                <c:pt idx="1462">
                  <c:v>43832</c:v>
                </c:pt>
                <c:pt idx="1463">
                  <c:v>43833</c:v>
                </c:pt>
                <c:pt idx="1464">
                  <c:v>43834</c:v>
                </c:pt>
                <c:pt idx="1465">
                  <c:v>43835</c:v>
                </c:pt>
                <c:pt idx="1466">
                  <c:v>43836</c:v>
                </c:pt>
                <c:pt idx="1467">
                  <c:v>43837</c:v>
                </c:pt>
                <c:pt idx="1468">
                  <c:v>43838</c:v>
                </c:pt>
                <c:pt idx="1469">
                  <c:v>43839</c:v>
                </c:pt>
                <c:pt idx="1470">
                  <c:v>43840</c:v>
                </c:pt>
                <c:pt idx="1471">
                  <c:v>43841</c:v>
                </c:pt>
                <c:pt idx="1472">
                  <c:v>43842</c:v>
                </c:pt>
                <c:pt idx="1473">
                  <c:v>43843</c:v>
                </c:pt>
                <c:pt idx="1474">
                  <c:v>43844</c:v>
                </c:pt>
                <c:pt idx="1475">
                  <c:v>43845</c:v>
                </c:pt>
                <c:pt idx="1476">
                  <c:v>43846</c:v>
                </c:pt>
                <c:pt idx="1477">
                  <c:v>43847</c:v>
                </c:pt>
                <c:pt idx="1478">
                  <c:v>43848</c:v>
                </c:pt>
                <c:pt idx="1479">
                  <c:v>43849</c:v>
                </c:pt>
                <c:pt idx="1480">
                  <c:v>43850</c:v>
                </c:pt>
                <c:pt idx="1481">
                  <c:v>43851</c:v>
                </c:pt>
                <c:pt idx="1482">
                  <c:v>43852</c:v>
                </c:pt>
                <c:pt idx="1483">
                  <c:v>43853</c:v>
                </c:pt>
                <c:pt idx="1484">
                  <c:v>43854</c:v>
                </c:pt>
                <c:pt idx="1485">
                  <c:v>43855</c:v>
                </c:pt>
                <c:pt idx="1486">
                  <c:v>43856</c:v>
                </c:pt>
                <c:pt idx="1487">
                  <c:v>43857</c:v>
                </c:pt>
                <c:pt idx="1488">
                  <c:v>43858</c:v>
                </c:pt>
                <c:pt idx="1489">
                  <c:v>43859</c:v>
                </c:pt>
                <c:pt idx="1490">
                  <c:v>43860</c:v>
                </c:pt>
                <c:pt idx="1491">
                  <c:v>43861</c:v>
                </c:pt>
                <c:pt idx="1492">
                  <c:v>43862</c:v>
                </c:pt>
                <c:pt idx="1493">
                  <c:v>43863</c:v>
                </c:pt>
                <c:pt idx="1494">
                  <c:v>43864</c:v>
                </c:pt>
                <c:pt idx="1495">
                  <c:v>43865</c:v>
                </c:pt>
                <c:pt idx="1496">
                  <c:v>43866</c:v>
                </c:pt>
                <c:pt idx="1497">
                  <c:v>43867</c:v>
                </c:pt>
                <c:pt idx="1498">
                  <c:v>43868</c:v>
                </c:pt>
                <c:pt idx="1499">
                  <c:v>43869</c:v>
                </c:pt>
                <c:pt idx="1500">
                  <c:v>43870</c:v>
                </c:pt>
                <c:pt idx="1501">
                  <c:v>43871</c:v>
                </c:pt>
                <c:pt idx="1502">
                  <c:v>43872</c:v>
                </c:pt>
                <c:pt idx="1503">
                  <c:v>43873</c:v>
                </c:pt>
                <c:pt idx="1504">
                  <c:v>43874</c:v>
                </c:pt>
                <c:pt idx="1505">
                  <c:v>43875</c:v>
                </c:pt>
                <c:pt idx="1506">
                  <c:v>43876</c:v>
                </c:pt>
                <c:pt idx="1507">
                  <c:v>43877</c:v>
                </c:pt>
                <c:pt idx="1508">
                  <c:v>43878</c:v>
                </c:pt>
                <c:pt idx="1509">
                  <c:v>43879</c:v>
                </c:pt>
                <c:pt idx="1510">
                  <c:v>43880</c:v>
                </c:pt>
                <c:pt idx="1511">
                  <c:v>43881</c:v>
                </c:pt>
                <c:pt idx="1512">
                  <c:v>43882</c:v>
                </c:pt>
                <c:pt idx="1513">
                  <c:v>43883</c:v>
                </c:pt>
                <c:pt idx="1514">
                  <c:v>43884</c:v>
                </c:pt>
                <c:pt idx="1515">
                  <c:v>43885</c:v>
                </c:pt>
                <c:pt idx="1516">
                  <c:v>43886</c:v>
                </c:pt>
                <c:pt idx="1517">
                  <c:v>43887</c:v>
                </c:pt>
                <c:pt idx="1518">
                  <c:v>43888</c:v>
                </c:pt>
                <c:pt idx="1519">
                  <c:v>43889</c:v>
                </c:pt>
                <c:pt idx="1520">
                  <c:v>43890</c:v>
                </c:pt>
                <c:pt idx="1521">
                  <c:v>43891</c:v>
                </c:pt>
                <c:pt idx="1522">
                  <c:v>43892</c:v>
                </c:pt>
                <c:pt idx="1523">
                  <c:v>43893</c:v>
                </c:pt>
                <c:pt idx="1524">
                  <c:v>43894</c:v>
                </c:pt>
                <c:pt idx="1525">
                  <c:v>43895</c:v>
                </c:pt>
                <c:pt idx="1526">
                  <c:v>43896</c:v>
                </c:pt>
                <c:pt idx="1527">
                  <c:v>43897</c:v>
                </c:pt>
                <c:pt idx="1528">
                  <c:v>43898</c:v>
                </c:pt>
                <c:pt idx="1529">
                  <c:v>43899</c:v>
                </c:pt>
                <c:pt idx="1530">
                  <c:v>43900</c:v>
                </c:pt>
                <c:pt idx="1531">
                  <c:v>43901</c:v>
                </c:pt>
                <c:pt idx="1532">
                  <c:v>43902</c:v>
                </c:pt>
                <c:pt idx="1533">
                  <c:v>43903</c:v>
                </c:pt>
                <c:pt idx="1534">
                  <c:v>43904</c:v>
                </c:pt>
                <c:pt idx="1535">
                  <c:v>43905</c:v>
                </c:pt>
                <c:pt idx="1536">
                  <c:v>43906</c:v>
                </c:pt>
                <c:pt idx="1537">
                  <c:v>43907</c:v>
                </c:pt>
                <c:pt idx="1538">
                  <c:v>43908</c:v>
                </c:pt>
                <c:pt idx="1539">
                  <c:v>43909</c:v>
                </c:pt>
                <c:pt idx="1540">
                  <c:v>43910</c:v>
                </c:pt>
                <c:pt idx="1541">
                  <c:v>43911</c:v>
                </c:pt>
                <c:pt idx="1542">
                  <c:v>43912</c:v>
                </c:pt>
                <c:pt idx="1543">
                  <c:v>43913</c:v>
                </c:pt>
                <c:pt idx="1544">
                  <c:v>43914</c:v>
                </c:pt>
                <c:pt idx="1545">
                  <c:v>43915</c:v>
                </c:pt>
                <c:pt idx="1546">
                  <c:v>43916</c:v>
                </c:pt>
                <c:pt idx="1547">
                  <c:v>43917</c:v>
                </c:pt>
                <c:pt idx="1548">
                  <c:v>43918</c:v>
                </c:pt>
                <c:pt idx="1549">
                  <c:v>43919</c:v>
                </c:pt>
                <c:pt idx="1550">
                  <c:v>43920</c:v>
                </c:pt>
                <c:pt idx="1551">
                  <c:v>43921</c:v>
                </c:pt>
                <c:pt idx="1552">
                  <c:v>43922</c:v>
                </c:pt>
                <c:pt idx="1553">
                  <c:v>43923</c:v>
                </c:pt>
                <c:pt idx="1554">
                  <c:v>43924</c:v>
                </c:pt>
                <c:pt idx="1555">
                  <c:v>43925</c:v>
                </c:pt>
                <c:pt idx="1556">
                  <c:v>43926</c:v>
                </c:pt>
                <c:pt idx="1557">
                  <c:v>43927</c:v>
                </c:pt>
                <c:pt idx="1558">
                  <c:v>43928</c:v>
                </c:pt>
                <c:pt idx="1559">
                  <c:v>43929</c:v>
                </c:pt>
                <c:pt idx="1560">
                  <c:v>43930</c:v>
                </c:pt>
                <c:pt idx="1561">
                  <c:v>43931</c:v>
                </c:pt>
                <c:pt idx="1562">
                  <c:v>43932</c:v>
                </c:pt>
                <c:pt idx="1563">
                  <c:v>43933</c:v>
                </c:pt>
                <c:pt idx="1564">
                  <c:v>43934</c:v>
                </c:pt>
                <c:pt idx="1565">
                  <c:v>43935</c:v>
                </c:pt>
                <c:pt idx="1566">
                  <c:v>43936</c:v>
                </c:pt>
                <c:pt idx="1567">
                  <c:v>43937</c:v>
                </c:pt>
                <c:pt idx="1568">
                  <c:v>43938</c:v>
                </c:pt>
                <c:pt idx="1569">
                  <c:v>43939</c:v>
                </c:pt>
                <c:pt idx="1570">
                  <c:v>43940</c:v>
                </c:pt>
                <c:pt idx="1571">
                  <c:v>43941</c:v>
                </c:pt>
                <c:pt idx="1572">
                  <c:v>43942</c:v>
                </c:pt>
                <c:pt idx="1573">
                  <c:v>43943</c:v>
                </c:pt>
                <c:pt idx="1574">
                  <c:v>43944</c:v>
                </c:pt>
                <c:pt idx="1575">
                  <c:v>43945</c:v>
                </c:pt>
                <c:pt idx="1576">
                  <c:v>43946</c:v>
                </c:pt>
                <c:pt idx="1577">
                  <c:v>43947</c:v>
                </c:pt>
                <c:pt idx="1578">
                  <c:v>43948</c:v>
                </c:pt>
                <c:pt idx="1579">
                  <c:v>43949</c:v>
                </c:pt>
                <c:pt idx="1580">
                  <c:v>43950</c:v>
                </c:pt>
                <c:pt idx="1581">
                  <c:v>43951</c:v>
                </c:pt>
                <c:pt idx="1582">
                  <c:v>43952</c:v>
                </c:pt>
                <c:pt idx="1583">
                  <c:v>43953</c:v>
                </c:pt>
                <c:pt idx="1584">
                  <c:v>43954</c:v>
                </c:pt>
                <c:pt idx="1585">
                  <c:v>43955</c:v>
                </c:pt>
                <c:pt idx="1586">
                  <c:v>43956</c:v>
                </c:pt>
                <c:pt idx="1587">
                  <c:v>43957</c:v>
                </c:pt>
                <c:pt idx="1588">
                  <c:v>43958</c:v>
                </c:pt>
                <c:pt idx="1589">
                  <c:v>43959</c:v>
                </c:pt>
                <c:pt idx="1590">
                  <c:v>43960</c:v>
                </c:pt>
                <c:pt idx="1591">
                  <c:v>43961</c:v>
                </c:pt>
                <c:pt idx="1592">
                  <c:v>43962</c:v>
                </c:pt>
                <c:pt idx="1593">
                  <c:v>43963</c:v>
                </c:pt>
                <c:pt idx="1594">
                  <c:v>43964</c:v>
                </c:pt>
                <c:pt idx="1595">
                  <c:v>43965</c:v>
                </c:pt>
                <c:pt idx="1596">
                  <c:v>43966</c:v>
                </c:pt>
                <c:pt idx="1597">
                  <c:v>43967</c:v>
                </c:pt>
                <c:pt idx="1598">
                  <c:v>43968</c:v>
                </c:pt>
                <c:pt idx="1599">
                  <c:v>43969</c:v>
                </c:pt>
                <c:pt idx="1600">
                  <c:v>43970</c:v>
                </c:pt>
                <c:pt idx="1601">
                  <c:v>43971</c:v>
                </c:pt>
                <c:pt idx="1602">
                  <c:v>43972</c:v>
                </c:pt>
                <c:pt idx="1603">
                  <c:v>43973</c:v>
                </c:pt>
                <c:pt idx="1604">
                  <c:v>43974</c:v>
                </c:pt>
                <c:pt idx="1605">
                  <c:v>43975</c:v>
                </c:pt>
              </c:numCache>
            </c:numRef>
          </c:cat>
          <c:val>
            <c:numRef>
              <c:f>'איור 14 נתונים'!$M$4:$M$4000</c:f>
              <c:numCache>
                <c:formatCode>0.000</c:formatCode>
                <c:ptCount val="3997"/>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3</c:v>
                </c:pt>
                <c:pt idx="145">
                  <c:v>3</c:v>
                </c:pt>
                <c:pt idx="146">
                  <c:v>3</c:v>
                </c:pt>
                <c:pt idx="147">
                  <c:v>3</c:v>
                </c:pt>
                <c:pt idx="148">
                  <c:v>3</c:v>
                </c:pt>
                <c:pt idx="149">
                  <c:v>3</c:v>
                </c:pt>
                <c:pt idx="150">
                  <c:v>3</c:v>
                </c:pt>
                <c:pt idx="151">
                  <c:v>3</c:v>
                </c:pt>
                <c:pt idx="152">
                  <c:v>3</c:v>
                </c:pt>
                <c:pt idx="153">
                  <c:v>3</c:v>
                </c:pt>
                <c:pt idx="154">
                  <c:v>3</c:v>
                </c:pt>
                <c:pt idx="155">
                  <c:v>3</c:v>
                </c:pt>
                <c:pt idx="156">
                  <c:v>3</c:v>
                </c:pt>
                <c:pt idx="157">
                  <c:v>3</c:v>
                </c:pt>
                <c:pt idx="158">
                  <c:v>3</c:v>
                </c:pt>
                <c:pt idx="159">
                  <c:v>3</c:v>
                </c:pt>
                <c:pt idx="160">
                  <c:v>3</c:v>
                </c:pt>
                <c:pt idx="161">
                  <c:v>3</c:v>
                </c:pt>
                <c:pt idx="162">
                  <c:v>3</c:v>
                </c:pt>
                <c:pt idx="163">
                  <c:v>3</c:v>
                </c:pt>
                <c:pt idx="164">
                  <c:v>3</c:v>
                </c:pt>
                <c:pt idx="165">
                  <c:v>3</c:v>
                </c:pt>
                <c:pt idx="166">
                  <c:v>3</c:v>
                </c:pt>
                <c:pt idx="167">
                  <c:v>3</c:v>
                </c:pt>
                <c:pt idx="168">
                  <c:v>3</c:v>
                </c:pt>
                <c:pt idx="169">
                  <c:v>3</c:v>
                </c:pt>
                <c:pt idx="170">
                  <c:v>3</c:v>
                </c:pt>
                <c:pt idx="171">
                  <c:v>3</c:v>
                </c:pt>
                <c:pt idx="172">
                  <c:v>3</c:v>
                </c:pt>
                <c:pt idx="173">
                  <c:v>3</c:v>
                </c:pt>
                <c:pt idx="174">
                  <c:v>3</c:v>
                </c:pt>
                <c:pt idx="175">
                  <c:v>3</c:v>
                </c:pt>
                <c:pt idx="176">
                  <c:v>3</c:v>
                </c:pt>
                <c:pt idx="177">
                  <c:v>3</c:v>
                </c:pt>
                <c:pt idx="178">
                  <c:v>3</c:v>
                </c:pt>
                <c:pt idx="179">
                  <c:v>3</c:v>
                </c:pt>
                <c:pt idx="180">
                  <c:v>3</c:v>
                </c:pt>
                <c:pt idx="181">
                  <c:v>3</c:v>
                </c:pt>
                <c:pt idx="182">
                  <c:v>3</c:v>
                </c:pt>
                <c:pt idx="183">
                  <c:v>3</c:v>
                </c:pt>
                <c:pt idx="184">
                  <c:v>3</c:v>
                </c:pt>
                <c:pt idx="185">
                  <c:v>3</c:v>
                </c:pt>
                <c:pt idx="186">
                  <c:v>3</c:v>
                </c:pt>
                <c:pt idx="187">
                  <c:v>3</c:v>
                </c:pt>
                <c:pt idx="188">
                  <c:v>3</c:v>
                </c:pt>
                <c:pt idx="189">
                  <c:v>3</c:v>
                </c:pt>
                <c:pt idx="190">
                  <c:v>3</c:v>
                </c:pt>
                <c:pt idx="191">
                  <c:v>3</c:v>
                </c:pt>
                <c:pt idx="192">
                  <c:v>3</c:v>
                </c:pt>
                <c:pt idx="193">
                  <c:v>3</c:v>
                </c:pt>
                <c:pt idx="194">
                  <c:v>3</c:v>
                </c:pt>
                <c:pt idx="195">
                  <c:v>3</c:v>
                </c:pt>
                <c:pt idx="196">
                  <c:v>3</c:v>
                </c:pt>
                <c:pt idx="197">
                  <c:v>3</c:v>
                </c:pt>
                <c:pt idx="198">
                  <c:v>3</c:v>
                </c:pt>
                <c:pt idx="199">
                  <c:v>3</c:v>
                </c:pt>
                <c:pt idx="200">
                  <c:v>3</c:v>
                </c:pt>
                <c:pt idx="201">
                  <c:v>3</c:v>
                </c:pt>
                <c:pt idx="202">
                  <c:v>3</c:v>
                </c:pt>
                <c:pt idx="203">
                  <c:v>3</c:v>
                </c:pt>
                <c:pt idx="204">
                  <c:v>3</c:v>
                </c:pt>
                <c:pt idx="205">
                  <c:v>3</c:v>
                </c:pt>
                <c:pt idx="206">
                  <c:v>3</c:v>
                </c:pt>
                <c:pt idx="207">
                  <c:v>3</c:v>
                </c:pt>
                <c:pt idx="208">
                  <c:v>3</c:v>
                </c:pt>
                <c:pt idx="209">
                  <c:v>3</c:v>
                </c:pt>
                <c:pt idx="210">
                  <c:v>3</c:v>
                </c:pt>
                <c:pt idx="211">
                  <c:v>3</c:v>
                </c:pt>
                <c:pt idx="212">
                  <c:v>3</c:v>
                </c:pt>
                <c:pt idx="213">
                  <c:v>3</c:v>
                </c:pt>
                <c:pt idx="214">
                  <c:v>3</c:v>
                </c:pt>
                <c:pt idx="215">
                  <c:v>3</c:v>
                </c:pt>
                <c:pt idx="216">
                  <c:v>3</c:v>
                </c:pt>
                <c:pt idx="217">
                  <c:v>3</c:v>
                </c:pt>
                <c:pt idx="218">
                  <c:v>3</c:v>
                </c:pt>
                <c:pt idx="219">
                  <c:v>3</c:v>
                </c:pt>
                <c:pt idx="220">
                  <c:v>3</c:v>
                </c:pt>
                <c:pt idx="221">
                  <c:v>3</c:v>
                </c:pt>
                <c:pt idx="222">
                  <c:v>3</c:v>
                </c:pt>
                <c:pt idx="223">
                  <c:v>3</c:v>
                </c:pt>
                <c:pt idx="224">
                  <c:v>3</c:v>
                </c:pt>
                <c:pt idx="225">
                  <c:v>3</c:v>
                </c:pt>
                <c:pt idx="226">
                  <c:v>3</c:v>
                </c:pt>
                <c:pt idx="227">
                  <c:v>3</c:v>
                </c:pt>
                <c:pt idx="228">
                  <c:v>3</c:v>
                </c:pt>
                <c:pt idx="229">
                  <c:v>3</c:v>
                </c:pt>
                <c:pt idx="230">
                  <c:v>3</c:v>
                </c:pt>
                <c:pt idx="231">
                  <c:v>3</c:v>
                </c:pt>
                <c:pt idx="232">
                  <c:v>3</c:v>
                </c:pt>
                <c:pt idx="233">
                  <c:v>3</c:v>
                </c:pt>
                <c:pt idx="234">
                  <c:v>3</c:v>
                </c:pt>
                <c:pt idx="235">
                  <c:v>3</c:v>
                </c:pt>
                <c:pt idx="236">
                  <c:v>3</c:v>
                </c:pt>
                <c:pt idx="237">
                  <c:v>3</c:v>
                </c:pt>
                <c:pt idx="238">
                  <c:v>3</c:v>
                </c:pt>
                <c:pt idx="239">
                  <c:v>3</c:v>
                </c:pt>
                <c:pt idx="240">
                  <c:v>3</c:v>
                </c:pt>
                <c:pt idx="241">
                  <c:v>3</c:v>
                </c:pt>
                <c:pt idx="242">
                  <c:v>3</c:v>
                </c:pt>
                <c:pt idx="243">
                  <c:v>3</c:v>
                </c:pt>
                <c:pt idx="244">
                  <c:v>3</c:v>
                </c:pt>
                <c:pt idx="245">
                  <c:v>3</c:v>
                </c:pt>
                <c:pt idx="246">
                  <c:v>3</c:v>
                </c:pt>
                <c:pt idx="247">
                  <c:v>3</c:v>
                </c:pt>
                <c:pt idx="248">
                  <c:v>3</c:v>
                </c:pt>
                <c:pt idx="249">
                  <c:v>3</c:v>
                </c:pt>
                <c:pt idx="250">
                  <c:v>3</c:v>
                </c:pt>
                <c:pt idx="251">
                  <c:v>3</c:v>
                </c:pt>
                <c:pt idx="252">
                  <c:v>3</c:v>
                </c:pt>
                <c:pt idx="253">
                  <c:v>3</c:v>
                </c:pt>
                <c:pt idx="254">
                  <c:v>3</c:v>
                </c:pt>
                <c:pt idx="255">
                  <c:v>3</c:v>
                </c:pt>
                <c:pt idx="256">
                  <c:v>3</c:v>
                </c:pt>
                <c:pt idx="257">
                  <c:v>3</c:v>
                </c:pt>
                <c:pt idx="258">
                  <c:v>3</c:v>
                </c:pt>
                <c:pt idx="259">
                  <c:v>3</c:v>
                </c:pt>
                <c:pt idx="260">
                  <c:v>3</c:v>
                </c:pt>
                <c:pt idx="261">
                  <c:v>3</c:v>
                </c:pt>
                <c:pt idx="262">
                  <c:v>3</c:v>
                </c:pt>
                <c:pt idx="263">
                  <c:v>3</c:v>
                </c:pt>
                <c:pt idx="264">
                  <c:v>3</c:v>
                </c:pt>
                <c:pt idx="265">
                  <c:v>3</c:v>
                </c:pt>
                <c:pt idx="266">
                  <c:v>3</c:v>
                </c:pt>
                <c:pt idx="267">
                  <c:v>3</c:v>
                </c:pt>
                <c:pt idx="268">
                  <c:v>3</c:v>
                </c:pt>
                <c:pt idx="269">
                  <c:v>3</c:v>
                </c:pt>
                <c:pt idx="270">
                  <c:v>3</c:v>
                </c:pt>
                <c:pt idx="271">
                  <c:v>3</c:v>
                </c:pt>
                <c:pt idx="272">
                  <c:v>3</c:v>
                </c:pt>
                <c:pt idx="273">
                  <c:v>3</c:v>
                </c:pt>
                <c:pt idx="274">
                  <c:v>3</c:v>
                </c:pt>
                <c:pt idx="275">
                  <c:v>3</c:v>
                </c:pt>
                <c:pt idx="276">
                  <c:v>3</c:v>
                </c:pt>
                <c:pt idx="277">
                  <c:v>3</c:v>
                </c:pt>
                <c:pt idx="278">
                  <c:v>3</c:v>
                </c:pt>
                <c:pt idx="279">
                  <c:v>3</c:v>
                </c:pt>
                <c:pt idx="280">
                  <c:v>3</c:v>
                </c:pt>
                <c:pt idx="281">
                  <c:v>3</c:v>
                </c:pt>
                <c:pt idx="282">
                  <c:v>3</c:v>
                </c:pt>
                <c:pt idx="283">
                  <c:v>3</c:v>
                </c:pt>
                <c:pt idx="284">
                  <c:v>3</c:v>
                </c:pt>
                <c:pt idx="285">
                  <c:v>3</c:v>
                </c:pt>
                <c:pt idx="286">
                  <c:v>3</c:v>
                </c:pt>
                <c:pt idx="287">
                  <c:v>3</c:v>
                </c:pt>
                <c:pt idx="288">
                  <c:v>3</c:v>
                </c:pt>
                <c:pt idx="289">
                  <c:v>3</c:v>
                </c:pt>
                <c:pt idx="290">
                  <c:v>3</c:v>
                </c:pt>
                <c:pt idx="291">
                  <c:v>3</c:v>
                </c:pt>
                <c:pt idx="292">
                  <c:v>3</c:v>
                </c:pt>
                <c:pt idx="293">
                  <c:v>3</c:v>
                </c:pt>
                <c:pt idx="294">
                  <c:v>3</c:v>
                </c:pt>
                <c:pt idx="295">
                  <c:v>3</c:v>
                </c:pt>
                <c:pt idx="296">
                  <c:v>3</c:v>
                </c:pt>
                <c:pt idx="297">
                  <c:v>3</c:v>
                </c:pt>
                <c:pt idx="298">
                  <c:v>3</c:v>
                </c:pt>
                <c:pt idx="299">
                  <c:v>3</c:v>
                </c:pt>
                <c:pt idx="300">
                  <c:v>3</c:v>
                </c:pt>
                <c:pt idx="301">
                  <c:v>3</c:v>
                </c:pt>
                <c:pt idx="302">
                  <c:v>3</c:v>
                </c:pt>
                <c:pt idx="303">
                  <c:v>3</c:v>
                </c:pt>
                <c:pt idx="304">
                  <c:v>3</c:v>
                </c:pt>
                <c:pt idx="305">
                  <c:v>3</c:v>
                </c:pt>
                <c:pt idx="306">
                  <c:v>3</c:v>
                </c:pt>
                <c:pt idx="307">
                  <c:v>3</c:v>
                </c:pt>
                <c:pt idx="308">
                  <c:v>3</c:v>
                </c:pt>
                <c:pt idx="309">
                  <c:v>3</c:v>
                </c:pt>
                <c:pt idx="310">
                  <c:v>3</c:v>
                </c:pt>
                <c:pt idx="311">
                  <c:v>3</c:v>
                </c:pt>
                <c:pt idx="312">
                  <c:v>3</c:v>
                </c:pt>
                <c:pt idx="313">
                  <c:v>3</c:v>
                </c:pt>
                <c:pt idx="314">
                  <c:v>3</c:v>
                </c:pt>
                <c:pt idx="315">
                  <c:v>3</c:v>
                </c:pt>
                <c:pt idx="316">
                  <c:v>3</c:v>
                </c:pt>
                <c:pt idx="317">
                  <c:v>3</c:v>
                </c:pt>
                <c:pt idx="318">
                  <c:v>3</c:v>
                </c:pt>
                <c:pt idx="319">
                  <c:v>3</c:v>
                </c:pt>
                <c:pt idx="320">
                  <c:v>3</c:v>
                </c:pt>
                <c:pt idx="321">
                  <c:v>3</c:v>
                </c:pt>
                <c:pt idx="322">
                  <c:v>3</c:v>
                </c:pt>
                <c:pt idx="323">
                  <c:v>3</c:v>
                </c:pt>
                <c:pt idx="324">
                  <c:v>3</c:v>
                </c:pt>
                <c:pt idx="325">
                  <c:v>3</c:v>
                </c:pt>
                <c:pt idx="326">
                  <c:v>3</c:v>
                </c:pt>
                <c:pt idx="327">
                  <c:v>3</c:v>
                </c:pt>
                <c:pt idx="328">
                  <c:v>3</c:v>
                </c:pt>
                <c:pt idx="329">
                  <c:v>3</c:v>
                </c:pt>
                <c:pt idx="330">
                  <c:v>3</c:v>
                </c:pt>
                <c:pt idx="331">
                  <c:v>3</c:v>
                </c:pt>
                <c:pt idx="332">
                  <c:v>3</c:v>
                </c:pt>
                <c:pt idx="333">
                  <c:v>3</c:v>
                </c:pt>
                <c:pt idx="334">
                  <c:v>3</c:v>
                </c:pt>
                <c:pt idx="335">
                  <c:v>3</c:v>
                </c:pt>
                <c:pt idx="336">
                  <c:v>3</c:v>
                </c:pt>
                <c:pt idx="337">
                  <c:v>3</c:v>
                </c:pt>
                <c:pt idx="338">
                  <c:v>3</c:v>
                </c:pt>
                <c:pt idx="339">
                  <c:v>3</c:v>
                </c:pt>
                <c:pt idx="340">
                  <c:v>3</c:v>
                </c:pt>
                <c:pt idx="341">
                  <c:v>3</c:v>
                </c:pt>
                <c:pt idx="342">
                  <c:v>3</c:v>
                </c:pt>
                <c:pt idx="343">
                  <c:v>3</c:v>
                </c:pt>
                <c:pt idx="344">
                  <c:v>3</c:v>
                </c:pt>
                <c:pt idx="345">
                  <c:v>3</c:v>
                </c:pt>
                <c:pt idx="346">
                  <c:v>3</c:v>
                </c:pt>
                <c:pt idx="347">
                  <c:v>3</c:v>
                </c:pt>
                <c:pt idx="348">
                  <c:v>3</c:v>
                </c:pt>
                <c:pt idx="349">
                  <c:v>3</c:v>
                </c:pt>
                <c:pt idx="350">
                  <c:v>3</c:v>
                </c:pt>
                <c:pt idx="351">
                  <c:v>3</c:v>
                </c:pt>
                <c:pt idx="352">
                  <c:v>3</c:v>
                </c:pt>
                <c:pt idx="353">
                  <c:v>3</c:v>
                </c:pt>
                <c:pt idx="354">
                  <c:v>3</c:v>
                </c:pt>
                <c:pt idx="355">
                  <c:v>3</c:v>
                </c:pt>
                <c:pt idx="356">
                  <c:v>3</c:v>
                </c:pt>
                <c:pt idx="357">
                  <c:v>3</c:v>
                </c:pt>
                <c:pt idx="358">
                  <c:v>3</c:v>
                </c:pt>
                <c:pt idx="359">
                  <c:v>3</c:v>
                </c:pt>
                <c:pt idx="360">
                  <c:v>3</c:v>
                </c:pt>
                <c:pt idx="361">
                  <c:v>3</c:v>
                </c:pt>
                <c:pt idx="362">
                  <c:v>3</c:v>
                </c:pt>
                <c:pt idx="363">
                  <c:v>3</c:v>
                </c:pt>
                <c:pt idx="364">
                  <c:v>3</c:v>
                </c:pt>
                <c:pt idx="365">
                  <c:v>3</c:v>
                </c:pt>
                <c:pt idx="366">
                  <c:v>3</c:v>
                </c:pt>
                <c:pt idx="367">
                  <c:v>3</c:v>
                </c:pt>
                <c:pt idx="368">
                  <c:v>3</c:v>
                </c:pt>
                <c:pt idx="369">
                  <c:v>3</c:v>
                </c:pt>
                <c:pt idx="370">
                  <c:v>3</c:v>
                </c:pt>
                <c:pt idx="371">
                  <c:v>3</c:v>
                </c:pt>
                <c:pt idx="372">
                  <c:v>3</c:v>
                </c:pt>
                <c:pt idx="373">
                  <c:v>3</c:v>
                </c:pt>
                <c:pt idx="374">
                  <c:v>3</c:v>
                </c:pt>
                <c:pt idx="375">
                  <c:v>3</c:v>
                </c:pt>
                <c:pt idx="376">
                  <c:v>3</c:v>
                </c:pt>
                <c:pt idx="377">
                  <c:v>3</c:v>
                </c:pt>
                <c:pt idx="378">
                  <c:v>3</c:v>
                </c:pt>
                <c:pt idx="379">
                  <c:v>3</c:v>
                </c:pt>
                <c:pt idx="380">
                  <c:v>3</c:v>
                </c:pt>
                <c:pt idx="381">
                  <c:v>3</c:v>
                </c:pt>
                <c:pt idx="382">
                  <c:v>3</c:v>
                </c:pt>
                <c:pt idx="383">
                  <c:v>3</c:v>
                </c:pt>
                <c:pt idx="384">
                  <c:v>3</c:v>
                </c:pt>
                <c:pt idx="385">
                  <c:v>3</c:v>
                </c:pt>
                <c:pt idx="386">
                  <c:v>3</c:v>
                </c:pt>
                <c:pt idx="387">
                  <c:v>3</c:v>
                </c:pt>
                <c:pt idx="388">
                  <c:v>3</c:v>
                </c:pt>
                <c:pt idx="389">
                  <c:v>3</c:v>
                </c:pt>
                <c:pt idx="390">
                  <c:v>3</c:v>
                </c:pt>
                <c:pt idx="391">
                  <c:v>3</c:v>
                </c:pt>
                <c:pt idx="392">
                  <c:v>3</c:v>
                </c:pt>
                <c:pt idx="393">
                  <c:v>3</c:v>
                </c:pt>
                <c:pt idx="394">
                  <c:v>3</c:v>
                </c:pt>
                <c:pt idx="395">
                  <c:v>3</c:v>
                </c:pt>
                <c:pt idx="396">
                  <c:v>3</c:v>
                </c:pt>
                <c:pt idx="397">
                  <c:v>3</c:v>
                </c:pt>
                <c:pt idx="398">
                  <c:v>3</c:v>
                </c:pt>
                <c:pt idx="399">
                  <c:v>3</c:v>
                </c:pt>
                <c:pt idx="400">
                  <c:v>3</c:v>
                </c:pt>
                <c:pt idx="401">
                  <c:v>3</c:v>
                </c:pt>
                <c:pt idx="402">
                  <c:v>3</c:v>
                </c:pt>
                <c:pt idx="403">
                  <c:v>3</c:v>
                </c:pt>
                <c:pt idx="404">
                  <c:v>3</c:v>
                </c:pt>
                <c:pt idx="405">
                  <c:v>3</c:v>
                </c:pt>
                <c:pt idx="406">
                  <c:v>3</c:v>
                </c:pt>
                <c:pt idx="407">
                  <c:v>3</c:v>
                </c:pt>
                <c:pt idx="408">
                  <c:v>3</c:v>
                </c:pt>
                <c:pt idx="409">
                  <c:v>3</c:v>
                </c:pt>
                <c:pt idx="410">
                  <c:v>3</c:v>
                </c:pt>
                <c:pt idx="411">
                  <c:v>3</c:v>
                </c:pt>
                <c:pt idx="412">
                  <c:v>3</c:v>
                </c:pt>
                <c:pt idx="413">
                  <c:v>3</c:v>
                </c:pt>
                <c:pt idx="414">
                  <c:v>3</c:v>
                </c:pt>
                <c:pt idx="415">
                  <c:v>3</c:v>
                </c:pt>
                <c:pt idx="416">
                  <c:v>3</c:v>
                </c:pt>
                <c:pt idx="417">
                  <c:v>3</c:v>
                </c:pt>
                <c:pt idx="418">
                  <c:v>3</c:v>
                </c:pt>
                <c:pt idx="419">
                  <c:v>3</c:v>
                </c:pt>
                <c:pt idx="420">
                  <c:v>3</c:v>
                </c:pt>
                <c:pt idx="421">
                  <c:v>3</c:v>
                </c:pt>
                <c:pt idx="422">
                  <c:v>3</c:v>
                </c:pt>
                <c:pt idx="423">
                  <c:v>3</c:v>
                </c:pt>
                <c:pt idx="424">
                  <c:v>3</c:v>
                </c:pt>
                <c:pt idx="425">
                  <c:v>3</c:v>
                </c:pt>
                <c:pt idx="426">
                  <c:v>3</c:v>
                </c:pt>
                <c:pt idx="427">
                  <c:v>3</c:v>
                </c:pt>
                <c:pt idx="428">
                  <c:v>3</c:v>
                </c:pt>
                <c:pt idx="429">
                  <c:v>3</c:v>
                </c:pt>
                <c:pt idx="430">
                  <c:v>3</c:v>
                </c:pt>
                <c:pt idx="431">
                  <c:v>3</c:v>
                </c:pt>
                <c:pt idx="432">
                  <c:v>3</c:v>
                </c:pt>
                <c:pt idx="433">
                  <c:v>3</c:v>
                </c:pt>
                <c:pt idx="434">
                  <c:v>3</c:v>
                </c:pt>
                <c:pt idx="435">
                  <c:v>3</c:v>
                </c:pt>
                <c:pt idx="436">
                  <c:v>3</c:v>
                </c:pt>
                <c:pt idx="437">
                  <c:v>3</c:v>
                </c:pt>
                <c:pt idx="438">
                  <c:v>3</c:v>
                </c:pt>
                <c:pt idx="439">
                  <c:v>3</c:v>
                </c:pt>
                <c:pt idx="440">
                  <c:v>3</c:v>
                </c:pt>
                <c:pt idx="441">
                  <c:v>3</c:v>
                </c:pt>
                <c:pt idx="442">
                  <c:v>3</c:v>
                </c:pt>
                <c:pt idx="443">
                  <c:v>3</c:v>
                </c:pt>
                <c:pt idx="444">
                  <c:v>3</c:v>
                </c:pt>
                <c:pt idx="445">
                  <c:v>3</c:v>
                </c:pt>
                <c:pt idx="446">
                  <c:v>3</c:v>
                </c:pt>
                <c:pt idx="447">
                  <c:v>3</c:v>
                </c:pt>
                <c:pt idx="448">
                  <c:v>3</c:v>
                </c:pt>
                <c:pt idx="449">
                  <c:v>3</c:v>
                </c:pt>
                <c:pt idx="450">
                  <c:v>3</c:v>
                </c:pt>
                <c:pt idx="451">
                  <c:v>3</c:v>
                </c:pt>
                <c:pt idx="452">
                  <c:v>3</c:v>
                </c:pt>
                <c:pt idx="453">
                  <c:v>3</c:v>
                </c:pt>
                <c:pt idx="454">
                  <c:v>3</c:v>
                </c:pt>
                <c:pt idx="455">
                  <c:v>3</c:v>
                </c:pt>
                <c:pt idx="456">
                  <c:v>3</c:v>
                </c:pt>
                <c:pt idx="457">
                  <c:v>3</c:v>
                </c:pt>
                <c:pt idx="458">
                  <c:v>3</c:v>
                </c:pt>
                <c:pt idx="459">
                  <c:v>3</c:v>
                </c:pt>
                <c:pt idx="460">
                  <c:v>3</c:v>
                </c:pt>
                <c:pt idx="461">
                  <c:v>3</c:v>
                </c:pt>
                <c:pt idx="462">
                  <c:v>3</c:v>
                </c:pt>
                <c:pt idx="463">
                  <c:v>3</c:v>
                </c:pt>
                <c:pt idx="464">
                  <c:v>3</c:v>
                </c:pt>
                <c:pt idx="465">
                  <c:v>3</c:v>
                </c:pt>
                <c:pt idx="466">
                  <c:v>3</c:v>
                </c:pt>
                <c:pt idx="467">
                  <c:v>3</c:v>
                </c:pt>
                <c:pt idx="468">
                  <c:v>3</c:v>
                </c:pt>
                <c:pt idx="469">
                  <c:v>3</c:v>
                </c:pt>
                <c:pt idx="470">
                  <c:v>3</c:v>
                </c:pt>
                <c:pt idx="471">
                  <c:v>3</c:v>
                </c:pt>
                <c:pt idx="472">
                  <c:v>3</c:v>
                </c:pt>
                <c:pt idx="473">
                  <c:v>3</c:v>
                </c:pt>
                <c:pt idx="474">
                  <c:v>3</c:v>
                </c:pt>
                <c:pt idx="475">
                  <c:v>3</c:v>
                </c:pt>
                <c:pt idx="476">
                  <c:v>3</c:v>
                </c:pt>
                <c:pt idx="477">
                  <c:v>3</c:v>
                </c:pt>
                <c:pt idx="478">
                  <c:v>3</c:v>
                </c:pt>
                <c:pt idx="479">
                  <c:v>3</c:v>
                </c:pt>
                <c:pt idx="480">
                  <c:v>3</c:v>
                </c:pt>
                <c:pt idx="481">
                  <c:v>3</c:v>
                </c:pt>
                <c:pt idx="482">
                  <c:v>3</c:v>
                </c:pt>
                <c:pt idx="483">
                  <c:v>3</c:v>
                </c:pt>
                <c:pt idx="484">
                  <c:v>3</c:v>
                </c:pt>
                <c:pt idx="485">
                  <c:v>3</c:v>
                </c:pt>
                <c:pt idx="486">
                  <c:v>3</c:v>
                </c:pt>
                <c:pt idx="487">
                  <c:v>3</c:v>
                </c:pt>
                <c:pt idx="488">
                  <c:v>3</c:v>
                </c:pt>
                <c:pt idx="489">
                  <c:v>3</c:v>
                </c:pt>
                <c:pt idx="490">
                  <c:v>3</c:v>
                </c:pt>
                <c:pt idx="491">
                  <c:v>3</c:v>
                </c:pt>
                <c:pt idx="492">
                  <c:v>3</c:v>
                </c:pt>
                <c:pt idx="493">
                  <c:v>3</c:v>
                </c:pt>
                <c:pt idx="494">
                  <c:v>3</c:v>
                </c:pt>
                <c:pt idx="495">
                  <c:v>3</c:v>
                </c:pt>
                <c:pt idx="496">
                  <c:v>3</c:v>
                </c:pt>
                <c:pt idx="497">
                  <c:v>3</c:v>
                </c:pt>
                <c:pt idx="498">
                  <c:v>3</c:v>
                </c:pt>
                <c:pt idx="499">
                  <c:v>3</c:v>
                </c:pt>
                <c:pt idx="500">
                  <c:v>3</c:v>
                </c:pt>
                <c:pt idx="501">
                  <c:v>3</c:v>
                </c:pt>
                <c:pt idx="502">
                  <c:v>3</c:v>
                </c:pt>
                <c:pt idx="503">
                  <c:v>3</c:v>
                </c:pt>
                <c:pt idx="504">
                  <c:v>3</c:v>
                </c:pt>
                <c:pt idx="505">
                  <c:v>3</c:v>
                </c:pt>
                <c:pt idx="506">
                  <c:v>3</c:v>
                </c:pt>
                <c:pt idx="507">
                  <c:v>3</c:v>
                </c:pt>
                <c:pt idx="508">
                  <c:v>3</c:v>
                </c:pt>
                <c:pt idx="509">
                  <c:v>3</c:v>
                </c:pt>
                <c:pt idx="510">
                  <c:v>3</c:v>
                </c:pt>
                <c:pt idx="511">
                  <c:v>3</c:v>
                </c:pt>
                <c:pt idx="512">
                  <c:v>3</c:v>
                </c:pt>
                <c:pt idx="513">
                  <c:v>3</c:v>
                </c:pt>
                <c:pt idx="514">
                  <c:v>3</c:v>
                </c:pt>
                <c:pt idx="515">
                  <c:v>3</c:v>
                </c:pt>
                <c:pt idx="516">
                  <c:v>3</c:v>
                </c:pt>
                <c:pt idx="517">
                  <c:v>3</c:v>
                </c:pt>
                <c:pt idx="518">
                  <c:v>3</c:v>
                </c:pt>
                <c:pt idx="519">
                  <c:v>3</c:v>
                </c:pt>
                <c:pt idx="520">
                  <c:v>3</c:v>
                </c:pt>
                <c:pt idx="521">
                  <c:v>3</c:v>
                </c:pt>
                <c:pt idx="522">
                  <c:v>3</c:v>
                </c:pt>
                <c:pt idx="523">
                  <c:v>3</c:v>
                </c:pt>
                <c:pt idx="524">
                  <c:v>3</c:v>
                </c:pt>
                <c:pt idx="525">
                  <c:v>3</c:v>
                </c:pt>
                <c:pt idx="526">
                  <c:v>3</c:v>
                </c:pt>
                <c:pt idx="527">
                  <c:v>3</c:v>
                </c:pt>
                <c:pt idx="528">
                  <c:v>3</c:v>
                </c:pt>
                <c:pt idx="529">
                  <c:v>3</c:v>
                </c:pt>
                <c:pt idx="530">
                  <c:v>3</c:v>
                </c:pt>
                <c:pt idx="531">
                  <c:v>3</c:v>
                </c:pt>
                <c:pt idx="532">
                  <c:v>3</c:v>
                </c:pt>
                <c:pt idx="533">
                  <c:v>3</c:v>
                </c:pt>
                <c:pt idx="534">
                  <c:v>3</c:v>
                </c:pt>
                <c:pt idx="535">
                  <c:v>3</c:v>
                </c:pt>
                <c:pt idx="536">
                  <c:v>3</c:v>
                </c:pt>
                <c:pt idx="537">
                  <c:v>3</c:v>
                </c:pt>
                <c:pt idx="538">
                  <c:v>3</c:v>
                </c:pt>
                <c:pt idx="539">
                  <c:v>3</c:v>
                </c:pt>
                <c:pt idx="540">
                  <c:v>3</c:v>
                </c:pt>
                <c:pt idx="541">
                  <c:v>3</c:v>
                </c:pt>
                <c:pt idx="542">
                  <c:v>3</c:v>
                </c:pt>
                <c:pt idx="543">
                  <c:v>3</c:v>
                </c:pt>
                <c:pt idx="544">
                  <c:v>3</c:v>
                </c:pt>
                <c:pt idx="545">
                  <c:v>3</c:v>
                </c:pt>
                <c:pt idx="546">
                  <c:v>3</c:v>
                </c:pt>
                <c:pt idx="547">
                  <c:v>3</c:v>
                </c:pt>
                <c:pt idx="548">
                  <c:v>3</c:v>
                </c:pt>
                <c:pt idx="549">
                  <c:v>3</c:v>
                </c:pt>
                <c:pt idx="550">
                  <c:v>3</c:v>
                </c:pt>
                <c:pt idx="551">
                  <c:v>3</c:v>
                </c:pt>
                <c:pt idx="552">
                  <c:v>3</c:v>
                </c:pt>
                <c:pt idx="553">
                  <c:v>3</c:v>
                </c:pt>
                <c:pt idx="554">
                  <c:v>3</c:v>
                </c:pt>
                <c:pt idx="555">
                  <c:v>3</c:v>
                </c:pt>
                <c:pt idx="556">
                  <c:v>3</c:v>
                </c:pt>
                <c:pt idx="557">
                  <c:v>3</c:v>
                </c:pt>
                <c:pt idx="558">
                  <c:v>3</c:v>
                </c:pt>
                <c:pt idx="559">
                  <c:v>3</c:v>
                </c:pt>
                <c:pt idx="560">
                  <c:v>3</c:v>
                </c:pt>
                <c:pt idx="561">
                  <c:v>3</c:v>
                </c:pt>
                <c:pt idx="562">
                  <c:v>3</c:v>
                </c:pt>
                <c:pt idx="563">
                  <c:v>3</c:v>
                </c:pt>
                <c:pt idx="564">
                  <c:v>3</c:v>
                </c:pt>
                <c:pt idx="565">
                  <c:v>3</c:v>
                </c:pt>
                <c:pt idx="566">
                  <c:v>3</c:v>
                </c:pt>
                <c:pt idx="567">
                  <c:v>3</c:v>
                </c:pt>
                <c:pt idx="568">
                  <c:v>3</c:v>
                </c:pt>
                <c:pt idx="569">
                  <c:v>3</c:v>
                </c:pt>
                <c:pt idx="570">
                  <c:v>3</c:v>
                </c:pt>
                <c:pt idx="571">
                  <c:v>3</c:v>
                </c:pt>
                <c:pt idx="572">
                  <c:v>3</c:v>
                </c:pt>
                <c:pt idx="573">
                  <c:v>3</c:v>
                </c:pt>
                <c:pt idx="574">
                  <c:v>3</c:v>
                </c:pt>
                <c:pt idx="575">
                  <c:v>3</c:v>
                </c:pt>
                <c:pt idx="576">
                  <c:v>3</c:v>
                </c:pt>
                <c:pt idx="577">
                  <c:v>3</c:v>
                </c:pt>
                <c:pt idx="578">
                  <c:v>3</c:v>
                </c:pt>
                <c:pt idx="579">
                  <c:v>3</c:v>
                </c:pt>
                <c:pt idx="580">
                  <c:v>3</c:v>
                </c:pt>
                <c:pt idx="581">
                  <c:v>3</c:v>
                </c:pt>
                <c:pt idx="582">
                  <c:v>3</c:v>
                </c:pt>
                <c:pt idx="583">
                  <c:v>3</c:v>
                </c:pt>
                <c:pt idx="584">
                  <c:v>3</c:v>
                </c:pt>
                <c:pt idx="585">
                  <c:v>3</c:v>
                </c:pt>
                <c:pt idx="586">
                  <c:v>3</c:v>
                </c:pt>
                <c:pt idx="587">
                  <c:v>3</c:v>
                </c:pt>
                <c:pt idx="588">
                  <c:v>3</c:v>
                </c:pt>
                <c:pt idx="589">
                  <c:v>3</c:v>
                </c:pt>
                <c:pt idx="590">
                  <c:v>3</c:v>
                </c:pt>
                <c:pt idx="591">
                  <c:v>3</c:v>
                </c:pt>
                <c:pt idx="592">
                  <c:v>3</c:v>
                </c:pt>
                <c:pt idx="593">
                  <c:v>3</c:v>
                </c:pt>
                <c:pt idx="594">
                  <c:v>3</c:v>
                </c:pt>
                <c:pt idx="595">
                  <c:v>3</c:v>
                </c:pt>
                <c:pt idx="596">
                  <c:v>3</c:v>
                </c:pt>
                <c:pt idx="597">
                  <c:v>3</c:v>
                </c:pt>
                <c:pt idx="598">
                  <c:v>3</c:v>
                </c:pt>
                <c:pt idx="599">
                  <c:v>3</c:v>
                </c:pt>
                <c:pt idx="600">
                  <c:v>3</c:v>
                </c:pt>
                <c:pt idx="601">
                  <c:v>3</c:v>
                </c:pt>
                <c:pt idx="602">
                  <c:v>3</c:v>
                </c:pt>
                <c:pt idx="603">
                  <c:v>3</c:v>
                </c:pt>
                <c:pt idx="604">
                  <c:v>3</c:v>
                </c:pt>
                <c:pt idx="605">
                  <c:v>3</c:v>
                </c:pt>
                <c:pt idx="606">
                  <c:v>3</c:v>
                </c:pt>
                <c:pt idx="607">
                  <c:v>3</c:v>
                </c:pt>
                <c:pt idx="608">
                  <c:v>3</c:v>
                </c:pt>
                <c:pt idx="609">
                  <c:v>3</c:v>
                </c:pt>
                <c:pt idx="610">
                  <c:v>3</c:v>
                </c:pt>
                <c:pt idx="611">
                  <c:v>3</c:v>
                </c:pt>
                <c:pt idx="612">
                  <c:v>3</c:v>
                </c:pt>
                <c:pt idx="613">
                  <c:v>3</c:v>
                </c:pt>
                <c:pt idx="614">
                  <c:v>3</c:v>
                </c:pt>
                <c:pt idx="615">
                  <c:v>3</c:v>
                </c:pt>
                <c:pt idx="616">
                  <c:v>3</c:v>
                </c:pt>
                <c:pt idx="617">
                  <c:v>3</c:v>
                </c:pt>
                <c:pt idx="618">
                  <c:v>3</c:v>
                </c:pt>
                <c:pt idx="619">
                  <c:v>3</c:v>
                </c:pt>
                <c:pt idx="620">
                  <c:v>3</c:v>
                </c:pt>
                <c:pt idx="621">
                  <c:v>3</c:v>
                </c:pt>
                <c:pt idx="622">
                  <c:v>3</c:v>
                </c:pt>
                <c:pt idx="623">
                  <c:v>3</c:v>
                </c:pt>
                <c:pt idx="624">
                  <c:v>3</c:v>
                </c:pt>
                <c:pt idx="625">
                  <c:v>3</c:v>
                </c:pt>
                <c:pt idx="626">
                  <c:v>3</c:v>
                </c:pt>
                <c:pt idx="627">
                  <c:v>3</c:v>
                </c:pt>
                <c:pt idx="628">
                  <c:v>3</c:v>
                </c:pt>
                <c:pt idx="629">
                  <c:v>3</c:v>
                </c:pt>
                <c:pt idx="630">
                  <c:v>3</c:v>
                </c:pt>
                <c:pt idx="631">
                  <c:v>3</c:v>
                </c:pt>
                <c:pt idx="632">
                  <c:v>3</c:v>
                </c:pt>
                <c:pt idx="633">
                  <c:v>3</c:v>
                </c:pt>
                <c:pt idx="634">
                  <c:v>3</c:v>
                </c:pt>
                <c:pt idx="635">
                  <c:v>3</c:v>
                </c:pt>
                <c:pt idx="636">
                  <c:v>3</c:v>
                </c:pt>
                <c:pt idx="637">
                  <c:v>3</c:v>
                </c:pt>
                <c:pt idx="638">
                  <c:v>3</c:v>
                </c:pt>
                <c:pt idx="639">
                  <c:v>3</c:v>
                </c:pt>
                <c:pt idx="640">
                  <c:v>3</c:v>
                </c:pt>
                <c:pt idx="641">
                  <c:v>3</c:v>
                </c:pt>
                <c:pt idx="642">
                  <c:v>3</c:v>
                </c:pt>
                <c:pt idx="643">
                  <c:v>3</c:v>
                </c:pt>
                <c:pt idx="644">
                  <c:v>3</c:v>
                </c:pt>
                <c:pt idx="645">
                  <c:v>3</c:v>
                </c:pt>
                <c:pt idx="646">
                  <c:v>3</c:v>
                </c:pt>
                <c:pt idx="647">
                  <c:v>3</c:v>
                </c:pt>
                <c:pt idx="648">
                  <c:v>3</c:v>
                </c:pt>
                <c:pt idx="649">
                  <c:v>3</c:v>
                </c:pt>
                <c:pt idx="650">
                  <c:v>3</c:v>
                </c:pt>
                <c:pt idx="651">
                  <c:v>3</c:v>
                </c:pt>
                <c:pt idx="652">
                  <c:v>3</c:v>
                </c:pt>
                <c:pt idx="653">
                  <c:v>3</c:v>
                </c:pt>
                <c:pt idx="654">
                  <c:v>3</c:v>
                </c:pt>
                <c:pt idx="655">
                  <c:v>3</c:v>
                </c:pt>
                <c:pt idx="656">
                  <c:v>3</c:v>
                </c:pt>
                <c:pt idx="657">
                  <c:v>3</c:v>
                </c:pt>
                <c:pt idx="658">
                  <c:v>3</c:v>
                </c:pt>
                <c:pt idx="659">
                  <c:v>3</c:v>
                </c:pt>
                <c:pt idx="660">
                  <c:v>3</c:v>
                </c:pt>
                <c:pt idx="661">
                  <c:v>3</c:v>
                </c:pt>
                <c:pt idx="662">
                  <c:v>3</c:v>
                </c:pt>
                <c:pt idx="663">
                  <c:v>3</c:v>
                </c:pt>
                <c:pt idx="664">
                  <c:v>3</c:v>
                </c:pt>
                <c:pt idx="665">
                  <c:v>3</c:v>
                </c:pt>
                <c:pt idx="666">
                  <c:v>3</c:v>
                </c:pt>
                <c:pt idx="667">
                  <c:v>3</c:v>
                </c:pt>
                <c:pt idx="668">
                  <c:v>3</c:v>
                </c:pt>
                <c:pt idx="669">
                  <c:v>3</c:v>
                </c:pt>
                <c:pt idx="670">
                  <c:v>3</c:v>
                </c:pt>
                <c:pt idx="671">
                  <c:v>3</c:v>
                </c:pt>
                <c:pt idx="672">
                  <c:v>3</c:v>
                </c:pt>
                <c:pt idx="673">
                  <c:v>3</c:v>
                </c:pt>
                <c:pt idx="674">
                  <c:v>3</c:v>
                </c:pt>
                <c:pt idx="675">
                  <c:v>3</c:v>
                </c:pt>
                <c:pt idx="676">
                  <c:v>3</c:v>
                </c:pt>
                <c:pt idx="677">
                  <c:v>3</c:v>
                </c:pt>
                <c:pt idx="678">
                  <c:v>3</c:v>
                </c:pt>
                <c:pt idx="679">
                  <c:v>3</c:v>
                </c:pt>
                <c:pt idx="680">
                  <c:v>3</c:v>
                </c:pt>
                <c:pt idx="681">
                  <c:v>3</c:v>
                </c:pt>
                <c:pt idx="682">
                  <c:v>3</c:v>
                </c:pt>
                <c:pt idx="683">
                  <c:v>3</c:v>
                </c:pt>
                <c:pt idx="684">
                  <c:v>3</c:v>
                </c:pt>
                <c:pt idx="685">
                  <c:v>3</c:v>
                </c:pt>
                <c:pt idx="686">
                  <c:v>3</c:v>
                </c:pt>
                <c:pt idx="687">
                  <c:v>3</c:v>
                </c:pt>
                <c:pt idx="688">
                  <c:v>3</c:v>
                </c:pt>
                <c:pt idx="689">
                  <c:v>3</c:v>
                </c:pt>
                <c:pt idx="690">
                  <c:v>3</c:v>
                </c:pt>
                <c:pt idx="691">
                  <c:v>3</c:v>
                </c:pt>
                <c:pt idx="692">
                  <c:v>3</c:v>
                </c:pt>
                <c:pt idx="693">
                  <c:v>3</c:v>
                </c:pt>
                <c:pt idx="694">
                  <c:v>3</c:v>
                </c:pt>
                <c:pt idx="695">
                  <c:v>3</c:v>
                </c:pt>
                <c:pt idx="696">
                  <c:v>3</c:v>
                </c:pt>
                <c:pt idx="697">
                  <c:v>3</c:v>
                </c:pt>
                <c:pt idx="698">
                  <c:v>3</c:v>
                </c:pt>
                <c:pt idx="699">
                  <c:v>3</c:v>
                </c:pt>
                <c:pt idx="700">
                  <c:v>3</c:v>
                </c:pt>
                <c:pt idx="701">
                  <c:v>3</c:v>
                </c:pt>
                <c:pt idx="702">
                  <c:v>3</c:v>
                </c:pt>
                <c:pt idx="703">
                  <c:v>3</c:v>
                </c:pt>
                <c:pt idx="704">
                  <c:v>3</c:v>
                </c:pt>
                <c:pt idx="705">
                  <c:v>3</c:v>
                </c:pt>
                <c:pt idx="706">
                  <c:v>3</c:v>
                </c:pt>
                <c:pt idx="707">
                  <c:v>3</c:v>
                </c:pt>
                <c:pt idx="708">
                  <c:v>3</c:v>
                </c:pt>
                <c:pt idx="709">
                  <c:v>3</c:v>
                </c:pt>
                <c:pt idx="710">
                  <c:v>3</c:v>
                </c:pt>
                <c:pt idx="711">
                  <c:v>3</c:v>
                </c:pt>
                <c:pt idx="712">
                  <c:v>3</c:v>
                </c:pt>
                <c:pt idx="713">
                  <c:v>3</c:v>
                </c:pt>
                <c:pt idx="714">
                  <c:v>3</c:v>
                </c:pt>
                <c:pt idx="715">
                  <c:v>3</c:v>
                </c:pt>
                <c:pt idx="716">
                  <c:v>3</c:v>
                </c:pt>
                <c:pt idx="717">
                  <c:v>3</c:v>
                </c:pt>
                <c:pt idx="718">
                  <c:v>3</c:v>
                </c:pt>
                <c:pt idx="719">
                  <c:v>3</c:v>
                </c:pt>
                <c:pt idx="720">
                  <c:v>3</c:v>
                </c:pt>
                <c:pt idx="721">
                  <c:v>3</c:v>
                </c:pt>
                <c:pt idx="722">
                  <c:v>3</c:v>
                </c:pt>
                <c:pt idx="723">
                  <c:v>3</c:v>
                </c:pt>
                <c:pt idx="724">
                  <c:v>3</c:v>
                </c:pt>
                <c:pt idx="725">
                  <c:v>3</c:v>
                </c:pt>
                <c:pt idx="726">
                  <c:v>3</c:v>
                </c:pt>
                <c:pt idx="727">
                  <c:v>3</c:v>
                </c:pt>
                <c:pt idx="728">
                  <c:v>3</c:v>
                </c:pt>
                <c:pt idx="729">
                  <c:v>3</c:v>
                </c:pt>
                <c:pt idx="730">
                  <c:v>3</c:v>
                </c:pt>
                <c:pt idx="731">
                  <c:v>3</c:v>
                </c:pt>
                <c:pt idx="732">
                  <c:v>3</c:v>
                </c:pt>
                <c:pt idx="733">
                  <c:v>3</c:v>
                </c:pt>
                <c:pt idx="734">
                  <c:v>3</c:v>
                </c:pt>
                <c:pt idx="735">
                  <c:v>3</c:v>
                </c:pt>
                <c:pt idx="736">
                  <c:v>3</c:v>
                </c:pt>
                <c:pt idx="737">
                  <c:v>3</c:v>
                </c:pt>
                <c:pt idx="738">
                  <c:v>3</c:v>
                </c:pt>
                <c:pt idx="739">
                  <c:v>3</c:v>
                </c:pt>
                <c:pt idx="740">
                  <c:v>3</c:v>
                </c:pt>
                <c:pt idx="741">
                  <c:v>3</c:v>
                </c:pt>
                <c:pt idx="742">
                  <c:v>3</c:v>
                </c:pt>
                <c:pt idx="743">
                  <c:v>3</c:v>
                </c:pt>
                <c:pt idx="744">
                  <c:v>3</c:v>
                </c:pt>
                <c:pt idx="745">
                  <c:v>3</c:v>
                </c:pt>
                <c:pt idx="746">
                  <c:v>3</c:v>
                </c:pt>
                <c:pt idx="747">
                  <c:v>3</c:v>
                </c:pt>
                <c:pt idx="748">
                  <c:v>3</c:v>
                </c:pt>
                <c:pt idx="749">
                  <c:v>3</c:v>
                </c:pt>
                <c:pt idx="750">
                  <c:v>3</c:v>
                </c:pt>
                <c:pt idx="751">
                  <c:v>3</c:v>
                </c:pt>
                <c:pt idx="752">
                  <c:v>3</c:v>
                </c:pt>
                <c:pt idx="753">
                  <c:v>3</c:v>
                </c:pt>
                <c:pt idx="754">
                  <c:v>3</c:v>
                </c:pt>
                <c:pt idx="755">
                  <c:v>3</c:v>
                </c:pt>
                <c:pt idx="756">
                  <c:v>3</c:v>
                </c:pt>
                <c:pt idx="757">
                  <c:v>3</c:v>
                </c:pt>
                <c:pt idx="758">
                  <c:v>3</c:v>
                </c:pt>
                <c:pt idx="759">
                  <c:v>3</c:v>
                </c:pt>
                <c:pt idx="760">
                  <c:v>3</c:v>
                </c:pt>
                <c:pt idx="761">
                  <c:v>3</c:v>
                </c:pt>
                <c:pt idx="762">
                  <c:v>3</c:v>
                </c:pt>
                <c:pt idx="763">
                  <c:v>3</c:v>
                </c:pt>
                <c:pt idx="764">
                  <c:v>3</c:v>
                </c:pt>
                <c:pt idx="765">
                  <c:v>3</c:v>
                </c:pt>
                <c:pt idx="766">
                  <c:v>3</c:v>
                </c:pt>
                <c:pt idx="767">
                  <c:v>3</c:v>
                </c:pt>
                <c:pt idx="768">
                  <c:v>3</c:v>
                </c:pt>
                <c:pt idx="769">
                  <c:v>3</c:v>
                </c:pt>
                <c:pt idx="770">
                  <c:v>3</c:v>
                </c:pt>
                <c:pt idx="771">
                  <c:v>3</c:v>
                </c:pt>
                <c:pt idx="772">
                  <c:v>3</c:v>
                </c:pt>
                <c:pt idx="773">
                  <c:v>3</c:v>
                </c:pt>
                <c:pt idx="774">
                  <c:v>3</c:v>
                </c:pt>
                <c:pt idx="775">
                  <c:v>3</c:v>
                </c:pt>
                <c:pt idx="776">
                  <c:v>3</c:v>
                </c:pt>
                <c:pt idx="777">
                  <c:v>3</c:v>
                </c:pt>
                <c:pt idx="778">
                  <c:v>3</c:v>
                </c:pt>
                <c:pt idx="779">
                  <c:v>3</c:v>
                </c:pt>
                <c:pt idx="780">
                  <c:v>3</c:v>
                </c:pt>
                <c:pt idx="781">
                  <c:v>3</c:v>
                </c:pt>
                <c:pt idx="782">
                  <c:v>3</c:v>
                </c:pt>
                <c:pt idx="783">
                  <c:v>3</c:v>
                </c:pt>
                <c:pt idx="784">
                  <c:v>3</c:v>
                </c:pt>
                <c:pt idx="785">
                  <c:v>3</c:v>
                </c:pt>
                <c:pt idx="786">
                  <c:v>3</c:v>
                </c:pt>
                <c:pt idx="787">
                  <c:v>3</c:v>
                </c:pt>
                <c:pt idx="788">
                  <c:v>3</c:v>
                </c:pt>
                <c:pt idx="789">
                  <c:v>3</c:v>
                </c:pt>
                <c:pt idx="790">
                  <c:v>3</c:v>
                </c:pt>
                <c:pt idx="791">
                  <c:v>3</c:v>
                </c:pt>
                <c:pt idx="792">
                  <c:v>3</c:v>
                </c:pt>
                <c:pt idx="793">
                  <c:v>3</c:v>
                </c:pt>
                <c:pt idx="794">
                  <c:v>3</c:v>
                </c:pt>
                <c:pt idx="795">
                  <c:v>3</c:v>
                </c:pt>
                <c:pt idx="796">
                  <c:v>3</c:v>
                </c:pt>
                <c:pt idx="797">
                  <c:v>3</c:v>
                </c:pt>
                <c:pt idx="798">
                  <c:v>3</c:v>
                </c:pt>
                <c:pt idx="799">
                  <c:v>3</c:v>
                </c:pt>
                <c:pt idx="800">
                  <c:v>3</c:v>
                </c:pt>
                <c:pt idx="801">
                  <c:v>3</c:v>
                </c:pt>
                <c:pt idx="802">
                  <c:v>3</c:v>
                </c:pt>
                <c:pt idx="803">
                  <c:v>3</c:v>
                </c:pt>
                <c:pt idx="804">
                  <c:v>3</c:v>
                </c:pt>
                <c:pt idx="805">
                  <c:v>3</c:v>
                </c:pt>
                <c:pt idx="806">
                  <c:v>3</c:v>
                </c:pt>
                <c:pt idx="807">
                  <c:v>3</c:v>
                </c:pt>
                <c:pt idx="808">
                  <c:v>3</c:v>
                </c:pt>
                <c:pt idx="809">
                  <c:v>3</c:v>
                </c:pt>
                <c:pt idx="810">
                  <c:v>3</c:v>
                </c:pt>
                <c:pt idx="811">
                  <c:v>3</c:v>
                </c:pt>
                <c:pt idx="812">
                  <c:v>3</c:v>
                </c:pt>
                <c:pt idx="813">
                  <c:v>3</c:v>
                </c:pt>
                <c:pt idx="814">
                  <c:v>3</c:v>
                </c:pt>
                <c:pt idx="815">
                  <c:v>3</c:v>
                </c:pt>
                <c:pt idx="816">
                  <c:v>3</c:v>
                </c:pt>
                <c:pt idx="817">
                  <c:v>3</c:v>
                </c:pt>
                <c:pt idx="818">
                  <c:v>3</c:v>
                </c:pt>
                <c:pt idx="819">
                  <c:v>3</c:v>
                </c:pt>
                <c:pt idx="820">
                  <c:v>3</c:v>
                </c:pt>
                <c:pt idx="821">
                  <c:v>3</c:v>
                </c:pt>
                <c:pt idx="822">
                  <c:v>3</c:v>
                </c:pt>
                <c:pt idx="823">
                  <c:v>3</c:v>
                </c:pt>
                <c:pt idx="824">
                  <c:v>3</c:v>
                </c:pt>
                <c:pt idx="825">
                  <c:v>3</c:v>
                </c:pt>
                <c:pt idx="826">
                  <c:v>3</c:v>
                </c:pt>
                <c:pt idx="827">
                  <c:v>3</c:v>
                </c:pt>
                <c:pt idx="828">
                  <c:v>3</c:v>
                </c:pt>
                <c:pt idx="829">
                  <c:v>3</c:v>
                </c:pt>
                <c:pt idx="830">
                  <c:v>3</c:v>
                </c:pt>
                <c:pt idx="831">
                  <c:v>3</c:v>
                </c:pt>
                <c:pt idx="832">
                  <c:v>3</c:v>
                </c:pt>
                <c:pt idx="833">
                  <c:v>3</c:v>
                </c:pt>
                <c:pt idx="834">
                  <c:v>3</c:v>
                </c:pt>
                <c:pt idx="835">
                  <c:v>3</c:v>
                </c:pt>
                <c:pt idx="836">
                  <c:v>3</c:v>
                </c:pt>
                <c:pt idx="837">
                  <c:v>3</c:v>
                </c:pt>
                <c:pt idx="838">
                  <c:v>3</c:v>
                </c:pt>
                <c:pt idx="839">
                  <c:v>3</c:v>
                </c:pt>
                <c:pt idx="840">
                  <c:v>3</c:v>
                </c:pt>
                <c:pt idx="841">
                  <c:v>3</c:v>
                </c:pt>
                <c:pt idx="842">
                  <c:v>3</c:v>
                </c:pt>
                <c:pt idx="843">
                  <c:v>3</c:v>
                </c:pt>
                <c:pt idx="844">
                  <c:v>3</c:v>
                </c:pt>
                <c:pt idx="845">
                  <c:v>3</c:v>
                </c:pt>
                <c:pt idx="846">
                  <c:v>3</c:v>
                </c:pt>
                <c:pt idx="847">
                  <c:v>3</c:v>
                </c:pt>
                <c:pt idx="848">
                  <c:v>3</c:v>
                </c:pt>
                <c:pt idx="849">
                  <c:v>3</c:v>
                </c:pt>
                <c:pt idx="850">
                  <c:v>3</c:v>
                </c:pt>
                <c:pt idx="851">
                  <c:v>3</c:v>
                </c:pt>
                <c:pt idx="852">
                  <c:v>3</c:v>
                </c:pt>
                <c:pt idx="853">
                  <c:v>3</c:v>
                </c:pt>
                <c:pt idx="854">
                  <c:v>3</c:v>
                </c:pt>
                <c:pt idx="855">
                  <c:v>3</c:v>
                </c:pt>
                <c:pt idx="856">
                  <c:v>3</c:v>
                </c:pt>
                <c:pt idx="857">
                  <c:v>3</c:v>
                </c:pt>
                <c:pt idx="858">
                  <c:v>3</c:v>
                </c:pt>
                <c:pt idx="859">
                  <c:v>3</c:v>
                </c:pt>
                <c:pt idx="860">
                  <c:v>3</c:v>
                </c:pt>
                <c:pt idx="861">
                  <c:v>3</c:v>
                </c:pt>
                <c:pt idx="862">
                  <c:v>3</c:v>
                </c:pt>
                <c:pt idx="863">
                  <c:v>3</c:v>
                </c:pt>
                <c:pt idx="864">
                  <c:v>3</c:v>
                </c:pt>
                <c:pt idx="865">
                  <c:v>3</c:v>
                </c:pt>
                <c:pt idx="866">
                  <c:v>3</c:v>
                </c:pt>
                <c:pt idx="867">
                  <c:v>3</c:v>
                </c:pt>
                <c:pt idx="868">
                  <c:v>3</c:v>
                </c:pt>
                <c:pt idx="869">
                  <c:v>3</c:v>
                </c:pt>
                <c:pt idx="870">
                  <c:v>3</c:v>
                </c:pt>
                <c:pt idx="871">
                  <c:v>3</c:v>
                </c:pt>
                <c:pt idx="872">
                  <c:v>3</c:v>
                </c:pt>
                <c:pt idx="873">
                  <c:v>3</c:v>
                </c:pt>
                <c:pt idx="874">
                  <c:v>3</c:v>
                </c:pt>
                <c:pt idx="875">
                  <c:v>3</c:v>
                </c:pt>
                <c:pt idx="876">
                  <c:v>3</c:v>
                </c:pt>
                <c:pt idx="877">
                  <c:v>3</c:v>
                </c:pt>
                <c:pt idx="878">
                  <c:v>3</c:v>
                </c:pt>
                <c:pt idx="879">
                  <c:v>3</c:v>
                </c:pt>
                <c:pt idx="880">
                  <c:v>3</c:v>
                </c:pt>
                <c:pt idx="881">
                  <c:v>3</c:v>
                </c:pt>
                <c:pt idx="882">
                  <c:v>3</c:v>
                </c:pt>
                <c:pt idx="883">
                  <c:v>3</c:v>
                </c:pt>
                <c:pt idx="884">
                  <c:v>3</c:v>
                </c:pt>
                <c:pt idx="885">
                  <c:v>3</c:v>
                </c:pt>
                <c:pt idx="886">
                  <c:v>3</c:v>
                </c:pt>
                <c:pt idx="887">
                  <c:v>3</c:v>
                </c:pt>
                <c:pt idx="888">
                  <c:v>3</c:v>
                </c:pt>
                <c:pt idx="889">
                  <c:v>3</c:v>
                </c:pt>
                <c:pt idx="890">
                  <c:v>3</c:v>
                </c:pt>
                <c:pt idx="891">
                  <c:v>3</c:v>
                </c:pt>
                <c:pt idx="892">
                  <c:v>3</c:v>
                </c:pt>
                <c:pt idx="893">
                  <c:v>3</c:v>
                </c:pt>
                <c:pt idx="894">
                  <c:v>3</c:v>
                </c:pt>
                <c:pt idx="895">
                  <c:v>3</c:v>
                </c:pt>
                <c:pt idx="896">
                  <c:v>3</c:v>
                </c:pt>
                <c:pt idx="897">
                  <c:v>3</c:v>
                </c:pt>
                <c:pt idx="898">
                  <c:v>3</c:v>
                </c:pt>
                <c:pt idx="899">
                  <c:v>3</c:v>
                </c:pt>
                <c:pt idx="900">
                  <c:v>3</c:v>
                </c:pt>
                <c:pt idx="901">
                  <c:v>3</c:v>
                </c:pt>
                <c:pt idx="902">
                  <c:v>3</c:v>
                </c:pt>
                <c:pt idx="903">
                  <c:v>3</c:v>
                </c:pt>
                <c:pt idx="904">
                  <c:v>3</c:v>
                </c:pt>
                <c:pt idx="905">
                  <c:v>3</c:v>
                </c:pt>
                <c:pt idx="906">
                  <c:v>3</c:v>
                </c:pt>
                <c:pt idx="907">
                  <c:v>3</c:v>
                </c:pt>
                <c:pt idx="908">
                  <c:v>3</c:v>
                </c:pt>
                <c:pt idx="909">
                  <c:v>3</c:v>
                </c:pt>
                <c:pt idx="910">
                  <c:v>3</c:v>
                </c:pt>
                <c:pt idx="911">
                  <c:v>3</c:v>
                </c:pt>
                <c:pt idx="912">
                  <c:v>3</c:v>
                </c:pt>
                <c:pt idx="913">
                  <c:v>3</c:v>
                </c:pt>
                <c:pt idx="914">
                  <c:v>3</c:v>
                </c:pt>
                <c:pt idx="915">
                  <c:v>3</c:v>
                </c:pt>
                <c:pt idx="916">
                  <c:v>3</c:v>
                </c:pt>
                <c:pt idx="917">
                  <c:v>3</c:v>
                </c:pt>
                <c:pt idx="918">
                  <c:v>3</c:v>
                </c:pt>
                <c:pt idx="919">
                  <c:v>3</c:v>
                </c:pt>
                <c:pt idx="920">
                  <c:v>3</c:v>
                </c:pt>
                <c:pt idx="921">
                  <c:v>3</c:v>
                </c:pt>
                <c:pt idx="922">
                  <c:v>3</c:v>
                </c:pt>
                <c:pt idx="923">
                  <c:v>3</c:v>
                </c:pt>
                <c:pt idx="924">
                  <c:v>3</c:v>
                </c:pt>
                <c:pt idx="925">
                  <c:v>3</c:v>
                </c:pt>
                <c:pt idx="926">
                  <c:v>3</c:v>
                </c:pt>
                <c:pt idx="927">
                  <c:v>3</c:v>
                </c:pt>
                <c:pt idx="928">
                  <c:v>3</c:v>
                </c:pt>
                <c:pt idx="929">
                  <c:v>3</c:v>
                </c:pt>
                <c:pt idx="930">
                  <c:v>3</c:v>
                </c:pt>
                <c:pt idx="931">
                  <c:v>3</c:v>
                </c:pt>
                <c:pt idx="932">
                  <c:v>3</c:v>
                </c:pt>
                <c:pt idx="933">
                  <c:v>3</c:v>
                </c:pt>
                <c:pt idx="934">
                  <c:v>3</c:v>
                </c:pt>
                <c:pt idx="935">
                  <c:v>3</c:v>
                </c:pt>
                <c:pt idx="936">
                  <c:v>3</c:v>
                </c:pt>
                <c:pt idx="937">
                  <c:v>3</c:v>
                </c:pt>
                <c:pt idx="938">
                  <c:v>3</c:v>
                </c:pt>
                <c:pt idx="939">
                  <c:v>3</c:v>
                </c:pt>
                <c:pt idx="940">
                  <c:v>3</c:v>
                </c:pt>
                <c:pt idx="941">
                  <c:v>3</c:v>
                </c:pt>
                <c:pt idx="942">
                  <c:v>3</c:v>
                </c:pt>
                <c:pt idx="943">
                  <c:v>3</c:v>
                </c:pt>
                <c:pt idx="944">
                  <c:v>3</c:v>
                </c:pt>
                <c:pt idx="945">
                  <c:v>3</c:v>
                </c:pt>
                <c:pt idx="946">
                  <c:v>3</c:v>
                </c:pt>
                <c:pt idx="947">
                  <c:v>3</c:v>
                </c:pt>
                <c:pt idx="948">
                  <c:v>3</c:v>
                </c:pt>
                <c:pt idx="949">
                  <c:v>3</c:v>
                </c:pt>
                <c:pt idx="950">
                  <c:v>3</c:v>
                </c:pt>
                <c:pt idx="951">
                  <c:v>3</c:v>
                </c:pt>
                <c:pt idx="952">
                  <c:v>3</c:v>
                </c:pt>
                <c:pt idx="953">
                  <c:v>3</c:v>
                </c:pt>
                <c:pt idx="954">
                  <c:v>3</c:v>
                </c:pt>
                <c:pt idx="955">
                  <c:v>3</c:v>
                </c:pt>
                <c:pt idx="956">
                  <c:v>3</c:v>
                </c:pt>
                <c:pt idx="957">
                  <c:v>3</c:v>
                </c:pt>
                <c:pt idx="958">
                  <c:v>3</c:v>
                </c:pt>
                <c:pt idx="959">
                  <c:v>3</c:v>
                </c:pt>
                <c:pt idx="960">
                  <c:v>3</c:v>
                </c:pt>
                <c:pt idx="961">
                  <c:v>3</c:v>
                </c:pt>
                <c:pt idx="962">
                  <c:v>3</c:v>
                </c:pt>
                <c:pt idx="963">
                  <c:v>3</c:v>
                </c:pt>
                <c:pt idx="964">
                  <c:v>3</c:v>
                </c:pt>
                <c:pt idx="965">
                  <c:v>3</c:v>
                </c:pt>
                <c:pt idx="966">
                  <c:v>3</c:v>
                </c:pt>
                <c:pt idx="967">
                  <c:v>3</c:v>
                </c:pt>
                <c:pt idx="968">
                  <c:v>3</c:v>
                </c:pt>
                <c:pt idx="969">
                  <c:v>3</c:v>
                </c:pt>
                <c:pt idx="970">
                  <c:v>3</c:v>
                </c:pt>
                <c:pt idx="971">
                  <c:v>3</c:v>
                </c:pt>
                <c:pt idx="972">
                  <c:v>3</c:v>
                </c:pt>
                <c:pt idx="973">
                  <c:v>3</c:v>
                </c:pt>
                <c:pt idx="974">
                  <c:v>3</c:v>
                </c:pt>
                <c:pt idx="975">
                  <c:v>3</c:v>
                </c:pt>
                <c:pt idx="976">
                  <c:v>3</c:v>
                </c:pt>
                <c:pt idx="977">
                  <c:v>3</c:v>
                </c:pt>
                <c:pt idx="978">
                  <c:v>3</c:v>
                </c:pt>
                <c:pt idx="979">
                  <c:v>3</c:v>
                </c:pt>
                <c:pt idx="980">
                  <c:v>3</c:v>
                </c:pt>
                <c:pt idx="981">
                  <c:v>3</c:v>
                </c:pt>
                <c:pt idx="982">
                  <c:v>3</c:v>
                </c:pt>
                <c:pt idx="983">
                  <c:v>3</c:v>
                </c:pt>
                <c:pt idx="984">
                  <c:v>3</c:v>
                </c:pt>
                <c:pt idx="985">
                  <c:v>3</c:v>
                </c:pt>
                <c:pt idx="986">
                  <c:v>3</c:v>
                </c:pt>
                <c:pt idx="987">
                  <c:v>3</c:v>
                </c:pt>
                <c:pt idx="988">
                  <c:v>3</c:v>
                </c:pt>
                <c:pt idx="989">
                  <c:v>3</c:v>
                </c:pt>
                <c:pt idx="990">
                  <c:v>3</c:v>
                </c:pt>
                <c:pt idx="991">
                  <c:v>3</c:v>
                </c:pt>
                <c:pt idx="992">
                  <c:v>3</c:v>
                </c:pt>
                <c:pt idx="993">
                  <c:v>3</c:v>
                </c:pt>
                <c:pt idx="994">
                  <c:v>3</c:v>
                </c:pt>
                <c:pt idx="995">
                  <c:v>3</c:v>
                </c:pt>
                <c:pt idx="996">
                  <c:v>3</c:v>
                </c:pt>
                <c:pt idx="997">
                  <c:v>3</c:v>
                </c:pt>
                <c:pt idx="998">
                  <c:v>3</c:v>
                </c:pt>
                <c:pt idx="999">
                  <c:v>3</c:v>
                </c:pt>
                <c:pt idx="1000">
                  <c:v>3</c:v>
                </c:pt>
                <c:pt idx="1001">
                  <c:v>3</c:v>
                </c:pt>
                <c:pt idx="1002">
                  <c:v>3</c:v>
                </c:pt>
                <c:pt idx="1003">
                  <c:v>3</c:v>
                </c:pt>
                <c:pt idx="1004">
                  <c:v>3</c:v>
                </c:pt>
                <c:pt idx="1005">
                  <c:v>3</c:v>
                </c:pt>
                <c:pt idx="1006">
                  <c:v>3</c:v>
                </c:pt>
                <c:pt idx="1007">
                  <c:v>3</c:v>
                </c:pt>
                <c:pt idx="1008">
                  <c:v>3</c:v>
                </c:pt>
                <c:pt idx="1009">
                  <c:v>3</c:v>
                </c:pt>
                <c:pt idx="1010">
                  <c:v>3</c:v>
                </c:pt>
                <c:pt idx="1011">
                  <c:v>3</c:v>
                </c:pt>
                <c:pt idx="1012">
                  <c:v>3</c:v>
                </c:pt>
                <c:pt idx="1013">
                  <c:v>3</c:v>
                </c:pt>
                <c:pt idx="1014">
                  <c:v>3</c:v>
                </c:pt>
                <c:pt idx="1015">
                  <c:v>3</c:v>
                </c:pt>
                <c:pt idx="1016">
                  <c:v>3</c:v>
                </c:pt>
                <c:pt idx="1017">
                  <c:v>3</c:v>
                </c:pt>
                <c:pt idx="1018">
                  <c:v>3</c:v>
                </c:pt>
                <c:pt idx="1019">
                  <c:v>3</c:v>
                </c:pt>
                <c:pt idx="1020">
                  <c:v>3</c:v>
                </c:pt>
                <c:pt idx="1021">
                  <c:v>3</c:v>
                </c:pt>
                <c:pt idx="1022">
                  <c:v>3</c:v>
                </c:pt>
                <c:pt idx="1023">
                  <c:v>3</c:v>
                </c:pt>
                <c:pt idx="1024">
                  <c:v>3</c:v>
                </c:pt>
                <c:pt idx="1025">
                  <c:v>3</c:v>
                </c:pt>
                <c:pt idx="1026">
                  <c:v>3</c:v>
                </c:pt>
                <c:pt idx="1027">
                  <c:v>3</c:v>
                </c:pt>
                <c:pt idx="1028">
                  <c:v>3</c:v>
                </c:pt>
                <c:pt idx="1029">
                  <c:v>3</c:v>
                </c:pt>
                <c:pt idx="1030">
                  <c:v>3</c:v>
                </c:pt>
                <c:pt idx="1031">
                  <c:v>3</c:v>
                </c:pt>
                <c:pt idx="1032">
                  <c:v>3</c:v>
                </c:pt>
                <c:pt idx="1033">
                  <c:v>3</c:v>
                </c:pt>
                <c:pt idx="1034">
                  <c:v>3</c:v>
                </c:pt>
                <c:pt idx="1035">
                  <c:v>3</c:v>
                </c:pt>
                <c:pt idx="1036">
                  <c:v>3</c:v>
                </c:pt>
                <c:pt idx="1037">
                  <c:v>3</c:v>
                </c:pt>
                <c:pt idx="1038">
                  <c:v>3</c:v>
                </c:pt>
                <c:pt idx="1039">
                  <c:v>3</c:v>
                </c:pt>
                <c:pt idx="1040">
                  <c:v>3</c:v>
                </c:pt>
                <c:pt idx="1041">
                  <c:v>3</c:v>
                </c:pt>
                <c:pt idx="1042">
                  <c:v>3</c:v>
                </c:pt>
                <c:pt idx="1043">
                  <c:v>3</c:v>
                </c:pt>
                <c:pt idx="1044">
                  <c:v>3</c:v>
                </c:pt>
                <c:pt idx="1045">
                  <c:v>3</c:v>
                </c:pt>
                <c:pt idx="1046">
                  <c:v>3</c:v>
                </c:pt>
                <c:pt idx="1047">
                  <c:v>3</c:v>
                </c:pt>
                <c:pt idx="1048">
                  <c:v>3</c:v>
                </c:pt>
                <c:pt idx="1049">
                  <c:v>3</c:v>
                </c:pt>
                <c:pt idx="1050">
                  <c:v>3</c:v>
                </c:pt>
                <c:pt idx="1051">
                  <c:v>3</c:v>
                </c:pt>
                <c:pt idx="1052">
                  <c:v>3</c:v>
                </c:pt>
                <c:pt idx="1053">
                  <c:v>3</c:v>
                </c:pt>
                <c:pt idx="1054">
                  <c:v>3</c:v>
                </c:pt>
                <c:pt idx="1055">
                  <c:v>3</c:v>
                </c:pt>
                <c:pt idx="1056">
                  <c:v>3</c:v>
                </c:pt>
                <c:pt idx="1057">
                  <c:v>3</c:v>
                </c:pt>
                <c:pt idx="1058">
                  <c:v>3</c:v>
                </c:pt>
                <c:pt idx="1059">
                  <c:v>3</c:v>
                </c:pt>
                <c:pt idx="1060">
                  <c:v>3</c:v>
                </c:pt>
                <c:pt idx="1061">
                  <c:v>3</c:v>
                </c:pt>
                <c:pt idx="1062">
                  <c:v>3</c:v>
                </c:pt>
                <c:pt idx="1063">
                  <c:v>3</c:v>
                </c:pt>
                <c:pt idx="1064">
                  <c:v>3</c:v>
                </c:pt>
                <c:pt idx="1065">
                  <c:v>3</c:v>
                </c:pt>
                <c:pt idx="1066">
                  <c:v>3</c:v>
                </c:pt>
                <c:pt idx="1067">
                  <c:v>3</c:v>
                </c:pt>
                <c:pt idx="1068">
                  <c:v>3</c:v>
                </c:pt>
                <c:pt idx="1069">
                  <c:v>3</c:v>
                </c:pt>
                <c:pt idx="1070">
                  <c:v>3</c:v>
                </c:pt>
                <c:pt idx="1071">
                  <c:v>3</c:v>
                </c:pt>
                <c:pt idx="1072">
                  <c:v>3</c:v>
                </c:pt>
                <c:pt idx="1073">
                  <c:v>3</c:v>
                </c:pt>
                <c:pt idx="1074">
                  <c:v>3</c:v>
                </c:pt>
                <c:pt idx="1075">
                  <c:v>3</c:v>
                </c:pt>
                <c:pt idx="1076">
                  <c:v>3</c:v>
                </c:pt>
                <c:pt idx="1077">
                  <c:v>3</c:v>
                </c:pt>
                <c:pt idx="1078">
                  <c:v>3</c:v>
                </c:pt>
                <c:pt idx="1079">
                  <c:v>3</c:v>
                </c:pt>
                <c:pt idx="1080">
                  <c:v>3</c:v>
                </c:pt>
                <c:pt idx="1081">
                  <c:v>3</c:v>
                </c:pt>
                <c:pt idx="1082">
                  <c:v>3</c:v>
                </c:pt>
                <c:pt idx="1083">
                  <c:v>3</c:v>
                </c:pt>
                <c:pt idx="1084">
                  <c:v>3</c:v>
                </c:pt>
                <c:pt idx="1085">
                  <c:v>3</c:v>
                </c:pt>
                <c:pt idx="1086">
                  <c:v>3</c:v>
                </c:pt>
                <c:pt idx="1087">
                  <c:v>3</c:v>
                </c:pt>
                <c:pt idx="1088">
                  <c:v>3</c:v>
                </c:pt>
                <c:pt idx="1089">
                  <c:v>3</c:v>
                </c:pt>
                <c:pt idx="1090">
                  <c:v>3</c:v>
                </c:pt>
                <c:pt idx="1091">
                  <c:v>3</c:v>
                </c:pt>
                <c:pt idx="1092">
                  <c:v>3</c:v>
                </c:pt>
                <c:pt idx="1093">
                  <c:v>3</c:v>
                </c:pt>
                <c:pt idx="1094">
                  <c:v>3</c:v>
                </c:pt>
                <c:pt idx="1095">
                  <c:v>3</c:v>
                </c:pt>
                <c:pt idx="1096">
                  <c:v>3</c:v>
                </c:pt>
                <c:pt idx="1097">
                  <c:v>3</c:v>
                </c:pt>
                <c:pt idx="1098">
                  <c:v>3</c:v>
                </c:pt>
                <c:pt idx="1099">
                  <c:v>3</c:v>
                </c:pt>
                <c:pt idx="1100">
                  <c:v>3</c:v>
                </c:pt>
                <c:pt idx="1101">
                  <c:v>3</c:v>
                </c:pt>
                <c:pt idx="1102">
                  <c:v>3</c:v>
                </c:pt>
                <c:pt idx="1103">
                  <c:v>3</c:v>
                </c:pt>
                <c:pt idx="1104">
                  <c:v>3</c:v>
                </c:pt>
                <c:pt idx="1105">
                  <c:v>3</c:v>
                </c:pt>
                <c:pt idx="1106">
                  <c:v>3</c:v>
                </c:pt>
                <c:pt idx="1107">
                  <c:v>3</c:v>
                </c:pt>
                <c:pt idx="1108">
                  <c:v>3</c:v>
                </c:pt>
                <c:pt idx="1109">
                  <c:v>3</c:v>
                </c:pt>
                <c:pt idx="1110">
                  <c:v>3</c:v>
                </c:pt>
                <c:pt idx="1111">
                  <c:v>3</c:v>
                </c:pt>
                <c:pt idx="1112">
                  <c:v>3</c:v>
                </c:pt>
                <c:pt idx="1113">
                  <c:v>3</c:v>
                </c:pt>
                <c:pt idx="1114">
                  <c:v>3</c:v>
                </c:pt>
                <c:pt idx="1115">
                  <c:v>3</c:v>
                </c:pt>
                <c:pt idx="1116">
                  <c:v>3</c:v>
                </c:pt>
                <c:pt idx="1117">
                  <c:v>3</c:v>
                </c:pt>
                <c:pt idx="1118">
                  <c:v>3</c:v>
                </c:pt>
                <c:pt idx="1119">
                  <c:v>3</c:v>
                </c:pt>
                <c:pt idx="1120">
                  <c:v>3</c:v>
                </c:pt>
                <c:pt idx="1121">
                  <c:v>3</c:v>
                </c:pt>
                <c:pt idx="1122">
                  <c:v>3</c:v>
                </c:pt>
                <c:pt idx="1123">
                  <c:v>3</c:v>
                </c:pt>
                <c:pt idx="1124">
                  <c:v>3</c:v>
                </c:pt>
                <c:pt idx="1125">
                  <c:v>3</c:v>
                </c:pt>
                <c:pt idx="1126">
                  <c:v>3</c:v>
                </c:pt>
                <c:pt idx="1127">
                  <c:v>3</c:v>
                </c:pt>
                <c:pt idx="1128">
                  <c:v>3</c:v>
                </c:pt>
                <c:pt idx="1129">
                  <c:v>3</c:v>
                </c:pt>
                <c:pt idx="1130">
                  <c:v>3</c:v>
                </c:pt>
                <c:pt idx="1131">
                  <c:v>3</c:v>
                </c:pt>
                <c:pt idx="1132">
                  <c:v>3</c:v>
                </c:pt>
                <c:pt idx="1133">
                  <c:v>3</c:v>
                </c:pt>
                <c:pt idx="1134">
                  <c:v>3</c:v>
                </c:pt>
                <c:pt idx="1135">
                  <c:v>3</c:v>
                </c:pt>
                <c:pt idx="1136">
                  <c:v>3</c:v>
                </c:pt>
                <c:pt idx="1137">
                  <c:v>3</c:v>
                </c:pt>
                <c:pt idx="1138">
                  <c:v>3</c:v>
                </c:pt>
                <c:pt idx="1139">
                  <c:v>3</c:v>
                </c:pt>
                <c:pt idx="1140">
                  <c:v>3</c:v>
                </c:pt>
                <c:pt idx="1141">
                  <c:v>3</c:v>
                </c:pt>
                <c:pt idx="1142">
                  <c:v>3</c:v>
                </c:pt>
                <c:pt idx="1143">
                  <c:v>3</c:v>
                </c:pt>
                <c:pt idx="1144">
                  <c:v>3</c:v>
                </c:pt>
                <c:pt idx="1145">
                  <c:v>3</c:v>
                </c:pt>
                <c:pt idx="1146">
                  <c:v>3</c:v>
                </c:pt>
                <c:pt idx="1147">
                  <c:v>3</c:v>
                </c:pt>
                <c:pt idx="1148">
                  <c:v>3</c:v>
                </c:pt>
                <c:pt idx="1149">
                  <c:v>3</c:v>
                </c:pt>
                <c:pt idx="1150">
                  <c:v>3</c:v>
                </c:pt>
                <c:pt idx="1151">
                  <c:v>3</c:v>
                </c:pt>
                <c:pt idx="1152">
                  <c:v>3</c:v>
                </c:pt>
                <c:pt idx="1153">
                  <c:v>3</c:v>
                </c:pt>
                <c:pt idx="1154">
                  <c:v>3</c:v>
                </c:pt>
                <c:pt idx="1155">
                  <c:v>3</c:v>
                </c:pt>
                <c:pt idx="1156">
                  <c:v>3</c:v>
                </c:pt>
                <c:pt idx="1157">
                  <c:v>3</c:v>
                </c:pt>
                <c:pt idx="1158">
                  <c:v>3</c:v>
                </c:pt>
                <c:pt idx="1159">
                  <c:v>3</c:v>
                </c:pt>
                <c:pt idx="1160">
                  <c:v>3</c:v>
                </c:pt>
                <c:pt idx="1161">
                  <c:v>3</c:v>
                </c:pt>
                <c:pt idx="1162">
                  <c:v>3</c:v>
                </c:pt>
                <c:pt idx="1163">
                  <c:v>3</c:v>
                </c:pt>
                <c:pt idx="1164">
                  <c:v>3</c:v>
                </c:pt>
                <c:pt idx="1165">
                  <c:v>3</c:v>
                </c:pt>
                <c:pt idx="1166">
                  <c:v>3</c:v>
                </c:pt>
                <c:pt idx="1167">
                  <c:v>3</c:v>
                </c:pt>
                <c:pt idx="1168">
                  <c:v>3</c:v>
                </c:pt>
                <c:pt idx="1169">
                  <c:v>3</c:v>
                </c:pt>
                <c:pt idx="1170">
                  <c:v>3</c:v>
                </c:pt>
                <c:pt idx="1171">
                  <c:v>3</c:v>
                </c:pt>
                <c:pt idx="1172">
                  <c:v>3</c:v>
                </c:pt>
                <c:pt idx="1173">
                  <c:v>3</c:v>
                </c:pt>
                <c:pt idx="1174">
                  <c:v>3</c:v>
                </c:pt>
                <c:pt idx="1175">
                  <c:v>3</c:v>
                </c:pt>
                <c:pt idx="1176">
                  <c:v>3</c:v>
                </c:pt>
                <c:pt idx="1177">
                  <c:v>3</c:v>
                </c:pt>
                <c:pt idx="1178">
                  <c:v>3</c:v>
                </c:pt>
                <c:pt idx="1179">
                  <c:v>3</c:v>
                </c:pt>
                <c:pt idx="1180">
                  <c:v>3</c:v>
                </c:pt>
                <c:pt idx="1181">
                  <c:v>3</c:v>
                </c:pt>
                <c:pt idx="1182">
                  <c:v>3</c:v>
                </c:pt>
                <c:pt idx="1183">
                  <c:v>3</c:v>
                </c:pt>
                <c:pt idx="1184">
                  <c:v>3</c:v>
                </c:pt>
                <c:pt idx="1185">
                  <c:v>3</c:v>
                </c:pt>
                <c:pt idx="1186">
                  <c:v>3</c:v>
                </c:pt>
                <c:pt idx="1187">
                  <c:v>3</c:v>
                </c:pt>
                <c:pt idx="1188">
                  <c:v>3</c:v>
                </c:pt>
                <c:pt idx="1189">
                  <c:v>3</c:v>
                </c:pt>
                <c:pt idx="1190">
                  <c:v>3</c:v>
                </c:pt>
                <c:pt idx="1191">
                  <c:v>3</c:v>
                </c:pt>
                <c:pt idx="1192">
                  <c:v>3</c:v>
                </c:pt>
                <c:pt idx="1193">
                  <c:v>3</c:v>
                </c:pt>
                <c:pt idx="1194">
                  <c:v>3</c:v>
                </c:pt>
                <c:pt idx="1195">
                  <c:v>3</c:v>
                </c:pt>
                <c:pt idx="1196">
                  <c:v>3</c:v>
                </c:pt>
                <c:pt idx="1197">
                  <c:v>3</c:v>
                </c:pt>
                <c:pt idx="1198">
                  <c:v>3</c:v>
                </c:pt>
                <c:pt idx="1199">
                  <c:v>3</c:v>
                </c:pt>
                <c:pt idx="1200">
                  <c:v>3</c:v>
                </c:pt>
                <c:pt idx="1201">
                  <c:v>3</c:v>
                </c:pt>
                <c:pt idx="1202">
                  <c:v>3</c:v>
                </c:pt>
                <c:pt idx="1203">
                  <c:v>3</c:v>
                </c:pt>
                <c:pt idx="1204">
                  <c:v>3</c:v>
                </c:pt>
                <c:pt idx="1205">
                  <c:v>3</c:v>
                </c:pt>
                <c:pt idx="1206">
                  <c:v>3</c:v>
                </c:pt>
                <c:pt idx="1207">
                  <c:v>3</c:v>
                </c:pt>
                <c:pt idx="1208">
                  <c:v>3</c:v>
                </c:pt>
                <c:pt idx="1209">
                  <c:v>3</c:v>
                </c:pt>
                <c:pt idx="1210">
                  <c:v>3</c:v>
                </c:pt>
                <c:pt idx="1211">
                  <c:v>3</c:v>
                </c:pt>
                <c:pt idx="1212">
                  <c:v>3</c:v>
                </c:pt>
                <c:pt idx="1213">
                  <c:v>3</c:v>
                </c:pt>
                <c:pt idx="1214">
                  <c:v>3</c:v>
                </c:pt>
                <c:pt idx="1215">
                  <c:v>3</c:v>
                </c:pt>
                <c:pt idx="1216">
                  <c:v>3</c:v>
                </c:pt>
                <c:pt idx="1217">
                  <c:v>3</c:v>
                </c:pt>
                <c:pt idx="1218">
                  <c:v>3</c:v>
                </c:pt>
                <c:pt idx="1219">
                  <c:v>3</c:v>
                </c:pt>
                <c:pt idx="1220">
                  <c:v>3</c:v>
                </c:pt>
                <c:pt idx="1221">
                  <c:v>3</c:v>
                </c:pt>
                <c:pt idx="1222">
                  <c:v>3</c:v>
                </c:pt>
                <c:pt idx="1223">
                  <c:v>3</c:v>
                </c:pt>
                <c:pt idx="1224">
                  <c:v>3</c:v>
                </c:pt>
                <c:pt idx="1225">
                  <c:v>3</c:v>
                </c:pt>
                <c:pt idx="1226">
                  <c:v>3</c:v>
                </c:pt>
                <c:pt idx="1227">
                  <c:v>3</c:v>
                </c:pt>
                <c:pt idx="1228">
                  <c:v>3</c:v>
                </c:pt>
                <c:pt idx="1229">
                  <c:v>3</c:v>
                </c:pt>
                <c:pt idx="1230">
                  <c:v>3</c:v>
                </c:pt>
                <c:pt idx="1231">
                  <c:v>3</c:v>
                </c:pt>
                <c:pt idx="1232">
                  <c:v>3</c:v>
                </c:pt>
                <c:pt idx="1233">
                  <c:v>3</c:v>
                </c:pt>
                <c:pt idx="1234">
                  <c:v>3</c:v>
                </c:pt>
                <c:pt idx="1235">
                  <c:v>3</c:v>
                </c:pt>
                <c:pt idx="1236">
                  <c:v>3</c:v>
                </c:pt>
                <c:pt idx="1237">
                  <c:v>3</c:v>
                </c:pt>
                <c:pt idx="1238">
                  <c:v>3</c:v>
                </c:pt>
                <c:pt idx="1239">
                  <c:v>3</c:v>
                </c:pt>
                <c:pt idx="1240">
                  <c:v>3</c:v>
                </c:pt>
                <c:pt idx="1241">
                  <c:v>3</c:v>
                </c:pt>
                <c:pt idx="1242">
                  <c:v>3</c:v>
                </c:pt>
                <c:pt idx="1243">
                  <c:v>3</c:v>
                </c:pt>
                <c:pt idx="1244">
                  <c:v>3</c:v>
                </c:pt>
                <c:pt idx="1245">
                  <c:v>3</c:v>
                </c:pt>
                <c:pt idx="1246">
                  <c:v>3</c:v>
                </c:pt>
                <c:pt idx="1247">
                  <c:v>3</c:v>
                </c:pt>
                <c:pt idx="1248">
                  <c:v>3</c:v>
                </c:pt>
                <c:pt idx="1249">
                  <c:v>3</c:v>
                </c:pt>
                <c:pt idx="1250">
                  <c:v>3</c:v>
                </c:pt>
                <c:pt idx="1251">
                  <c:v>3</c:v>
                </c:pt>
                <c:pt idx="1252">
                  <c:v>3</c:v>
                </c:pt>
                <c:pt idx="1253">
                  <c:v>3</c:v>
                </c:pt>
                <c:pt idx="1254">
                  <c:v>3</c:v>
                </c:pt>
                <c:pt idx="1255">
                  <c:v>3</c:v>
                </c:pt>
                <c:pt idx="1256">
                  <c:v>3</c:v>
                </c:pt>
                <c:pt idx="1257">
                  <c:v>3</c:v>
                </c:pt>
                <c:pt idx="1258">
                  <c:v>3</c:v>
                </c:pt>
                <c:pt idx="1259">
                  <c:v>3</c:v>
                </c:pt>
                <c:pt idx="1260">
                  <c:v>3</c:v>
                </c:pt>
                <c:pt idx="1261">
                  <c:v>3</c:v>
                </c:pt>
                <c:pt idx="1262">
                  <c:v>3</c:v>
                </c:pt>
                <c:pt idx="1263">
                  <c:v>3</c:v>
                </c:pt>
                <c:pt idx="1264">
                  <c:v>3</c:v>
                </c:pt>
                <c:pt idx="1265">
                  <c:v>3</c:v>
                </c:pt>
                <c:pt idx="1266">
                  <c:v>3</c:v>
                </c:pt>
                <c:pt idx="1267">
                  <c:v>3</c:v>
                </c:pt>
                <c:pt idx="1268">
                  <c:v>3</c:v>
                </c:pt>
                <c:pt idx="1269">
                  <c:v>3</c:v>
                </c:pt>
                <c:pt idx="1270">
                  <c:v>3</c:v>
                </c:pt>
                <c:pt idx="1271">
                  <c:v>3</c:v>
                </c:pt>
                <c:pt idx="1272">
                  <c:v>3</c:v>
                </c:pt>
                <c:pt idx="1273">
                  <c:v>3</c:v>
                </c:pt>
                <c:pt idx="1274">
                  <c:v>3</c:v>
                </c:pt>
                <c:pt idx="1275">
                  <c:v>3</c:v>
                </c:pt>
                <c:pt idx="1276">
                  <c:v>3</c:v>
                </c:pt>
                <c:pt idx="1277">
                  <c:v>3</c:v>
                </c:pt>
                <c:pt idx="1278">
                  <c:v>3</c:v>
                </c:pt>
                <c:pt idx="1279">
                  <c:v>3</c:v>
                </c:pt>
                <c:pt idx="1280">
                  <c:v>3</c:v>
                </c:pt>
                <c:pt idx="1281">
                  <c:v>3</c:v>
                </c:pt>
                <c:pt idx="1282">
                  <c:v>3</c:v>
                </c:pt>
                <c:pt idx="1283">
                  <c:v>3</c:v>
                </c:pt>
                <c:pt idx="1284">
                  <c:v>3</c:v>
                </c:pt>
                <c:pt idx="1285">
                  <c:v>3</c:v>
                </c:pt>
                <c:pt idx="1286">
                  <c:v>3</c:v>
                </c:pt>
                <c:pt idx="1287">
                  <c:v>3</c:v>
                </c:pt>
                <c:pt idx="1288">
                  <c:v>3</c:v>
                </c:pt>
                <c:pt idx="1289">
                  <c:v>3</c:v>
                </c:pt>
                <c:pt idx="1290">
                  <c:v>3</c:v>
                </c:pt>
                <c:pt idx="1291">
                  <c:v>3</c:v>
                </c:pt>
                <c:pt idx="1292">
                  <c:v>3</c:v>
                </c:pt>
                <c:pt idx="1293">
                  <c:v>3</c:v>
                </c:pt>
                <c:pt idx="1294">
                  <c:v>3</c:v>
                </c:pt>
                <c:pt idx="1295">
                  <c:v>3</c:v>
                </c:pt>
                <c:pt idx="1296">
                  <c:v>3</c:v>
                </c:pt>
                <c:pt idx="1297">
                  <c:v>3</c:v>
                </c:pt>
                <c:pt idx="1298">
                  <c:v>3</c:v>
                </c:pt>
                <c:pt idx="1299">
                  <c:v>3</c:v>
                </c:pt>
                <c:pt idx="1300">
                  <c:v>3</c:v>
                </c:pt>
                <c:pt idx="1301">
                  <c:v>3</c:v>
                </c:pt>
                <c:pt idx="1302">
                  <c:v>3</c:v>
                </c:pt>
                <c:pt idx="1303">
                  <c:v>3</c:v>
                </c:pt>
                <c:pt idx="1304">
                  <c:v>3</c:v>
                </c:pt>
                <c:pt idx="1305">
                  <c:v>3</c:v>
                </c:pt>
                <c:pt idx="1306">
                  <c:v>3</c:v>
                </c:pt>
                <c:pt idx="1307">
                  <c:v>3</c:v>
                </c:pt>
                <c:pt idx="1308">
                  <c:v>3</c:v>
                </c:pt>
                <c:pt idx="1309">
                  <c:v>3</c:v>
                </c:pt>
                <c:pt idx="1310">
                  <c:v>3</c:v>
                </c:pt>
                <c:pt idx="1311">
                  <c:v>3</c:v>
                </c:pt>
                <c:pt idx="1312">
                  <c:v>3</c:v>
                </c:pt>
                <c:pt idx="1313">
                  <c:v>3</c:v>
                </c:pt>
                <c:pt idx="1314">
                  <c:v>3</c:v>
                </c:pt>
                <c:pt idx="1315">
                  <c:v>3</c:v>
                </c:pt>
                <c:pt idx="1316">
                  <c:v>3</c:v>
                </c:pt>
                <c:pt idx="1317">
                  <c:v>3</c:v>
                </c:pt>
                <c:pt idx="1318">
                  <c:v>3</c:v>
                </c:pt>
                <c:pt idx="1319">
                  <c:v>3</c:v>
                </c:pt>
                <c:pt idx="1320">
                  <c:v>3</c:v>
                </c:pt>
                <c:pt idx="1321">
                  <c:v>3</c:v>
                </c:pt>
                <c:pt idx="1322">
                  <c:v>3</c:v>
                </c:pt>
                <c:pt idx="1323">
                  <c:v>3</c:v>
                </c:pt>
                <c:pt idx="1324">
                  <c:v>3</c:v>
                </c:pt>
                <c:pt idx="1325">
                  <c:v>3</c:v>
                </c:pt>
                <c:pt idx="1326">
                  <c:v>3</c:v>
                </c:pt>
                <c:pt idx="1327">
                  <c:v>3</c:v>
                </c:pt>
                <c:pt idx="1328">
                  <c:v>3</c:v>
                </c:pt>
                <c:pt idx="1329">
                  <c:v>3</c:v>
                </c:pt>
                <c:pt idx="1330">
                  <c:v>3</c:v>
                </c:pt>
                <c:pt idx="1331">
                  <c:v>3</c:v>
                </c:pt>
                <c:pt idx="1332">
                  <c:v>3</c:v>
                </c:pt>
                <c:pt idx="1333">
                  <c:v>3</c:v>
                </c:pt>
                <c:pt idx="1334">
                  <c:v>3</c:v>
                </c:pt>
                <c:pt idx="1335">
                  <c:v>3</c:v>
                </c:pt>
                <c:pt idx="1336">
                  <c:v>3</c:v>
                </c:pt>
                <c:pt idx="1337">
                  <c:v>3</c:v>
                </c:pt>
                <c:pt idx="1338">
                  <c:v>3</c:v>
                </c:pt>
                <c:pt idx="1339">
                  <c:v>3</c:v>
                </c:pt>
                <c:pt idx="1340">
                  <c:v>3</c:v>
                </c:pt>
                <c:pt idx="1341">
                  <c:v>3</c:v>
                </c:pt>
                <c:pt idx="1342">
                  <c:v>3</c:v>
                </c:pt>
                <c:pt idx="1343">
                  <c:v>3</c:v>
                </c:pt>
                <c:pt idx="1344">
                  <c:v>3</c:v>
                </c:pt>
                <c:pt idx="1345">
                  <c:v>3</c:v>
                </c:pt>
                <c:pt idx="1346">
                  <c:v>3</c:v>
                </c:pt>
                <c:pt idx="1347">
                  <c:v>3</c:v>
                </c:pt>
                <c:pt idx="1348">
                  <c:v>3</c:v>
                </c:pt>
                <c:pt idx="1349">
                  <c:v>3</c:v>
                </c:pt>
                <c:pt idx="1350">
                  <c:v>3</c:v>
                </c:pt>
                <c:pt idx="1351">
                  <c:v>3</c:v>
                </c:pt>
                <c:pt idx="1352">
                  <c:v>3</c:v>
                </c:pt>
                <c:pt idx="1353">
                  <c:v>3</c:v>
                </c:pt>
                <c:pt idx="1354">
                  <c:v>3</c:v>
                </c:pt>
                <c:pt idx="1355">
                  <c:v>3</c:v>
                </c:pt>
                <c:pt idx="1356">
                  <c:v>3</c:v>
                </c:pt>
                <c:pt idx="1357">
                  <c:v>3</c:v>
                </c:pt>
                <c:pt idx="1358">
                  <c:v>3</c:v>
                </c:pt>
                <c:pt idx="1359">
                  <c:v>3</c:v>
                </c:pt>
                <c:pt idx="1360">
                  <c:v>3</c:v>
                </c:pt>
                <c:pt idx="1361">
                  <c:v>3</c:v>
                </c:pt>
                <c:pt idx="1362">
                  <c:v>3</c:v>
                </c:pt>
                <c:pt idx="1363">
                  <c:v>3</c:v>
                </c:pt>
                <c:pt idx="1364">
                  <c:v>3</c:v>
                </c:pt>
                <c:pt idx="1365">
                  <c:v>3</c:v>
                </c:pt>
                <c:pt idx="1366">
                  <c:v>3</c:v>
                </c:pt>
                <c:pt idx="1367">
                  <c:v>3</c:v>
                </c:pt>
                <c:pt idx="1368">
                  <c:v>3</c:v>
                </c:pt>
                <c:pt idx="1369">
                  <c:v>3</c:v>
                </c:pt>
                <c:pt idx="1370">
                  <c:v>3</c:v>
                </c:pt>
                <c:pt idx="1371">
                  <c:v>3</c:v>
                </c:pt>
                <c:pt idx="1372">
                  <c:v>3</c:v>
                </c:pt>
                <c:pt idx="1373">
                  <c:v>3</c:v>
                </c:pt>
                <c:pt idx="1374">
                  <c:v>3</c:v>
                </c:pt>
                <c:pt idx="1375">
                  <c:v>3</c:v>
                </c:pt>
                <c:pt idx="1376">
                  <c:v>3</c:v>
                </c:pt>
                <c:pt idx="1377">
                  <c:v>3</c:v>
                </c:pt>
                <c:pt idx="1378">
                  <c:v>3</c:v>
                </c:pt>
                <c:pt idx="1379">
                  <c:v>3</c:v>
                </c:pt>
                <c:pt idx="1380">
                  <c:v>3</c:v>
                </c:pt>
                <c:pt idx="1381">
                  <c:v>3</c:v>
                </c:pt>
                <c:pt idx="1382">
                  <c:v>3</c:v>
                </c:pt>
                <c:pt idx="1383">
                  <c:v>3</c:v>
                </c:pt>
                <c:pt idx="1384">
                  <c:v>3</c:v>
                </c:pt>
                <c:pt idx="1385">
                  <c:v>3</c:v>
                </c:pt>
                <c:pt idx="1386">
                  <c:v>3</c:v>
                </c:pt>
                <c:pt idx="1387">
                  <c:v>3</c:v>
                </c:pt>
                <c:pt idx="1388">
                  <c:v>3</c:v>
                </c:pt>
                <c:pt idx="1389">
                  <c:v>3</c:v>
                </c:pt>
                <c:pt idx="1390">
                  <c:v>3</c:v>
                </c:pt>
                <c:pt idx="1391">
                  <c:v>3</c:v>
                </c:pt>
                <c:pt idx="1392">
                  <c:v>3</c:v>
                </c:pt>
                <c:pt idx="1393">
                  <c:v>3</c:v>
                </c:pt>
                <c:pt idx="1394">
                  <c:v>3</c:v>
                </c:pt>
                <c:pt idx="1395">
                  <c:v>3</c:v>
                </c:pt>
                <c:pt idx="1396">
                  <c:v>3</c:v>
                </c:pt>
                <c:pt idx="1397">
                  <c:v>3</c:v>
                </c:pt>
                <c:pt idx="1398">
                  <c:v>3</c:v>
                </c:pt>
                <c:pt idx="1399">
                  <c:v>3</c:v>
                </c:pt>
                <c:pt idx="1400">
                  <c:v>3</c:v>
                </c:pt>
                <c:pt idx="1401">
                  <c:v>3</c:v>
                </c:pt>
                <c:pt idx="1402">
                  <c:v>3</c:v>
                </c:pt>
                <c:pt idx="1403">
                  <c:v>3</c:v>
                </c:pt>
                <c:pt idx="1404">
                  <c:v>3</c:v>
                </c:pt>
                <c:pt idx="1405">
                  <c:v>3</c:v>
                </c:pt>
                <c:pt idx="1406">
                  <c:v>3</c:v>
                </c:pt>
                <c:pt idx="1407">
                  <c:v>3</c:v>
                </c:pt>
                <c:pt idx="1408">
                  <c:v>3</c:v>
                </c:pt>
                <c:pt idx="1409">
                  <c:v>3</c:v>
                </c:pt>
                <c:pt idx="1410">
                  <c:v>3</c:v>
                </c:pt>
                <c:pt idx="1411">
                  <c:v>3</c:v>
                </c:pt>
                <c:pt idx="1412">
                  <c:v>3</c:v>
                </c:pt>
                <c:pt idx="1413">
                  <c:v>3</c:v>
                </c:pt>
                <c:pt idx="1414">
                  <c:v>3</c:v>
                </c:pt>
                <c:pt idx="1415">
                  <c:v>3</c:v>
                </c:pt>
                <c:pt idx="1416">
                  <c:v>3</c:v>
                </c:pt>
                <c:pt idx="1417">
                  <c:v>3</c:v>
                </c:pt>
                <c:pt idx="1418">
                  <c:v>3</c:v>
                </c:pt>
                <c:pt idx="1419">
                  <c:v>3</c:v>
                </c:pt>
                <c:pt idx="1420">
                  <c:v>3</c:v>
                </c:pt>
                <c:pt idx="1421">
                  <c:v>3</c:v>
                </c:pt>
                <c:pt idx="1422">
                  <c:v>3</c:v>
                </c:pt>
                <c:pt idx="1423">
                  <c:v>3</c:v>
                </c:pt>
                <c:pt idx="1424">
                  <c:v>3</c:v>
                </c:pt>
                <c:pt idx="1425">
                  <c:v>3</c:v>
                </c:pt>
                <c:pt idx="1426">
                  <c:v>3</c:v>
                </c:pt>
                <c:pt idx="1427">
                  <c:v>3</c:v>
                </c:pt>
                <c:pt idx="1428">
                  <c:v>3</c:v>
                </c:pt>
                <c:pt idx="1429">
                  <c:v>3</c:v>
                </c:pt>
                <c:pt idx="1430">
                  <c:v>3</c:v>
                </c:pt>
                <c:pt idx="1431">
                  <c:v>3</c:v>
                </c:pt>
                <c:pt idx="1432">
                  <c:v>3</c:v>
                </c:pt>
                <c:pt idx="1433">
                  <c:v>3</c:v>
                </c:pt>
                <c:pt idx="1434">
                  <c:v>3</c:v>
                </c:pt>
                <c:pt idx="1435">
                  <c:v>3</c:v>
                </c:pt>
                <c:pt idx="1436">
                  <c:v>3</c:v>
                </c:pt>
                <c:pt idx="1437">
                  <c:v>3</c:v>
                </c:pt>
                <c:pt idx="1438">
                  <c:v>3</c:v>
                </c:pt>
                <c:pt idx="1439">
                  <c:v>3</c:v>
                </c:pt>
                <c:pt idx="1440">
                  <c:v>3</c:v>
                </c:pt>
                <c:pt idx="1441">
                  <c:v>3</c:v>
                </c:pt>
                <c:pt idx="1442">
                  <c:v>3</c:v>
                </c:pt>
                <c:pt idx="1443">
                  <c:v>3</c:v>
                </c:pt>
                <c:pt idx="1444">
                  <c:v>3</c:v>
                </c:pt>
                <c:pt idx="1445">
                  <c:v>3</c:v>
                </c:pt>
                <c:pt idx="1446">
                  <c:v>3</c:v>
                </c:pt>
                <c:pt idx="1447">
                  <c:v>3</c:v>
                </c:pt>
                <c:pt idx="1448">
                  <c:v>3</c:v>
                </c:pt>
                <c:pt idx="1449">
                  <c:v>3</c:v>
                </c:pt>
                <c:pt idx="1450">
                  <c:v>3</c:v>
                </c:pt>
                <c:pt idx="1451">
                  <c:v>3</c:v>
                </c:pt>
                <c:pt idx="1452">
                  <c:v>3</c:v>
                </c:pt>
                <c:pt idx="1453">
                  <c:v>3</c:v>
                </c:pt>
                <c:pt idx="1454">
                  <c:v>3</c:v>
                </c:pt>
                <c:pt idx="1455">
                  <c:v>3</c:v>
                </c:pt>
                <c:pt idx="1456">
                  <c:v>3</c:v>
                </c:pt>
                <c:pt idx="1457">
                  <c:v>3</c:v>
                </c:pt>
                <c:pt idx="1458">
                  <c:v>3</c:v>
                </c:pt>
                <c:pt idx="1459">
                  <c:v>3</c:v>
                </c:pt>
                <c:pt idx="1460">
                  <c:v>3</c:v>
                </c:pt>
                <c:pt idx="1461">
                  <c:v>3</c:v>
                </c:pt>
                <c:pt idx="1462">
                  <c:v>3</c:v>
                </c:pt>
                <c:pt idx="1463">
                  <c:v>3</c:v>
                </c:pt>
                <c:pt idx="1464">
                  <c:v>3</c:v>
                </c:pt>
                <c:pt idx="1465">
                  <c:v>3</c:v>
                </c:pt>
                <c:pt idx="1466">
                  <c:v>3</c:v>
                </c:pt>
                <c:pt idx="1467">
                  <c:v>3</c:v>
                </c:pt>
                <c:pt idx="1468">
                  <c:v>3</c:v>
                </c:pt>
                <c:pt idx="1469">
                  <c:v>3</c:v>
                </c:pt>
                <c:pt idx="1470">
                  <c:v>3</c:v>
                </c:pt>
                <c:pt idx="1471">
                  <c:v>3</c:v>
                </c:pt>
                <c:pt idx="1472">
                  <c:v>3</c:v>
                </c:pt>
                <c:pt idx="1473">
                  <c:v>3</c:v>
                </c:pt>
                <c:pt idx="1474">
                  <c:v>3</c:v>
                </c:pt>
                <c:pt idx="1475">
                  <c:v>3</c:v>
                </c:pt>
                <c:pt idx="1476">
                  <c:v>3</c:v>
                </c:pt>
                <c:pt idx="1477">
                  <c:v>3</c:v>
                </c:pt>
                <c:pt idx="1478">
                  <c:v>3</c:v>
                </c:pt>
                <c:pt idx="1479">
                  <c:v>3</c:v>
                </c:pt>
                <c:pt idx="1480">
                  <c:v>3</c:v>
                </c:pt>
                <c:pt idx="1481">
                  <c:v>3</c:v>
                </c:pt>
                <c:pt idx="1482">
                  <c:v>3</c:v>
                </c:pt>
                <c:pt idx="1483">
                  <c:v>3</c:v>
                </c:pt>
                <c:pt idx="1484">
                  <c:v>3</c:v>
                </c:pt>
                <c:pt idx="1485">
                  <c:v>3</c:v>
                </c:pt>
                <c:pt idx="1486">
                  <c:v>3</c:v>
                </c:pt>
                <c:pt idx="1487">
                  <c:v>3</c:v>
                </c:pt>
                <c:pt idx="1488">
                  <c:v>3</c:v>
                </c:pt>
                <c:pt idx="1489">
                  <c:v>3</c:v>
                </c:pt>
                <c:pt idx="1490">
                  <c:v>3</c:v>
                </c:pt>
                <c:pt idx="1491">
                  <c:v>3</c:v>
                </c:pt>
                <c:pt idx="1492">
                  <c:v>3</c:v>
                </c:pt>
                <c:pt idx="1493">
                  <c:v>3</c:v>
                </c:pt>
                <c:pt idx="1494">
                  <c:v>3</c:v>
                </c:pt>
                <c:pt idx="1495">
                  <c:v>3</c:v>
                </c:pt>
                <c:pt idx="1496">
                  <c:v>3</c:v>
                </c:pt>
                <c:pt idx="1497">
                  <c:v>3</c:v>
                </c:pt>
                <c:pt idx="1498">
                  <c:v>3</c:v>
                </c:pt>
                <c:pt idx="1499">
                  <c:v>3</c:v>
                </c:pt>
                <c:pt idx="1500">
                  <c:v>3</c:v>
                </c:pt>
                <c:pt idx="1501">
                  <c:v>3</c:v>
                </c:pt>
                <c:pt idx="1502">
                  <c:v>3</c:v>
                </c:pt>
                <c:pt idx="1503">
                  <c:v>3</c:v>
                </c:pt>
                <c:pt idx="1504">
                  <c:v>3</c:v>
                </c:pt>
                <c:pt idx="1505">
                  <c:v>3</c:v>
                </c:pt>
                <c:pt idx="1506">
                  <c:v>3</c:v>
                </c:pt>
                <c:pt idx="1507">
                  <c:v>3</c:v>
                </c:pt>
                <c:pt idx="1508">
                  <c:v>3</c:v>
                </c:pt>
                <c:pt idx="1509">
                  <c:v>3</c:v>
                </c:pt>
                <c:pt idx="1510">
                  <c:v>3</c:v>
                </c:pt>
                <c:pt idx="1511">
                  <c:v>3</c:v>
                </c:pt>
                <c:pt idx="1512">
                  <c:v>3</c:v>
                </c:pt>
                <c:pt idx="1513">
                  <c:v>3</c:v>
                </c:pt>
                <c:pt idx="1514">
                  <c:v>3</c:v>
                </c:pt>
                <c:pt idx="1515">
                  <c:v>3</c:v>
                </c:pt>
                <c:pt idx="1516">
                  <c:v>3</c:v>
                </c:pt>
                <c:pt idx="1517">
                  <c:v>3</c:v>
                </c:pt>
                <c:pt idx="1518">
                  <c:v>3</c:v>
                </c:pt>
                <c:pt idx="1519">
                  <c:v>3</c:v>
                </c:pt>
                <c:pt idx="1520">
                  <c:v>3</c:v>
                </c:pt>
                <c:pt idx="1521">
                  <c:v>3</c:v>
                </c:pt>
                <c:pt idx="1522">
                  <c:v>3</c:v>
                </c:pt>
                <c:pt idx="1523">
                  <c:v>3</c:v>
                </c:pt>
                <c:pt idx="1524">
                  <c:v>3</c:v>
                </c:pt>
                <c:pt idx="1525">
                  <c:v>3</c:v>
                </c:pt>
                <c:pt idx="1526">
                  <c:v>3</c:v>
                </c:pt>
                <c:pt idx="1527">
                  <c:v>3</c:v>
                </c:pt>
                <c:pt idx="1528">
                  <c:v>3</c:v>
                </c:pt>
                <c:pt idx="1529">
                  <c:v>3</c:v>
                </c:pt>
                <c:pt idx="1530">
                  <c:v>3</c:v>
                </c:pt>
                <c:pt idx="1531">
                  <c:v>3</c:v>
                </c:pt>
                <c:pt idx="1532">
                  <c:v>3</c:v>
                </c:pt>
                <c:pt idx="1533">
                  <c:v>3</c:v>
                </c:pt>
                <c:pt idx="1534">
                  <c:v>3</c:v>
                </c:pt>
                <c:pt idx="1535">
                  <c:v>3</c:v>
                </c:pt>
                <c:pt idx="1536">
                  <c:v>3</c:v>
                </c:pt>
                <c:pt idx="1537">
                  <c:v>3</c:v>
                </c:pt>
                <c:pt idx="1538">
                  <c:v>3</c:v>
                </c:pt>
                <c:pt idx="1539">
                  <c:v>3</c:v>
                </c:pt>
                <c:pt idx="1540">
                  <c:v>3</c:v>
                </c:pt>
                <c:pt idx="1541">
                  <c:v>3</c:v>
                </c:pt>
                <c:pt idx="1542">
                  <c:v>3</c:v>
                </c:pt>
                <c:pt idx="1543">
                  <c:v>3</c:v>
                </c:pt>
                <c:pt idx="1544">
                  <c:v>3</c:v>
                </c:pt>
                <c:pt idx="1545">
                  <c:v>3</c:v>
                </c:pt>
                <c:pt idx="1546">
                  <c:v>3</c:v>
                </c:pt>
                <c:pt idx="1547">
                  <c:v>3</c:v>
                </c:pt>
                <c:pt idx="1548">
                  <c:v>3</c:v>
                </c:pt>
                <c:pt idx="1549">
                  <c:v>3</c:v>
                </c:pt>
                <c:pt idx="1550">
                  <c:v>3</c:v>
                </c:pt>
                <c:pt idx="1551">
                  <c:v>3</c:v>
                </c:pt>
                <c:pt idx="1552">
                  <c:v>3</c:v>
                </c:pt>
                <c:pt idx="1553">
                  <c:v>3</c:v>
                </c:pt>
                <c:pt idx="1554">
                  <c:v>3</c:v>
                </c:pt>
                <c:pt idx="1555">
                  <c:v>3</c:v>
                </c:pt>
                <c:pt idx="1556">
                  <c:v>3</c:v>
                </c:pt>
                <c:pt idx="1557">
                  <c:v>3</c:v>
                </c:pt>
                <c:pt idx="1558">
                  <c:v>3</c:v>
                </c:pt>
                <c:pt idx="1559">
                  <c:v>3</c:v>
                </c:pt>
                <c:pt idx="1560">
                  <c:v>3</c:v>
                </c:pt>
                <c:pt idx="1561">
                  <c:v>3</c:v>
                </c:pt>
                <c:pt idx="1562">
                  <c:v>3</c:v>
                </c:pt>
                <c:pt idx="1563">
                  <c:v>3</c:v>
                </c:pt>
                <c:pt idx="1564">
                  <c:v>3</c:v>
                </c:pt>
                <c:pt idx="1565">
                  <c:v>3</c:v>
                </c:pt>
                <c:pt idx="1566">
                  <c:v>3</c:v>
                </c:pt>
                <c:pt idx="1567">
                  <c:v>3</c:v>
                </c:pt>
                <c:pt idx="1568">
                  <c:v>3</c:v>
                </c:pt>
                <c:pt idx="1569">
                  <c:v>3</c:v>
                </c:pt>
                <c:pt idx="1570">
                  <c:v>3</c:v>
                </c:pt>
                <c:pt idx="1571">
                  <c:v>3</c:v>
                </c:pt>
                <c:pt idx="1572">
                  <c:v>3</c:v>
                </c:pt>
                <c:pt idx="1573">
                  <c:v>3</c:v>
                </c:pt>
                <c:pt idx="1574">
                  <c:v>3</c:v>
                </c:pt>
                <c:pt idx="1575">
                  <c:v>3</c:v>
                </c:pt>
                <c:pt idx="1576">
                  <c:v>3</c:v>
                </c:pt>
                <c:pt idx="1577">
                  <c:v>3</c:v>
                </c:pt>
                <c:pt idx="1578">
                  <c:v>3</c:v>
                </c:pt>
                <c:pt idx="1579">
                  <c:v>3</c:v>
                </c:pt>
                <c:pt idx="1580">
                  <c:v>3</c:v>
                </c:pt>
                <c:pt idx="1581">
                  <c:v>3</c:v>
                </c:pt>
                <c:pt idx="1582">
                  <c:v>3</c:v>
                </c:pt>
                <c:pt idx="1583">
                  <c:v>3</c:v>
                </c:pt>
                <c:pt idx="1584">
                  <c:v>3</c:v>
                </c:pt>
                <c:pt idx="1585">
                  <c:v>3</c:v>
                </c:pt>
                <c:pt idx="1586">
                  <c:v>3</c:v>
                </c:pt>
                <c:pt idx="1587">
                  <c:v>3</c:v>
                </c:pt>
                <c:pt idx="1588">
                  <c:v>3</c:v>
                </c:pt>
                <c:pt idx="1589">
                  <c:v>3</c:v>
                </c:pt>
                <c:pt idx="1590">
                  <c:v>3</c:v>
                </c:pt>
                <c:pt idx="1591">
                  <c:v>3</c:v>
                </c:pt>
                <c:pt idx="1592">
                  <c:v>3</c:v>
                </c:pt>
                <c:pt idx="1593">
                  <c:v>3</c:v>
                </c:pt>
                <c:pt idx="1594">
                  <c:v>3</c:v>
                </c:pt>
                <c:pt idx="1595">
                  <c:v>3</c:v>
                </c:pt>
                <c:pt idx="1596">
                  <c:v>3</c:v>
                </c:pt>
                <c:pt idx="1597">
                  <c:v>3</c:v>
                </c:pt>
                <c:pt idx="1598">
                  <c:v>3</c:v>
                </c:pt>
                <c:pt idx="1599">
                  <c:v>3</c:v>
                </c:pt>
                <c:pt idx="1600">
                  <c:v>3</c:v>
                </c:pt>
                <c:pt idx="1601">
                  <c:v>3</c:v>
                </c:pt>
                <c:pt idx="1602">
                  <c:v>3</c:v>
                </c:pt>
                <c:pt idx="1603">
                  <c:v>3</c:v>
                </c:pt>
                <c:pt idx="1604">
                  <c:v>3</c:v>
                </c:pt>
                <c:pt idx="1605">
                  <c:v>3</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pt idx="3120">
                  <c:v>0</c:v>
                </c:pt>
                <c:pt idx="3121">
                  <c:v>0</c:v>
                </c:pt>
                <c:pt idx="3122">
                  <c:v>0</c:v>
                </c:pt>
                <c:pt idx="3123">
                  <c:v>0</c:v>
                </c:pt>
                <c:pt idx="3124">
                  <c:v>0</c:v>
                </c:pt>
                <c:pt idx="3125">
                  <c:v>0</c:v>
                </c:pt>
                <c:pt idx="3126">
                  <c:v>0</c:v>
                </c:pt>
                <c:pt idx="3127">
                  <c:v>0</c:v>
                </c:pt>
                <c:pt idx="3128">
                  <c:v>0</c:v>
                </c:pt>
                <c:pt idx="3129">
                  <c:v>0</c:v>
                </c:pt>
                <c:pt idx="3130">
                  <c:v>0</c:v>
                </c:pt>
                <c:pt idx="3131">
                  <c:v>0</c:v>
                </c:pt>
                <c:pt idx="3132">
                  <c:v>0</c:v>
                </c:pt>
                <c:pt idx="3133">
                  <c:v>0</c:v>
                </c:pt>
                <c:pt idx="3134">
                  <c:v>0</c:v>
                </c:pt>
                <c:pt idx="3135">
                  <c:v>0</c:v>
                </c:pt>
                <c:pt idx="3136">
                  <c:v>0</c:v>
                </c:pt>
                <c:pt idx="3137">
                  <c:v>0</c:v>
                </c:pt>
                <c:pt idx="3138">
                  <c:v>0</c:v>
                </c:pt>
                <c:pt idx="3139">
                  <c:v>0</c:v>
                </c:pt>
                <c:pt idx="3140">
                  <c:v>0</c:v>
                </c:pt>
                <c:pt idx="3141">
                  <c:v>0</c:v>
                </c:pt>
                <c:pt idx="3142">
                  <c:v>0</c:v>
                </c:pt>
                <c:pt idx="3143">
                  <c:v>0</c:v>
                </c:pt>
                <c:pt idx="3144">
                  <c:v>0</c:v>
                </c:pt>
                <c:pt idx="3145">
                  <c:v>0</c:v>
                </c:pt>
                <c:pt idx="3146">
                  <c:v>0</c:v>
                </c:pt>
                <c:pt idx="3147">
                  <c:v>0</c:v>
                </c:pt>
                <c:pt idx="3148">
                  <c:v>0</c:v>
                </c:pt>
                <c:pt idx="3149">
                  <c:v>0</c:v>
                </c:pt>
                <c:pt idx="3150">
                  <c:v>0</c:v>
                </c:pt>
                <c:pt idx="3151">
                  <c:v>0</c:v>
                </c:pt>
                <c:pt idx="3152">
                  <c:v>0</c:v>
                </c:pt>
                <c:pt idx="3153">
                  <c:v>0</c:v>
                </c:pt>
                <c:pt idx="3154">
                  <c:v>0</c:v>
                </c:pt>
                <c:pt idx="3155">
                  <c:v>0</c:v>
                </c:pt>
                <c:pt idx="3156">
                  <c:v>0</c:v>
                </c:pt>
                <c:pt idx="3157">
                  <c:v>0</c:v>
                </c:pt>
                <c:pt idx="3158">
                  <c:v>0</c:v>
                </c:pt>
                <c:pt idx="3159">
                  <c:v>0</c:v>
                </c:pt>
                <c:pt idx="3160">
                  <c:v>0</c:v>
                </c:pt>
                <c:pt idx="3161">
                  <c:v>0</c:v>
                </c:pt>
                <c:pt idx="3162">
                  <c:v>0</c:v>
                </c:pt>
                <c:pt idx="3163">
                  <c:v>0</c:v>
                </c:pt>
                <c:pt idx="3164">
                  <c:v>0</c:v>
                </c:pt>
                <c:pt idx="3165">
                  <c:v>0</c:v>
                </c:pt>
                <c:pt idx="3166">
                  <c:v>0</c:v>
                </c:pt>
                <c:pt idx="3167">
                  <c:v>0</c:v>
                </c:pt>
                <c:pt idx="3168">
                  <c:v>0</c:v>
                </c:pt>
                <c:pt idx="3169">
                  <c:v>0</c:v>
                </c:pt>
                <c:pt idx="3170">
                  <c:v>0</c:v>
                </c:pt>
                <c:pt idx="3171">
                  <c:v>0</c:v>
                </c:pt>
                <c:pt idx="3172">
                  <c:v>0</c:v>
                </c:pt>
                <c:pt idx="3173">
                  <c:v>0</c:v>
                </c:pt>
                <c:pt idx="3174">
                  <c:v>0</c:v>
                </c:pt>
                <c:pt idx="3175">
                  <c:v>0</c:v>
                </c:pt>
                <c:pt idx="3176">
                  <c:v>0</c:v>
                </c:pt>
                <c:pt idx="3177">
                  <c:v>0</c:v>
                </c:pt>
                <c:pt idx="3178">
                  <c:v>0</c:v>
                </c:pt>
                <c:pt idx="3179">
                  <c:v>0</c:v>
                </c:pt>
                <c:pt idx="3180">
                  <c:v>0</c:v>
                </c:pt>
                <c:pt idx="3181">
                  <c:v>0</c:v>
                </c:pt>
                <c:pt idx="3182">
                  <c:v>0</c:v>
                </c:pt>
                <c:pt idx="3183">
                  <c:v>0</c:v>
                </c:pt>
                <c:pt idx="3184">
                  <c:v>0</c:v>
                </c:pt>
                <c:pt idx="3185">
                  <c:v>0</c:v>
                </c:pt>
                <c:pt idx="3186">
                  <c:v>0</c:v>
                </c:pt>
                <c:pt idx="3187">
                  <c:v>0</c:v>
                </c:pt>
                <c:pt idx="3188">
                  <c:v>0</c:v>
                </c:pt>
                <c:pt idx="3189">
                  <c:v>0</c:v>
                </c:pt>
                <c:pt idx="3190">
                  <c:v>0</c:v>
                </c:pt>
                <c:pt idx="3191">
                  <c:v>0</c:v>
                </c:pt>
                <c:pt idx="3192">
                  <c:v>0</c:v>
                </c:pt>
                <c:pt idx="3193">
                  <c:v>0</c:v>
                </c:pt>
                <c:pt idx="3194">
                  <c:v>0</c:v>
                </c:pt>
                <c:pt idx="3195">
                  <c:v>0</c:v>
                </c:pt>
                <c:pt idx="3196">
                  <c:v>0</c:v>
                </c:pt>
                <c:pt idx="3197">
                  <c:v>0</c:v>
                </c:pt>
                <c:pt idx="3198">
                  <c:v>0</c:v>
                </c:pt>
                <c:pt idx="3199">
                  <c:v>0</c:v>
                </c:pt>
                <c:pt idx="3200">
                  <c:v>0</c:v>
                </c:pt>
                <c:pt idx="3201">
                  <c:v>0</c:v>
                </c:pt>
                <c:pt idx="3202">
                  <c:v>0</c:v>
                </c:pt>
                <c:pt idx="3203">
                  <c:v>0</c:v>
                </c:pt>
                <c:pt idx="3204">
                  <c:v>0</c:v>
                </c:pt>
                <c:pt idx="3205">
                  <c:v>0</c:v>
                </c:pt>
                <c:pt idx="3206">
                  <c:v>0</c:v>
                </c:pt>
                <c:pt idx="3207">
                  <c:v>0</c:v>
                </c:pt>
                <c:pt idx="3208">
                  <c:v>0</c:v>
                </c:pt>
                <c:pt idx="3209">
                  <c:v>0</c:v>
                </c:pt>
                <c:pt idx="3210">
                  <c:v>0</c:v>
                </c:pt>
                <c:pt idx="3211">
                  <c:v>0</c:v>
                </c:pt>
                <c:pt idx="3212">
                  <c:v>0</c:v>
                </c:pt>
                <c:pt idx="3213">
                  <c:v>0</c:v>
                </c:pt>
                <c:pt idx="3214">
                  <c:v>0</c:v>
                </c:pt>
                <c:pt idx="3215">
                  <c:v>0</c:v>
                </c:pt>
                <c:pt idx="3216">
                  <c:v>0</c:v>
                </c:pt>
                <c:pt idx="3217">
                  <c:v>0</c:v>
                </c:pt>
                <c:pt idx="3218">
                  <c:v>0</c:v>
                </c:pt>
                <c:pt idx="3219">
                  <c:v>0</c:v>
                </c:pt>
                <c:pt idx="3220">
                  <c:v>0</c:v>
                </c:pt>
                <c:pt idx="3221">
                  <c:v>0</c:v>
                </c:pt>
                <c:pt idx="3222">
                  <c:v>0</c:v>
                </c:pt>
                <c:pt idx="3223">
                  <c:v>0</c:v>
                </c:pt>
                <c:pt idx="3224">
                  <c:v>0</c:v>
                </c:pt>
                <c:pt idx="3225">
                  <c:v>0</c:v>
                </c:pt>
                <c:pt idx="3226">
                  <c:v>0</c:v>
                </c:pt>
                <c:pt idx="3227">
                  <c:v>0</c:v>
                </c:pt>
                <c:pt idx="3228">
                  <c:v>0</c:v>
                </c:pt>
                <c:pt idx="3229">
                  <c:v>0</c:v>
                </c:pt>
                <c:pt idx="3230">
                  <c:v>0</c:v>
                </c:pt>
                <c:pt idx="3231">
                  <c:v>0</c:v>
                </c:pt>
                <c:pt idx="3232">
                  <c:v>0</c:v>
                </c:pt>
                <c:pt idx="3233">
                  <c:v>0</c:v>
                </c:pt>
                <c:pt idx="3234">
                  <c:v>0</c:v>
                </c:pt>
                <c:pt idx="3235">
                  <c:v>0</c:v>
                </c:pt>
                <c:pt idx="3236">
                  <c:v>0</c:v>
                </c:pt>
                <c:pt idx="3237">
                  <c:v>0</c:v>
                </c:pt>
                <c:pt idx="3238">
                  <c:v>0</c:v>
                </c:pt>
                <c:pt idx="3239">
                  <c:v>0</c:v>
                </c:pt>
                <c:pt idx="3240">
                  <c:v>0</c:v>
                </c:pt>
                <c:pt idx="3241">
                  <c:v>0</c:v>
                </c:pt>
                <c:pt idx="3242">
                  <c:v>0</c:v>
                </c:pt>
                <c:pt idx="3243">
                  <c:v>0</c:v>
                </c:pt>
                <c:pt idx="3244">
                  <c:v>0</c:v>
                </c:pt>
                <c:pt idx="3245">
                  <c:v>0</c:v>
                </c:pt>
                <c:pt idx="3246">
                  <c:v>0</c:v>
                </c:pt>
                <c:pt idx="3247">
                  <c:v>0</c:v>
                </c:pt>
                <c:pt idx="3248">
                  <c:v>0</c:v>
                </c:pt>
                <c:pt idx="3249">
                  <c:v>0</c:v>
                </c:pt>
                <c:pt idx="3250">
                  <c:v>0</c:v>
                </c:pt>
                <c:pt idx="3251">
                  <c:v>0</c:v>
                </c:pt>
                <c:pt idx="3252">
                  <c:v>0</c:v>
                </c:pt>
                <c:pt idx="3253">
                  <c:v>0</c:v>
                </c:pt>
                <c:pt idx="3254">
                  <c:v>0</c:v>
                </c:pt>
                <c:pt idx="3255">
                  <c:v>0</c:v>
                </c:pt>
                <c:pt idx="3256">
                  <c:v>0</c:v>
                </c:pt>
                <c:pt idx="3257">
                  <c:v>0</c:v>
                </c:pt>
                <c:pt idx="3258">
                  <c:v>0</c:v>
                </c:pt>
                <c:pt idx="3259">
                  <c:v>0</c:v>
                </c:pt>
                <c:pt idx="3260">
                  <c:v>0</c:v>
                </c:pt>
                <c:pt idx="3261">
                  <c:v>0</c:v>
                </c:pt>
                <c:pt idx="3262">
                  <c:v>0</c:v>
                </c:pt>
                <c:pt idx="3263">
                  <c:v>0</c:v>
                </c:pt>
                <c:pt idx="3264">
                  <c:v>0</c:v>
                </c:pt>
                <c:pt idx="3265">
                  <c:v>0</c:v>
                </c:pt>
                <c:pt idx="3266">
                  <c:v>0</c:v>
                </c:pt>
                <c:pt idx="3267">
                  <c:v>0</c:v>
                </c:pt>
                <c:pt idx="3268">
                  <c:v>0</c:v>
                </c:pt>
                <c:pt idx="3269">
                  <c:v>0</c:v>
                </c:pt>
                <c:pt idx="3270">
                  <c:v>0</c:v>
                </c:pt>
                <c:pt idx="3271">
                  <c:v>0</c:v>
                </c:pt>
                <c:pt idx="3272">
                  <c:v>0</c:v>
                </c:pt>
                <c:pt idx="3273">
                  <c:v>0</c:v>
                </c:pt>
                <c:pt idx="3274">
                  <c:v>0</c:v>
                </c:pt>
                <c:pt idx="3275">
                  <c:v>0</c:v>
                </c:pt>
                <c:pt idx="3276">
                  <c:v>0</c:v>
                </c:pt>
                <c:pt idx="3277">
                  <c:v>0</c:v>
                </c:pt>
                <c:pt idx="3278">
                  <c:v>0</c:v>
                </c:pt>
                <c:pt idx="3279">
                  <c:v>0</c:v>
                </c:pt>
                <c:pt idx="3280">
                  <c:v>0</c:v>
                </c:pt>
                <c:pt idx="3281">
                  <c:v>0</c:v>
                </c:pt>
                <c:pt idx="3282">
                  <c:v>0</c:v>
                </c:pt>
                <c:pt idx="3283">
                  <c:v>0</c:v>
                </c:pt>
                <c:pt idx="3284">
                  <c:v>0</c:v>
                </c:pt>
                <c:pt idx="3285">
                  <c:v>0</c:v>
                </c:pt>
                <c:pt idx="3286">
                  <c:v>0</c:v>
                </c:pt>
                <c:pt idx="3287">
                  <c:v>0</c:v>
                </c:pt>
                <c:pt idx="3288">
                  <c:v>0</c:v>
                </c:pt>
                <c:pt idx="3289">
                  <c:v>0</c:v>
                </c:pt>
                <c:pt idx="3290">
                  <c:v>0</c:v>
                </c:pt>
                <c:pt idx="3291">
                  <c:v>0</c:v>
                </c:pt>
                <c:pt idx="3292">
                  <c:v>0</c:v>
                </c:pt>
                <c:pt idx="3293">
                  <c:v>0</c:v>
                </c:pt>
                <c:pt idx="3294">
                  <c:v>0</c:v>
                </c:pt>
                <c:pt idx="3295">
                  <c:v>0</c:v>
                </c:pt>
                <c:pt idx="3296">
                  <c:v>0</c:v>
                </c:pt>
                <c:pt idx="3297">
                  <c:v>0</c:v>
                </c:pt>
                <c:pt idx="3298">
                  <c:v>0</c:v>
                </c:pt>
                <c:pt idx="3299">
                  <c:v>0</c:v>
                </c:pt>
                <c:pt idx="3300">
                  <c:v>0</c:v>
                </c:pt>
                <c:pt idx="3301">
                  <c:v>0</c:v>
                </c:pt>
                <c:pt idx="3302">
                  <c:v>0</c:v>
                </c:pt>
                <c:pt idx="3303">
                  <c:v>0</c:v>
                </c:pt>
                <c:pt idx="3304">
                  <c:v>0</c:v>
                </c:pt>
                <c:pt idx="3305">
                  <c:v>0</c:v>
                </c:pt>
                <c:pt idx="3306">
                  <c:v>0</c:v>
                </c:pt>
                <c:pt idx="3307">
                  <c:v>0</c:v>
                </c:pt>
                <c:pt idx="3308">
                  <c:v>0</c:v>
                </c:pt>
                <c:pt idx="3309">
                  <c:v>0</c:v>
                </c:pt>
                <c:pt idx="3310">
                  <c:v>0</c:v>
                </c:pt>
                <c:pt idx="3311">
                  <c:v>0</c:v>
                </c:pt>
                <c:pt idx="3312">
                  <c:v>0</c:v>
                </c:pt>
                <c:pt idx="3313">
                  <c:v>0</c:v>
                </c:pt>
                <c:pt idx="3314">
                  <c:v>0</c:v>
                </c:pt>
                <c:pt idx="3315">
                  <c:v>0</c:v>
                </c:pt>
                <c:pt idx="3316">
                  <c:v>0</c:v>
                </c:pt>
                <c:pt idx="3317">
                  <c:v>0</c:v>
                </c:pt>
                <c:pt idx="3318">
                  <c:v>0</c:v>
                </c:pt>
                <c:pt idx="3319">
                  <c:v>0</c:v>
                </c:pt>
                <c:pt idx="3320">
                  <c:v>0</c:v>
                </c:pt>
                <c:pt idx="3321">
                  <c:v>0</c:v>
                </c:pt>
                <c:pt idx="3322">
                  <c:v>0</c:v>
                </c:pt>
                <c:pt idx="3323">
                  <c:v>0</c:v>
                </c:pt>
                <c:pt idx="3324">
                  <c:v>0</c:v>
                </c:pt>
                <c:pt idx="3325">
                  <c:v>0</c:v>
                </c:pt>
                <c:pt idx="3326">
                  <c:v>0</c:v>
                </c:pt>
                <c:pt idx="3327">
                  <c:v>0</c:v>
                </c:pt>
                <c:pt idx="3328">
                  <c:v>0</c:v>
                </c:pt>
                <c:pt idx="3329">
                  <c:v>0</c:v>
                </c:pt>
                <c:pt idx="3330">
                  <c:v>0</c:v>
                </c:pt>
                <c:pt idx="3331">
                  <c:v>0</c:v>
                </c:pt>
                <c:pt idx="3332">
                  <c:v>0</c:v>
                </c:pt>
                <c:pt idx="3333">
                  <c:v>0</c:v>
                </c:pt>
                <c:pt idx="3334">
                  <c:v>0</c:v>
                </c:pt>
                <c:pt idx="3335">
                  <c:v>0</c:v>
                </c:pt>
                <c:pt idx="3336">
                  <c:v>0</c:v>
                </c:pt>
                <c:pt idx="3337">
                  <c:v>0</c:v>
                </c:pt>
                <c:pt idx="3338">
                  <c:v>0</c:v>
                </c:pt>
                <c:pt idx="3339">
                  <c:v>0</c:v>
                </c:pt>
                <c:pt idx="3340">
                  <c:v>0</c:v>
                </c:pt>
                <c:pt idx="3341">
                  <c:v>0</c:v>
                </c:pt>
                <c:pt idx="3342">
                  <c:v>0</c:v>
                </c:pt>
                <c:pt idx="3343">
                  <c:v>0</c:v>
                </c:pt>
                <c:pt idx="3344">
                  <c:v>0</c:v>
                </c:pt>
                <c:pt idx="3345">
                  <c:v>0</c:v>
                </c:pt>
                <c:pt idx="3346">
                  <c:v>0</c:v>
                </c:pt>
                <c:pt idx="3347">
                  <c:v>0</c:v>
                </c:pt>
                <c:pt idx="3348">
                  <c:v>0</c:v>
                </c:pt>
                <c:pt idx="3349">
                  <c:v>0</c:v>
                </c:pt>
                <c:pt idx="3350">
                  <c:v>0</c:v>
                </c:pt>
                <c:pt idx="3351">
                  <c:v>0</c:v>
                </c:pt>
                <c:pt idx="3352">
                  <c:v>0</c:v>
                </c:pt>
                <c:pt idx="3353">
                  <c:v>0</c:v>
                </c:pt>
                <c:pt idx="3354">
                  <c:v>0</c:v>
                </c:pt>
                <c:pt idx="3355">
                  <c:v>0</c:v>
                </c:pt>
                <c:pt idx="3356">
                  <c:v>0</c:v>
                </c:pt>
                <c:pt idx="3357">
                  <c:v>0</c:v>
                </c:pt>
                <c:pt idx="3358">
                  <c:v>0</c:v>
                </c:pt>
                <c:pt idx="3359">
                  <c:v>0</c:v>
                </c:pt>
                <c:pt idx="3360">
                  <c:v>0</c:v>
                </c:pt>
                <c:pt idx="3361">
                  <c:v>0</c:v>
                </c:pt>
                <c:pt idx="3362">
                  <c:v>0</c:v>
                </c:pt>
                <c:pt idx="3363">
                  <c:v>0</c:v>
                </c:pt>
                <c:pt idx="3364">
                  <c:v>0</c:v>
                </c:pt>
                <c:pt idx="3365">
                  <c:v>0</c:v>
                </c:pt>
                <c:pt idx="3366">
                  <c:v>0</c:v>
                </c:pt>
                <c:pt idx="3367">
                  <c:v>0</c:v>
                </c:pt>
                <c:pt idx="3368">
                  <c:v>0</c:v>
                </c:pt>
                <c:pt idx="3369">
                  <c:v>0</c:v>
                </c:pt>
                <c:pt idx="3370">
                  <c:v>0</c:v>
                </c:pt>
                <c:pt idx="3371">
                  <c:v>0</c:v>
                </c:pt>
                <c:pt idx="3372">
                  <c:v>0</c:v>
                </c:pt>
                <c:pt idx="3373">
                  <c:v>0</c:v>
                </c:pt>
                <c:pt idx="3374">
                  <c:v>0</c:v>
                </c:pt>
                <c:pt idx="3375">
                  <c:v>0</c:v>
                </c:pt>
                <c:pt idx="3376">
                  <c:v>0</c:v>
                </c:pt>
                <c:pt idx="3377">
                  <c:v>0</c:v>
                </c:pt>
                <c:pt idx="3378">
                  <c:v>0</c:v>
                </c:pt>
                <c:pt idx="3379">
                  <c:v>0</c:v>
                </c:pt>
                <c:pt idx="3380">
                  <c:v>0</c:v>
                </c:pt>
                <c:pt idx="3381">
                  <c:v>0</c:v>
                </c:pt>
                <c:pt idx="3382">
                  <c:v>0</c:v>
                </c:pt>
                <c:pt idx="3383">
                  <c:v>0</c:v>
                </c:pt>
                <c:pt idx="3384">
                  <c:v>0</c:v>
                </c:pt>
                <c:pt idx="3385">
                  <c:v>0</c:v>
                </c:pt>
                <c:pt idx="3386">
                  <c:v>0</c:v>
                </c:pt>
                <c:pt idx="3387">
                  <c:v>0</c:v>
                </c:pt>
                <c:pt idx="3388">
                  <c:v>0</c:v>
                </c:pt>
                <c:pt idx="3389">
                  <c:v>0</c:v>
                </c:pt>
                <c:pt idx="3390">
                  <c:v>0</c:v>
                </c:pt>
                <c:pt idx="3391">
                  <c:v>0</c:v>
                </c:pt>
                <c:pt idx="3392">
                  <c:v>0</c:v>
                </c:pt>
                <c:pt idx="3393">
                  <c:v>0</c:v>
                </c:pt>
                <c:pt idx="3394">
                  <c:v>0</c:v>
                </c:pt>
                <c:pt idx="3395">
                  <c:v>0</c:v>
                </c:pt>
                <c:pt idx="3396">
                  <c:v>0</c:v>
                </c:pt>
                <c:pt idx="3397">
                  <c:v>0</c:v>
                </c:pt>
                <c:pt idx="3398">
                  <c:v>0</c:v>
                </c:pt>
                <c:pt idx="3399">
                  <c:v>0</c:v>
                </c:pt>
                <c:pt idx="3400">
                  <c:v>0</c:v>
                </c:pt>
                <c:pt idx="3401">
                  <c:v>0</c:v>
                </c:pt>
                <c:pt idx="3402">
                  <c:v>0</c:v>
                </c:pt>
                <c:pt idx="3403">
                  <c:v>0</c:v>
                </c:pt>
                <c:pt idx="3404">
                  <c:v>0</c:v>
                </c:pt>
                <c:pt idx="3405">
                  <c:v>0</c:v>
                </c:pt>
                <c:pt idx="3406">
                  <c:v>0</c:v>
                </c:pt>
                <c:pt idx="3407">
                  <c:v>0</c:v>
                </c:pt>
                <c:pt idx="3408">
                  <c:v>0</c:v>
                </c:pt>
                <c:pt idx="3409">
                  <c:v>0</c:v>
                </c:pt>
                <c:pt idx="3410">
                  <c:v>0</c:v>
                </c:pt>
                <c:pt idx="3411">
                  <c:v>0</c:v>
                </c:pt>
                <c:pt idx="3412">
                  <c:v>0</c:v>
                </c:pt>
                <c:pt idx="3413">
                  <c:v>0</c:v>
                </c:pt>
                <c:pt idx="3414">
                  <c:v>0</c:v>
                </c:pt>
                <c:pt idx="3415">
                  <c:v>0</c:v>
                </c:pt>
                <c:pt idx="3416">
                  <c:v>0</c:v>
                </c:pt>
                <c:pt idx="3417">
                  <c:v>0</c:v>
                </c:pt>
                <c:pt idx="3418">
                  <c:v>0</c:v>
                </c:pt>
                <c:pt idx="3419">
                  <c:v>0</c:v>
                </c:pt>
                <c:pt idx="3420">
                  <c:v>0</c:v>
                </c:pt>
                <c:pt idx="3421">
                  <c:v>0</c:v>
                </c:pt>
                <c:pt idx="3422">
                  <c:v>0</c:v>
                </c:pt>
                <c:pt idx="3423">
                  <c:v>0</c:v>
                </c:pt>
                <c:pt idx="3424">
                  <c:v>0</c:v>
                </c:pt>
                <c:pt idx="3425">
                  <c:v>0</c:v>
                </c:pt>
                <c:pt idx="3426">
                  <c:v>0</c:v>
                </c:pt>
                <c:pt idx="3427">
                  <c:v>0</c:v>
                </c:pt>
                <c:pt idx="3428">
                  <c:v>0</c:v>
                </c:pt>
                <c:pt idx="3429">
                  <c:v>0</c:v>
                </c:pt>
                <c:pt idx="3430">
                  <c:v>0</c:v>
                </c:pt>
                <c:pt idx="3431">
                  <c:v>0</c:v>
                </c:pt>
                <c:pt idx="3432">
                  <c:v>0</c:v>
                </c:pt>
                <c:pt idx="3433">
                  <c:v>0</c:v>
                </c:pt>
                <c:pt idx="3434">
                  <c:v>0</c:v>
                </c:pt>
                <c:pt idx="3435">
                  <c:v>0</c:v>
                </c:pt>
                <c:pt idx="3436">
                  <c:v>0</c:v>
                </c:pt>
                <c:pt idx="3437">
                  <c:v>0</c:v>
                </c:pt>
                <c:pt idx="3438">
                  <c:v>0</c:v>
                </c:pt>
                <c:pt idx="3439">
                  <c:v>0</c:v>
                </c:pt>
                <c:pt idx="3440">
                  <c:v>0</c:v>
                </c:pt>
                <c:pt idx="3441">
                  <c:v>0</c:v>
                </c:pt>
                <c:pt idx="3442">
                  <c:v>0</c:v>
                </c:pt>
                <c:pt idx="3443">
                  <c:v>0</c:v>
                </c:pt>
                <c:pt idx="3444">
                  <c:v>0</c:v>
                </c:pt>
                <c:pt idx="3445">
                  <c:v>0</c:v>
                </c:pt>
                <c:pt idx="3446">
                  <c:v>0</c:v>
                </c:pt>
                <c:pt idx="3447">
                  <c:v>0</c:v>
                </c:pt>
                <c:pt idx="3448">
                  <c:v>0</c:v>
                </c:pt>
                <c:pt idx="3449">
                  <c:v>0</c:v>
                </c:pt>
                <c:pt idx="3450">
                  <c:v>0</c:v>
                </c:pt>
                <c:pt idx="3451">
                  <c:v>0</c:v>
                </c:pt>
                <c:pt idx="3452">
                  <c:v>0</c:v>
                </c:pt>
                <c:pt idx="3453">
                  <c:v>0</c:v>
                </c:pt>
                <c:pt idx="3454">
                  <c:v>0</c:v>
                </c:pt>
                <c:pt idx="3455">
                  <c:v>0</c:v>
                </c:pt>
                <c:pt idx="3456">
                  <c:v>0</c:v>
                </c:pt>
                <c:pt idx="3457">
                  <c:v>0</c:v>
                </c:pt>
                <c:pt idx="3458">
                  <c:v>0</c:v>
                </c:pt>
                <c:pt idx="3459">
                  <c:v>0</c:v>
                </c:pt>
                <c:pt idx="3460">
                  <c:v>0</c:v>
                </c:pt>
                <c:pt idx="3461">
                  <c:v>0</c:v>
                </c:pt>
                <c:pt idx="3462">
                  <c:v>0</c:v>
                </c:pt>
                <c:pt idx="3463">
                  <c:v>0</c:v>
                </c:pt>
                <c:pt idx="3464">
                  <c:v>0</c:v>
                </c:pt>
                <c:pt idx="3465">
                  <c:v>0</c:v>
                </c:pt>
                <c:pt idx="3466">
                  <c:v>0</c:v>
                </c:pt>
                <c:pt idx="3467">
                  <c:v>0</c:v>
                </c:pt>
                <c:pt idx="3468">
                  <c:v>0</c:v>
                </c:pt>
                <c:pt idx="3469">
                  <c:v>0</c:v>
                </c:pt>
                <c:pt idx="3470">
                  <c:v>0</c:v>
                </c:pt>
                <c:pt idx="3471">
                  <c:v>0</c:v>
                </c:pt>
                <c:pt idx="3472">
                  <c:v>0</c:v>
                </c:pt>
                <c:pt idx="3473">
                  <c:v>0</c:v>
                </c:pt>
                <c:pt idx="3474">
                  <c:v>0</c:v>
                </c:pt>
                <c:pt idx="3475">
                  <c:v>0</c:v>
                </c:pt>
                <c:pt idx="3476">
                  <c:v>0</c:v>
                </c:pt>
                <c:pt idx="3477">
                  <c:v>0</c:v>
                </c:pt>
                <c:pt idx="3478">
                  <c:v>0</c:v>
                </c:pt>
                <c:pt idx="3479">
                  <c:v>0</c:v>
                </c:pt>
                <c:pt idx="3480">
                  <c:v>0</c:v>
                </c:pt>
                <c:pt idx="3481">
                  <c:v>0</c:v>
                </c:pt>
                <c:pt idx="3482">
                  <c:v>0</c:v>
                </c:pt>
                <c:pt idx="3483">
                  <c:v>0</c:v>
                </c:pt>
                <c:pt idx="3484">
                  <c:v>0</c:v>
                </c:pt>
                <c:pt idx="3485">
                  <c:v>0</c:v>
                </c:pt>
                <c:pt idx="3486">
                  <c:v>0</c:v>
                </c:pt>
                <c:pt idx="3487">
                  <c:v>0</c:v>
                </c:pt>
                <c:pt idx="3488">
                  <c:v>0</c:v>
                </c:pt>
                <c:pt idx="3489">
                  <c:v>0</c:v>
                </c:pt>
                <c:pt idx="3490">
                  <c:v>0</c:v>
                </c:pt>
                <c:pt idx="3491">
                  <c:v>0</c:v>
                </c:pt>
                <c:pt idx="3492">
                  <c:v>0</c:v>
                </c:pt>
                <c:pt idx="3493">
                  <c:v>0</c:v>
                </c:pt>
                <c:pt idx="3494">
                  <c:v>0</c:v>
                </c:pt>
                <c:pt idx="3495">
                  <c:v>0</c:v>
                </c:pt>
                <c:pt idx="3496">
                  <c:v>0</c:v>
                </c:pt>
                <c:pt idx="3497">
                  <c:v>0</c:v>
                </c:pt>
                <c:pt idx="3498">
                  <c:v>0</c:v>
                </c:pt>
                <c:pt idx="3499">
                  <c:v>0</c:v>
                </c:pt>
                <c:pt idx="3500">
                  <c:v>0</c:v>
                </c:pt>
                <c:pt idx="3501">
                  <c:v>0</c:v>
                </c:pt>
                <c:pt idx="3502">
                  <c:v>0</c:v>
                </c:pt>
                <c:pt idx="3503">
                  <c:v>0</c:v>
                </c:pt>
                <c:pt idx="3504">
                  <c:v>0</c:v>
                </c:pt>
                <c:pt idx="3505">
                  <c:v>0</c:v>
                </c:pt>
                <c:pt idx="3506">
                  <c:v>0</c:v>
                </c:pt>
                <c:pt idx="3507">
                  <c:v>0</c:v>
                </c:pt>
                <c:pt idx="3508">
                  <c:v>0</c:v>
                </c:pt>
                <c:pt idx="3509">
                  <c:v>0</c:v>
                </c:pt>
                <c:pt idx="3510">
                  <c:v>0</c:v>
                </c:pt>
                <c:pt idx="3511">
                  <c:v>0</c:v>
                </c:pt>
                <c:pt idx="3512">
                  <c:v>0</c:v>
                </c:pt>
                <c:pt idx="3513">
                  <c:v>0</c:v>
                </c:pt>
                <c:pt idx="3514">
                  <c:v>0</c:v>
                </c:pt>
                <c:pt idx="3515">
                  <c:v>0</c:v>
                </c:pt>
                <c:pt idx="3516">
                  <c:v>0</c:v>
                </c:pt>
                <c:pt idx="3517">
                  <c:v>0</c:v>
                </c:pt>
                <c:pt idx="3518">
                  <c:v>0</c:v>
                </c:pt>
                <c:pt idx="3519">
                  <c:v>0</c:v>
                </c:pt>
                <c:pt idx="3520">
                  <c:v>0</c:v>
                </c:pt>
                <c:pt idx="3521">
                  <c:v>0</c:v>
                </c:pt>
                <c:pt idx="3522">
                  <c:v>0</c:v>
                </c:pt>
                <c:pt idx="3523">
                  <c:v>0</c:v>
                </c:pt>
                <c:pt idx="3524">
                  <c:v>0</c:v>
                </c:pt>
                <c:pt idx="3525">
                  <c:v>0</c:v>
                </c:pt>
                <c:pt idx="3526">
                  <c:v>0</c:v>
                </c:pt>
                <c:pt idx="3527">
                  <c:v>0</c:v>
                </c:pt>
                <c:pt idx="3528">
                  <c:v>0</c:v>
                </c:pt>
                <c:pt idx="3529">
                  <c:v>0</c:v>
                </c:pt>
                <c:pt idx="3530">
                  <c:v>0</c:v>
                </c:pt>
                <c:pt idx="3531">
                  <c:v>0</c:v>
                </c:pt>
                <c:pt idx="3532">
                  <c:v>0</c:v>
                </c:pt>
                <c:pt idx="3533">
                  <c:v>0</c:v>
                </c:pt>
                <c:pt idx="3534">
                  <c:v>0</c:v>
                </c:pt>
                <c:pt idx="3535">
                  <c:v>0</c:v>
                </c:pt>
                <c:pt idx="3536">
                  <c:v>0</c:v>
                </c:pt>
                <c:pt idx="3537">
                  <c:v>0</c:v>
                </c:pt>
                <c:pt idx="3538">
                  <c:v>0</c:v>
                </c:pt>
                <c:pt idx="3539">
                  <c:v>0</c:v>
                </c:pt>
                <c:pt idx="3540">
                  <c:v>0</c:v>
                </c:pt>
                <c:pt idx="3541">
                  <c:v>0</c:v>
                </c:pt>
                <c:pt idx="3542">
                  <c:v>0</c:v>
                </c:pt>
                <c:pt idx="3543">
                  <c:v>0</c:v>
                </c:pt>
                <c:pt idx="3544">
                  <c:v>0</c:v>
                </c:pt>
                <c:pt idx="3545">
                  <c:v>0</c:v>
                </c:pt>
                <c:pt idx="3546">
                  <c:v>0</c:v>
                </c:pt>
                <c:pt idx="3547">
                  <c:v>0</c:v>
                </c:pt>
                <c:pt idx="3548">
                  <c:v>0</c:v>
                </c:pt>
                <c:pt idx="3549">
                  <c:v>0</c:v>
                </c:pt>
                <c:pt idx="3550">
                  <c:v>0</c:v>
                </c:pt>
                <c:pt idx="3551">
                  <c:v>0</c:v>
                </c:pt>
                <c:pt idx="3552">
                  <c:v>0</c:v>
                </c:pt>
                <c:pt idx="3553">
                  <c:v>0</c:v>
                </c:pt>
                <c:pt idx="3554">
                  <c:v>0</c:v>
                </c:pt>
                <c:pt idx="3555">
                  <c:v>0</c:v>
                </c:pt>
                <c:pt idx="3556">
                  <c:v>0</c:v>
                </c:pt>
                <c:pt idx="3557">
                  <c:v>0</c:v>
                </c:pt>
                <c:pt idx="3558">
                  <c:v>0</c:v>
                </c:pt>
                <c:pt idx="3559">
                  <c:v>0</c:v>
                </c:pt>
                <c:pt idx="3560">
                  <c:v>0</c:v>
                </c:pt>
                <c:pt idx="3561">
                  <c:v>0</c:v>
                </c:pt>
                <c:pt idx="3562">
                  <c:v>0</c:v>
                </c:pt>
                <c:pt idx="3563">
                  <c:v>0</c:v>
                </c:pt>
                <c:pt idx="3564">
                  <c:v>0</c:v>
                </c:pt>
                <c:pt idx="3565">
                  <c:v>0</c:v>
                </c:pt>
                <c:pt idx="3566">
                  <c:v>0</c:v>
                </c:pt>
                <c:pt idx="3567">
                  <c:v>0</c:v>
                </c:pt>
                <c:pt idx="3568">
                  <c:v>0</c:v>
                </c:pt>
                <c:pt idx="3569">
                  <c:v>0</c:v>
                </c:pt>
                <c:pt idx="3570">
                  <c:v>0</c:v>
                </c:pt>
                <c:pt idx="3571">
                  <c:v>0</c:v>
                </c:pt>
                <c:pt idx="3572">
                  <c:v>0</c:v>
                </c:pt>
                <c:pt idx="3573">
                  <c:v>0</c:v>
                </c:pt>
                <c:pt idx="3574">
                  <c:v>0</c:v>
                </c:pt>
                <c:pt idx="3575">
                  <c:v>0</c:v>
                </c:pt>
                <c:pt idx="3576">
                  <c:v>0</c:v>
                </c:pt>
                <c:pt idx="3577">
                  <c:v>0</c:v>
                </c:pt>
                <c:pt idx="3578">
                  <c:v>0</c:v>
                </c:pt>
                <c:pt idx="3579">
                  <c:v>0</c:v>
                </c:pt>
                <c:pt idx="3580">
                  <c:v>0</c:v>
                </c:pt>
                <c:pt idx="3581">
                  <c:v>0</c:v>
                </c:pt>
                <c:pt idx="3582">
                  <c:v>0</c:v>
                </c:pt>
                <c:pt idx="3583">
                  <c:v>0</c:v>
                </c:pt>
                <c:pt idx="3584">
                  <c:v>0</c:v>
                </c:pt>
                <c:pt idx="3585">
                  <c:v>0</c:v>
                </c:pt>
                <c:pt idx="3586">
                  <c:v>0</c:v>
                </c:pt>
                <c:pt idx="3587">
                  <c:v>0</c:v>
                </c:pt>
                <c:pt idx="3588">
                  <c:v>0</c:v>
                </c:pt>
                <c:pt idx="3589">
                  <c:v>0</c:v>
                </c:pt>
                <c:pt idx="3590">
                  <c:v>0</c:v>
                </c:pt>
                <c:pt idx="3591">
                  <c:v>0</c:v>
                </c:pt>
                <c:pt idx="3592">
                  <c:v>0</c:v>
                </c:pt>
                <c:pt idx="3593">
                  <c:v>0</c:v>
                </c:pt>
                <c:pt idx="3594">
                  <c:v>0</c:v>
                </c:pt>
                <c:pt idx="3595">
                  <c:v>0</c:v>
                </c:pt>
                <c:pt idx="3596">
                  <c:v>0</c:v>
                </c:pt>
                <c:pt idx="3597">
                  <c:v>0</c:v>
                </c:pt>
                <c:pt idx="3598">
                  <c:v>0</c:v>
                </c:pt>
                <c:pt idx="3599">
                  <c:v>0</c:v>
                </c:pt>
                <c:pt idx="3600">
                  <c:v>0</c:v>
                </c:pt>
                <c:pt idx="3601">
                  <c:v>0</c:v>
                </c:pt>
                <c:pt idx="3602">
                  <c:v>0</c:v>
                </c:pt>
                <c:pt idx="3603">
                  <c:v>0</c:v>
                </c:pt>
                <c:pt idx="3604">
                  <c:v>0</c:v>
                </c:pt>
                <c:pt idx="3605">
                  <c:v>0</c:v>
                </c:pt>
                <c:pt idx="3606">
                  <c:v>0</c:v>
                </c:pt>
                <c:pt idx="3607">
                  <c:v>0</c:v>
                </c:pt>
                <c:pt idx="3608">
                  <c:v>0</c:v>
                </c:pt>
                <c:pt idx="3609">
                  <c:v>0</c:v>
                </c:pt>
                <c:pt idx="3610">
                  <c:v>0</c:v>
                </c:pt>
                <c:pt idx="3611">
                  <c:v>0</c:v>
                </c:pt>
                <c:pt idx="3612">
                  <c:v>0</c:v>
                </c:pt>
                <c:pt idx="3613">
                  <c:v>0</c:v>
                </c:pt>
                <c:pt idx="3614">
                  <c:v>0</c:v>
                </c:pt>
                <c:pt idx="3615">
                  <c:v>0</c:v>
                </c:pt>
                <c:pt idx="3616">
                  <c:v>0</c:v>
                </c:pt>
                <c:pt idx="3617">
                  <c:v>0</c:v>
                </c:pt>
                <c:pt idx="3618">
                  <c:v>0</c:v>
                </c:pt>
                <c:pt idx="3619">
                  <c:v>0</c:v>
                </c:pt>
                <c:pt idx="3620">
                  <c:v>0</c:v>
                </c:pt>
                <c:pt idx="3621">
                  <c:v>0</c:v>
                </c:pt>
                <c:pt idx="3622">
                  <c:v>0</c:v>
                </c:pt>
                <c:pt idx="3623">
                  <c:v>0</c:v>
                </c:pt>
                <c:pt idx="3624">
                  <c:v>0</c:v>
                </c:pt>
                <c:pt idx="3625">
                  <c:v>0</c:v>
                </c:pt>
                <c:pt idx="3626">
                  <c:v>0</c:v>
                </c:pt>
                <c:pt idx="3627">
                  <c:v>0</c:v>
                </c:pt>
                <c:pt idx="3628">
                  <c:v>0</c:v>
                </c:pt>
                <c:pt idx="3629">
                  <c:v>0</c:v>
                </c:pt>
                <c:pt idx="3630">
                  <c:v>0</c:v>
                </c:pt>
                <c:pt idx="3631">
                  <c:v>0</c:v>
                </c:pt>
                <c:pt idx="3632">
                  <c:v>0</c:v>
                </c:pt>
                <c:pt idx="3633">
                  <c:v>0</c:v>
                </c:pt>
                <c:pt idx="3634">
                  <c:v>0</c:v>
                </c:pt>
                <c:pt idx="3635">
                  <c:v>0</c:v>
                </c:pt>
                <c:pt idx="3636">
                  <c:v>0</c:v>
                </c:pt>
                <c:pt idx="3637">
                  <c:v>0</c:v>
                </c:pt>
                <c:pt idx="3638">
                  <c:v>0</c:v>
                </c:pt>
                <c:pt idx="3639">
                  <c:v>0</c:v>
                </c:pt>
                <c:pt idx="3640">
                  <c:v>0</c:v>
                </c:pt>
                <c:pt idx="3641">
                  <c:v>0</c:v>
                </c:pt>
                <c:pt idx="3642">
                  <c:v>0</c:v>
                </c:pt>
                <c:pt idx="3643">
                  <c:v>0</c:v>
                </c:pt>
                <c:pt idx="3644">
                  <c:v>0</c:v>
                </c:pt>
                <c:pt idx="3645">
                  <c:v>0</c:v>
                </c:pt>
                <c:pt idx="3646">
                  <c:v>0</c:v>
                </c:pt>
                <c:pt idx="3647">
                  <c:v>0</c:v>
                </c:pt>
                <c:pt idx="3648">
                  <c:v>0</c:v>
                </c:pt>
                <c:pt idx="3649">
                  <c:v>0</c:v>
                </c:pt>
                <c:pt idx="3650">
                  <c:v>0</c:v>
                </c:pt>
                <c:pt idx="3651">
                  <c:v>0</c:v>
                </c:pt>
                <c:pt idx="3652">
                  <c:v>0</c:v>
                </c:pt>
                <c:pt idx="3653">
                  <c:v>0</c:v>
                </c:pt>
                <c:pt idx="3654">
                  <c:v>0</c:v>
                </c:pt>
                <c:pt idx="3655">
                  <c:v>0</c:v>
                </c:pt>
                <c:pt idx="3656">
                  <c:v>0</c:v>
                </c:pt>
                <c:pt idx="3657">
                  <c:v>0</c:v>
                </c:pt>
                <c:pt idx="3658">
                  <c:v>0</c:v>
                </c:pt>
                <c:pt idx="3659">
                  <c:v>0</c:v>
                </c:pt>
                <c:pt idx="3660">
                  <c:v>0</c:v>
                </c:pt>
                <c:pt idx="3661">
                  <c:v>0</c:v>
                </c:pt>
                <c:pt idx="3662">
                  <c:v>0</c:v>
                </c:pt>
                <c:pt idx="3663">
                  <c:v>0</c:v>
                </c:pt>
                <c:pt idx="3664">
                  <c:v>0</c:v>
                </c:pt>
                <c:pt idx="3665">
                  <c:v>0</c:v>
                </c:pt>
                <c:pt idx="3666">
                  <c:v>0</c:v>
                </c:pt>
                <c:pt idx="3667">
                  <c:v>0</c:v>
                </c:pt>
                <c:pt idx="3668">
                  <c:v>0</c:v>
                </c:pt>
                <c:pt idx="3669">
                  <c:v>0</c:v>
                </c:pt>
                <c:pt idx="3670">
                  <c:v>0</c:v>
                </c:pt>
                <c:pt idx="3671">
                  <c:v>0</c:v>
                </c:pt>
                <c:pt idx="3672">
                  <c:v>0</c:v>
                </c:pt>
                <c:pt idx="3673">
                  <c:v>0</c:v>
                </c:pt>
                <c:pt idx="3674">
                  <c:v>0</c:v>
                </c:pt>
                <c:pt idx="3675">
                  <c:v>0</c:v>
                </c:pt>
                <c:pt idx="3676">
                  <c:v>0</c:v>
                </c:pt>
                <c:pt idx="3677">
                  <c:v>0</c:v>
                </c:pt>
                <c:pt idx="3678">
                  <c:v>0</c:v>
                </c:pt>
                <c:pt idx="3679">
                  <c:v>0</c:v>
                </c:pt>
                <c:pt idx="3680">
                  <c:v>0</c:v>
                </c:pt>
                <c:pt idx="3681">
                  <c:v>0</c:v>
                </c:pt>
                <c:pt idx="3682">
                  <c:v>0</c:v>
                </c:pt>
                <c:pt idx="3683">
                  <c:v>0</c:v>
                </c:pt>
                <c:pt idx="3684">
                  <c:v>0</c:v>
                </c:pt>
                <c:pt idx="3685">
                  <c:v>0</c:v>
                </c:pt>
                <c:pt idx="3686">
                  <c:v>0</c:v>
                </c:pt>
                <c:pt idx="3687">
                  <c:v>0</c:v>
                </c:pt>
                <c:pt idx="3688">
                  <c:v>0</c:v>
                </c:pt>
                <c:pt idx="3689">
                  <c:v>0</c:v>
                </c:pt>
                <c:pt idx="3690">
                  <c:v>0</c:v>
                </c:pt>
                <c:pt idx="3691">
                  <c:v>0</c:v>
                </c:pt>
                <c:pt idx="3692">
                  <c:v>0</c:v>
                </c:pt>
                <c:pt idx="3693">
                  <c:v>0</c:v>
                </c:pt>
                <c:pt idx="3694">
                  <c:v>0</c:v>
                </c:pt>
                <c:pt idx="3695">
                  <c:v>0</c:v>
                </c:pt>
                <c:pt idx="3696">
                  <c:v>0</c:v>
                </c:pt>
                <c:pt idx="3697">
                  <c:v>0</c:v>
                </c:pt>
                <c:pt idx="3698">
                  <c:v>0</c:v>
                </c:pt>
                <c:pt idx="3699">
                  <c:v>0</c:v>
                </c:pt>
                <c:pt idx="3700">
                  <c:v>0</c:v>
                </c:pt>
                <c:pt idx="3701">
                  <c:v>0</c:v>
                </c:pt>
                <c:pt idx="3702">
                  <c:v>0</c:v>
                </c:pt>
                <c:pt idx="3703">
                  <c:v>0</c:v>
                </c:pt>
                <c:pt idx="3704">
                  <c:v>0</c:v>
                </c:pt>
                <c:pt idx="3705">
                  <c:v>0</c:v>
                </c:pt>
                <c:pt idx="3706">
                  <c:v>0</c:v>
                </c:pt>
                <c:pt idx="3707">
                  <c:v>0</c:v>
                </c:pt>
                <c:pt idx="3708">
                  <c:v>0</c:v>
                </c:pt>
                <c:pt idx="3709">
                  <c:v>0</c:v>
                </c:pt>
                <c:pt idx="3710">
                  <c:v>0</c:v>
                </c:pt>
                <c:pt idx="3711">
                  <c:v>0</c:v>
                </c:pt>
                <c:pt idx="3712">
                  <c:v>0</c:v>
                </c:pt>
                <c:pt idx="3713">
                  <c:v>0</c:v>
                </c:pt>
                <c:pt idx="3714">
                  <c:v>0</c:v>
                </c:pt>
                <c:pt idx="3715">
                  <c:v>0</c:v>
                </c:pt>
                <c:pt idx="3716">
                  <c:v>0</c:v>
                </c:pt>
                <c:pt idx="3717">
                  <c:v>0</c:v>
                </c:pt>
                <c:pt idx="3718">
                  <c:v>0</c:v>
                </c:pt>
                <c:pt idx="3719">
                  <c:v>0</c:v>
                </c:pt>
                <c:pt idx="3720">
                  <c:v>0</c:v>
                </c:pt>
                <c:pt idx="3721">
                  <c:v>0</c:v>
                </c:pt>
                <c:pt idx="3722">
                  <c:v>0</c:v>
                </c:pt>
                <c:pt idx="3723">
                  <c:v>0</c:v>
                </c:pt>
                <c:pt idx="3724">
                  <c:v>0</c:v>
                </c:pt>
                <c:pt idx="3725">
                  <c:v>0</c:v>
                </c:pt>
                <c:pt idx="3726">
                  <c:v>0</c:v>
                </c:pt>
                <c:pt idx="3727">
                  <c:v>0</c:v>
                </c:pt>
                <c:pt idx="3728">
                  <c:v>0</c:v>
                </c:pt>
                <c:pt idx="3729">
                  <c:v>0</c:v>
                </c:pt>
                <c:pt idx="3730">
                  <c:v>0</c:v>
                </c:pt>
                <c:pt idx="3731">
                  <c:v>0</c:v>
                </c:pt>
                <c:pt idx="3732">
                  <c:v>0</c:v>
                </c:pt>
                <c:pt idx="3733">
                  <c:v>0</c:v>
                </c:pt>
                <c:pt idx="3734">
                  <c:v>0</c:v>
                </c:pt>
                <c:pt idx="3735">
                  <c:v>0</c:v>
                </c:pt>
                <c:pt idx="3736">
                  <c:v>0</c:v>
                </c:pt>
                <c:pt idx="3737">
                  <c:v>0</c:v>
                </c:pt>
                <c:pt idx="3738">
                  <c:v>0</c:v>
                </c:pt>
                <c:pt idx="3739">
                  <c:v>0</c:v>
                </c:pt>
                <c:pt idx="3740">
                  <c:v>0</c:v>
                </c:pt>
                <c:pt idx="3741">
                  <c:v>0</c:v>
                </c:pt>
                <c:pt idx="3742">
                  <c:v>0</c:v>
                </c:pt>
                <c:pt idx="3743">
                  <c:v>0</c:v>
                </c:pt>
                <c:pt idx="3744">
                  <c:v>0</c:v>
                </c:pt>
                <c:pt idx="3745">
                  <c:v>0</c:v>
                </c:pt>
                <c:pt idx="3746">
                  <c:v>0</c:v>
                </c:pt>
                <c:pt idx="3747">
                  <c:v>0</c:v>
                </c:pt>
                <c:pt idx="3748">
                  <c:v>0</c:v>
                </c:pt>
                <c:pt idx="3749">
                  <c:v>0</c:v>
                </c:pt>
                <c:pt idx="3750">
                  <c:v>0</c:v>
                </c:pt>
                <c:pt idx="3751">
                  <c:v>0</c:v>
                </c:pt>
                <c:pt idx="3752">
                  <c:v>0</c:v>
                </c:pt>
                <c:pt idx="3753">
                  <c:v>0</c:v>
                </c:pt>
                <c:pt idx="3754">
                  <c:v>0</c:v>
                </c:pt>
                <c:pt idx="3755">
                  <c:v>0</c:v>
                </c:pt>
                <c:pt idx="3756">
                  <c:v>0</c:v>
                </c:pt>
                <c:pt idx="3757">
                  <c:v>0</c:v>
                </c:pt>
                <c:pt idx="3758">
                  <c:v>0</c:v>
                </c:pt>
                <c:pt idx="3759">
                  <c:v>0</c:v>
                </c:pt>
                <c:pt idx="3760">
                  <c:v>0</c:v>
                </c:pt>
                <c:pt idx="3761">
                  <c:v>0</c:v>
                </c:pt>
                <c:pt idx="3762">
                  <c:v>0</c:v>
                </c:pt>
                <c:pt idx="3763">
                  <c:v>0</c:v>
                </c:pt>
                <c:pt idx="3764">
                  <c:v>0</c:v>
                </c:pt>
                <c:pt idx="3765">
                  <c:v>0</c:v>
                </c:pt>
                <c:pt idx="3766">
                  <c:v>0</c:v>
                </c:pt>
                <c:pt idx="3767">
                  <c:v>0</c:v>
                </c:pt>
                <c:pt idx="3768">
                  <c:v>0</c:v>
                </c:pt>
                <c:pt idx="3769">
                  <c:v>0</c:v>
                </c:pt>
                <c:pt idx="3770">
                  <c:v>0</c:v>
                </c:pt>
                <c:pt idx="3771">
                  <c:v>0</c:v>
                </c:pt>
                <c:pt idx="3772">
                  <c:v>0</c:v>
                </c:pt>
                <c:pt idx="3773">
                  <c:v>0</c:v>
                </c:pt>
                <c:pt idx="3774">
                  <c:v>0</c:v>
                </c:pt>
                <c:pt idx="3775">
                  <c:v>0</c:v>
                </c:pt>
                <c:pt idx="3776">
                  <c:v>0</c:v>
                </c:pt>
                <c:pt idx="3777">
                  <c:v>0</c:v>
                </c:pt>
                <c:pt idx="3778">
                  <c:v>0</c:v>
                </c:pt>
                <c:pt idx="3779">
                  <c:v>0</c:v>
                </c:pt>
                <c:pt idx="3780">
                  <c:v>0</c:v>
                </c:pt>
                <c:pt idx="3781">
                  <c:v>0</c:v>
                </c:pt>
                <c:pt idx="3782">
                  <c:v>0</c:v>
                </c:pt>
                <c:pt idx="3783">
                  <c:v>0</c:v>
                </c:pt>
                <c:pt idx="3784">
                  <c:v>0</c:v>
                </c:pt>
                <c:pt idx="3785">
                  <c:v>0</c:v>
                </c:pt>
                <c:pt idx="3786">
                  <c:v>0</c:v>
                </c:pt>
                <c:pt idx="3787">
                  <c:v>0</c:v>
                </c:pt>
                <c:pt idx="3788">
                  <c:v>0</c:v>
                </c:pt>
                <c:pt idx="3789">
                  <c:v>0</c:v>
                </c:pt>
                <c:pt idx="3790">
                  <c:v>0</c:v>
                </c:pt>
                <c:pt idx="3791">
                  <c:v>0</c:v>
                </c:pt>
                <c:pt idx="3792">
                  <c:v>0</c:v>
                </c:pt>
                <c:pt idx="3793">
                  <c:v>0</c:v>
                </c:pt>
                <c:pt idx="3794">
                  <c:v>0</c:v>
                </c:pt>
                <c:pt idx="3795">
                  <c:v>0</c:v>
                </c:pt>
                <c:pt idx="3796">
                  <c:v>0</c:v>
                </c:pt>
                <c:pt idx="3797">
                  <c:v>0</c:v>
                </c:pt>
                <c:pt idx="3798">
                  <c:v>0</c:v>
                </c:pt>
                <c:pt idx="3799">
                  <c:v>0</c:v>
                </c:pt>
                <c:pt idx="3800">
                  <c:v>0</c:v>
                </c:pt>
                <c:pt idx="3801">
                  <c:v>0</c:v>
                </c:pt>
                <c:pt idx="3802">
                  <c:v>0</c:v>
                </c:pt>
                <c:pt idx="3803">
                  <c:v>0</c:v>
                </c:pt>
                <c:pt idx="3804">
                  <c:v>0</c:v>
                </c:pt>
                <c:pt idx="3805">
                  <c:v>0</c:v>
                </c:pt>
                <c:pt idx="3806">
                  <c:v>0</c:v>
                </c:pt>
                <c:pt idx="3807">
                  <c:v>0</c:v>
                </c:pt>
                <c:pt idx="3808">
                  <c:v>0</c:v>
                </c:pt>
                <c:pt idx="3809">
                  <c:v>0</c:v>
                </c:pt>
                <c:pt idx="3810">
                  <c:v>0</c:v>
                </c:pt>
                <c:pt idx="3811">
                  <c:v>0</c:v>
                </c:pt>
                <c:pt idx="3812">
                  <c:v>0</c:v>
                </c:pt>
                <c:pt idx="3813">
                  <c:v>0</c:v>
                </c:pt>
                <c:pt idx="3814">
                  <c:v>0</c:v>
                </c:pt>
                <c:pt idx="3815">
                  <c:v>0</c:v>
                </c:pt>
                <c:pt idx="3816">
                  <c:v>0</c:v>
                </c:pt>
                <c:pt idx="3817">
                  <c:v>0</c:v>
                </c:pt>
                <c:pt idx="3818">
                  <c:v>0</c:v>
                </c:pt>
                <c:pt idx="3819">
                  <c:v>0</c:v>
                </c:pt>
                <c:pt idx="3820">
                  <c:v>0</c:v>
                </c:pt>
                <c:pt idx="3821">
                  <c:v>0</c:v>
                </c:pt>
                <c:pt idx="3822">
                  <c:v>0</c:v>
                </c:pt>
                <c:pt idx="3823">
                  <c:v>0</c:v>
                </c:pt>
                <c:pt idx="3824">
                  <c:v>0</c:v>
                </c:pt>
                <c:pt idx="3825">
                  <c:v>0</c:v>
                </c:pt>
                <c:pt idx="3826">
                  <c:v>0</c:v>
                </c:pt>
                <c:pt idx="3827">
                  <c:v>0</c:v>
                </c:pt>
                <c:pt idx="3828">
                  <c:v>0</c:v>
                </c:pt>
                <c:pt idx="3829">
                  <c:v>0</c:v>
                </c:pt>
                <c:pt idx="3830">
                  <c:v>0</c:v>
                </c:pt>
                <c:pt idx="3831">
                  <c:v>0</c:v>
                </c:pt>
                <c:pt idx="3832">
                  <c:v>0</c:v>
                </c:pt>
                <c:pt idx="3833">
                  <c:v>0</c:v>
                </c:pt>
                <c:pt idx="3834">
                  <c:v>0</c:v>
                </c:pt>
                <c:pt idx="3835">
                  <c:v>0</c:v>
                </c:pt>
                <c:pt idx="3836">
                  <c:v>0</c:v>
                </c:pt>
                <c:pt idx="3837">
                  <c:v>0</c:v>
                </c:pt>
                <c:pt idx="3838">
                  <c:v>0</c:v>
                </c:pt>
                <c:pt idx="3839">
                  <c:v>0</c:v>
                </c:pt>
                <c:pt idx="3840">
                  <c:v>0</c:v>
                </c:pt>
                <c:pt idx="3841">
                  <c:v>0</c:v>
                </c:pt>
                <c:pt idx="3842">
                  <c:v>0</c:v>
                </c:pt>
                <c:pt idx="3843">
                  <c:v>0</c:v>
                </c:pt>
                <c:pt idx="3844">
                  <c:v>0</c:v>
                </c:pt>
                <c:pt idx="3845">
                  <c:v>0</c:v>
                </c:pt>
                <c:pt idx="3846">
                  <c:v>0</c:v>
                </c:pt>
                <c:pt idx="3847">
                  <c:v>0</c:v>
                </c:pt>
                <c:pt idx="3848">
                  <c:v>0</c:v>
                </c:pt>
                <c:pt idx="3849">
                  <c:v>0</c:v>
                </c:pt>
                <c:pt idx="3850">
                  <c:v>0</c:v>
                </c:pt>
                <c:pt idx="3851">
                  <c:v>0</c:v>
                </c:pt>
                <c:pt idx="3852">
                  <c:v>0</c:v>
                </c:pt>
                <c:pt idx="3853">
                  <c:v>0</c:v>
                </c:pt>
                <c:pt idx="3854">
                  <c:v>0</c:v>
                </c:pt>
                <c:pt idx="3855">
                  <c:v>0</c:v>
                </c:pt>
                <c:pt idx="3856">
                  <c:v>0</c:v>
                </c:pt>
                <c:pt idx="3857">
                  <c:v>0</c:v>
                </c:pt>
                <c:pt idx="3858">
                  <c:v>0</c:v>
                </c:pt>
                <c:pt idx="3859">
                  <c:v>0</c:v>
                </c:pt>
                <c:pt idx="3860">
                  <c:v>0</c:v>
                </c:pt>
                <c:pt idx="3861">
                  <c:v>0</c:v>
                </c:pt>
                <c:pt idx="3862">
                  <c:v>0</c:v>
                </c:pt>
                <c:pt idx="3863">
                  <c:v>0</c:v>
                </c:pt>
                <c:pt idx="3864">
                  <c:v>0</c:v>
                </c:pt>
                <c:pt idx="3865">
                  <c:v>0</c:v>
                </c:pt>
                <c:pt idx="3866">
                  <c:v>0</c:v>
                </c:pt>
                <c:pt idx="3867">
                  <c:v>0</c:v>
                </c:pt>
                <c:pt idx="3868">
                  <c:v>0</c:v>
                </c:pt>
                <c:pt idx="3869">
                  <c:v>0</c:v>
                </c:pt>
                <c:pt idx="3870">
                  <c:v>0</c:v>
                </c:pt>
                <c:pt idx="3871">
                  <c:v>0</c:v>
                </c:pt>
                <c:pt idx="3872">
                  <c:v>0</c:v>
                </c:pt>
                <c:pt idx="3873">
                  <c:v>0</c:v>
                </c:pt>
                <c:pt idx="3874">
                  <c:v>0</c:v>
                </c:pt>
                <c:pt idx="3875">
                  <c:v>0</c:v>
                </c:pt>
                <c:pt idx="3876">
                  <c:v>0</c:v>
                </c:pt>
                <c:pt idx="3877">
                  <c:v>0</c:v>
                </c:pt>
                <c:pt idx="3878">
                  <c:v>0</c:v>
                </c:pt>
                <c:pt idx="3879">
                  <c:v>0</c:v>
                </c:pt>
                <c:pt idx="3880">
                  <c:v>0</c:v>
                </c:pt>
                <c:pt idx="3881">
                  <c:v>0</c:v>
                </c:pt>
                <c:pt idx="3882">
                  <c:v>0</c:v>
                </c:pt>
                <c:pt idx="3883">
                  <c:v>0</c:v>
                </c:pt>
                <c:pt idx="3884">
                  <c:v>0</c:v>
                </c:pt>
                <c:pt idx="3885">
                  <c:v>0</c:v>
                </c:pt>
                <c:pt idx="3886">
                  <c:v>0</c:v>
                </c:pt>
                <c:pt idx="3887">
                  <c:v>0</c:v>
                </c:pt>
                <c:pt idx="3888">
                  <c:v>0</c:v>
                </c:pt>
                <c:pt idx="3889">
                  <c:v>0</c:v>
                </c:pt>
                <c:pt idx="3890">
                  <c:v>0</c:v>
                </c:pt>
                <c:pt idx="3891">
                  <c:v>0</c:v>
                </c:pt>
                <c:pt idx="3892">
                  <c:v>0</c:v>
                </c:pt>
                <c:pt idx="3893">
                  <c:v>0</c:v>
                </c:pt>
                <c:pt idx="3894">
                  <c:v>0</c:v>
                </c:pt>
                <c:pt idx="3895">
                  <c:v>0</c:v>
                </c:pt>
                <c:pt idx="3896">
                  <c:v>0</c:v>
                </c:pt>
                <c:pt idx="3897">
                  <c:v>0</c:v>
                </c:pt>
                <c:pt idx="3898">
                  <c:v>0</c:v>
                </c:pt>
                <c:pt idx="3899">
                  <c:v>0</c:v>
                </c:pt>
                <c:pt idx="3900">
                  <c:v>0</c:v>
                </c:pt>
                <c:pt idx="3901">
                  <c:v>0</c:v>
                </c:pt>
                <c:pt idx="3902">
                  <c:v>0</c:v>
                </c:pt>
                <c:pt idx="3903">
                  <c:v>0</c:v>
                </c:pt>
                <c:pt idx="3904">
                  <c:v>0</c:v>
                </c:pt>
                <c:pt idx="3905">
                  <c:v>0</c:v>
                </c:pt>
                <c:pt idx="3906">
                  <c:v>0</c:v>
                </c:pt>
                <c:pt idx="3907">
                  <c:v>0</c:v>
                </c:pt>
                <c:pt idx="3908">
                  <c:v>0</c:v>
                </c:pt>
                <c:pt idx="3909">
                  <c:v>0</c:v>
                </c:pt>
                <c:pt idx="3910">
                  <c:v>0</c:v>
                </c:pt>
                <c:pt idx="3911">
                  <c:v>0</c:v>
                </c:pt>
                <c:pt idx="3912">
                  <c:v>0</c:v>
                </c:pt>
                <c:pt idx="3913">
                  <c:v>0</c:v>
                </c:pt>
                <c:pt idx="3914">
                  <c:v>0</c:v>
                </c:pt>
                <c:pt idx="3915">
                  <c:v>0</c:v>
                </c:pt>
                <c:pt idx="3916">
                  <c:v>0</c:v>
                </c:pt>
                <c:pt idx="3917">
                  <c:v>0</c:v>
                </c:pt>
                <c:pt idx="3918">
                  <c:v>0</c:v>
                </c:pt>
                <c:pt idx="3919">
                  <c:v>0</c:v>
                </c:pt>
                <c:pt idx="3920">
                  <c:v>0</c:v>
                </c:pt>
                <c:pt idx="3921">
                  <c:v>0</c:v>
                </c:pt>
                <c:pt idx="3922">
                  <c:v>0</c:v>
                </c:pt>
                <c:pt idx="3923">
                  <c:v>0</c:v>
                </c:pt>
                <c:pt idx="3924">
                  <c:v>0</c:v>
                </c:pt>
                <c:pt idx="3925">
                  <c:v>0</c:v>
                </c:pt>
                <c:pt idx="3926">
                  <c:v>0</c:v>
                </c:pt>
                <c:pt idx="3927">
                  <c:v>0</c:v>
                </c:pt>
                <c:pt idx="3928">
                  <c:v>0</c:v>
                </c:pt>
                <c:pt idx="3929">
                  <c:v>0</c:v>
                </c:pt>
                <c:pt idx="3930">
                  <c:v>0</c:v>
                </c:pt>
                <c:pt idx="3931">
                  <c:v>0</c:v>
                </c:pt>
                <c:pt idx="3932">
                  <c:v>0</c:v>
                </c:pt>
                <c:pt idx="3933">
                  <c:v>0</c:v>
                </c:pt>
                <c:pt idx="3934">
                  <c:v>0</c:v>
                </c:pt>
                <c:pt idx="3935">
                  <c:v>0</c:v>
                </c:pt>
                <c:pt idx="3936">
                  <c:v>0</c:v>
                </c:pt>
                <c:pt idx="3937">
                  <c:v>0</c:v>
                </c:pt>
                <c:pt idx="3938">
                  <c:v>0</c:v>
                </c:pt>
                <c:pt idx="3939">
                  <c:v>0</c:v>
                </c:pt>
                <c:pt idx="3940">
                  <c:v>0</c:v>
                </c:pt>
                <c:pt idx="3941">
                  <c:v>0</c:v>
                </c:pt>
                <c:pt idx="3942">
                  <c:v>0</c:v>
                </c:pt>
                <c:pt idx="3943">
                  <c:v>0</c:v>
                </c:pt>
                <c:pt idx="3944">
                  <c:v>0</c:v>
                </c:pt>
                <c:pt idx="3945">
                  <c:v>0</c:v>
                </c:pt>
                <c:pt idx="3946">
                  <c:v>0</c:v>
                </c:pt>
                <c:pt idx="3947">
                  <c:v>0</c:v>
                </c:pt>
                <c:pt idx="3948">
                  <c:v>0</c:v>
                </c:pt>
                <c:pt idx="3949">
                  <c:v>0</c:v>
                </c:pt>
                <c:pt idx="3950">
                  <c:v>0</c:v>
                </c:pt>
                <c:pt idx="3951">
                  <c:v>0</c:v>
                </c:pt>
                <c:pt idx="3952">
                  <c:v>0</c:v>
                </c:pt>
                <c:pt idx="3953">
                  <c:v>0</c:v>
                </c:pt>
                <c:pt idx="3954">
                  <c:v>0</c:v>
                </c:pt>
                <c:pt idx="3955">
                  <c:v>0</c:v>
                </c:pt>
                <c:pt idx="3956">
                  <c:v>0</c:v>
                </c:pt>
                <c:pt idx="3957">
                  <c:v>0</c:v>
                </c:pt>
                <c:pt idx="3958">
                  <c:v>0</c:v>
                </c:pt>
                <c:pt idx="3959">
                  <c:v>0</c:v>
                </c:pt>
                <c:pt idx="3960">
                  <c:v>0</c:v>
                </c:pt>
                <c:pt idx="3961">
                  <c:v>0</c:v>
                </c:pt>
                <c:pt idx="3962">
                  <c:v>0</c:v>
                </c:pt>
                <c:pt idx="3963">
                  <c:v>0</c:v>
                </c:pt>
                <c:pt idx="3964">
                  <c:v>0</c:v>
                </c:pt>
                <c:pt idx="3965">
                  <c:v>0</c:v>
                </c:pt>
                <c:pt idx="3966">
                  <c:v>0</c:v>
                </c:pt>
                <c:pt idx="3967">
                  <c:v>0</c:v>
                </c:pt>
                <c:pt idx="3968">
                  <c:v>0</c:v>
                </c:pt>
                <c:pt idx="3969">
                  <c:v>0</c:v>
                </c:pt>
                <c:pt idx="3970">
                  <c:v>0</c:v>
                </c:pt>
                <c:pt idx="3971">
                  <c:v>0</c:v>
                </c:pt>
                <c:pt idx="3972">
                  <c:v>0</c:v>
                </c:pt>
                <c:pt idx="3973">
                  <c:v>0</c:v>
                </c:pt>
                <c:pt idx="3974">
                  <c:v>0</c:v>
                </c:pt>
                <c:pt idx="3975">
                  <c:v>0</c:v>
                </c:pt>
                <c:pt idx="3976">
                  <c:v>0</c:v>
                </c:pt>
                <c:pt idx="3977">
                  <c:v>0</c:v>
                </c:pt>
                <c:pt idx="3978">
                  <c:v>0</c:v>
                </c:pt>
                <c:pt idx="3979">
                  <c:v>0</c:v>
                </c:pt>
                <c:pt idx="3980">
                  <c:v>0</c:v>
                </c:pt>
                <c:pt idx="3981">
                  <c:v>0</c:v>
                </c:pt>
                <c:pt idx="3982">
                  <c:v>0</c:v>
                </c:pt>
                <c:pt idx="3983">
                  <c:v>0</c:v>
                </c:pt>
                <c:pt idx="3984">
                  <c:v>0</c:v>
                </c:pt>
                <c:pt idx="3985">
                  <c:v>0</c:v>
                </c:pt>
                <c:pt idx="3986">
                  <c:v>0</c:v>
                </c:pt>
                <c:pt idx="3987">
                  <c:v>0</c:v>
                </c:pt>
                <c:pt idx="3988">
                  <c:v>0</c:v>
                </c:pt>
                <c:pt idx="3989">
                  <c:v>0</c:v>
                </c:pt>
                <c:pt idx="3990">
                  <c:v>0</c:v>
                </c:pt>
                <c:pt idx="3991">
                  <c:v>0</c:v>
                </c:pt>
                <c:pt idx="3992">
                  <c:v>0</c:v>
                </c:pt>
                <c:pt idx="3993">
                  <c:v>0</c:v>
                </c:pt>
                <c:pt idx="3994">
                  <c:v>0</c:v>
                </c:pt>
                <c:pt idx="3995">
                  <c:v>0</c:v>
                </c:pt>
                <c:pt idx="3996">
                  <c:v>0</c:v>
                </c:pt>
              </c:numCache>
            </c:numRef>
          </c:val>
          <c:smooth val="0"/>
          <c:extLst>
            <c:ext xmlns:c16="http://schemas.microsoft.com/office/drawing/2014/chart" uri="{C3380CC4-5D6E-409C-BE32-E72D297353CC}">
              <c16:uniqueId val="{00000004-3967-4AF6-9CE6-D716B9B767F9}"/>
            </c:ext>
          </c:extLst>
        </c:ser>
        <c:ser>
          <c:idx val="5"/>
          <c:order val="5"/>
          <c:tx>
            <c:strRef>
              <c:f>'איור 14 נתונים'!$N$3</c:f>
              <c:strCache>
                <c:ptCount val="1"/>
                <c:pt idx="0">
                  <c:v>מועד החלטת הריבית</c:v>
                </c:pt>
              </c:strCache>
            </c:strRef>
          </c:tx>
          <c:spPr>
            <a:ln w="38100">
              <a:solidFill>
                <a:schemeClr val="tx1"/>
              </a:solidFill>
              <a:prstDash val="sysDash"/>
            </a:ln>
          </c:spPr>
          <c:marker>
            <c:symbol val="none"/>
          </c:marker>
          <c:cat>
            <c:numRef>
              <c:f>'איור 14 נתונים'!$A$4:$A$4000</c:f>
              <c:numCache>
                <c:formatCode>m/d/yyyy</c:formatCode>
                <c:ptCount val="3997"/>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pt idx="366">
                  <c:v>42736</c:v>
                </c:pt>
                <c:pt idx="367">
                  <c:v>42737</c:v>
                </c:pt>
                <c:pt idx="368">
                  <c:v>42738</c:v>
                </c:pt>
                <c:pt idx="369">
                  <c:v>42739</c:v>
                </c:pt>
                <c:pt idx="370">
                  <c:v>42740</c:v>
                </c:pt>
                <c:pt idx="371">
                  <c:v>42741</c:v>
                </c:pt>
                <c:pt idx="372">
                  <c:v>42742</c:v>
                </c:pt>
                <c:pt idx="373">
                  <c:v>42743</c:v>
                </c:pt>
                <c:pt idx="374">
                  <c:v>42744</c:v>
                </c:pt>
                <c:pt idx="375">
                  <c:v>42745</c:v>
                </c:pt>
                <c:pt idx="376">
                  <c:v>42746</c:v>
                </c:pt>
                <c:pt idx="377">
                  <c:v>42747</c:v>
                </c:pt>
                <c:pt idx="378">
                  <c:v>42748</c:v>
                </c:pt>
                <c:pt idx="379">
                  <c:v>42749</c:v>
                </c:pt>
                <c:pt idx="380">
                  <c:v>42750</c:v>
                </c:pt>
                <c:pt idx="381">
                  <c:v>42751</c:v>
                </c:pt>
                <c:pt idx="382">
                  <c:v>42752</c:v>
                </c:pt>
                <c:pt idx="383">
                  <c:v>42753</c:v>
                </c:pt>
                <c:pt idx="384">
                  <c:v>42754</c:v>
                </c:pt>
                <c:pt idx="385">
                  <c:v>42755</c:v>
                </c:pt>
                <c:pt idx="386">
                  <c:v>42756</c:v>
                </c:pt>
                <c:pt idx="387">
                  <c:v>42757</c:v>
                </c:pt>
                <c:pt idx="388">
                  <c:v>42758</c:v>
                </c:pt>
                <c:pt idx="389">
                  <c:v>42759</c:v>
                </c:pt>
                <c:pt idx="390">
                  <c:v>42760</c:v>
                </c:pt>
                <c:pt idx="391">
                  <c:v>42761</c:v>
                </c:pt>
                <c:pt idx="392">
                  <c:v>42762</c:v>
                </c:pt>
                <c:pt idx="393">
                  <c:v>42763</c:v>
                </c:pt>
                <c:pt idx="394">
                  <c:v>42764</c:v>
                </c:pt>
                <c:pt idx="395">
                  <c:v>42765</c:v>
                </c:pt>
                <c:pt idx="396">
                  <c:v>42766</c:v>
                </c:pt>
                <c:pt idx="397">
                  <c:v>42767</c:v>
                </c:pt>
                <c:pt idx="398">
                  <c:v>42768</c:v>
                </c:pt>
                <c:pt idx="399">
                  <c:v>42769</c:v>
                </c:pt>
                <c:pt idx="400">
                  <c:v>42770</c:v>
                </c:pt>
                <c:pt idx="401">
                  <c:v>42771</c:v>
                </c:pt>
                <c:pt idx="402">
                  <c:v>42772</c:v>
                </c:pt>
                <c:pt idx="403">
                  <c:v>42773</c:v>
                </c:pt>
                <c:pt idx="404">
                  <c:v>42774</c:v>
                </c:pt>
                <c:pt idx="405">
                  <c:v>42775</c:v>
                </c:pt>
                <c:pt idx="406">
                  <c:v>42776</c:v>
                </c:pt>
                <c:pt idx="407">
                  <c:v>42777</c:v>
                </c:pt>
                <c:pt idx="408">
                  <c:v>42778</c:v>
                </c:pt>
                <c:pt idx="409">
                  <c:v>42779</c:v>
                </c:pt>
                <c:pt idx="410">
                  <c:v>42780</c:v>
                </c:pt>
                <c:pt idx="411">
                  <c:v>42781</c:v>
                </c:pt>
                <c:pt idx="412">
                  <c:v>42782</c:v>
                </c:pt>
                <c:pt idx="413">
                  <c:v>42783</c:v>
                </c:pt>
                <c:pt idx="414">
                  <c:v>42784</c:v>
                </c:pt>
                <c:pt idx="415">
                  <c:v>42785</c:v>
                </c:pt>
                <c:pt idx="416">
                  <c:v>42786</c:v>
                </c:pt>
                <c:pt idx="417">
                  <c:v>42787</c:v>
                </c:pt>
                <c:pt idx="418">
                  <c:v>42788</c:v>
                </c:pt>
                <c:pt idx="419">
                  <c:v>42789</c:v>
                </c:pt>
                <c:pt idx="420">
                  <c:v>42790</c:v>
                </c:pt>
                <c:pt idx="421">
                  <c:v>42791</c:v>
                </c:pt>
                <c:pt idx="422">
                  <c:v>42792</c:v>
                </c:pt>
                <c:pt idx="423">
                  <c:v>42793</c:v>
                </c:pt>
                <c:pt idx="424">
                  <c:v>42794</c:v>
                </c:pt>
                <c:pt idx="425">
                  <c:v>42795</c:v>
                </c:pt>
                <c:pt idx="426">
                  <c:v>42796</c:v>
                </c:pt>
                <c:pt idx="427">
                  <c:v>42797</c:v>
                </c:pt>
                <c:pt idx="428">
                  <c:v>42798</c:v>
                </c:pt>
                <c:pt idx="429">
                  <c:v>42799</c:v>
                </c:pt>
                <c:pt idx="430">
                  <c:v>42800</c:v>
                </c:pt>
                <c:pt idx="431">
                  <c:v>42801</c:v>
                </c:pt>
                <c:pt idx="432">
                  <c:v>42802</c:v>
                </c:pt>
                <c:pt idx="433">
                  <c:v>42803</c:v>
                </c:pt>
                <c:pt idx="434">
                  <c:v>42804</c:v>
                </c:pt>
                <c:pt idx="435">
                  <c:v>42805</c:v>
                </c:pt>
                <c:pt idx="436">
                  <c:v>42806</c:v>
                </c:pt>
                <c:pt idx="437">
                  <c:v>42807</c:v>
                </c:pt>
                <c:pt idx="438">
                  <c:v>42808</c:v>
                </c:pt>
                <c:pt idx="439">
                  <c:v>42809</c:v>
                </c:pt>
                <c:pt idx="440">
                  <c:v>42810</c:v>
                </c:pt>
                <c:pt idx="441">
                  <c:v>42811</c:v>
                </c:pt>
                <c:pt idx="442">
                  <c:v>42812</c:v>
                </c:pt>
                <c:pt idx="443">
                  <c:v>42813</c:v>
                </c:pt>
                <c:pt idx="444">
                  <c:v>42814</c:v>
                </c:pt>
                <c:pt idx="445">
                  <c:v>42815</c:v>
                </c:pt>
                <c:pt idx="446">
                  <c:v>42816</c:v>
                </c:pt>
                <c:pt idx="447">
                  <c:v>42817</c:v>
                </c:pt>
                <c:pt idx="448">
                  <c:v>42818</c:v>
                </c:pt>
                <c:pt idx="449">
                  <c:v>42819</c:v>
                </c:pt>
                <c:pt idx="450">
                  <c:v>42820</c:v>
                </c:pt>
                <c:pt idx="451">
                  <c:v>42821</c:v>
                </c:pt>
                <c:pt idx="452">
                  <c:v>42822</c:v>
                </c:pt>
                <c:pt idx="453">
                  <c:v>42823</c:v>
                </c:pt>
                <c:pt idx="454">
                  <c:v>42824</c:v>
                </c:pt>
                <c:pt idx="455">
                  <c:v>42825</c:v>
                </c:pt>
                <c:pt idx="456">
                  <c:v>42826</c:v>
                </c:pt>
                <c:pt idx="457">
                  <c:v>42827</c:v>
                </c:pt>
                <c:pt idx="458">
                  <c:v>42828</c:v>
                </c:pt>
                <c:pt idx="459">
                  <c:v>42829</c:v>
                </c:pt>
                <c:pt idx="460">
                  <c:v>42830</c:v>
                </c:pt>
                <c:pt idx="461">
                  <c:v>42831</c:v>
                </c:pt>
                <c:pt idx="462">
                  <c:v>42832</c:v>
                </c:pt>
                <c:pt idx="463">
                  <c:v>42833</c:v>
                </c:pt>
                <c:pt idx="464">
                  <c:v>42834</c:v>
                </c:pt>
                <c:pt idx="465">
                  <c:v>42835</c:v>
                </c:pt>
                <c:pt idx="466">
                  <c:v>42836</c:v>
                </c:pt>
                <c:pt idx="467">
                  <c:v>42837</c:v>
                </c:pt>
                <c:pt idx="468">
                  <c:v>42838</c:v>
                </c:pt>
                <c:pt idx="469">
                  <c:v>42839</c:v>
                </c:pt>
                <c:pt idx="470">
                  <c:v>42840</c:v>
                </c:pt>
                <c:pt idx="471">
                  <c:v>42841</c:v>
                </c:pt>
                <c:pt idx="472">
                  <c:v>42842</c:v>
                </c:pt>
                <c:pt idx="473">
                  <c:v>42843</c:v>
                </c:pt>
                <c:pt idx="474">
                  <c:v>42844</c:v>
                </c:pt>
                <c:pt idx="475">
                  <c:v>42845</c:v>
                </c:pt>
                <c:pt idx="476">
                  <c:v>42846</c:v>
                </c:pt>
                <c:pt idx="477">
                  <c:v>42847</c:v>
                </c:pt>
                <c:pt idx="478">
                  <c:v>42848</c:v>
                </c:pt>
                <c:pt idx="479">
                  <c:v>42849</c:v>
                </c:pt>
                <c:pt idx="480">
                  <c:v>42850</c:v>
                </c:pt>
                <c:pt idx="481">
                  <c:v>42851</c:v>
                </c:pt>
                <c:pt idx="482">
                  <c:v>42852</c:v>
                </c:pt>
                <c:pt idx="483">
                  <c:v>42853</c:v>
                </c:pt>
                <c:pt idx="484">
                  <c:v>42854</c:v>
                </c:pt>
                <c:pt idx="485">
                  <c:v>42855</c:v>
                </c:pt>
                <c:pt idx="486">
                  <c:v>42856</c:v>
                </c:pt>
                <c:pt idx="487">
                  <c:v>42857</c:v>
                </c:pt>
                <c:pt idx="488">
                  <c:v>42858</c:v>
                </c:pt>
                <c:pt idx="489">
                  <c:v>42859</c:v>
                </c:pt>
                <c:pt idx="490">
                  <c:v>42860</c:v>
                </c:pt>
                <c:pt idx="491">
                  <c:v>42861</c:v>
                </c:pt>
                <c:pt idx="492">
                  <c:v>42862</c:v>
                </c:pt>
                <c:pt idx="493">
                  <c:v>42863</c:v>
                </c:pt>
                <c:pt idx="494">
                  <c:v>42864</c:v>
                </c:pt>
                <c:pt idx="495">
                  <c:v>42865</c:v>
                </c:pt>
                <c:pt idx="496">
                  <c:v>42866</c:v>
                </c:pt>
                <c:pt idx="497">
                  <c:v>42867</c:v>
                </c:pt>
                <c:pt idx="498">
                  <c:v>42868</c:v>
                </c:pt>
                <c:pt idx="499">
                  <c:v>42869</c:v>
                </c:pt>
                <c:pt idx="500">
                  <c:v>42870</c:v>
                </c:pt>
                <c:pt idx="501">
                  <c:v>42871</c:v>
                </c:pt>
                <c:pt idx="502">
                  <c:v>42872</c:v>
                </c:pt>
                <c:pt idx="503">
                  <c:v>42873</c:v>
                </c:pt>
                <c:pt idx="504">
                  <c:v>42874</c:v>
                </c:pt>
                <c:pt idx="505">
                  <c:v>42875</c:v>
                </c:pt>
                <c:pt idx="506">
                  <c:v>42876</c:v>
                </c:pt>
                <c:pt idx="507">
                  <c:v>42877</c:v>
                </c:pt>
                <c:pt idx="508">
                  <c:v>42878</c:v>
                </c:pt>
                <c:pt idx="509">
                  <c:v>42879</c:v>
                </c:pt>
                <c:pt idx="510">
                  <c:v>42880</c:v>
                </c:pt>
                <c:pt idx="511">
                  <c:v>42881</c:v>
                </c:pt>
                <c:pt idx="512">
                  <c:v>42882</c:v>
                </c:pt>
                <c:pt idx="513">
                  <c:v>42883</c:v>
                </c:pt>
                <c:pt idx="514">
                  <c:v>42884</c:v>
                </c:pt>
                <c:pt idx="515">
                  <c:v>42885</c:v>
                </c:pt>
                <c:pt idx="516">
                  <c:v>42886</c:v>
                </c:pt>
                <c:pt idx="517">
                  <c:v>42887</c:v>
                </c:pt>
                <c:pt idx="518">
                  <c:v>42888</c:v>
                </c:pt>
                <c:pt idx="519">
                  <c:v>42889</c:v>
                </c:pt>
                <c:pt idx="520">
                  <c:v>42890</c:v>
                </c:pt>
                <c:pt idx="521">
                  <c:v>42891</c:v>
                </c:pt>
                <c:pt idx="522">
                  <c:v>42892</c:v>
                </c:pt>
                <c:pt idx="523">
                  <c:v>42893</c:v>
                </c:pt>
                <c:pt idx="524">
                  <c:v>42894</c:v>
                </c:pt>
                <c:pt idx="525">
                  <c:v>42895</c:v>
                </c:pt>
                <c:pt idx="526">
                  <c:v>42896</c:v>
                </c:pt>
                <c:pt idx="527">
                  <c:v>42897</c:v>
                </c:pt>
                <c:pt idx="528">
                  <c:v>42898</c:v>
                </c:pt>
                <c:pt idx="529">
                  <c:v>42899</c:v>
                </c:pt>
                <c:pt idx="530">
                  <c:v>42900</c:v>
                </c:pt>
                <c:pt idx="531">
                  <c:v>42901</c:v>
                </c:pt>
                <c:pt idx="532">
                  <c:v>42902</c:v>
                </c:pt>
                <c:pt idx="533">
                  <c:v>42903</c:v>
                </c:pt>
                <c:pt idx="534">
                  <c:v>42904</c:v>
                </c:pt>
                <c:pt idx="535">
                  <c:v>42905</c:v>
                </c:pt>
                <c:pt idx="536">
                  <c:v>42906</c:v>
                </c:pt>
                <c:pt idx="537">
                  <c:v>42907</c:v>
                </c:pt>
                <c:pt idx="538">
                  <c:v>42908</c:v>
                </c:pt>
                <c:pt idx="539">
                  <c:v>42909</c:v>
                </c:pt>
                <c:pt idx="540">
                  <c:v>42910</c:v>
                </c:pt>
                <c:pt idx="541">
                  <c:v>42911</c:v>
                </c:pt>
                <c:pt idx="542">
                  <c:v>42912</c:v>
                </c:pt>
                <c:pt idx="543">
                  <c:v>42913</c:v>
                </c:pt>
                <c:pt idx="544">
                  <c:v>42914</c:v>
                </c:pt>
                <c:pt idx="545">
                  <c:v>42915</c:v>
                </c:pt>
                <c:pt idx="546">
                  <c:v>42916</c:v>
                </c:pt>
                <c:pt idx="547">
                  <c:v>42917</c:v>
                </c:pt>
                <c:pt idx="548">
                  <c:v>42918</c:v>
                </c:pt>
                <c:pt idx="549">
                  <c:v>42919</c:v>
                </c:pt>
                <c:pt idx="550">
                  <c:v>42920</c:v>
                </c:pt>
                <c:pt idx="551">
                  <c:v>42921</c:v>
                </c:pt>
                <c:pt idx="552">
                  <c:v>42922</c:v>
                </c:pt>
                <c:pt idx="553">
                  <c:v>42923</c:v>
                </c:pt>
                <c:pt idx="554">
                  <c:v>42924</c:v>
                </c:pt>
                <c:pt idx="555">
                  <c:v>42925</c:v>
                </c:pt>
                <c:pt idx="556">
                  <c:v>42926</c:v>
                </c:pt>
                <c:pt idx="557">
                  <c:v>42927</c:v>
                </c:pt>
                <c:pt idx="558">
                  <c:v>42928</c:v>
                </c:pt>
                <c:pt idx="559">
                  <c:v>42929</c:v>
                </c:pt>
                <c:pt idx="560">
                  <c:v>42930</c:v>
                </c:pt>
                <c:pt idx="561">
                  <c:v>42931</c:v>
                </c:pt>
                <c:pt idx="562">
                  <c:v>42932</c:v>
                </c:pt>
                <c:pt idx="563">
                  <c:v>42933</c:v>
                </c:pt>
                <c:pt idx="564">
                  <c:v>42934</c:v>
                </c:pt>
                <c:pt idx="565">
                  <c:v>42935</c:v>
                </c:pt>
                <c:pt idx="566">
                  <c:v>42936</c:v>
                </c:pt>
                <c:pt idx="567">
                  <c:v>42937</c:v>
                </c:pt>
                <c:pt idx="568">
                  <c:v>42938</c:v>
                </c:pt>
                <c:pt idx="569">
                  <c:v>42939</c:v>
                </c:pt>
                <c:pt idx="570">
                  <c:v>42940</c:v>
                </c:pt>
                <c:pt idx="571">
                  <c:v>42941</c:v>
                </c:pt>
                <c:pt idx="572">
                  <c:v>42942</c:v>
                </c:pt>
                <c:pt idx="573">
                  <c:v>42943</c:v>
                </c:pt>
                <c:pt idx="574">
                  <c:v>42944</c:v>
                </c:pt>
                <c:pt idx="575">
                  <c:v>42945</c:v>
                </c:pt>
                <c:pt idx="576">
                  <c:v>42946</c:v>
                </c:pt>
                <c:pt idx="577">
                  <c:v>42947</c:v>
                </c:pt>
                <c:pt idx="578">
                  <c:v>42948</c:v>
                </c:pt>
                <c:pt idx="579">
                  <c:v>42949</c:v>
                </c:pt>
                <c:pt idx="580">
                  <c:v>42950</c:v>
                </c:pt>
                <c:pt idx="581">
                  <c:v>42951</c:v>
                </c:pt>
                <c:pt idx="582">
                  <c:v>42952</c:v>
                </c:pt>
                <c:pt idx="583">
                  <c:v>42953</c:v>
                </c:pt>
                <c:pt idx="584">
                  <c:v>42954</c:v>
                </c:pt>
                <c:pt idx="585">
                  <c:v>42955</c:v>
                </c:pt>
                <c:pt idx="586">
                  <c:v>42956</c:v>
                </c:pt>
                <c:pt idx="587">
                  <c:v>42957</c:v>
                </c:pt>
                <c:pt idx="588">
                  <c:v>42958</c:v>
                </c:pt>
                <c:pt idx="589">
                  <c:v>42959</c:v>
                </c:pt>
                <c:pt idx="590">
                  <c:v>42960</c:v>
                </c:pt>
                <c:pt idx="591">
                  <c:v>42961</c:v>
                </c:pt>
                <c:pt idx="592">
                  <c:v>42962</c:v>
                </c:pt>
                <c:pt idx="593">
                  <c:v>42963</c:v>
                </c:pt>
                <c:pt idx="594">
                  <c:v>42964</c:v>
                </c:pt>
                <c:pt idx="595">
                  <c:v>42965</c:v>
                </c:pt>
                <c:pt idx="596">
                  <c:v>42966</c:v>
                </c:pt>
                <c:pt idx="597">
                  <c:v>42967</c:v>
                </c:pt>
                <c:pt idx="598">
                  <c:v>42968</c:v>
                </c:pt>
                <c:pt idx="599">
                  <c:v>42969</c:v>
                </c:pt>
                <c:pt idx="600">
                  <c:v>42970</c:v>
                </c:pt>
                <c:pt idx="601">
                  <c:v>42971</c:v>
                </c:pt>
                <c:pt idx="602">
                  <c:v>42972</c:v>
                </c:pt>
                <c:pt idx="603">
                  <c:v>42973</c:v>
                </c:pt>
                <c:pt idx="604">
                  <c:v>42974</c:v>
                </c:pt>
                <c:pt idx="605">
                  <c:v>42975</c:v>
                </c:pt>
                <c:pt idx="606">
                  <c:v>42976</c:v>
                </c:pt>
                <c:pt idx="607">
                  <c:v>42977</c:v>
                </c:pt>
                <c:pt idx="608">
                  <c:v>42978</c:v>
                </c:pt>
                <c:pt idx="609">
                  <c:v>42979</c:v>
                </c:pt>
                <c:pt idx="610">
                  <c:v>42980</c:v>
                </c:pt>
                <c:pt idx="611">
                  <c:v>42981</c:v>
                </c:pt>
                <c:pt idx="612">
                  <c:v>42982</c:v>
                </c:pt>
                <c:pt idx="613">
                  <c:v>42983</c:v>
                </c:pt>
                <c:pt idx="614">
                  <c:v>42984</c:v>
                </c:pt>
                <c:pt idx="615">
                  <c:v>42985</c:v>
                </c:pt>
                <c:pt idx="616">
                  <c:v>42986</c:v>
                </c:pt>
                <c:pt idx="617">
                  <c:v>42987</c:v>
                </c:pt>
                <c:pt idx="618">
                  <c:v>42988</c:v>
                </c:pt>
                <c:pt idx="619">
                  <c:v>42989</c:v>
                </c:pt>
                <c:pt idx="620">
                  <c:v>42990</c:v>
                </c:pt>
                <c:pt idx="621">
                  <c:v>42991</c:v>
                </c:pt>
                <c:pt idx="622">
                  <c:v>42992</c:v>
                </c:pt>
                <c:pt idx="623">
                  <c:v>42993</c:v>
                </c:pt>
                <c:pt idx="624">
                  <c:v>42994</c:v>
                </c:pt>
                <c:pt idx="625">
                  <c:v>42995</c:v>
                </c:pt>
                <c:pt idx="626">
                  <c:v>42996</c:v>
                </c:pt>
                <c:pt idx="627">
                  <c:v>42997</c:v>
                </c:pt>
                <c:pt idx="628">
                  <c:v>42998</c:v>
                </c:pt>
                <c:pt idx="629">
                  <c:v>42999</c:v>
                </c:pt>
                <c:pt idx="630">
                  <c:v>43000</c:v>
                </c:pt>
                <c:pt idx="631">
                  <c:v>43001</c:v>
                </c:pt>
                <c:pt idx="632">
                  <c:v>43002</c:v>
                </c:pt>
                <c:pt idx="633">
                  <c:v>43003</c:v>
                </c:pt>
                <c:pt idx="634">
                  <c:v>43004</c:v>
                </c:pt>
                <c:pt idx="635">
                  <c:v>43005</c:v>
                </c:pt>
                <c:pt idx="636">
                  <c:v>43006</c:v>
                </c:pt>
                <c:pt idx="637">
                  <c:v>43007</c:v>
                </c:pt>
                <c:pt idx="638">
                  <c:v>43008</c:v>
                </c:pt>
                <c:pt idx="639">
                  <c:v>43009</c:v>
                </c:pt>
                <c:pt idx="640">
                  <c:v>43010</c:v>
                </c:pt>
                <c:pt idx="641">
                  <c:v>43011</c:v>
                </c:pt>
                <c:pt idx="642">
                  <c:v>43012</c:v>
                </c:pt>
                <c:pt idx="643">
                  <c:v>43013</c:v>
                </c:pt>
                <c:pt idx="644">
                  <c:v>43014</c:v>
                </c:pt>
                <c:pt idx="645">
                  <c:v>43015</c:v>
                </c:pt>
                <c:pt idx="646">
                  <c:v>43016</c:v>
                </c:pt>
                <c:pt idx="647">
                  <c:v>43017</c:v>
                </c:pt>
                <c:pt idx="648">
                  <c:v>43018</c:v>
                </c:pt>
                <c:pt idx="649">
                  <c:v>43019</c:v>
                </c:pt>
                <c:pt idx="650">
                  <c:v>43020</c:v>
                </c:pt>
                <c:pt idx="651">
                  <c:v>43021</c:v>
                </c:pt>
                <c:pt idx="652">
                  <c:v>43022</c:v>
                </c:pt>
                <c:pt idx="653">
                  <c:v>43023</c:v>
                </c:pt>
                <c:pt idx="654">
                  <c:v>43024</c:v>
                </c:pt>
                <c:pt idx="655">
                  <c:v>43025</c:v>
                </c:pt>
                <c:pt idx="656">
                  <c:v>43026</c:v>
                </c:pt>
                <c:pt idx="657">
                  <c:v>43027</c:v>
                </c:pt>
                <c:pt idx="658">
                  <c:v>43028</c:v>
                </c:pt>
                <c:pt idx="659">
                  <c:v>43029</c:v>
                </c:pt>
                <c:pt idx="660">
                  <c:v>43030</c:v>
                </c:pt>
                <c:pt idx="661">
                  <c:v>43031</c:v>
                </c:pt>
                <c:pt idx="662">
                  <c:v>43032</c:v>
                </c:pt>
                <c:pt idx="663">
                  <c:v>43033</c:v>
                </c:pt>
                <c:pt idx="664">
                  <c:v>43034</c:v>
                </c:pt>
                <c:pt idx="665">
                  <c:v>43035</c:v>
                </c:pt>
                <c:pt idx="666">
                  <c:v>43036</c:v>
                </c:pt>
                <c:pt idx="667">
                  <c:v>43037</c:v>
                </c:pt>
                <c:pt idx="668">
                  <c:v>43038</c:v>
                </c:pt>
                <c:pt idx="669">
                  <c:v>43039</c:v>
                </c:pt>
                <c:pt idx="670">
                  <c:v>43040</c:v>
                </c:pt>
                <c:pt idx="671">
                  <c:v>43041</c:v>
                </c:pt>
                <c:pt idx="672">
                  <c:v>43042</c:v>
                </c:pt>
                <c:pt idx="673">
                  <c:v>43043</c:v>
                </c:pt>
                <c:pt idx="674">
                  <c:v>43044</c:v>
                </c:pt>
                <c:pt idx="675">
                  <c:v>43045</c:v>
                </c:pt>
                <c:pt idx="676">
                  <c:v>43046</c:v>
                </c:pt>
                <c:pt idx="677">
                  <c:v>43047</c:v>
                </c:pt>
                <c:pt idx="678">
                  <c:v>43048</c:v>
                </c:pt>
                <c:pt idx="679">
                  <c:v>43049</c:v>
                </c:pt>
                <c:pt idx="680">
                  <c:v>43050</c:v>
                </c:pt>
                <c:pt idx="681">
                  <c:v>43051</c:v>
                </c:pt>
                <c:pt idx="682">
                  <c:v>43052</c:v>
                </c:pt>
                <c:pt idx="683">
                  <c:v>43053</c:v>
                </c:pt>
                <c:pt idx="684">
                  <c:v>43054</c:v>
                </c:pt>
                <c:pt idx="685">
                  <c:v>43055</c:v>
                </c:pt>
                <c:pt idx="686">
                  <c:v>43056</c:v>
                </c:pt>
                <c:pt idx="687">
                  <c:v>43057</c:v>
                </c:pt>
                <c:pt idx="688">
                  <c:v>43058</c:v>
                </c:pt>
                <c:pt idx="689">
                  <c:v>43059</c:v>
                </c:pt>
                <c:pt idx="690">
                  <c:v>43060</c:v>
                </c:pt>
                <c:pt idx="691">
                  <c:v>43061</c:v>
                </c:pt>
                <c:pt idx="692">
                  <c:v>43062</c:v>
                </c:pt>
                <c:pt idx="693">
                  <c:v>43063</c:v>
                </c:pt>
                <c:pt idx="694">
                  <c:v>43064</c:v>
                </c:pt>
                <c:pt idx="695">
                  <c:v>43065</c:v>
                </c:pt>
                <c:pt idx="696">
                  <c:v>43066</c:v>
                </c:pt>
                <c:pt idx="697">
                  <c:v>43067</c:v>
                </c:pt>
                <c:pt idx="698">
                  <c:v>43068</c:v>
                </c:pt>
                <c:pt idx="699">
                  <c:v>43069</c:v>
                </c:pt>
                <c:pt idx="700">
                  <c:v>43070</c:v>
                </c:pt>
                <c:pt idx="701">
                  <c:v>43071</c:v>
                </c:pt>
                <c:pt idx="702">
                  <c:v>43072</c:v>
                </c:pt>
                <c:pt idx="703">
                  <c:v>43073</c:v>
                </c:pt>
                <c:pt idx="704">
                  <c:v>43074</c:v>
                </c:pt>
                <c:pt idx="705">
                  <c:v>43075</c:v>
                </c:pt>
                <c:pt idx="706">
                  <c:v>43076</c:v>
                </c:pt>
                <c:pt idx="707">
                  <c:v>43077</c:v>
                </c:pt>
                <c:pt idx="708">
                  <c:v>43078</c:v>
                </c:pt>
                <c:pt idx="709">
                  <c:v>43079</c:v>
                </c:pt>
                <c:pt idx="710">
                  <c:v>43080</c:v>
                </c:pt>
                <c:pt idx="711">
                  <c:v>43081</c:v>
                </c:pt>
                <c:pt idx="712">
                  <c:v>43082</c:v>
                </c:pt>
                <c:pt idx="713">
                  <c:v>43083</c:v>
                </c:pt>
                <c:pt idx="714">
                  <c:v>43084</c:v>
                </c:pt>
                <c:pt idx="715">
                  <c:v>43085</c:v>
                </c:pt>
                <c:pt idx="716">
                  <c:v>43086</c:v>
                </c:pt>
                <c:pt idx="717">
                  <c:v>43087</c:v>
                </c:pt>
                <c:pt idx="718">
                  <c:v>43088</c:v>
                </c:pt>
                <c:pt idx="719">
                  <c:v>43089</c:v>
                </c:pt>
                <c:pt idx="720">
                  <c:v>43090</c:v>
                </c:pt>
                <c:pt idx="721">
                  <c:v>43091</c:v>
                </c:pt>
                <c:pt idx="722">
                  <c:v>43092</c:v>
                </c:pt>
                <c:pt idx="723">
                  <c:v>43093</c:v>
                </c:pt>
                <c:pt idx="724">
                  <c:v>43094</c:v>
                </c:pt>
                <c:pt idx="725">
                  <c:v>43095</c:v>
                </c:pt>
                <c:pt idx="726">
                  <c:v>43096</c:v>
                </c:pt>
                <c:pt idx="727">
                  <c:v>43097</c:v>
                </c:pt>
                <c:pt idx="728">
                  <c:v>43098</c:v>
                </c:pt>
                <c:pt idx="729">
                  <c:v>43099</c:v>
                </c:pt>
                <c:pt idx="730">
                  <c:v>43100</c:v>
                </c:pt>
                <c:pt idx="731">
                  <c:v>43101</c:v>
                </c:pt>
                <c:pt idx="732">
                  <c:v>43102</c:v>
                </c:pt>
                <c:pt idx="733">
                  <c:v>43103</c:v>
                </c:pt>
                <c:pt idx="734">
                  <c:v>43104</c:v>
                </c:pt>
                <c:pt idx="735">
                  <c:v>43105</c:v>
                </c:pt>
                <c:pt idx="736">
                  <c:v>43106</c:v>
                </c:pt>
                <c:pt idx="737">
                  <c:v>43107</c:v>
                </c:pt>
                <c:pt idx="738">
                  <c:v>43108</c:v>
                </c:pt>
                <c:pt idx="739">
                  <c:v>43109</c:v>
                </c:pt>
                <c:pt idx="740">
                  <c:v>43110</c:v>
                </c:pt>
                <c:pt idx="741">
                  <c:v>43111</c:v>
                </c:pt>
                <c:pt idx="742">
                  <c:v>43112</c:v>
                </c:pt>
                <c:pt idx="743">
                  <c:v>43113</c:v>
                </c:pt>
                <c:pt idx="744">
                  <c:v>43114</c:v>
                </c:pt>
                <c:pt idx="745">
                  <c:v>43115</c:v>
                </c:pt>
                <c:pt idx="746">
                  <c:v>43116</c:v>
                </c:pt>
                <c:pt idx="747">
                  <c:v>43117</c:v>
                </c:pt>
                <c:pt idx="748">
                  <c:v>43118</c:v>
                </c:pt>
                <c:pt idx="749">
                  <c:v>43119</c:v>
                </c:pt>
                <c:pt idx="750">
                  <c:v>43120</c:v>
                </c:pt>
                <c:pt idx="751">
                  <c:v>43121</c:v>
                </c:pt>
                <c:pt idx="752">
                  <c:v>43122</c:v>
                </c:pt>
                <c:pt idx="753">
                  <c:v>43123</c:v>
                </c:pt>
                <c:pt idx="754">
                  <c:v>43124</c:v>
                </c:pt>
                <c:pt idx="755">
                  <c:v>43125</c:v>
                </c:pt>
                <c:pt idx="756">
                  <c:v>43126</c:v>
                </c:pt>
                <c:pt idx="757">
                  <c:v>43127</c:v>
                </c:pt>
                <c:pt idx="758">
                  <c:v>43128</c:v>
                </c:pt>
                <c:pt idx="759">
                  <c:v>43129</c:v>
                </c:pt>
                <c:pt idx="760">
                  <c:v>43130</c:v>
                </c:pt>
                <c:pt idx="761">
                  <c:v>43131</c:v>
                </c:pt>
                <c:pt idx="762">
                  <c:v>43132</c:v>
                </c:pt>
                <c:pt idx="763">
                  <c:v>43133</c:v>
                </c:pt>
                <c:pt idx="764">
                  <c:v>43134</c:v>
                </c:pt>
                <c:pt idx="765">
                  <c:v>43135</c:v>
                </c:pt>
                <c:pt idx="766">
                  <c:v>43136</c:v>
                </c:pt>
                <c:pt idx="767">
                  <c:v>43137</c:v>
                </c:pt>
                <c:pt idx="768">
                  <c:v>43138</c:v>
                </c:pt>
                <c:pt idx="769">
                  <c:v>43139</c:v>
                </c:pt>
                <c:pt idx="770">
                  <c:v>43140</c:v>
                </c:pt>
                <c:pt idx="771">
                  <c:v>43141</c:v>
                </c:pt>
                <c:pt idx="772">
                  <c:v>43142</c:v>
                </c:pt>
                <c:pt idx="773">
                  <c:v>43143</c:v>
                </c:pt>
                <c:pt idx="774">
                  <c:v>43144</c:v>
                </c:pt>
                <c:pt idx="775">
                  <c:v>43145</c:v>
                </c:pt>
                <c:pt idx="776">
                  <c:v>43146</c:v>
                </c:pt>
                <c:pt idx="777">
                  <c:v>43147</c:v>
                </c:pt>
                <c:pt idx="778">
                  <c:v>43148</c:v>
                </c:pt>
                <c:pt idx="779">
                  <c:v>43149</c:v>
                </c:pt>
                <c:pt idx="780">
                  <c:v>43150</c:v>
                </c:pt>
                <c:pt idx="781">
                  <c:v>43151</c:v>
                </c:pt>
                <c:pt idx="782">
                  <c:v>43152</c:v>
                </c:pt>
                <c:pt idx="783">
                  <c:v>43153</c:v>
                </c:pt>
                <c:pt idx="784">
                  <c:v>43154</c:v>
                </c:pt>
                <c:pt idx="785">
                  <c:v>43155</c:v>
                </c:pt>
                <c:pt idx="786">
                  <c:v>43156</c:v>
                </c:pt>
                <c:pt idx="787">
                  <c:v>43157</c:v>
                </c:pt>
                <c:pt idx="788">
                  <c:v>43158</c:v>
                </c:pt>
                <c:pt idx="789">
                  <c:v>43159</c:v>
                </c:pt>
                <c:pt idx="790">
                  <c:v>43160</c:v>
                </c:pt>
                <c:pt idx="791">
                  <c:v>43161</c:v>
                </c:pt>
                <c:pt idx="792">
                  <c:v>43162</c:v>
                </c:pt>
                <c:pt idx="793">
                  <c:v>43163</c:v>
                </c:pt>
                <c:pt idx="794">
                  <c:v>43164</c:v>
                </c:pt>
                <c:pt idx="795">
                  <c:v>43165</c:v>
                </c:pt>
                <c:pt idx="796">
                  <c:v>43166</c:v>
                </c:pt>
                <c:pt idx="797">
                  <c:v>43167</c:v>
                </c:pt>
                <c:pt idx="798">
                  <c:v>43168</c:v>
                </c:pt>
                <c:pt idx="799">
                  <c:v>43169</c:v>
                </c:pt>
                <c:pt idx="800">
                  <c:v>43170</c:v>
                </c:pt>
                <c:pt idx="801">
                  <c:v>43171</c:v>
                </c:pt>
                <c:pt idx="802">
                  <c:v>43172</c:v>
                </c:pt>
                <c:pt idx="803">
                  <c:v>43173</c:v>
                </c:pt>
                <c:pt idx="804">
                  <c:v>43174</c:v>
                </c:pt>
                <c:pt idx="805">
                  <c:v>43175</c:v>
                </c:pt>
                <c:pt idx="806">
                  <c:v>43176</c:v>
                </c:pt>
                <c:pt idx="807">
                  <c:v>43177</c:v>
                </c:pt>
                <c:pt idx="808">
                  <c:v>43178</c:v>
                </c:pt>
                <c:pt idx="809">
                  <c:v>43179</c:v>
                </c:pt>
                <c:pt idx="810">
                  <c:v>43180</c:v>
                </c:pt>
                <c:pt idx="811">
                  <c:v>43181</c:v>
                </c:pt>
                <c:pt idx="812">
                  <c:v>43182</c:v>
                </c:pt>
                <c:pt idx="813">
                  <c:v>43183</c:v>
                </c:pt>
                <c:pt idx="814">
                  <c:v>43184</c:v>
                </c:pt>
                <c:pt idx="815">
                  <c:v>43185</c:v>
                </c:pt>
                <c:pt idx="816">
                  <c:v>43186</c:v>
                </c:pt>
                <c:pt idx="817">
                  <c:v>43187</c:v>
                </c:pt>
                <c:pt idx="818">
                  <c:v>43188</c:v>
                </c:pt>
                <c:pt idx="819">
                  <c:v>43189</c:v>
                </c:pt>
                <c:pt idx="820">
                  <c:v>43190</c:v>
                </c:pt>
                <c:pt idx="821">
                  <c:v>43191</c:v>
                </c:pt>
                <c:pt idx="822">
                  <c:v>43192</c:v>
                </c:pt>
                <c:pt idx="823">
                  <c:v>43193</c:v>
                </c:pt>
                <c:pt idx="824">
                  <c:v>43194</c:v>
                </c:pt>
                <c:pt idx="825">
                  <c:v>43195</c:v>
                </c:pt>
                <c:pt idx="826">
                  <c:v>43196</c:v>
                </c:pt>
                <c:pt idx="827">
                  <c:v>43197</c:v>
                </c:pt>
                <c:pt idx="828">
                  <c:v>43198</c:v>
                </c:pt>
                <c:pt idx="829">
                  <c:v>43199</c:v>
                </c:pt>
                <c:pt idx="830">
                  <c:v>43200</c:v>
                </c:pt>
                <c:pt idx="831">
                  <c:v>43201</c:v>
                </c:pt>
                <c:pt idx="832">
                  <c:v>43202</c:v>
                </c:pt>
                <c:pt idx="833">
                  <c:v>43203</c:v>
                </c:pt>
                <c:pt idx="834">
                  <c:v>43204</c:v>
                </c:pt>
                <c:pt idx="835">
                  <c:v>43205</c:v>
                </c:pt>
                <c:pt idx="836">
                  <c:v>43206</c:v>
                </c:pt>
                <c:pt idx="837">
                  <c:v>43207</c:v>
                </c:pt>
                <c:pt idx="838">
                  <c:v>43208</c:v>
                </c:pt>
                <c:pt idx="839">
                  <c:v>43209</c:v>
                </c:pt>
                <c:pt idx="840">
                  <c:v>43210</c:v>
                </c:pt>
                <c:pt idx="841">
                  <c:v>43211</c:v>
                </c:pt>
                <c:pt idx="842">
                  <c:v>43212</c:v>
                </c:pt>
                <c:pt idx="843">
                  <c:v>43213</c:v>
                </c:pt>
                <c:pt idx="844">
                  <c:v>43214</c:v>
                </c:pt>
                <c:pt idx="845">
                  <c:v>43215</c:v>
                </c:pt>
                <c:pt idx="846">
                  <c:v>43216</c:v>
                </c:pt>
                <c:pt idx="847">
                  <c:v>43217</c:v>
                </c:pt>
                <c:pt idx="848">
                  <c:v>43218</c:v>
                </c:pt>
                <c:pt idx="849">
                  <c:v>43219</c:v>
                </c:pt>
                <c:pt idx="850">
                  <c:v>43220</c:v>
                </c:pt>
                <c:pt idx="851">
                  <c:v>43221</c:v>
                </c:pt>
                <c:pt idx="852">
                  <c:v>43222</c:v>
                </c:pt>
                <c:pt idx="853">
                  <c:v>43223</c:v>
                </c:pt>
                <c:pt idx="854">
                  <c:v>43224</c:v>
                </c:pt>
                <c:pt idx="855">
                  <c:v>43225</c:v>
                </c:pt>
                <c:pt idx="856">
                  <c:v>43226</c:v>
                </c:pt>
                <c:pt idx="857">
                  <c:v>43227</c:v>
                </c:pt>
                <c:pt idx="858">
                  <c:v>43228</c:v>
                </c:pt>
                <c:pt idx="859">
                  <c:v>43229</c:v>
                </c:pt>
                <c:pt idx="860">
                  <c:v>43230</c:v>
                </c:pt>
                <c:pt idx="861">
                  <c:v>43231</c:v>
                </c:pt>
                <c:pt idx="862">
                  <c:v>43232</c:v>
                </c:pt>
                <c:pt idx="863">
                  <c:v>43233</c:v>
                </c:pt>
                <c:pt idx="864">
                  <c:v>43234</c:v>
                </c:pt>
                <c:pt idx="865">
                  <c:v>43235</c:v>
                </c:pt>
                <c:pt idx="866">
                  <c:v>43236</c:v>
                </c:pt>
                <c:pt idx="867">
                  <c:v>43237</c:v>
                </c:pt>
                <c:pt idx="868">
                  <c:v>43238</c:v>
                </c:pt>
                <c:pt idx="869">
                  <c:v>43239</c:v>
                </c:pt>
                <c:pt idx="870">
                  <c:v>43240</c:v>
                </c:pt>
                <c:pt idx="871">
                  <c:v>43241</c:v>
                </c:pt>
                <c:pt idx="872">
                  <c:v>43242</c:v>
                </c:pt>
                <c:pt idx="873">
                  <c:v>43243</c:v>
                </c:pt>
                <c:pt idx="874">
                  <c:v>43244</c:v>
                </c:pt>
                <c:pt idx="875">
                  <c:v>43245</c:v>
                </c:pt>
                <c:pt idx="876">
                  <c:v>43246</c:v>
                </c:pt>
                <c:pt idx="877">
                  <c:v>43247</c:v>
                </c:pt>
                <c:pt idx="878">
                  <c:v>43248</c:v>
                </c:pt>
                <c:pt idx="879">
                  <c:v>43249</c:v>
                </c:pt>
                <c:pt idx="880">
                  <c:v>43250</c:v>
                </c:pt>
                <c:pt idx="881">
                  <c:v>43251</c:v>
                </c:pt>
                <c:pt idx="882">
                  <c:v>43252</c:v>
                </c:pt>
                <c:pt idx="883">
                  <c:v>43253</c:v>
                </c:pt>
                <c:pt idx="884">
                  <c:v>43254</c:v>
                </c:pt>
                <c:pt idx="885">
                  <c:v>43255</c:v>
                </c:pt>
                <c:pt idx="886">
                  <c:v>43256</c:v>
                </c:pt>
                <c:pt idx="887">
                  <c:v>43257</c:v>
                </c:pt>
                <c:pt idx="888">
                  <c:v>43258</c:v>
                </c:pt>
                <c:pt idx="889">
                  <c:v>43259</c:v>
                </c:pt>
                <c:pt idx="890">
                  <c:v>43260</c:v>
                </c:pt>
                <c:pt idx="891">
                  <c:v>43261</c:v>
                </c:pt>
                <c:pt idx="892">
                  <c:v>43262</c:v>
                </c:pt>
                <c:pt idx="893">
                  <c:v>43263</c:v>
                </c:pt>
                <c:pt idx="894">
                  <c:v>43264</c:v>
                </c:pt>
                <c:pt idx="895">
                  <c:v>43265</c:v>
                </c:pt>
                <c:pt idx="896">
                  <c:v>43266</c:v>
                </c:pt>
                <c:pt idx="897">
                  <c:v>43267</c:v>
                </c:pt>
                <c:pt idx="898">
                  <c:v>43268</c:v>
                </c:pt>
                <c:pt idx="899">
                  <c:v>43269</c:v>
                </c:pt>
                <c:pt idx="900">
                  <c:v>43270</c:v>
                </c:pt>
                <c:pt idx="901">
                  <c:v>43271</c:v>
                </c:pt>
                <c:pt idx="902">
                  <c:v>43272</c:v>
                </c:pt>
                <c:pt idx="903">
                  <c:v>43273</c:v>
                </c:pt>
                <c:pt idx="904">
                  <c:v>43274</c:v>
                </c:pt>
                <c:pt idx="905">
                  <c:v>43275</c:v>
                </c:pt>
                <c:pt idx="906">
                  <c:v>43276</c:v>
                </c:pt>
                <c:pt idx="907">
                  <c:v>43277</c:v>
                </c:pt>
                <c:pt idx="908">
                  <c:v>43278</c:v>
                </c:pt>
                <c:pt idx="909">
                  <c:v>43279</c:v>
                </c:pt>
                <c:pt idx="910">
                  <c:v>43280</c:v>
                </c:pt>
                <c:pt idx="911">
                  <c:v>43281</c:v>
                </c:pt>
                <c:pt idx="912">
                  <c:v>43282</c:v>
                </c:pt>
                <c:pt idx="913">
                  <c:v>43283</c:v>
                </c:pt>
                <c:pt idx="914">
                  <c:v>43284</c:v>
                </c:pt>
                <c:pt idx="915">
                  <c:v>43285</c:v>
                </c:pt>
                <c:pt idx="916">
                  <c:v>43286</c:v>
                </c:pt>
                <c:pt idx="917">
                  <c:v>43287</c:v>
                </c:pt>
                <c:pt idx="918">
                  <c:v>43288</c:v>
                </c:pt>
                <c:pt idx="919">
                  <c:v>43289</c:v>
                </c:pt>
                <c:pt idx="920">
                  <c:v>43290</c:v>
                </c:pt>
                <c:pt idx="921">
                  <c:v>43291</c:v>
                </c:pt>
                <c:pt idx="922">
                  <c:v>43292</c:v>
                </c:pt>
                <c:pt idx="923">
                  <c:v>43293</c:v>
                </c:pt>
                <c:pt idx="924">
                  <c:v>43294</c:v>
                </c:pt>
                <c:pt idx="925">
                  <c:v>43295</c:v>
                </c:pt>
                <c:pt idx="926">
                  <c:v>43296</c:v>
                </c:pt>
                <c:pt idx="927">
                  <c:v>43297</c:v>
                </c:pt>
                <c:pt idx="928">
                  <c:v>43298</c:v>
                </c:pt>
                <c:pt idx="929">
                  <c:v>43299</c:v>
                </c:pt>
                <c:pt idx="930">
                  <c:v>43300</c:v>
                </c:pt>
                <c:pt idx="931">
                  <c:v>43301</c:v>
                </c:pt>
                <c:pt idx="932">
                  <c:v>43302</c:v>
                </c:pt>
                <c:pt idx="933">
                  <c:v>43303</c:v>
                </c:pt>
                <c:pt idx="934">
                  <c:v>43304</c:v>
                </c:pt>
                <c:pt idx="935">
                  <c:v>43305</c:v>
                </c:pt>
                <c:pt idx="936">
                  <c:v>43306</c:v>
                </c:pt>
                <c:pt idx="937">
                  <c:v>43307</c:v>
                </c:pt>
                <c:pt idx="938">
                  <c:v>43308</c:v>
                </c:pt>
                <c:pt idx="939">
                  <c:v>43309</c:v>
                </c:pt>
                <c:pt idx="940">
                  <c:v>43310</c:v>
                </c:pt>
                <c:pt idx="941">
                  <c:v>43311</c:v>
                </c:pt>
                <c:pt idx="942">
                  <c:v>43312</c:v>
                </c:pt>
                <c:pt idx="943">
                  <c:v>43313</c:v>
                </c:pt>
                <c:pt idx="944">
                  <c:v>43314</c:v>
                </c:pt>
                <c:pt idx="945">
                  <c:v>43315</c:v>
                </c:pt>
                <c:pt idx="946">
                  <c:v>43316</c:v>
                </c:pt>
                <c:pt idx="947">
                  <c:v>43317</c:v>
                </c:pt>
                <c:pt idx="948">
                  <c:v>43318</c:v>
                </c:pt>
                <c:pt idx="949">
                  <c:v>43319</c:v>
                </c:pt>
                <c:pt idx="950">
                  <c:v>43320</c:v>
                </c:pt>
                <c:pt idx="951">
                  <c:v>43321</c:v>
                </c:pt>
                <c:pt idx="952">
                  <c:v>43322</c:v>
                </c:pt>
                <c:pt idx="953">
                  <c:v>43323</c:v>
                </c:pt>
                <c:pt idx="954">
                  <c:v>43324</c:v>
                </c:pt>
                <c:pt idx="955">
                  <c:v>43325</c:v>
                </c:pt>
                <c:pt idx="956">
                  <c:v>43326</c:v>
                </c:pt>
                <c:pt idx="957">
                  <c:v>43327</c:v>
                </c:pt>
                <c:pt idx="958">
                  <c:v>43328</c:v>
                </c:pt>
                <c:pt idx="959">
                  <c:v>43329</c:v>
                </c:pt>
                <c:pt idx="960">
                  <c:v>43330</c:v>
                </c:pt>
                <c:pt idx="961">
                  <c:v>43331</c:v>
                </c:pt>
                <c:pt idx="962">
                  <c:v>43332</c:v>
                </c:pt>
                <c:pt idx="963">
                  <c:v>43333</c:v>
                </c:pt>
                <c:pt idx="964">
                  <c:v>43334</c:v>
                </c:pt>
                <c:pt idx="965">
                  <c:v>43335</c:v>
                </c:pt>
                <c:pt idx="966">
                  <c:v>43336</c:v>
                </c:pt>
                <c:pt idx="967">
                  <c:v>43337</c:v>
                </c:pt>
                <c:pt idx="968">
                  <c:v>43338</c:v>
                </c:pt>
                <c:pt idx="969">
                  <c:v>43339</c:v>
                </c:pt>
                <c:pt idx="970">
                  <c:v>43340</c:v>
                </c:pt>
                <c:pt idx="971">
                  <c:v>43341</c:v>
                </c:pt>
                <c:pt idx="972">
                  <c:v>43342</c:v>
                </c:pt>
                <c:pt idx="973">
                  <c:v>43343</c:v>
                </c:pt>
                <c:pt idx="974">
                  <c:v>43344</c:v>
                </c:pt>
                <c:pt idx="975">
                  <c:v>43345</c:v>
                </c:pt>
                <c:pt idx="976">
                  <c:v>43346</c:v>
                </c:pt>
                <c:pt idx="977">
                  <c:v>43347</c:v>
                </c:pt>
                <c:pt idx="978">
                  <c:v>43348</c:v>
                </c:pt>
                <c:pt idx="979">
                  <c:v>43349</c:v>
                </c:pt>
                <c:pt idx="980">
                  <c:v>43350</c:v>
                </c:pt>
                <c:pt idx="981">
                  <c:v>43351</c:v>
                </c:pt>
                <c:pt idx="982">
                  <c:v>43352</c:v>
                </c:pt>
                <c:pt idx="983">
                  <c:v>43353</c:v>
                </c:pt>
                <c:pt idx="984">
                  <c:v>43354</c:v>
                </c:pt>
                <c:pt idx="985">
                  <c:v>43355</c:v>
                </c:pt>
                <c:pt idx="986">
                  <c:v>43356</c:v>
                </c:pt>
                <c:pt idx="987">
                  <c:v>43357</c:v>
                </c:pt>
                <c:pt idx="988">
                  <c:v>43358</c:v>
                </c:pt>
                <c:pt idx="989">
                  <c:v>43359</c:v>
                </c:pt>
                <c:pt idx="990">
                  <c:v>43360</c:v>
                </c:pt>
                <c:pt idx="991">
                  <c:v>43361</c:v>
                </c:pt>
                <c:pt idx="992">
                  <c:v>43362</c:v>
                </c:pt>
                <c:pt idx="993">
                  <c:v>43363</c:v>
                </c:pt>
                <c:pt idx="994">
                  <c:v>43364</c:v>
                </c:pt>
                <c:pt idx="995">
                  <c:v>43365</c:v>
                </c:pt>
                <c:pt idx="996">
                  <c:v>43366</c:v>
                </c:pt>
                <c:pt idx="997">
                  <c:v>43367</c:v>
                </c:pt>
                <c:pt idx="998">
                  <c:v>43368</c:v>
                </c:pt>
                <c:pt idx="999">
                  <c:v>43369</c:v>
                </c:pt>
                <c:pt idx="1000">
                  <c:v>43370</c:v>
                </c:pt>
                <c:pt idx="1001">
                  <c:v>43371</c:v>
                </c:pt>
                <c:pt idx="1002">
                  <c:v>43372</c:v>
                </c:pt>
                <c:pt idx="1003">
                  <c:v>43373</c:v>
                </c:pt>
                <c:pt idx="1004">
                  <c:v>43374</c:v>
                </c:pt>
                <c:pt idx="1005">
                  <c:v>43375</c:v>
                </c:pt>
                <c:pt idx="1006">
                  <c:v>43376</c:v>
                </c:pt>
                <c:pt idx="1007">
                  <c:v>43377</c:v>
                </c:pt>
                <c:pt idx="1008">
                  <c:v>43378</c:v>
                </c:pt>
                <c:pt idx="1009">
                  <c:v>43379</c:v>
                </c:pt>
                <c:pt idx="1010">
                  <c:v>43380</c:v>
                </c:pt>
                <c:pt idx="1011">
                  <c:v>43381</c:v>
                </c:pt>
                <c:pt idx="1012">
                  <c:v>43382</c:v>
                </c:pt>
                <c:pt idx="1013">
                  <c:v>43383</c:v>
                </c:pt>
                <c:pt idx="1014">
                  <c:v>43384</c:v>
                </c:pt>
                <c:pt idx="1015">
                  <c:v>43385</c:v>
                </c:pt>
                <c:pt idx="1016">
                  <c:v>43386</c:v>
                </c:pt>
                <c:pt idx="1017">
                  <c:v>43387</c:v>
                </c:pt>
                <c:pt idx="1018">
                  <c:v>43388</c:v>
                </c:pt>
                <c:pt idx="1019">
                  <c:v>43389</c:v>
                </c:pt>
                <c:pt idx="1020">
                  <c:v>43390</c:v>
                </c:pt>
                <c:pt idx="1021">
                  <c:v>43391</c:v>
                </c:pt>
                <c:pt idx="1022">
                  <c:v>43392</c:v>
                </c:pt>
                <c:pt idx="1023">
                  <c:v>43393</c:v>
                </c:pt>
                <c:pt idx="1024">
                  <c:v>43394</c:v>
                </c:pt>
                <c:pt idx="1025">
                  <c:v>43395</c:v>
                </c:pt>
                <c:pt idx="1026">
                  <c:v>43396</c:v>
                </c:pt>
                <c:pt idx="1027">
                  <c:v>43397</c:v>
                </c:pt>
                <c:pt idx="1028">
                  <c:v>43398</c:v>
                </c:pt>
                <c:pt idx="1029">
                  <c:v>43399</c:v>
                </c:pt>
                <c:pt idx="1030">
                  <c:v>43400</c:v>
                </c:pt>
                <c:pt idx="1031">
                  <c:v>43401</c:v>
                </c:pt>
                <c:pt idx="1032">
                  <c:v>43402</c:v>
                </c:pt>
                <c:pt idx="1033">
                  <c:v>43403</c:v>
                </c:pt>
                <c:pt idx="1034">
                  <c:v>43404</c:v>
                </c:pt>
                <c:pt idx="1035">
                  <c:v>43405</c:v>
                </c:pt>
                <c:pt idx="1036">
                  <c:v>43406</c:v>
                </c:pt>
                <c:pt idx="1037">
                  <c:v>43407</c:v>
                </c:pt>
                <c:pt idx="1038">
                  <c:v>43408</c:v>
                </c:pt>
                <c:pt idx="1039">
                  <c:v>43409</c:v>
                </c:pt>
                <c:pt idx="1040">
                  <c:v>43410</c:v>
                </c:pt>
                <c:pt idx="1041">
                  <c:v>43411</c:v>
                </c:pt>
                <c:pt idx="1042">
                  <c:v>43412</c:v>
                </c:pt>
                <c:pt idx="1043">
                  <c:v>43413</c:v>
                </c:pt>
                <c:pt idx="1044">
                  <c:v>43414</c:v>
                </c:pt>
                <c:pt idx="1045">
                  <c:v>43415</c:v>
                </c:pt>
                <c:pt idx="1046">
                  <c:v>43416</c:v>
                </c:pt>
                <c:pt idx="1047">
                  <c:v>43417</c:v>
                </c:pt>
                <c:pt idx="1048">
                  <c:v>43418</c:v>
                </c:pt>
                <c:pt idx="1049">
                  <c:v>43419</c:v>
                </c:pt>
                <c:pt idx="1050">
                  <c:v>43420</c:v>
                </c:pt>
                <c:pt idx="1051">
                  <c:v>43421</c:v>
                </c:pt>
                <c:pt idx="1052">
                  <c:v>43422</c:v>
                </c:pt>
                <c:pt idx="1053">
                  <c:v>43423</c:v>
                </c:pt>
                <c:pt idx="1054">
                  <c:v>43424</c:v>
                </c:pt>
                <c:pt idx="1055">
                  <c:v>43425</c:v>
                </c:pt>
                <c:pt idx="1056">
                  <c:v>43426</c:v>
                </c:pt>
                <c:pt idx="1057">
                  <c:v>43427</c:v>
                </c:pt>
                <c:pt idx="1058">
                  <c:v>43428</c:v>
                </c:pt>
                <c:pt idx="1059">
                  <c:v>43429</c:v>
                </c:pt>
                <c:pt idx="1060">
                  <c:v>43430</c:v>
                </c:pt>
                <c:pt idx="1061">
                  <c:v>43431</c:v>
                </c:pt>
                <c:pt idx="1062">
                  <c:v>43432</c:v>
                </c:pt>
                <c:pt idx="1063">
                  <c:v>43433</c:v>
                </c:pt>
                <c:pt idx="1064">
                  <c:v>43434</c:v>
                </c:pt>
                <c:pt idx="1065">
                  <c:v>43435</c:v>
                </c:pt>
                <c:pt idx="1066">
                  <c:v>43436</c:v>
                </c:pt>
                <c:pt idx="1067">
                  <c:v>43437</c:v>
                </c:pt>
                <c:pt idx="1068">
                  <c:v>43438</c:v>
                </c:pt>
                <c:pt idx="1069">
                  <c:v>43439</c:v>
                </c:pt>
                <c:pt idx="1070">
                  <c:v>43440</c:v>
                </c:pt>
                <c:pt idx="1071">
                  <c:v>43441</c:v>
                </c:pt>
                <c:pt idx="1072">
                  <c:v>43442</c:v>
                </c:pt>
                <c:pt idx="1073">
                  <c:v>43443</c:v>
                </c:pt>
                <c:pt idx="1074">
                  <c:v>43444</c:v>
                </c:pt>
                <c:pt idx="1075">
                  <c:v>43445</c:v>
                </c:pt>
                <c:pt idx="1076">
                  <c:v>43446</c:v>
                </c:pt>
                <c:pt idx="1077">
                  <c:v>43447</c:v>
                </c:pt>
                <c:pt idx="1078">
                  <c:v>43448</c:v>
                </c:pt>
                <c:pt idx="1079">
                  <c:v>43449</c:v>
                </c:pt>
                <c:pt idx="1080">
                  <c:v>43450</c:v>
                </c:pt>
                <c:pt idx="1081">
                  <c:v>43451</c:v>
                </c:pt>
                <c:pt idx="1082">
                  <c:v>43452</c:v>
                </c:pt>
                <c:pt idx="1083">
                  <c:v>43453</c:v>
                </c:pt>
                <c:pt idx="1084">
                  <c:v>43454</c:v>
                </c:pt>
                <c:pt idx="1085">
                  <c:v>43455</c:v>
                </c:pt>
                <c:pt idx="1086">
                  <c:v>43456</c:v>
                </c:pt>
                <c:pt idx="1087">
                  <c:v>43457</c:v>
                </c:pt>
                <c:pt idx="1088">
                  <c:v>43458</c:v>
                </c:pt>
                <c:pt idx="1089">
                  <c:v>43459</c:v>
                </c:pt>
                <c:pt idx="1090">
                  <c:v>43460</c:v>
                </c:pt>
                <c:pt idx="1091">
                  <c:v>43461</c:v>
                </c:pt>
                <c:pt idx="1092">
                  <c:v>43462</c:v>
                </c:pt>
                <c:pt idx="1093">
                  <c:v>43463</c:v>
                </c:pt>
                <c:pt idx="1094">
                  <c:v>43464</c:v>
                </c:pt>
                <c:pt idx="1095">
                  <c:v>43465</c:v>
                </c:pt>
                <c:pt idx="1096">
                  <c:v>43466</c:v>
                </c:pt>
                <c:pt idx="1097">
                  <c:v>43467</c:v>
                </c:pt>
                <c:pt idx="1098">
                  <c:v>43468</c:v>
                </c:pt>
                <c:pt idx="1099">
                  <c:v>43469</c:v>
                </c:pt>
                <c:pt idx="1100">
                  <c:v>43470</c:v>
                </c:pt>
                <c:pt idx="1101">
                  <c:v>43471</c:v>
                </c:pt>
                <c:pt idx="1102">
                  <c:v>43472</c:v>
                </c:pt>
                <c:pt idx="1103">
                  <c:v>43473</c:v>
                </c:pt>
                <c:pt idx="1104">
                  <c:v>43474</c:v>
                </c:pt>
                <c:pt idx="1105">
                  <c:v>43475</c:v>
                </c:pt>
                <c:pt idx="1106">
                  <c:v>43476</c:v>
                </c:pt>
                <c:pt idx="1107">
                  <c:v>43477</c:v>
                </c:pt>
                <c:pt idx="1108">
                  <c:v>43478</c:v>
                </c:pt>
                <c:pt idx="1109">
                  <c:v>43479</c:v>
                </c:pt>
                <c:pt idx="1110">
                  <c:v>43480</c:v>
                </c:pt>
                <c:pt idx="1111">
                  <c:v>43481</c:v>
                </c:pt>
                <c:pt idx="1112">
                  <c:v>43482</c:v>
                </c:pt>
                <c:pt idx="1113">
                  <c:v>43483</c:v>
                </c:pt>
                <c:pt idx="1114">
                  <c:v>43484</c:v>
                </c:pt>
                <c:pt idx="1115">
                  <c:v>43485</c:v>
                </c:pt>
                <c:pt idx="1116">
                  <c:v>43486</c:v>
                </c:pt>
                <c:pt idx="1117">
                  <c:v>43487</c:v>
                </c:pt>
                <c:pt idx="1118">
                  <c:v>43488</c:v>
                </c:pt>
                <c:pt idx="1119">
                  <c:v>43489</c:v>
                </c:pt>
                <c:pt idx="1120">
                  <c:v>43490</c:v>
                </c:pt>
                <c:pt idx="1121">
                  <c:v>43491</c:v>
                </c:pt>
                <c:pt idx="1122">
                  <c:v>43492</c:v>
                </c:pt>
                <c:pt idx="1123">
                  <c:v>43493</c:v>
                </c:pt>
                <c:pt idx="1124">
                  <c:v>43494</c:v>
                </c:pt>
                <c:pt idx="1125">
                  <c:v>43495</c:v>
                </c:pt>
                <c:pt idx="1126">
                  <c:v>43496</c:v>
                </c:pt>
                <c:pt idx="1127">
                  <c:v>43497</c:v>
                </c:pt>
                <c:pt idx="1128">
                  <c:v>43498</c:v>
                </c:pt>
                <c:pt idx="1129">
                  <c:v>43499</c:v>
                </c:pt>
                <c:pt idx="1130">
                  <c:v>43500</c:v>
                </c:pt>
                <c:pt idx="1131">
                  <c:v>43501</c:v>
                </c:pt>
                <c:pt idx="1132">
                  <c:v>43502</c:v>
                </c:pt>
                <c:pt idx="1133">
                  <c:v>43503</c:v>
                </c:pt>
                <c:pt idx="1134">
                  <c:v>43504</c:v>
                </c:pt>
                <c:pt idx="1135">
                  <c:v>43505</c:v>
                </c:pt>
                <c:pt idx="1136">
                  <c:v>43506</c:v>
                </c:pt>
                <c:pt idx="1137">
                  <c:v>43507</c:v>
                </c:pt>
                <c:pt idx="1138">
                  <c:v>43508</c:v>
                </c:pt>
                <c:pt idx="1139">
                  <c:v>43509</c:v>
                </c:pt>
                <c:pt idx="1140">
                  <c:v>43510</c:v>
                </c:pt>
                <c:pt idx="1141">
                  <c:v>43511</c:v>
                </c:pt>
                <c:pt idx="1142">
                  <c:v>43512</c:v>
                </c:pt>
                <c:pt idx="1143">
                  <c:v>43513</c:v>
                </c:pt>
                <c:pt idx="1144">
                  <c:v>43514</c:v>
                </c:pt>
                <c:pt idx="1145">
                  <c:v>43515</c:v>
                </c:pt>
                <c:pt idx="1146">
                  <c:v>43516</c:v>
                </c:pt>
                <c:pt idx="1147">
                  <c:v>43517</c:v>
                </c:pt>
                <c:pt idx="1148">
                  <c:v>43518</c:v>
                </c:pt>
                <c:pt idx="1149">
                  <c:v>43519</c:v>
                </c:pt>
                <c:pt idx="1150">
                  <c:v>43520</c:v>
                </c:pt>
                <c:pt idx="1151">
                  <c:v>43521</c:v>
                </c:pt>
                <c:pt idx="1152">
                  <c:v>43522</c:v>
                </c:pt>
                <c:pt idx="1153">
                  <c:v>43523</c:v>
                </c:pt>
                <c:pt idx="1154">
                  <c:v>43524</c:v>
                </c:pt>
                <c:pt idx="1155">
                  <c:v>43525</c:v>
                </c:pt>
                <c:pt idx="1156">
                  <c:v>43526</c:v>
                </c:pt>
                <c:pt idx="1157">
                  <c:v>43527</c:v>
                </c:pt>
                <c:pt idx="1158">
                  <c:v>43528</c:v>
                </c:pt>
                <c:pt idx="1159">
                  <c:v>43529</c:v>
                </c:pt>
                <c:pt idx="1160">
                  <c:v>43530</c:v>
                </c:pt>
                <c:pt idx="1161">
                  <c:v>43531</c:v>
                </c:pt>
                <c:pt idx="1162">
                  <c:v>43532</c:v>
                </c:pt>
                <c:pt idx="1163">
                  <c:v>43533</c:v>
                </c:pt>
                <c:pt idx="1164">
                  <c:v>43534</c:v>
                </c:pt>
                <c:pt idx="1165">
                  <c:v>43535</c:v>
                </c:pt>
                <c:pt idx="1166">
                  <c:v>43536</c:v>
                </c:pt>
                <c:pt idx="1167">
                  <c:v>43537</c:v>
                </c:pt>
                <c:pt idx="1168">
                  <c:v>43538</c:v>
                </c:pt>
                <c:pt idx="1169">
                  <c:v>43539</c:v>
                </c:pt>
                <c:pt idx="1170">
                  <c:v>43540</c:v>
                </c:pt>
                <c:pt idx="1171">
                  <c:v>43541</c:v>
                </c:pt>
                <c:pt idx="1172">
                  <c:v>43542</c:v>
                </c:pt>
                <c:pt idx="1173">
                  <c:v>43543</c:v>
                </c:pt>
                <c:pt idx="1174">
                  <c:v>43544</c:v>
                </c:pt>
                <c:pt idx="1175">
                  <c:v>43545</c:v>
                </c:pt>
                <c:pt idx="1176">
                  <c:v>43546</c:v>
                </c:pt>
                <c:pt idx="1177">
                  <c:v>43547</c:v>
                </c:pt>
                <c:pt idx="1178">
                  <c:v>43548</c:v>
                </c:pt>
                <c:pt idx="1179">
                  <c:v>43549</c:v>
                </c:pt>
                <c:pt idx="1180">
                  <c:v>43550</c:v>
                </c:pt>
                <c:pt idx="1181">
                  <c:v>43551</c:v>
                </c:pt>
                <c:pt idx="1182">
                  <c:v>43552</c:v>
                </c:pt>
                <c:pt idx="1183">
                  <c:v>43553</c:v>
                </c:pt>
                <c:pt idx="1184">
                  <c:v>43554</c:v>
                </c:pt>
                <c:pt idx="1185">
                  <c:v>43555</c:v>
                </c:pt>
                <c:pt idx="1186">
                  <c:v>43556</c:v>
                </c:pt>
                <c:pt idx="1187">
                  <c:v>43557</c:v>
                </c:pt>
                <c:pt idx="1188">
                  <c:v>43558</c:v>
                </c:pt>
                <c:pt idx="1189">
                  <c:v>43559</c:v>
                </c:pt>
                <c:pt idx="1190">
                  <c:v>43560</c:v>
                </c:pt>
                <c:pt idx="1191">
                  <c:v>43561</c:v>
                </c:pt>
                <c:pt idx="1192">
                  <c:v>43562</c:v>
                </c:pt>
                <c:pt idx="1193">
                  <c:v>43563</c:v>
                </c:pt>
                <c:pt idx="1194">
                  <c:v>43564</c:v>
                </c:pt>
                <c:pt idx="1195">
                  <c:v>43565</c:v>
                </c:pt>
                <c:pt idx="1196">
                  <c:v>43566</c:v>
                </c:pt>
                <c:pt idx="1197">
                  <c:v>43567</c:v>
                </c:pt>
                <c:pt idx="1198">
                  <c:v>43568</c:v>
                </c:pt>
                <c:pt idx="1199">
                  <c:v>43569</c:v>
                </c:pt>
                <c:pt idx="1200">
                  <c:v>43570</c:v>
                </c:pt>
                <c:pt idx="1201">
                  <c:v>43571</c:v>
                </c:pt>
                <c:pt idx="1202">
                  <c:v>43572</c:v>
                </c:pt>
                <c:pt idx="1203">
                  <c:v>43573</c:v>
                </c:pt>
                <c:pt idx="1204">
                  <c:v>43574</c:v>
                </c:pt>
                <c:pt idx="1205">
                  <c:v>43575</c:v>
                </c:pt>
                <c:pt idx="1206">
                  <c:v>43576</c:v>
                </c:pt>
                <c:pt idx="1207">
                  <c:v>43577</c:v>
                </c:pt>
                <c:pt idx="1208">
                  <c:v>43578</c:v>
                </c:pt>
                <c:pt idx="1209">
                  <c:v>43579</c:v>
                </c:pt>
                <c:pt idx="1210">
                  <c:v>43580</c:v>
                </c:pt>
                <c:pt idx="1211">
                  <c:v>43581</c:v>
                </c:pt>
                <c:pt idx="1212">
                  <c:v>43582</c:v>
                </c:pt>
                <c:pt idx="1213">
                  <c:v>43583</c:v>
                </c:pt>
                <c:pt idx="1214">
                  <c:v>43584</c:v>
                </c:pt>
                <c:pt idx="1215">
                  <c:v>43585</c:v>
                </c:pt>
                <c:pt idx="1216">
                  <c:v>43586</c:v>
                </c:pt>
                <c:pt idx="1217">
                  <c:v>43587</c:v>
                </c:pt>
                <c:pt idx="1218">
                  <c:v>43588</c:v>
                </c:pt>
                <c:pt idx="1219">
                  <c:v>43589</c:v>
                </c:pt>
                <c:pt idx="1220">
                  <c:v>43590</c:v>
                </c:pt>
                <c:pt idx="1221">
                  <c:v>43591</c:v>
                </c:pt>
                <c:pt idx="1222">
                  <c:v>43592</c:v>
                </c:pt>
                <c:pt idx="1223">
                  <c:v>43593</c:v>
                </c:pt>
                <c:pt idx="1224">
                  <c:v>43594</c:v>
                </c:pt>
                <c:pt idx="1225">
                  <c:v>43595</c:v>
                </c:pt>
                <c:pt idx="1226">
                  <c:v>43596</c:v>
                </c:pt>
                <c:pt idx="1227">
                  <c:v>43597</c:v>
                </c:pt>
                <c:pt idx="1228">
                  <c:v>43598</c:v>
                </c:pt>
                <c:pt idx="1229">
                  <c:v>43599</c:v>
                </c:pt>
                <c:pt idx="1230">
                  <c:v>43600</c:v>
                </c:pt>
                <c:pt idx="1231">
                  <c:v>43601</c:v>
                </c:pt>
                <c:pt idx="1232">
                  <c:v>43602</c:v>
                </c:pt>
                <c:pt idx="1233">
                  <c:v>43603</c:v>
                </c:pt>
                <c:pt idx="1234">
                  <c:v>43604</c:v>
                </c:pt>
                <c:pt idx="1235">
                  <c:v>43605</c:v>
                </c:pt>
                <c:pt idx="1236">
                  <c:v>43606</c:v>
                </c:pt>
                <c:pt idx="1237">
                  <c:v>43607</c:v>
                </c:pt>
                <c:pt idx="1238">
                  <c:v>43608</c:v>
                </c:pt>
                <c:pt idx="1239">
                  <c:v>43609</c:v>
                </c:pt>
                <c:pt idx="1240">
                  <c:v>43610</c:v>
                </c:pt>
                <c:pt idx="1241">
                  <c:v>43611</c:v>
                </c:pt>
                <c:pt idx="1242">
                  <c:v>43612</c:v>
                </c:pt>
                <c:pt idx="1243">
                  <c:v>43613</c:v>
                </c:pt>
                <c:pt idx="1244">
                  <c:v>43614</c:v>
                </c:pt>
                <c:pt idx="1245">
                  <c:v>43615</c:v>
                </c:pt>
                <c:pt idx="1246">
                  <c:v>43616</c:v>
                </c:pt>
                <c:pt idx="1247">
                  <c:v>43617</c:v>
                </c:pt>
                <c:pt idx="1248">
                  <c:v>43618</c:v>
                </c:pt>
                <c:pt idx="1249">
                  <c:v>43619</c:v>
                </c:pt>
                <c:pt idx="1250">
                  <c:v>43620</c:v>
                </c:pt>
                <c:pt idx="1251">
                  <c:v>43621</c:v>
                </c:pt>
                <c:pt idx="1252">
                  <c:v>43622</c:v>
                </c:pt>
                <c:pt idx="1253">
                  <c:v>43623</c:v>
                </c:pt>
                <c:pt idx="1254">
                  <c:v>43624</c:v>
                </c:pt>
                <c:pt idx="1255">
                  <c:v>43625</c:v>
                </c:pt>
                <c:pt idx="1256">
                  <c:v>43626</c:v>
                </c:pt>
                <c:pt idx="1257">
                  <c:v>43627</c:v>
                </c:pt>
                <c:pt idx="1258">
                  <c:v>43628</c:v>
                </c:pt>
                <c:pt idx="1259">
                  <c:v>43629</c:v>
                </c:pt>
                <c:pt idx="1260">
                  <c:v>43630</c:v>
                </c:pt>
                <c:pt idx="1261">
                  <c:v>43631</c:v>
                </c:pt>
                <c:pt idx="1262">
                  <c:v>43632</c:v>
                </c:pt>
                <c:pt idx="1263">
                  <c:v>43633</c:v>
                </c:pt>
                <c:pt idx="1264">
                  <c:v>43634</c:v>
                </c:pt>
                <c:pt idx="1265">
                  <c:v>43635</c:v>
                </c:pt>
                <c:pt idx="1266">
                  <c:v>43636</c:v>
                </c:pt>
                <c:pt idx="1267">
                  <c:v>43637</c:v>
                </c:pt>
                <c:pt idx="1268">
                  <c:v>43638</c:v>
                </c:pt>
                <c:pt idx="1269">
                  <c:v>43639</c:v>
                </c:pt>
                <c:pt idx="1270">
                  <c:v>43640</c:v>
                </c:pt>
                <c:pt idx="1271">
                  <c:v>43641</c:v>
                </c:pt>
                <c:pt idx="1272">
                  <c:v>43642</c:v>
                </c:pt>
                <c:pt idx="1273">
                  <c:v>43643</c:v>
                </c:pt>
                <c:pt idx="1274">
                  <c:v>43644</c:v>
                </c:pt>
                <c:pt idx="1275">
                  <c:v>43645</c:v>
                </c:pt>
                <c:pt idx="1276">
                  <c:v>43646</c:v>
                </c:pt>
                <c:pt idx="1277">
                  <c:v>43647</c:v>
                </c:pt>
                <c:pt idx="1278">
                  <c:v>43648</c:v>
                </c:pt>
                <c:pt idx="1279">
                  <c:v>43649</c:v>
                </c:pt>
                <c:pt idx="1280">
                  <c:v>43650</c:v>
                </c:pt>
                <c:pt idx="1281">
                  <c:v>43651</c:v>
                </c:pt>
                <c:pt idx="1282">
                  <c:v>43652</c:v>
                </c:pt>
                <c:pt idx="1283">
                  <c:v>43653</c:v>
                </c:pt>
                <c:pt idx="1284">
                  <c:v>43654</c:v>
                </c:pt>
                <c:pt idx="1285">
                  <c:v>43655</c:v>
                </c:pt>
                <c:pt idx="1286">
                  <c:v>43656</c:v>
                </c:pt>
                <c:pt idx="1287">
                  <c:v>43657</c:v>
                </c:pt>
                <c:pt idx="1288">
                  <c:v>43658</c:v>
                </c:pt>
                <c:pt idx="1289">
                  <c:v>43659</c:v>
                </c:pt>
                <c:pt idx="1290">
                  <c:v>43660</c:v>
                </c:pt>
                <c:pt idx="1291">
                  <c:v>43661</c:v>
                </c:pt>
                <c:pt idx="1292">
                  <c:v>43662</c:v>
                </c:pt>
                <c:pt idx="1293">
                  <c:v>43663</c:v>
                </c:pt>
                <c:pt idx="1294">
                  <c:v>43664</c:v>
                </c:pt>
                <c:pt idx="1295">
                  <c:v>43665</c:v>
                </c:pt>
                <c:pt idx="1296">
                  <c:v>43666</c:v>
                </c:pt>
                <c:pt idx="1297">
                  <c:v>43667</c:v>
                </c:pt>
                <c:pt idx="1298">
                  <c:v>43668</c:v>
                </c:pt>
                <c:pt idx="1299">
                  <c:v>43669</c:v>
                </c:pt>
                <c:pt idx="1300">
                  <c:v>43670</c:v>
                </c:pt>
                <c:pt idx="1301">
                  <c:v>43671</c:v>
                </c:pt>
                <c:pt idx="1302">
                  <c:v>43672</c:v>
                </c:pt>
                <c:pt idx="1303">
                  <c:v>43673</c:v>
                </c:pt>
                <c:pt idx="1304">
                  <c:v>43674</c:v>
                </c:pt>
                <c:pt idx="1305">
                  <c:v>43675</c:v>
                </c:pt>
                <c:pt idx="1306">
                  <c:v>43676</c:v>
                </c:pt>
                <c:pt idx="1307">
                  <c:v>43677</c:v>
                </c:pt>
                <c:pt idx="1308">
                  <c:v>43678</c:v>
                </c:pt>
                <c:pt idx="1309">
                  <c:v>43679</c:v>
                </c:pt>
                <c:pt idx="1310">
                  <c:v>43680</c:v>
                </c:pt>
                <c:pt idx="1311">
                  <c:v>43681</c:v>
                </c:pt>
                <c:pt idx="1312">
                  <c:v>43682</c:v>
                </c:pt>
                <c:pt idx="1313">
                  <c:v>43683</c:v>
                </c:pt>
                <c:pt idx="1314">
                  <c:v>43684</c:v>
                </c:pt>
                <c:pt idx="1315">
                  <c:v>43685</c:v>
                </c:pt>
                <c:pt idx="1316">
                  <c:v>43686</c:v>
                </c:pt>
                <c:pt idx="1317">
                  <c:v>43687</c:v>
                </c:pt>
                <c:pt idx="1318">
                  <c:v>43688</c:v>
                </c:pt>
                <c:pt idx="1319">
                  <c:v>43689</c:v>
                </c:pt>
                <c:pt idx="1320">
                  <c:v>43690</c:v>
                </c:pt>
                <c:pt idx="1321">
                  <c:v>43691</c:v>
                </c:pt>
                <c:pt idx="1322">
                  <c:v>43692</c:v>
                </c:pt>
                <c:pt idx="1323">
                  <c:v>43693</c:v>
                </c:pt>
                <c:pt idx="1324">
                  <c:v>43694</c:v>
                </c:pt>
                <c:pt idx="1325">
                  <c:v>43695</c:v>
                </c:pt>
                <c:pt idx="1326">
                  <c:v>43696</c:v>
                </c:pt>
                <c:pt idx="1327">
                  <c:v>43697</c:v>
                </c:pt>
                <c:pt idx="1328">
                  <c:v>43698</c:v>
                </c:pt>
                <c:pt idx="1329">
                  <c:v>43699</c:v>
                </c:pt>
                <c:pt idx="1330">
                  <c:v>43700</c:v>
                </c:pt>
                <c:pt idx="1331">
                  <c:v>43701</c:v>
                </c:pt>
                <c:pt idx="1332">
                  <c:v>43702</c:v>
                </c:pt>
                <c:pt idx="1333">
                  <c:v>43703</c:v>
                </c:pt>
                <c:pt idx="1334">
                  <c:v>43704</c:v>
                </c:pt>
                <c:pt idx="1335">
                  <c:v>43705</c:v>
                </c:pt>
                <c:pt idx="1336">
                  <c:v>43706</c:v>
                </c:pt>
                <c:pt idx="1337">
                  <c:v>43707</c:v>
                </c:pt>
                <c:pt idx="1338">
                  <c:v>43708</c:v>
                </c:pt>
                <c:pt idx="1339">
                  <c:v>43709</c:v>
                </c:pt>
                <c:pt idx="1340">
                  <c:v>43710</c:v>
                </c:pt>
                <c:pt idx="1341">
                  <c:v>43711</c:v>
                </c:pt>
                <c:pt idx="1342">
                  <c:v>43712</c:v>
                </c:pt>
                <c:pt idx="1343">
                  <c:v>43713</c:v>
                </c:pt>
                <c:pt idx="1344">
                  <c:v>43714</c:v>
                </c:pt>
                <c:pt idx="1345">
                  <c:v>43715</c:v>
                </c:pt>
                <c:pt idx="1346">
                  <c:v>43716</c:v>
                </c:pt>
                <c:pt idx="1347">
                  <c:v>43717</c:v>
                </c:pt>
                <c:pt idx="1348">
                  <c:v>43718</c:v>
                </c:pt>
                <c:pt idx="1349">
                  <c:v>43719</c:v>
                </c:pt>
                <c:pt idx="1350">
                  <c:v>43720</c:v>
                </c:pt>
                <c:pt idx="1351">
                  <c:v>43721</c:v>
                </c:pt>
                <c:pt idx="1352">
                  <c:v>43722</c:v>
                </c:pt>
                <c:pt idx="1353">
                  <c:v>43723</c:v>
                </c:pt>
                <c:pt idx="1354">
                  <c:v>43724</c:v>
                </c:pt>
                <c:pt idx="1355">
                  <c:v>43725</c:v>
                </c:pt>
                <c:pt idx="1356">
                  <c:v>43726</c:v>
                </c:pt>
                <c:pt idx="1357">
                  <c:v>43727</c:v>
                </c:pt>
                <c:pt idx="1358">
                  <c:v>43728</c:v>
                </c:pt>
                <c:pt idx="1359">
                  <c:v>43729</c:v>
                </c:pt>
                <c:pt idx="1360">
                  <c:v>43730</c:v>
                </c:pt>
                <c:pt idx="1361">
                  <c:v>43731</c:v>
                </c:pt>
                <c:pt idx="1362">
                  <c:v>43732</c:v>
                </c:pt>
                <c:pt idx="1363">
                  <c:v>43733</c:v>
                </c:pt>
                <c:pt idx="1364">
                  <c:v>43734</c:v>
                </c:pt>
                <c:pt idx="1365">
                  <c:v>43735</c:v>
                </c:pt>
                <c:pt idx="1366">
                  <c:v>43736</c:v>
                </c:pt>
                <c:pt idx="1367">
                  <c:v>43737</c:v>
                </c:pt>
                <c:pt idx="1368">
                  <c:v>43738</c:v>
                </c:pt>
                <c:pt idx="1369">
                  <c:v>43739</c:v>
                </c:pt>
                <c:pt idx="1370">
                  <c:v>43740</c:v>
                </c:pt>
                <c:pt idx="1371">
                  <c:v>43741</c:v>
                </c:pt>
                <c:pt idx="1372">
                  <c:v>43742</c:v>
                </c:pt>
                <c:pt idx="1373">
                  <c:v>43743</c:v>
                </c:pt>
                <c:pt idx="1374">
                  <c:v>43744</c:v>
                </c:pt>
                <c:pt idx="1375">
                  <c:v>43745</c:v>
                </c:pt>
                <c:pt idx="1376">
                  <c:v>43746</c:v>
                </c:pt>
                <c:pt idx="1377">
                  <c:v>43747</c:v>
                </c:pt>
                <c:pt idx="1378">
                  <c:v>43748</c:v>
                </c:pt>
                <c:pt idx="1379">
                  <c:v>43749</c:v>
                </c:pt>
                <c:pt idx="1380">
                  <c:v>43750</c:v>
                </c:pt>
                <c:pt idx="1381">
                  <c:v>43751</c:v>
                </c:pt>
                <c:pt idx="1382">
                  <c:v>43752</c:v>
                </c:pt>
                <c:pt idx="1383">
                  <c:v>43753</c:v>
                </c:pt>
                <c:pt idx="1384">
                  <c:v>43754</c:v>
                </c:pt>
                <c:pt idx="1385">
                  <c:v>43755</c:v>
                </c:pt>
                <c:pt idx="1386">
                  <c:v>43756</c:v>
                </c:pt>
                <c:pt idx="1387">
                  <c:v>43757</c:v>
                </c:pt>
                <c:pt idx="1388">
                  <c:v>43758</c:v>
                </c:pt>
                <c:pt idx="1389">
                  <c:v>43759</c:v>
                </c:pt>
                <c:pt idx="1390">
                  <c:v>43760</c:v>
                </c:pt>
                <c:pt idx="1391">
                  <c:v>43761</c:v>
                </c:pt>
                <c:pt idx="1392">
                  <c:v>43762</c:v>
                </c:pt>
                <c:pt idx="1393">
                  <c:v>43763</c:v>
                </c:pt>
                <c:pt idx="1394">
                  <c:v>43764</c:v>
                </c:pt>
                <c:pt idx="1395">
                  <c:v>43765</c:v>
                </c:pt>
                <c:pt idx="1396">
                  <c:v>43766</c:v>
                </c:pt>
                <c:pt idx="1397">
                  <c:v>43767</c:v>
                </c:pt>
                <c:pt idx="1398">
                  <c:v>43768</c:v>
                </c:pt>
                <c:pt idx="1399">
                  <c:v>43769</c:v>
                </c:pt>
                <c:pt idx="1400">
                  <c:v>43770</c:v>
                </c:pt>
                <c:pt idx="1401">
                  <c:v>43771</c:v>
                </c:pt>
                <c:pt idx="1402">
                  <c:v>43772</c:v>
                </c:pt>
                <c:pt idx="1403">
                  <c:v>43773</c:v>
                </c:pt>
                <c:pt idx="1404">
                  <c:v>43774</c:v>
                </c:pt>
                <c:pt idx="1405">
                  <c:v>43775</c:v>
                </c:pt>
                <c:pt idx="1406">
                  <c:v>43776</c:v>
                </c:pt>
                <c:pt idx="1407">
                  <c:v>43777</c:v>
                </c:pt>
                <c:pt idx="1408">
                  <c:v>43778</c:v>
                </c:pt>
                <c:pt idx="1409">
                  <c:v>43779</c:v>
                </c:pt>
                <c:pt idx="1410">
                  <c:v>43780</c:v>
                </c:pt>
                <c:pt idx="1411">
                  <c:v>43781</c:v>
                </c:pt>
                <c:pt idx="1412">
                  <c:v>43782</c:v>
                </c:pt>
                <c:pt idx="1413">
                  <c:v>43783</c:v>
                </c:pt>
                <c:pt idx="1414">
                  <c:v>43784</c:v>
                </c:pt>
                <c:pt idx="1415">
                  <c:v>43785</c:v>
                </c:pt>
                <c:pt idx="1416">
                  <c:v>43786</c:v>
                </c:pt>
                <c:pt idx="1417">
                  <c:v>43787</c:v>
                </c:pt>
                <c:pt idx="1418">
                  <c:v>43788</c:v>
                </c:pt>
                <c:pt idx="1419">
                  <c:v>43789</c:v>
                </c:pt>
                <c:pt idx="1420">
                  <c:v>43790</c:v>
                </c:pt>
                <c:pt idx="1421">
                  <c:v>43791</c:v>
                </c:pt>
                <c:pt idx="1422">
                  <c:v>43792</c:v>
                </c:pt>
                <c:pt idx="1423">
                  <c:v>43793</c:v>
                </c:pt>
                <c:pt idx="1424">
                  <c:v>43794</c:v>
                </c:pt>
                <c:pt idx="1425">
                  <c:v>43795</c:v>
                </c:pt>
                <c:pt idx="1426">
                  <c:v>43796</c:v>
                </c:pt>
                <c:pt idx="1427">
                  <c:v>43797</c:v>
                </c:pt>
                <c:pt idx="1428">
                  <c:v>43798</c:v>
                </c:pt>
                <c:pt idx="1429">
                  <c:v>43799</c:v>
                </c:pt>
                <c:pt idx="1430">
                  <c:v>43800</c:v>
                </c:pt>
                <c:pt idx="1431">
                  <c:v>43801</c:v>
                </c:pt>
                <c:pt idx="1432">
                  <c:v>43802</c:v>
                </c:pt>
                <c:pt idx="1433">
                  <c:v>43803</c:v>
                </c:pt>
                <c:pt idx="1434">
                  <c:v>43804</c:v>
                </c:pt>
                <c:pt idx="1435">
                  <c:v>43805</c:v>
                </c:pt>
                <c:pt idx="1436">
                  <c:v>43806</c:v>
                </c:pt>
                <c:pt idx="1437">
                  <c:v>43807</c:v>
                </c:pt>
                <c:pt idx="1438">
                  <c:v>43808</c:v>
                </c:pt>
                <c:pt idx="1439">
                  <c:v>43809</c:v>
                </c:pt>
                <c:pt idx="1440">
                  <c:v>43810</c:v>
                </c:pt>
                <c:pt idx="1441">
                  <c:v>43811</c:v>
                </c:pt>
                <c:pt idx="1442">
                  <c:v>43812</c:v>
                </c:pt>
                <c:pt idx="1443">
                  <c:v>43813</c:v>
                </c:pt>
                <c:pt idx="1444">
                  <c:v>43814</c:v>
                </c:pt>
                <c:pt idx="1445">
                  <c:v>43815</c:v>
                </c:pt>
                <c:pt idx="1446">
                  <c:v>43816</c:v>
                </c:pt>
                <c:pt idx="1447">
                  <c:v>43817</c:v>
                </c:pt>
                <c:pt idx="1448">
                  <c:v>43818</c:v>
                </c:pt>
                <c:pt idx="1449">
                  <c:v>43819</c:v>
                </c:pt>
                <c:pt idx="1450">
                  <c:v>43820</c:v>
                </c:pt>
                <c:pt idx="1451">
                  <c:v>43821</c:v>
                </c:pt>
                <c:pt idx="1452">
                  <c:v>43822</c:v>
                </c:pt>
                <c:pt idx="1453">
                  <c:v>43823</c:v>
                </c:pt>
                <c:pt idx="1454">
                  <c:v>43824</c:v>
                </c:pt>
                <c:pt idx="1455">
                  <c:v>43825</c:v>
                </c:pt>
                <c:pt idx="1456">
                  <c:v>43826</c:v>
                </c:pt>
                <c:pt idx="1457">
                  <c:v>43827</c:v>
                </c:pt>
                <c:pt idx="1458">
                  <c:v>43828</c:v>
                </c:pt>
                <c:pt idx="1459">
                  <c:v>43829</c:v>
                </c:pt>
                <c:pt idx="1460">
                  <c:v>43830</c:v>
                </c:pt>
                <c:pt idx="1461">
                  <c:v>43831</c:v>
                </c:pt>
                <c:pt idx="1462">
                  <c:v>43832</c:v>
                </c:pt>
                <c:pt idx="1463">
                  <c:v>43833</c:v>
                </c:pt>
                <c:pt idx="1464">
                  <c:v>43834</c:v>
                </c:pt>
                <c:pt idx="1465">
                  <c:v>43835</c:v>
                </c:pt>
                <c:pt idx="1466">
                  <c:v>43836</c:v>
                </c:pt>
                <c:pt idx="1467">
                  <c:v>43837</c:v>
                </c:pt>
                <c:pt idx="1468">
                  <c:v>43838</c:v>
                </c:pt>
                <c:pt idx="1469">
                  <c:v>43839</c:v>
                </c:pt>
                <c:pt idx="1470">
                  <c:v>43840</c:v>
                </c:pt>
                <c:pt idx="1471">
                  <c:v>43841</c:v>
                </c:pt>
                <c:pt idx="1472">
                  <c:v>43842</c:v>
                </c:pt>
                <c:pt idx="1473">
                  <c:v>43843</c:v>
                </c:pt>
                <c:pt idx="1474">
                  <c:v>43844</c:v>
                </c:pt>
                <c:pt idx="1475">
                  <c:v>43845</c:v>
                </c:pt>
                <c:pt idx="1476">
                  <c:v>43846</c:v>
                </c:pt>
                <c:pt idx="1477">
                  <c:v>43847</c:v>
                </c:pt>
                <c:pt idx="1478">
                  <c:v>43848</c:v>
                </c:pt>
                <c:pt idx="1479">
                  <c:v>43849</c:v>
                </c:pt>
                <c:pt idx="1480">
                  <c:v>43850</c:v>
                </c:pt>
                <c:pt idx="1481">
                  <c:v>43851</c:v>
                </c:pt>
                <c:pt idx="1482">
                  <c:v>43852</c:v>
                </c:pt>
                <c:pt idx="1483">
                  <c:v>43853</c:v>
                </c:pt>
                <c:pt idx="1484">
                  <c:v>43854</c:v>
                </c:pt>
                <c:pt idx="1485">
                  <c:v>43855</c:v>
                </c:pt>
                <c:pt idx="1486">
                  <c:v>43856</c:v>
                </c:pt>
                <c:pt idx="1487">
                  <c:v>43857</c:v>
                </c:pt>
                <c:pt idx="1488">
                  <c:v>43858</c:v>
                </c:pt>
                <c:pt idx="1489">
                  <c:v>43859</c:v>
                </c:pt>
                <c:pt idx="1490">
                  <c:v>43860</c:v>
                </c:pt>
                <c:pt idx="1491">
                  <c:v>43861</c:v>
                </c:pt>
                <c:pt idx="1492">
                  <c:v>43862</c:v>
                </c:pt>
                <c:pt idx="1493">
                  <c:v>43863</c:v>
                </c:pt>
                <c:pt idx="1494">
                  <c:v>43864</c:v>
                </c:pt>
                <c:pt idx="1495">
                  <c:v>43865</c:v>
                </c:pt>
                <c:pt idx="1496">
                  <c:v>43866</c:v>
                </c:pt>
                <c:pt idx="1497">
                  <c:v>43867</c:v>
                </c:pt>
                <c:pt idx="1498">
                  <c:v>43868</c:v>
                </c:pt>
                <c:pt idx="1499">
                  <c:v>43869</c:v>
                </c:pt>
                <c:pt idx="1500">
                  <c:v>43870</c:v>
                </c:pt>
                <c:pt idx="1501">
                  <c:v>43871</c:v>
                </c:pt>
                <c:pt idx="1502">
                  <c:v>43872</c:v>
                </c:pt>
                <c:pt idx="1503">
                  <c:v>43873</c:v>
                </c:pt>
                <c:pt idx="1504">
                  <c:v>43874</c:v>
                </c:pt>
                <c:pt idx="1505">
                  <c:v>43875</c:v>
                </c:pt>
                <c:pt idx="1506">
                  <c:v>43876</c:v>
                </c:pt>
                <c:pt idx="1507">
                  <c:v>43877</c:v>
                </c:pt>
                <c:pt idx="1508">
                  <c:v>43878</c:v>
                </c:pt>
                <c:pt idx="1509">
                  <c:v>43879</c:v>
                </c:pt>
                <c:pt idx="1510">
                  <c:v>43880</c:v>
                </c:pt>
                <c:pt idx="1511">
                  <c:v>43881</c:v>
                </c:pt>
                <c:pt idx="1512">
                  <c:v>43882</c:v>
                </c:pt>
                <c:pt idx="1513">
                  <c:v>43883</c:v>
                </c:pt>
                <c:pt idx="1514">
                  <c:v>43884</c:v>
                </c:pt>
                <c:pt idx="1515">
                  <c:v>43885</c:v>
                </c:pt>
                <c:pt idx="1516">
                  <c:v>43886</c:v>
                </c:pt>
                <c:pt idx="1517">
                  <c:v>43887</c:v>
                </c:pt>
                <c:pt idx="1518">
                  <c:v>43888</c:v>
                </c:pt>
                <c:pt idx="1519">
                  <c:v>43889</c:v>
                </c:pt>
                <c:pt idx="1520">
                  <c:v>43890</c:v>
                </c:pt>
                <c:pt idx="1521">
                  <c:v>43891</c:v>
                </c:pt>
                <c:pt idx="1522">
                  <c:v>43892</c:v>
                </c:pt>
                <c:pt idx="1523">
                  <c:v>43893</c:v>
                </c:pt>
                <c:pt idx="1524">
                  <c:v>43894</c:v>
                </c:pt>
                <c:pt idx="1525">
                  <c:v>43895</c:v>
                </c:pt>
                <c:pt idx="1526">
                  <c:v>43896</c:v>
                </c:pt>
                <c:pt idx="1527">
                  <c:v>43897</c:v>
                </c:pt>
                <c:pt idx="1528">
                  <c:v>43898</c:v>
                </c:pt>
                <c:pt idx="1529">
                  <c:v>43899</c:v>
                </c:pt>
                <c:pt idx="1530">
                  <c:v>43900</c:v>
                </c:pt>
                <c:pt idx="1531">
                  <c:v>43901</c:v>
                </c:pt>
                <c:pt idx="1532">
                  <c:v>43902</c:v>
                </c:pt>
                <c:pt idx="1533">
                  <c:v>43903</c:v>
                </c:pt>
                <c:pt idx="1534">
                  <c:v>43904</c:v>
                </c:pt>
                <c:pt idx="1535">
                  <c:v>43905</c:v>
                </c:pt>
                <c:pt idx="1536">
                  <c:v>43906</c:v>
                </c:pt>
                <c:pt idx="1537">
                  <c:v>43907</c:v>
                </c:pt>
                <c:pt idx="1538">
                  <c:v>43908</c:v>
                </c:pt>
                <c:pt idx="1539">
                  <c:v>43909</c:v>
                </c:pt>
                <c:pt idx="1540">
                  <c:v>43910</c:v>
                </c:pt>
                <c:pt idx="1541">
                  <c:v>43911</c:v>
                </c:pt>
                <c:pt idx="1542">
                  <c:v>43912</c:v>
                </c:pt>
                <c:pt idx="1543">
                  <c:v>43913</c:v>
                </c:pt>
                <c:pt idx="1544">
                  <c:v>43914</c:v>
                </c:pt>
                <c:pt idx="1545">
                  <c:v>43915</c:v>
                </c:pt>
                <c:pt idx="1546">
                  <c:v>43916</c:v>
                </c:pt>
                <c:pt idx="1547">
                  <c:v>43917</c:v>
                </c:pt>
                <c:pt idx="1548">
                  <c:v>43918</c:v>
                </c:pt>
                <c:pt idx="1549">
                  <c:v>43919</c:v>
                </c:pt>
                <c:pt idx="1550">
                  <c:v>43920</c:v>
                </c:pt>
                <c:pt idx="1551">
                  <c:v>43921</c:v>
                </c:pt>
                <c:pt idx="1552">
                  <c:v>43922</c:v>
                </c:pt>
                <c:pt idx="1553">
                  <c:v>43923</c:v>
                </c:pt>
                <c:pt idx="1554">
                  <c:v>43924</c:v>
                </c:pt>
                <c:pt idx="1555">
                  <c:v>43925</c:v>
                </c:pt>
                <c:pt idx="1556">
                  <c:v>43926</c:v>
                </c:pt>
                <c:pt idx="1557">
                  <c:v>43927</c:v>
                </c:pt>
                <c:pt idx="1558">
                  <c:v>43928</c:v>
                </c:pt>
                <c:pt idx="1559">
                  <c:v>43929</c:v>
                </c:pt>
                <c:pt idx="1560">
                  <c:v>43930</c:v>
                </c:pt>
                <c:pt idx="1561">
                  <c:v>43931</c:v>
                </c:pt>
                <c:pt idx="1562">
                  <c:v>43932</c:v>
                </c:pt>
                <c:pt idx="1563">
                  <c:v>43933</c:v>
                </c:pt>
                <c:pt idx="1564">
                  <c:v>43934</c:v>
                </c:pt>
                <c:pt idx="1565">
                  <c:v>43935</c:v>
                </c:pt>
                <c:pt idx="1566">
                  <c:v>43936</c:v>
                </c:pt>
                <c:pt idx="1567">
                  <c:v>43937</c:v>
                </c:pt>
                <c:pt idx="1568">
                  <c:v>43938</c:v>
                </c:pt>
                <c:pt idx="1569">
                  <c:v>43939</c:v>
                </c:pt>
                <c:pt idx="1570">
                  <c:v>43940</c:v>
                </c:pt>
                <c:pt idx="1571">
                  <c:v>43941</c:v>
                </c:pt>
                <c:pt idx="1572">
                  <c:v>43942</c:v>
                </c:pt>
                <c:pt idx="1573">
                  <c:v>43943</c:v>
                </c:pt>
                <c:pt idx="1574">
                  <c:v>43944</c:v>
                </c:pt>
                <c:pt idx="1575">
                  <c:v>43945</c:v>
                </c:pt>
                <c:pt idx="1576">
                  <c:v>43946</c:v>
                </c:pt>
                <c:pt idx="1577">
                  <c:v>43947</c:v>
                </c:pt>
                <c:pt idx="1578">
                  <c:v>43948</c:v>
                </c:pt>
                <c:pt idx="1579">
                  <c:v>43949</c:v>
                </c:pt>
                <c:pt idx="1580">
                  <c:v>43950</c:v>
                </c:pt>
                <c:pt idx="1581">
                  <c:v>43951</c:v>
                </c:pt>
                <c:pt idx="1582">
                  <c:v>43952</c:v>
                </c:pt>
                <c:pt idx="1583">
                  <c:v>43953</c:v>
                </c:pt>
                <c:pt idx="1584">
                  <c:v>43954</c:v>
                </c:pt>
                <c:pt idx="1585">
                  <c:v>43955</c:v>
                </c:pt>
                <c:pt idx="1586">
                  <c:v>43956</c:v>
                </c:pt>
                <c:pt idx="1587">
                  <c:v>43957</c:v>
                </c:pt>
                <c:pt idx="1588">
                  <c:v>43958</c:v>
                </c:pt>
                <c:pt idx="1589">
                  <c:v>43959</c:v>
                </c:pt>
                <c:pt idx="1590">
                  <c:v>43960</c:v>
                </c:pt>
                <c:pt idx="1591">
                  <c:v>43961</c:v>
                </c:pt>
                <c:pt idx="1592">
                  <c:v>43962</c:v>
                </c:pt>
                <c:pt idx="1593">
                  <c:v>43963</c:v>
                </c:pt>
                <c:pt idx="1594">
                  <c:v>43964</c:v>
                </c:pt>
                <c:pt idx="1595">
                  <c:v>43965</c:v>
                </c:pt>
                <c:pt idx="1596">
                  <c:v>43966</c:v>
                </c:pt>
                <c:pt idx="1597">
                  <c:v>43967</c:v>
                </c:pt>
                <c:pt idx="1598">
                  <c:v>43968</c:v>
                </c:pt>
                <c:pt idx="1599">
                  <c:v>43969</c:v>
                </c:pt>
                <c:pt idx="1600">
                  <c:v>43970</c:v>
                </c:pt>
                <c:pt idx="1601">
                  <c:v>43971</c:v>
                </c:pt>
                <c:pt idx="1602">
                  <c:v>43972</c:v>
                </c:pt>
                <c:pt idx="1603">
                  <c:v>43973</c:v>
                </c:pt>
                <c:pt idx="1604">
                  <c:v>43974</c:v>
                </c:pt>
                <c:pt idx="1605">
                  <c:v>43975</c:v>
                </c:pt>
              </c:numCache>
            </c:numRef>
          </c:cat>
          <c:val>
            <c:numRef>
              <c:f>'איור 14 נתונים'!$N$4:$N$4000</c:f>
              <c:numCache>
                <c:formatCode>0</c:formatCode>
                <c:ptCount val="39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200</c:v>
                </c:pt>
                <c:pt idx="1558">
                  <c:v>-100</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#N/A</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#N/A</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#N/A</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numCache>
            </c:numRef>
          </c:val>
          <c:smooth val="0"/>
          <c:extLst>
            <c:ext xmlns:c16="http://schemas.microsoft.com/office/drawing/2014/chart" uri="{C3380CC4-5D6E-409C-BE32-E72D297353CC}">
              <c16:uniqueId val="{00000005-3967-4AF6-9CE6-D716B9B767F9}"/>
            </c:ext>
          </c:extLst>
        </c:ser>
        <c:ser>
          <c:idx val="6"/>
          <c:order val="6"/>
          <c:tx>
            <c:strRef>
              <c:f>'איור 14 נתונים'!$K$3</c:f>
              <c:strCache>
                <c:ptCount val="1"/>
                <c:pt idx="0">
                  <c:v> חוזי אינפלציה עפ"י ציטוטים</c:v>
                </c:pt>
              </c:strCache>
            </c:strRef>
          </c:tx>
          <c:spPr>
            <a:ln>
              <a:noFill/>
            </a:ln>
          </c:spPr>
          <c:marker>
            <c:symbol val="circle"/>
            <c:size val="2"/>
            <c:spPr>
              <a:solidFill>
                <a:schemeClr val="accent6"/>
              </a:solidFill>
              <a:ln>
                <a:solidFill>
                  <a:schemeClr val="accent2"/>
                </a:solidFill>
              </a:ln>
            </c:spPr>
          </c:marker>
          <c:cat>
            <c:numRef>
              <c:f>'איור 14 נתונים'!$A$4:$A$4000</c:f>
              <c:numCache>
                <c:formatCode>m/d/yyyy</c:formatCode>
                <c:ptCount val="3997"/>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pt idx="366">
                  <c:v>42736</c:v>
                </c:pt>
                <c:pt idx="367">
                  <c:v>42737</c:v>
                </c:pt>
                <c:pt idx="368">
                  <c:v>42738</c:v>
                </c:pt>
                <c:pt idx="369">
                  <c:v>42739</c:v>
                </c:pt>
                <c:pt idx="370">
                  <c:v>42740</c:v>
                </c:pt>
                <c:pt idx="371">
                  <c:v>42741</c:v>
                </c:pt>
                <c:pt idx="372">
                  <c:v>42742</c:v>
                </c:pt>
                <c:pt idx="373">
                  <c:v>42743</c:v>
                </c:pt>
                <c:pt idx="374">
                  <c:v>42744</c:v>
                </c:pt>
                <c:pt idx="375">
                  <c:v>42745</c:v>
                </c:pt>
                <c:pt idx="376">
                  <c:v>42746</c:v>
                </c:pt>
                <c:pt idx="377">
                  <c:v>42747</c:v>
                </c:pt>
                <c:pt idx="378">
                  <c:v>42748</c:v>
                </c:pt>
                <c:pt idx="379">
                  <c:v>42749</c:v>
                </c:pt>
                <c:pt idx="380">
                  <c:v>42750</c:v>
                </c:pt>
                <c:pt idx="381">
                  <c:v>42751</c:v>
                </c:pt>
                <c:pt idx="382">
                  <c:v>42752</c:v>
                </c:pt>
                <c:pt idx="383">
                  <c:v>42753</c:v>
                </c:pt>
                <c:pt idx="384">
                  <c:v>42754</c:v>
                </c:pt>
                <c:pt idx="385">
                  <c:v>42755</c:v>
                </c:pt>
                <c:pt idx="386">
                  <c:v>42756</c:v>
                </c:pt>
                <c:pt idx="387">
                  <c:v>42757</c:v>
                </c:pt>
                <c:pt idx="388">
                  <c:v>42758</c:v>
                </c:pt>
                <c:pt idx="389">
                  <c:v>42759</c:v>
                </c:pt>
                <c:pt idx="390">
                  <c:v>42760</c:v>
                </c:pt>
                <c:pt idx="391">
                  <c:v>42761</c:v>
                </c:pt>
                <c:pt idx="392">
                  <c:v>42762</c:v>
                </c:pt>
                <c:pt idx="393">
                  <c:v>42763</c:v>
                </c:pt>
                <c:pt idx="394">
                  <c:v>42764</c:v>
                </c:pt>
                <c:pt idx="395">
                  <c:v>42765</c:v>
                </c:pt>
                <c:pt idx="396">
                  <c:v>42766</c:v>
                </c:pt>
                <c:pt idx="397">
                  <c:v>42767</c:v>
                </c:pt>
                <c:pt idx="398">
                  <c:v>42768</c:v>
                </c:pt>
                <c:pt idx="399">
                  <c:v>42769</c:v>
                </c:pt>
                <c:pt idx="400">
                  <c:v>42770</c:v>
                </c:pt>
                <c:pt idx="401">
                  <c:v>42771</c:v>
                </c:pt>
                <c:pt idx="402">
                  <c:v>42772</c:v>
                </c:pt>
                <c:pt idx="403">
                  <c:v>42773</c:v>
                </c:pt>
                <c:pt idx="404">
                  <c:v>42774</c:v>
                </c:pt>
                <c:pt idx="405">
                  <c:v>42775</c:v>
                </c:pt>
                <c:pt idx="406">
                  <c:v>42776</c:v>
                </c:pt>
                <c:pt idx="407">
                  <c:v>42777</c:v>
                </c:pt>
                <c:pt idx="408">
                  <c:v>42778</c:v>
                </c:pt>
                <c:pt idx="409">
                  <c:v>42779</c:v>
                </c:pt>
                <c:pt idx="410">
                  <c:v>42780</c:v>
                </c:pt>
                <c:pt idx="411">
                  <c:v>42781</c:v>
                </c:pt>
                <c:pt idx="412">
                  <c:v>42782</c:v>
                </c:pt>
                <c:pt idx="413">
                  <c:v>42783</c:v>
                </c:pt>
                <c:pt idx="414">
                  <c:v>42784</c:v>
                </c:pt>
                <c:pt idx="415">
                  <c:v>42785</c:v>
                </c:pt>
                <c:pt idx="416">
                  <c:v>42786</c:v>
                </c:pt>
                <c:pt idx="417">
                  <c:v>42787</c:v>
                </c:pt>
                <c:pt idx="418">
                  <c:v>42788</c:v>
                </c:pt>
                <c:pt idx="419">
                  <c:v>42789</c:v>
                </c:pt>
                <c:pt idx="420">
                  <c:v>42790</c:v>
                </c:pt>
                <c:pt idx="421">
                  <c:v>42791</c:v>
                </c:pt>
                <c:pt idx="422">
                  <c:v>42792</c:v>
                </c:pt>
                <c:pt idx="423">
                  <c:v>42793</c:v>
                </c:pt>
                <c:pt idx="424">
                  <c:v>42794</c:v>
                </c:pt>
                <c:pt idx="425">
                  <c:v>42795</c:v>
                </c:pt>
                <c:pt idx="426">
                  <c:v>42796</c:v>
                </c:pt>
                <c:pt idx="427">
                  <c:v>42797</c:v>
                </c:pt>
                <c:pt idx="428">
                  <c:v>42798</c:v>
                </c:pt>
                <c:pt idx="429">
                  <c:v>42799</c:v>
                </c:pt>
                <c:pt idx="430">
                  <c:v>42800</c:v>
                </c:pt>
                <c:pt idx="431">
                  <c:v>42801</c:v>
                </c:pt>
                <c:pt idx="432">
                  <c:v>42802</c:v>
                </c:pt>
                <c:pt idx="433">
                  <c:v>42803</c:v>
                </c:pt>
                <c:pt idx="434">
                  <c:v>42804</c:v>
                </c:pt>
                <c:pt idx="435">
                  <c:v>42805</c:v>
                </c:pt>
                <c:pt idx="436">
                  <c:v>42806</c:v>
                </c:pt>
                <c:pt idx="437">
                  <c:v>42807</c:v>
                </c:pt>
                <c:pt idx="438">
                  <c:v>42808</c:v>
                </c:pt>
                <c:pt idx="439">
                  <c:v>42809</c:v>
                </c:pt>
                <c:pt idx="440">
                  <c:v>42810</c:v>
                </c:pt>
                <c:pt idx="441">
                  <c:v>42811</c:v>
                </c:pt>
                <c:pt idx="442">
                  <c:v>42812</c:v>
                </c:pt>
                <c:pt idx="443">
                  <c:v>42813</c:v>
                </c:pt>
                <c:pt idx="444">
                  <c:v>42814</c:v>
                </c:pt>
                <c:pt idx="445">
                  <c:v>42815</c:v>
                </c:pt>
                <c:pt idx="446">
                  <c:v>42816</c:v>
                </c:pt>
                <c:pt idx="447">
                  <c:v>42817</c:v>
                </c:pt>
                <c:pt idx="448">
                  <c:v>42818</c:v>
                </c:pt>
                <c:pt idx="449">
                  <c:v>42819</c:v>
                </c:pt>
                <c:pt idx="450">
                  <c:v>42820</c:v>
                </c:pt>
                <c:pt idx="451">
                  <c:v>42821</c:v>
                </c:pt>
                <c:pt idx="452">
                  <c:v>42822</c:v>
                </c:pt>
                <c:pt idx="453">
                  <c:v>42823</c:v>
                </c:pt>
                <c:pt idx="454">
                  <c:v>42824</c:v>
                </c:pt>
                <c:pt idx="455">
                  <c:v>42825</c:v>
                </c:pt>
                <c:pt idx="456">
                  <c:v>42826</c:v>
                </c:pt>
                <c:pt idx="457">
                  <c:v>42827</c:v>
                </c:pt>
                <c:pt idx="458">
                  <c:v>42828</c:v>
                </c:pt>
                <c:pt idx="459">
                  <c:v>42829</c:v>
                </c:pt>
                <c:pt idx="460">
                  <c:v>42830</c:v>
                </c:pt>
                <c:pt idx="461">
                  <c:v>42831</c:v>
                </c:pt>
                <c:pt idx="462">
                  <c:v>42832</c:v>
                </c:pt>
                <c:pt idx="463">
                  <c:v>42833</c:v>
                </c:pt>
                <c:pt idx="464">
                  <c:v>42834</c:v>
                </c:pt>
                <c:pt idx="465">
                  <c:v>42835</c:v>
                </c:pt>
                <c:pt idx="466">
                  <c:v>42836</c:v>
                </c:pt>
                <c:pt idx="467">
                  <c:v>42837</c:v>
                </c:pt>
                <c:pt idx="468">
                  <c:v>42838</c:v>
                </c:pt>
                <c:pt idx="469">
                  <c:v>42839</c:v>
                </c:pt>
                <c:pt idx="470">
                  <c:v>42840</c:v>
                </c:pt>
                <c:pt idx="471">
                  <c:v>42841</c:v>
                </c:pt>
                <c:pt idx="472">
                  <c:v>42842</c:v>
                </c:pt>
                <c:pt idx="473">
                  <c:v>42843</c:v>
                </c:pt>
                <c:pt idx="474">
                  <c:v>42844</c:v>
                </c:pt>
                <c:pt idx="475">
                  <c:v>42845</c:v>
                </c:pt>
                <c:pt idx="476">
                  <c:v>42846</c:v>
                </c:pt>
                <c:pt idx="477">
                  <c:v>42847</c:v>
                </c:pt>
                <c:pt idx="478">
                  <c:v>42848</c:v>
                </c:pt>
                <c:pt idx="479">
                  <c:v>42849</c:v>
                </c:pt>
                <c:pt idx="480">
                  <c:v>42850</c:v>
                </c:pt>
                <c:pt idx="481">
                  <c:v>42851</c:v>
                </c:pt>
                <c:pt idx="482">
                  <c:v>42852</c:v>
                </c:pt>
                <c:pt idx="483">
                  <c:v>42853</c:v>
                </c:pt>
                <c:pt idx="484">
                  <c:v>42854</c:v>
                </c:pt>
                <c:pt idx="485">
                  <c:v>42855</c:v>
                </c:pt>
                <c:pt idx="486">
                  <c:v>42856</c:v>
                </c:pt>
                <c:pt idx="487">
                  <c:v>42857</c:v>
                </c:pt>
                <c:pt idx="488">
                  <c:v>42858</c:v>
                </c:pt>
                <c:pt idx="489">
                  <c:v>42859</c:v>
                </c:pt>
                <c:pt idx="490">
                  <c:v>42860</c:v>
                </c:pt>
                <c:pt idx="491">
                  <c:v>42861</c:v>
                </c:pt>
                <c:pt idx="492">
                  <c:v>42862</c:v>
                </c:pt>
                <c:pt idx="493">
                  <c:v>42863</c:v>
                </c:pt>
                <c:pt idx="494">
                  <c:v>42864</c:v>
                </c:pt>
                <c:pt idx="495">
                  <c:v>42865</c:v>
                </c:pt>
                <c:pt idx="496">
                  <c:v>42866</c:v>
                </c:pt>
                <c:pt idx="497">
                  <c:v>42867</c:v>
                </c:pt>
                <c:pt idx="498">
                  <c:v>42868</c:v>
                </c:pt>
                <c:pt idx="499">
                  <c:v>42869</c:v>
                </c:pt>
                <c:pt idx="500">
                  <c:v>42870</c:v>
                </c:pt>
                <c:pt idx="501">
                  <c:v>42871</c:v>
                </c:pt>
                <c:pt idx="502">
                  <c:v>42872</c:v>
                </c:pt>
                <c:pt idx="503">
                  <c:v>42873</c:v>
                </c:pt>
                <c:pt idx="504">
                  <c:v>42874</c:v>
                </c:pt>
                <c:pt idx="505">
                  <c:v>42875</c:v>
                </c:pt>
                <c:pt idx="506">
                  <c:v>42876</c:v>
                </c:pt>
                <c:pt idx="507">
                  <c:v>42877</c:v>
                </c:pt>
                <c:pt idx="508">
                  <c:v>42878</c:v>
                </c:pt>
                <c:pt idx="509">
                  <c:v>42879</c:v>
                </c:pt>
                <c:pt idx="510">
                  <c:v>42880</c:v>
                </c:pt>
                <c:pt idx="511">
                  <c:v>42881</c:v>
                </c:pt>
                <c:pt idx="512">
                  <c:v>42882</c:v>
                </c:pt>
                <c:pt idx="513">
                  <c:v>42883</c:v>
                </c:pt>
                <c:pt idx="514">
                  <c:v>42884</c:v>
                </c:pt>
                <c:pt idx="515">
                  <c:v>42885</c:v>
                </c:pt>
                <c:pt idx="516">
                  <c:v>42886</c:v>
                </c:pt>
                <c:pt idx="517">
                  <c:v>42887</c:v>
                </c:pt>
                <c:pt idx="518">
                  <c:v>42888</c:v>
                </c:pt>
                <c:pt idx="519">
                  <c:v>42889</c:v>
                </c:pt>
                <c:pt idx="520">
                  <c:v>42890</c:v>
                </c:pt>
                <c:pt idx="521">
                  <c:v>42891</c:v>
                </c:pt>
                <c:pt idx="522">
                  <c:v>42892</c:v>
                </c:pt>
                <c:pt idx="523">
                  <c:v>42893</c:v>
                </c:pt>
                <c:pt idx="524">
                  <c:v>42894</c:v>
                </c:pt>
                <c:pt idx="525">
                  <c:v>42895</c:v>
                </c:pt>
                <c:pt idx="526">
                  <c:v>42896</c:v>
                </c:pt>
                <c:pt idx="527">
                  <c:v>42897</c:v>
                </c:pt>
                <c:pt idx="528">
                  <c:v>42898</c:v>
                </c:pt>
                <c:pt idx="529">
                  <c:v>42899</c:v>
                </c:pt>
                <c:pt idx="530">
                  <c:v>42900</c:v>
                </c:pt>
                <c:pt idx="531">
                  <c:v>42901</c:v>
                </c:pt>
                <c:pt idx="532">
                  <c:v>42902</c:v>
                </c:pt>
                <c:pt idx="533">
                  <c:v>42903</c:v>
                </c:pt>
                <c:pt idx="534">
                  <c:v>42904</c:v>
                </c:pt>
                <c:pt idx="535">
                  <c:v>42905</c:v>
                </c:pt>
                <c:pt idx="536">
                  <c:v>42906</c:v>
                </c:pt>
                <c:pt idx="537">
                  <c:v>42907</c:v>
                </c:pt>
                <c:pt idx="538">
                  <c:v>42908</c:v>
                </c:pt>
                <c:pt idx="539">
                  <c:v>42909</c:v>
                </c:pt>
                <c:pt idx="540">
                  <c:v>42910</c:v>
                </c:pt>
                <c:pt idx="541">
                  <c:v>42911</c:v>
                </c:pt>
                <c:pt idx="542">
                  <c:v>42912</c:v>
                </c:pt>
                <c:pt idx="543">
                  <c:v>42913</c:v>
                </c:pt>
                <c:pt idx="544">
                  <c:v>42914</c:v>
                </c:pt>
                <c:pt idx="545">
                  <c:v>42915</c:v>
                </c:pt>
                <c:pt idx="546">
                  <c:v>42916</c:v>
                </c:pt>
                <c:pt idx="547">
                  <c:v>42917</c:v>
                </c:pt>
                <c:pt idx="548">
                  <c:v>42918</c:v>
                </c:pt>
                <c:pt idx="549">
                  <c:v>42919</c:v>
                </c:pt>
                <c:pt idx="550">
                  <c:v>42920</c:v>
                </c:pt>
                <c:pt idx="551">
                  <c:v>42921</c:v>
                </c:pt>
                <c:pt idx="552">
                  <c:v>42922</c:v>
                </c:pt>
                <c:pt idx="553">
                  <c:v>42923</c:v>
                </c:pt>
                <c:pt idx="554">
                  <c:v>42924</c:v>
                </c:pt>
                <c:pt idx="555">
                  <c:v>42925</c:v>
                </c:pt>
                <c:pt idx="556">
                  <c:v>42926</c:v>
                </c:pt>
                <c:pt idx="557">
                  <c:v>42927</c:v>
                </c:pt>
                <c:pt idx="558">
                  <c:v>42928</c:v>
                </c:pt>
                <c:pt idx="559">
                  <c:v>42929</c:v>
                </c:pt>
                <c:pt idx="560">
                  <c:v>42930</c:v>
                </c:pt>
                <c:pt idx="561">
                  <c:v>42931</c:v>
                </c:pt>
                <c:pt idx="562">
                  <c:v>42932</c:v>
                </c:pt>
                <c:pt idx="563">
                  <c:v>42933</c:v>
                </c:pt>
                <c:pt idx="564">
                  <c:v>42934</c:v>
                </c:pt>
                <c:pt idx="565">
                  <c:v>42935</c:v>
                </c:pt>
                <c:pt idx="566">
                  <c:v>42936</c:v>
                </c:pt>
                <c:pt idx="567">
                  <c:v>42937</c:v>
                </c:pt>
                <c:pt idx="568">
                  <c:v>42938</c:v>
                </c:pt>
                <c:pt idx="569">
                  <c:v>42939</c:v>
                </c:pt>
                <c:pt idx="570">
                  <c:v>42940</c:v>
                </c:pt>
                <c:pt idx="571">
                  <c:v>42941</c:v>
                </c:pt>
                <c:pt idx="572">
                  <c:v>42942</c:v>
                </c:pt>
                <c:pt idx="573">
                  <c:v>42943</c:v>
                </c:pt>
                <c:pt idx="574">
                  <c:v>42944</c:v>
                </c:pt>
                <c:pt idx="575">
                  <c:v>42945</c:v>
                </c:pt>
                <c:pt idx="576">
                  <c:v>42946</c:v>
                </c:pt>
                <c:pt idx="577">
                  <c:v>42947</c:v>
                </c:pt>
                <c:pt idx="578">
                  <c:v>42948</c:v>
                </c:pt>
                <c:pt idx="579">
                  <c:v>42949</c:v>
                </c:pt>
                <c:pt idx="580">
                  <c:v>42950</c:v>
                </c:pt>
                <c:pt idx="581">
                  <c:v>42951</c:v>
                </c:pt>
                <c:pt idx="582">
                  <c:v>42952</c:v>
                </c:pt>
                <c:pt idx="583">
                  <c:v>42953</c:v>
                </c:pt>
                <c:pt idx="584">
                  <c:v>42954</c:v>
                </c:pt>
                <c:pt idx="585">
                  <c:v>42955</c:v>
                </c:pt>
                <c:pt idx="586">
                  <c:v>42956</c:v>
                </c:pt>
                <c:pt idx="587">
                  <c:v>42957</c:v>
                </c:pt>
                <c:pt idx="588">
                  <c:v>42958</c:v>
                </c:pt>
                <c:pt idx="589">
                  <c:v>42959</c:v>
                </c:pt>
                <c:pt idx="590">
                  <c:v>42960</c:v>
                </c:pt>
                <c:pt idx="591">
                  <c:v>42961</c:v>
                </c:pt>
                <c:pt idx="592">
                  <c:v>42962</c:v>
                </c:pt>
                <c:pt idx="593">
                  <c:v>42963</c:v>
                </c:pt>
                <c:pt idx="594">
                  <c:v>42964</c:v>
                </c:pt>
                <c:pt idx="595">
                  <c:v>42965</c:v>
                </c:pt>
                <c:pt idx="596">
                  <c:v>42966</c:v>
                </c:pt>
                <c:pt idx="597">
                  <c:v>42967</c:v>
                </c:pt>
                <c:pt idx="598">
                  <c:v>42968</c:v>
                </c:pt>
                <c:pt idx="599">
                  <c:v>42969</c:v>
                </c:pt>
                <c:pt idx="600">
                  <c:v>42970</c:v>
                </c:pt>
                <c:pt idx="601">
                  <c:v>42971</c:v>
                </c:pt>
                <c:pt idx="602">
                  <c:v>42972</c:v>
                </c:pt>
                <c:pt idx="603">
                  <c:v>42973</c:v>
                </c:pt>
                <c:pt idx="604">
                  <c:v>42974</c:v>
                </c:pt>
                <c:pt idx="605">
                  <c:v>42975</c:v>
                </c:pt>
                <c:pt idx="606">
                  <c:v>42976</c:v>
                </c:pt>
                <c:pt idx="607">
                  <c:v>42977</c:v>
                </c:pt>
                <c:pt idx="608">
                  <c:v>42978</c:v>
                </c:pt>
                <c:pt idx="609">
                  <c:v>42979</c:v>
                </c:pt>
                <c:pt idx="610">
                  <c:v>42980</c:v>
                </c:pt>
                <c:pt idx="611">
                  <c:v>42981</c:v>
                </c:pt>
                <c:pt idx="612">
                  <c:v>42982</c:v>
                </c:pt>
                <c:pt idx="613">
                  <c:v>42983</c:v>
                </c:pt>
                <c:pt idx="614">
                  <c:v>42984</c:v>
                </c:pt>
                <c:pt idx="615">
                  <c:v>42985</c:v>
                </c:pt>
                <c:pt idx="616">
                  <c:v>42986</c:v>
                </c:pt>
                <c:pt idx="617">
                  <c:v>42987</c:v>
                </c:pt>
                <c:pt idx="618">
                  <c:v>42988</c:v>
                </c:pt>
                <c:pt idx="619">
                  <c:v>42989</c:v>
                </c:pt>
                <c:pt idx="620">
                  <c:v>42990</c:v>
                </c:pt>
                <c:pt idx="621">
                  <c:v>42991</c:v>
                </c:pt>
                <c:pt idx="622">
                  <c:v>42992</c:v>
                </c:pt>
                <c:pt idx="623">
                  <c:v>42993</c:v>
                </c:pt>
                <c:pt idx="624">
                  <c:v>42994</c:v>
                </c:pt>
                <c:pt idx="625">
                  <c:v>42995</c:v>
                </c:pt>
                <c:pt idx="626">
                  <c:v>42996</c:v>
                </c:pt>
                <c:pt idx="627">
                  <c:v>42997</c:v>
                </c:pt>
                <c:pt idx="628">
                  <c:v>42998</c:v>
                </c:pt>
                <c:pt idx="629">
                  <c:v>42999</c:v>
                </c:pt>
                <c:pt idx="630">
                  <c:v>43000</c:v>
                </c:pt>
                <c:pt idx="631">
                  <c:v>43001</c:v>
                </c:pt>
                <c:pt idx="632">
                  <c:v>43002</c:v>
                </c:pt>
                <c:pt idx="633">
                  <c:v>43003</c:v>
                </c:pt>
                <c:pt idx="634">
                  <c:v>43004</c:v>
                </c:pt>
                <c:pt idx="635">
                  <c:v>43005</c:v>
                </c:pt>
                <c:pt idx="636">
                  <c:v>43006</c:v>
                </c:pt>
                <c:pt idx="637">
                  <c:v>43007</c:v>
                </c:pt>
                <c:pt idx="638">
                  <c:v>43008</c:v>
                </c:pt>
                <c:pt idx="639">
                  <c:v>43009</c:v>
                </c:pt>
                <c:pt idx="640">
                  <c:v>43010</c:v>
                </c:pt>
                <c:pt idx="641">
                  <c:v>43011</c:v>
                </c:pt>
                <c:pt idx="642">
                  <c:v>43012</c:v>
                </c:pt>
                <c:pt idx="643">
                  <c:v>43013</c:v>
                </c:pt>
                <c:pt idx="644">
                  <c:v>43014</c:v>
                </c:pt>
                <c:pt idx="645">
                  <c:v>43015</c:v>
                </c:pt>
                <c:pt idx="646">
                  <c:v>43016</c:v>
                </c:pt>
                <c:pt idx="647">
                  <c:v>43017</c:v>
                </c:pt>
                <c:pt idx="648">
                  <c:v>43018</c:v>
                </c:pt>
                <c:pt idx="649">
                  <c:v>43019</c:v>
                </c:pt>
                <c:pt idx="650">
                  <c:v>43020</c:v>
                </c:pt>
                <c:pt idx="651">
                  <c:v>43021</c:v>
                </c:pt>
                <c:pt idx="652">
                  <c:v>43022</c:v>
                </c:pt>
                <c:pt idx="653">
                  <c:v>43023</c:v>
                </c:pt>
                <c:pt idx="654">
                  <c:v>43024</c:v>
                </c:pt>
                <c:pt idx="655">
                  <c:v>43025</c:v>
                </c:pt>
                <c:pt idx="656">
                  <c:v>43026</c:v>
                </c:pt>
                <c:pt idx="657">
                  <c:v>43027</c:v>
                </c:pt>
                <c:pt idx="658">
                  <c:v>43028</c:v>
                </c:pt>
                <c:pt idx="659">
                  <c:v>43029</c:v>
                </c:pt>
                <c:pt idx="660">
                  <c:v>43030</c:v>
                </c:pt>
                <c:pt idx="661">
                  <c:v>43031</c:v>
                </c:pt>
                <c:pt idx="662">
                  <c:v>43032</c:v>
                </c:pt>
                <c:pt idx="663">
                  <c:v>43033</c:v>
                </c:pt>
                <c:pt idx="664">
                  <c:v>43034</c:v>
                </c:pt>
                <c:pt idx="665">
                  <c:v>43035</c:v>
                </c:pt>
                <c:pt idx="666">
                  <c:v>43036</c:v>
                </c:pt>
                <c:pt idx="667">
                  <c:v>43037</c:v>
                </c:pt>
                <c:pt idx="668">
                  <c:v>43038</c:v>
                </c:pt>
                <c:pt idx="669">
                  <c:v>43039</c:v>
                </c:pt>
                <c:pt idx="670">
                  <c:v>43040</c:v>
                </c:pt>
                <c:pt idx="671">
                  <c:v>43041</c:v>
                </c:pt>
                <c:pt idx="672">
                  <c:v>43042</c:v>
                </c:pt>
                <c:pt idx="673">
                  <c:v>43043</c:v>
                </c:pt>
                <c:pt idx="674">
                  <c:v>43044</c:v>
                </c:pt>
                <c:pt idx="675">
                  <c:v>43045</c:v>
                </c:pt>
                <c:pt idx="676">
                  <c:v>43046</c:v>
                </c:pt>
                <c:pt idx="677">
                  <c:v>43047</c:v>
                </c:pt>
                <c:pt idx="678">
                  <c:v>43048</c:v>
                </c:pt>
                <c:pt idx="679">
                  <c:v>43049</c:v>
                </c:pt>
                <c:pt idx="680">
                  <c:v>43050</c:v>
                </c:pt>
                <c:pt idx="681">
                  <c:v>43051</c:v>
                </c:pt>
                <c:pt idx="682">
                  <c:v>43052</c:v>
                </c:pt>
                <c:pt idx="683">
                  <c:v>43053</c:v>
                </c:pt>
                <c:pt idx="684">
                  <c:v>43054</c:v>
                </c:pt>
                <c:pt idx="685">
                  <c:v>43055</c:v>
                </c:pt>
                <c:pt idx="686">
                  <c:v>43056</c:v>
                </c:pt>
                <c:pt idx="687">
                  <c:v>43057</c:v>
                </c:pt>
                <c:pt idx="688">
                  <c:v>43058</c:v>
                </c:pt>
                <c:pt idx="689">
                  <c:v>43059</c:v>
                </c:pt>
                <c:pt idx="690">
                  <c:v>43060</c:v>
                </c:pt>
                <c:pt idx="691">
                  <c:v>43061</c:v>
                </c:pt>
                <c:pt idx="692">
                  <c:v>43062</c:v>
                </c:pt>
                <c:pt idx="693">
                  <c:v>43063</c:v>
                </c:pt>
                <c:pt idx="694">
                  <c:v>43064</c:v>
                </c:pt>
                <c:pt idx="695">
                  <c:v>43065</c:v>
                </c:pt>
                <c:pt idx="696">
                  <c:v>43066</c:v>
                </c:pt>
                <c:pt idx="697">
                  <c:v>43067</c:v>
                </c:pt>
                <c:pt idx="698">
                  <c:v>43068</c:v>
                </c:pt>
                <c:pt idx="699">
                  <c:v>43069</c:v>
                </c:pt>
                <c:pt idx="700">
                  <c:v>43070</c:v>
                </c:pt>
                <c:pt idx="701">
                  <c:v>43071</c:v>
                </c:pt>
                <c:pt idx="702">
                  <c:v>43072</c:v>
                </c:pt>
                <c:pt idx="703">
                  <c:v>43073</c:v>
                </c:pt>
                <c:pt idx="704">
                  <c:v>43074</c:v>
                </c:pt>
                <c:pt idx="705">
                  <c:v>43075</c:v>
                </c:pt>
                <c:pt idx="706">
                  <c:v>43076</c:v>
                </c:pt>
                <c:pt idx="707">
                  <c:v>43077</c:v>
                </c:pt>
                <c:pt idx="708">
                  <c:v>43078</c:v>
                </c:pt>
                <c:pt idx="709">
                  <c:v>43079</c:v>
                </c:pt>
                <c:pt idx="710">
                  <c:v>43080</c:v>
                </c:pt>
                <c:pt idx="711">
                  <c:v>43081</c:v>
                </c:pt>
                <c:pt idx="712">
                  <c:v>43082</c:v>
                </c:pt>
                <c:pt idx="713">
                  <c:v>43083</c:v>
                </c:pt>
                <c:pt idx="714">
                  <c:v>43084</c:v>
                </c:pt>
                <c:pt idx="715">
                  <c:v>43085</c:v>
                </c:pt>
                <c:pt idx="716">
                  <c:v>43086</c:v>
                </c:pt>
                <c:pt idx="717">
                  <c:v>43087</c:v>
                </c:pt>
                <c:pt idx="718">
                  <c:v>43088</c:v>
                </c:pt>
                <c:pt idx="719">
                  <c:v>43089</c:v>
                </c:pt>
                <c:pt idx="720">
                  <c:v>43090</c:v>
                </c:pt>
                <c:pt idx="721">
                  <c:v>43091</c:v>
                </c:pt>
                <c:pt idx="722">
                  <c:v>43092</c:v>
                </c:pt>
                <c:pt idx="723">
                  <c:v>43093</c:v>
                </c:pt>
                <c:pt idx="724">
                  <c:v>43094</c:v>
                </c:pt>
                <c:pt idx="725">
                  <c:v>43095</c:v>
                </c:pt>
                <c:pt idx="726">
                  <c:v>43096</c:v>
                </c:pt>
                <c:pt idx="727">
                  <c:v>43097</c:v>
                </c:pt>
                <c:pt idx="728">
                  <c:v>43098</c:v>
                </c:pt>
                <c:pt idx="729">
                  <c:v>43099</c:v>
                </c:pt>
                <c:pt idx="730">
                  <c:v>43100</c:v>
                </c:pt>
                <c:pt idx="731">
                  <c:v>43101</c:v>
                </c:pt>
                <c:pt idx="732">
                  <c:v>43102</c:v>
                </c:pt>
                <c:pt idx="733">
                  <c:v>43103</c:v>
                </c:pt>
                <c:pt idx="734">
                  <c:v>43104</c:v>
                </c:pt>
                <c:pt idx="735">
                  <c:v>43105</c:v>
                </c:pt>
                <c:pt idx="736">
                  <c:v>43106</c:v>
                </c:pt>
                <c:pt idx="737">
                  <c:v>43107</c:v>
                </c:pt>
                <c:pt idx="738">
                  <c:v>43108</c:v>
                </c:pt>
                <c:pt idx="739">
                  <c:v>43109</c:v>
                </c:pt>
                <c:pt idx="740">
                  <c:v>43110</c:v>
                </c:pt>
                <c:pt idx="741">
                  <c:v>43111</c:v>
                </c:pt>
                <c:pt idx="742">
                  <c:v>43112</c:v>
                </c:pt>
                <c:pt idx="743">
                  <c:v>43113</c:v>
                </c:pt>
                <c:pt idx="744">
                  <c:v>43114</c:v>
                </c:pt>
                <c:pt idx="745">
                  <c:v>43115</c:v>
                </c:pt>
                <c:pt idx="746">
                  <c:v>43116</c:v>
                </c:pt>
                <c:pt idx="747">
                  <c:v>43117</c:v>
                </c:pt>
                <c:pt idx="748">
                  <c:v>43118</c:v>
                </c:pt>
                <c:pt idx="749">
                  <c:v>43119</c:v>
                </c:pt>
                <c:pt idx="750">
                  <c:v>43120</c:v>
                </c:pt>
                <c:pt idx="751">
                  <c:v>43121</c:v>
                </c:pt>
                <c:pt idx="752">
                  <c:v>43122</c:v>
                </c:pt>
                <c:pt idx="753">
                  <c:v>43123</c:v>
                </c:pt>
                <c:pt idx="754">
                  <c:v>43124</c:v>
                </c:pt>
                <c:pt idx="755">
                  <c:v>43125</c:v>
                </c:pt>
                <c:pt idx="756">
                  <c:v>43126</c:v>
                </c:pt>
                <c:pt idx="757">
                  <c:v>43127</c:v>
                </c:pt>
                <c:pt idx="758">
                  <c:v>43128</c:v>
                </c:pt>
                <c:pt idx="759">
                  <c:v>43129</c:v>
                </c:pt>
                <c:pt idx="760">
                  <c:v>43130</c:v>
                </c:pt>
                <c:pt idx="761">
                  <c:v>43131</c:v>
                </c:pt>
                <c:pt idx="762">
                  <c:v>43132</c:v>
                </c:pt>
                <c:pt idx="763">
                  <c:v>43133</c:v>
                </c:pt>
                <c:pt idx="764">
                  <c:v>43134</c:v>
                </c:pt>
                <c:pt idx="765">
                  <c:v>43135</c:v>
                </c:pt>
                <c:pt idx="766">
                  <c:v>43136</c:v>
                </c:pt>
                <c:pt idx="767">
                  <c:v>43137</c:v>
                </c:pt>
                <c:pt idx="768">
                  <c:v>43138</c:v>
                </c:pt>
                <c:pt idx="769">
                  <c:v>43139</c:v>
                </c:pt>
                <c:pt idx="770">
                  <c:v>43140</c:v>
                </c:pt>
                <c:pt idx="771">
                  <c:v>43141</c:v>
                </c:pt>
                <c:pt idx="772">
                  <c:v>43142</c:v>
                </c:pt>
                <c:pt idx="773">
                  <c:v>43143</c:v>
                </c:pt>
                <c:pt idx="774">
                  <c:v>43144</c:v>
                </c:pt>
                <c:pt idx="775">
                  <c:v>43145</c:v>
                </c:pt>
                <c:pt idx="776">
                  <c:v>43146</c:v>
                </c:pt>
                <c:pt idx="777">
                  <c:v>43147</c:v>
                </c:pt>
                <c:pt idx="778">
                  <c:v>43148</c:v>
                </c:pt>
                <c:pt idx="779">
                  <c:v>43149</c:v>
                </c:pt>
                <c:pt idx="780">
                  <c:v>43150</c:v>
                </c:pt>
                <c:pt idx="781">
                  <c:v>43151</c:v>
                </c:pt>
                <c:pt idx="782">
                  <c:v>43152</c:v>
                </c:pt>
                <c:pt idx="783">
                  <c:v>43153</c:v>
                </c:pt>
                <c:pt idx="784">
                  <c:v>43154</c:v>
                </c:pt>
                <c:pt idx="785">
                  <c:v>43155</c:v>
                </c:pt>
                <c:pt idx="786">
                  <c:v>43156</c:v>
                </c:pt>
                <c:pt idx="787">
                  <c:v>43157</c:v>
                </c:pt>
                <c:pt idx="788">
                  <c:v>43158</c:v>
                </c:pt>
                <c:pt idx="789">
                  <c:v>43159</c:v>
                </c:pt>
                <c:pt idx="790">
                  <c:v>43160</c:v>
                </c:pt>
                <c:pt idx="791">
                  <c:v>43161</c:v>
                </c:pt>
                <c:pt idx="792">
                  <c:v>43162</c:v>
                </c:pt>
                <c:pt idx="793">
                  <c:v>43163</c:v>
                </c:pt>
                <c:pt idx="794">
                  <c:v>43164</c:v>
                </c:pt>
                <c:pt idx="795">
                  <c:v>43165</c:v>
                </c:pt>
                <c:pt idx="796">
                  <c:v>43166</c:v>
                </c:pt>
                <c:pt idx="797">
                  <c:v>43167</c:v>
                </c:pt>
                <c:pt idx="798">
                  <c:v>43168</c:v>
                </c:pt>
                <c:pt idx="799">
                  <c:v>43169</c:v>
                </c:pt>
                <c:pt idx="800">
                  <c:v>43170</c:v>
                </c:pt>
                <c:pt idx="801">
                  <c:v>43171</c:v>
                </c:pt>
                <c:pt idx="802">
                  <c:v>43172</c:v>
                </c:pt>
                <c:pt idx="803">
                  <c:v>43173</c:v>
                </c:pt>
                <c:pt idx="804">
                  <c:v>43174</c:v>
                </c:pt>
                <c:pt idx="805">
                  <c:v>43175</c:v>
                </c:pt>
                <c:pt idx="806">
                  <c:v>43176</c:v>
                </c:pt>
                <c:pt idx="807">
                  <c:v>43177</c:v>
                </c:pt>
                <c:pt idx="808">
                  <c:v>43178</c:v>
                </c:pt>
                <c:pt idx="809">
                  <c:v>43179</c:v>
                </c:pt>
                <c:pt idx="810">
                  <c:v>43180</c:v>
                </c:pt>
                <c:pt idx="811">
                  <c:v>43181</c:v>
                </c:pt>
                <c:pt idx="812">
                  <c:v>43182</c:v>
                </c:pt>
                <c:pt idx="813">
                  <c:v>43183</c:v>
                </c:pt>
                <c:pt idx="814">
                  <c:v>43184</c:v>
                </c:pt>
                <c:pt idx="815">
                  <c:v>43185</c:v>
                </c:pt>
                <c:pt idx="816">
                  <c:v>43186</c:v>
                </c:pt>
                <c:pt idx="817">
                  <c:v>43187</c:v>
                </c:pt>
                <c:pt idx="818">
                  <c:v>43188</c:v>
                </c:pt>
                <c:pt idx="819">
                  <c:v>43189</c:v>
                </c:pt>
                <c:pt idx="820">
                  <c:v>43190</c:v>
                </c:pt>
                <c:pt idx="821">
                  <c:v>43191</c:v>
                </c:pt>
                <c:pt idx="822">
                  <c:v>43192</c:v>
                </c:pt>
                <c:pt idx="823">
                  <c:v>43193</c:v>
                </c:pt>
                <c:pt idx="824">
                  <c:v>43194</c:v>
                </c:pt>
                <c:pt idx="825">
                  <c:v>43195</c:v>
                </c:pt>
                <c:pt idx="826">
                  <c:v>43196</c:v>
                </c:pt>
                <c:pt idx="827">
                  <c:v>43197</c:v>
                </c:pt>
                <c:pt idx="828">
                  <c:v>43198</c:v>
                </c:pt>
                <c:pt idx="829">
                  <c:v>43199</c:v>
                </c:pt>
                <c:pt idx="830">
                  <c:v>43200</c:v>
                </c:pt>
                <c:pt idx="831">
                  <c:v>43201</c:v>
                </c:pt>
                <c:pt idx="832">
                  <c:v>43202</c:v>
                </c:pt>
                <c:pt idx="833">
                  <c:v>43203</c:v>
                </c:pt>
                <c:pt idx="834">
                  <c:v>43204</c:v>
                </c:pt>
                <c:pt idx="835">
                  <c:v>43205</c:v>
                </c:pt>
                <c:pt idx="836">
                  <c:v>43206</c:v>
                </c:pt>
                <c:pt idx="837">
                  <c:v>43207</c:v>
                </c:pt>
                <c:pt idx="838">
                  <c:v>43208</c:v>
                </c:pt>
                <c:pt idx="839">
                  <c:v>43209</c:v>
                </c:pt>
                <c:pt idx="840">
                  <c:v>43210</c:v>
                </c:pt>
                <c:pt idx="841">
                  <c:v>43211</c:v>
                </c:pt>
                <c:pt idx="842">
                  <c:v>43212</c:v>
                </c:pt>
                <c:pt idx="843">
                  <c:v>43213</c:v>
                </c:pt>
                <c:pt idx="844">
                  <c:v>43214</c:v>
                </c:pt>
                <c:pt idx="845">
                  <c:v>43215</c:v>
                </c:pt>
                <c:pt idx="846">
                  <c:v>43216</c:v>
                </c:pt>
                <c:pt idx="847">
                  <c:v>43217</c:v>
                </c:pt>
                <c:pt idx="848">
                  <c:v>43218</c:v>
                </c:pt>
                <c:pt idx="849">
                  <c:v>43219</c:v>
                </c:pt>
                <c:pt idx="850">
                  <c:v>43220</c:v>
                </c:pt>
                <c:pt idx="851">
                  <c:v>43221</c:v>
                </c:pt>
                <c:pt idx="852">
                  <c:v>43222</c:v>
                </c:pt>
                <c:pt idx="853">
                  <c:v>43223</c:v>
                </c:pt>
                <c:pt idx="854">
                  <c:v>43224</c:v>
                </c:pt>
                <c:pt idx="855">
                  <c:v>43225</c:v>
                </c:pt>
                <c:pt idx="856">
                  <c:v>43226</c:v>
                </c:pt>
                <c:pt idx="857">
                  <c:v>43227</c:v>
                </c:pt>
                <c:pt idx="858">
                  <c:v>43228</c:v>
                </c:pt>
                <c:pt idx="859">
                  <c:v>43229</c:v>
                </c:pt>
                <c:pt idx="860">
                  <c:v>43230</c:v>
                </c:pt>
                <c:pt idx="861">
                  <c:v>43231</c:v>
                </c:pt>
                <c:pt idx="862">
                  <c:v>43232</c:v>
                </c:pt>
                <c:pt idx="863">
                  <c:v>43233</c:v>
                </c:pt>
                <c:pt idx="864">
                  <c:v>43234</c:v>
                </c:pt>
                <c:pt idx="865">
                  <c:v>43235</c:v>
                </c:pt>
                <c:pt idx="866">
                  <c:v>43236</c:v>
                </c:pt>
                <c:pt idx="867">
                  <c:v>43237</c:v>
                </c:pt>
                <c:pt idx="868">
                  <c:v>43238</c:v>
                </c:pt>
                <c:pt idx="869">
                  <c:v>43239</c:v>
                </c:pt>
                <c:pt idx="870">
                  <c:v>43240</c:v>
                </c:pt>
                <c:pt idx="871">
                  <c:v>43241</c:v>
                </c:pt>
                <c:pt idx="872">
                  <c:v>43242</c:v>
                </c:pt>
                <c:pt idx="873">
                  <c:v>43243</c:v>
                </c:pt>
                <c:pt idx="874">
                  <c:v>43244</c:v>
                </c:pt>
                <c:pt idx="875">
                  <c:v>43245</c:v>
                </c:pt>
                <c:pt idx="876">
                  <c:v>43246</c:v>
                </c:pt>
                <c:pt idx="877">
                  <c:v>43247</c:v>
                </c:pt>
                <c:pt idx="878">
                  <c:v>43248</c:v>
                </c:pt>
                <c:pt idx="879">
                  <c:v>43249</c:v>
                </c:pt>
                <c:pt idx="880">
                  <c:v>43250</c:v>
                </c:pt>
                <c:pt idx="881">
                  <c:v>43251</c:v>
                </c:pt>
                <c:pt idx="882">
                  <c:v>43252</c:v>
                </c:pt>
                <c:pt idx="883">
                  <c:v>43253</c:v>
                </c:pt>
                <c:pt idx="884">
                  <c:v>43254</c:v>
                </c:pt>
                <c:pt idx="885">
                  <c:v>43255</c:v>
                </c:pt>
                <c:pt idx="886">
                  <c:v>43256</c:v>
                </c:pt>
                <c:pt idx="887">
                  <c:v>43257</c:v>
                </c:pt>
                <c:pt idx="888">
                  <c:v>43258</c:v>
                </c:pt>
                <c:pt idx="889">
                  <c:v>43259</c:v>
                </c:pt>
                <c:pt idx="890">
                  <c:v>43260</c:v>
                </c:pt>
                <c:pt idx="891">
                  <c:v>43261</c:v>
                </c:pt>
                <c:pt idx="892">
                  <c:v>43262</c:v>
                </c:pt>
                <c:pt idx="893">
                  <c:v>43263</c:v>
                </c:pt>
                <c:pt idx="894">
                  <c:v>43264</c:v>
                </c:pt>
                <c:pt idx="895">
                  <c:v>43265</c:v>
                </c:pt>
                <c:pt idx="896">
                  <c:v>43266</c:v>
                </c:pt>
                <c:pt idx="897">
                  <c:v>43267</c:v>
                </c:pt>
                <c:pt idx="898">
                  <c:v>43268</c:v>
                </c:pt>
                <c:pt idx="899">
                  <c:v>43269</c:v>
                </c:pt>
                <c:pt idx="900">
                  <c:v>43270</c:v>
                </c:pt>
                <c:pt idx="901">
                  <c:v>43271</c:v>
                </c:pt>
                <c:pt idx="902">
                  <c:v>43272</c:v>
                </c:pt>
                <c:pt idx="903">
                  <c:v>43273</c:v>
                </c:pt>
                <c:pt idx="904">
                  <c:v>43274</c:v>
                </c:pt>
                <c:pt idx="905">
                  <c:v>43275</c:v>
                </c:pt>
                <c:pt idx="906">
                  <c:v>43276</c:v>
                </c:pt>
                <c:pt idx="907">
                  <c:v>43277</c:v>
                </c:pt>
                <c:pt idx="908">
                  <c:v>43278</c:v>
                </c:pt>
                <c:pt idx="909">
                  <c:v>43279</c:v>
                </c:pt>
                <c:pt idx="910">
                  <c:v>43280</c:v>
                </c:pt>
                <c:pt idx="911">
                  <c:v>43281</c:v>
                </c:pt>
                <c:pt idx="912">
                  <c:v>43282</c:v>
                </c:pt>
                <c:pt idx="913">
                  <c:v>43283</c:v>
                </c:pt>
                <c:pt idx="914">
                  <c:v>43284</c:v>
                </c:pt>
                <c:pt idx="915">
                  <c:v>43285</c:v>
                </c:pt>
                <c:pt idx="916">
                  <c:v>43286</c:v>
                </c:pt>
                <c:pt idx="917">
                  <c:v>43287</c:v>
                </c:pt>
                <c:pt idx="918">
                  <c:v>43288</c:v>
                </c:pt>
                <c:pt idx="919">
                  <c:v>43289</c:v>
                </c:pt>
                <c:pt idx="920">
                  <c:v>43290</c:v>
                </c:pt>
                <c:pt idx="921">
                  <c:v>43291</c:v>
                </c:pt>
                <c:pt idx="922">
                  <c:v>43292</c:v>
                </c:pt>
                <c:pt idx="923">
                  <c:v>43293</c:v>
                </c:pt>
                <c:pt idx="924">
                  <c:v>43294</c:v>
                </c:pt>
                <c:pt idx="925">
                  <c:v>43295</c:v>
                </c:pt>
                <c:pt idx="926">
                  <c:v>43296</c:v>
                </c:pt>
                <c:pt idx="927">
                  <c:v>43297</c:v>
                </c:pt>
                <c:pt idx="928">
                  <c:v>43298</c:v>
                </c:pt>
                <c:pt idx="929">
                  <c:v>43299</c:v>
                </c:pt>
                <c:pt idx="930">
                  <c:v>43300</c:v>
                </c:pt>
                <c:pt idx="931">
                  <c:v>43301</c:v>
                </c:pt>
                <c:pt idx="932">
                  <c:v>43302</c:v>
                </c:pt>
                <c:pt idx="933">
                  <c:v>43303</c:v>
                </c:pt>
                <c:pt idx="934">
                  <c:v>43304</c:v>
                </c:pt>
                <c:pt idx="935">
                  <c:v>43305</c:v>
                </c:pt>
                <c:pt idx="936">
                  <c:v>43306</c:v>
                </c:pt>
                <c:pt idx="937">
                  <c:v>43307</c:v>
                </c:pt>
                <c:pt idx="938">
                  <c:v>43308</c:v>
                </c:pt>
                <c:pt idx="939">
                  <c:v>43309</c:v>
                </c:pt>
                <c:pt idx="940">
                  <c:v>43310</c:v>
                </c:pt>
                <c:pt idx="941">
                  <c:v>43311</c:v>
                </c:pt>
                <c:pt idx="942">
                  <c:v>43312</c:v>
                </c:pt>
                <c:pt idx="943">
                  <c:v>43313</c:v>
                </c:pt>
                <c:pt idx="944">
                  <c:v>43314</c:v>
                </c:pt>
                <c:pt idx="945">
                  <c:v>43315</c:v>
                </c:pt>
                <c:pt idx="946">
                  <c:v>43316</c:v>
                </c:pt>
                <c:pt idx="947">
                  <c:v>43317</c:v>
                </c:pt>
                <c:pt idx="948">
                  <c:v>43318</c:v>
                </c:pt>
                <c:pt idx="949">
                  <c:v>43319</c:v>
                </c:pt>
                <c:pt idx="950">
                  <c:v>43320</c:v>
                </c:pt>
                <c:pt idx="951">
                  <c:v>43321</c:v>
                </c:pt>
                <c:pt idx="952">
                  <c:v>43322</c:v>
                </c:pt>
                <c:pt idx="953">
                  <c:v>43323</c:v>
                </c:pt>
                <c:pt idx="954">
                  <c:v>43324</c:v>
                </c:pt>
                <c:pt idx="955">
                  <c:v>43325</c:v>
                </c:pt>
                <c:pt idx="956">
                  <c:v>43326</c:v>
                </c:pt>
                <c:pt idx="957">
                  <c:v>43327</c:v>
                </c:pt>
                <c:pt idx="958">
                  <c:v>43328</c:v>
                </c:pt>
                <c:pt idx="959">
                  <c:v>43329</c:v>
                </c:pt>
                <c:pt idx="960">
                  <c:v>43330</c:v>
                </c:pt>
                <c:pt idx="961">
                  <c:v>43331</c:v>
                </c:pt>
                <c:pt idx="962">
                  <c:v>43332</c:v>
                </c:pt>
                <c:pt idx="963">
                  <c:v>43333</c:v>
                </c:pt>
                <c:pt idx="964">
                  <c:v>43334</c:v>
                </c:pt>
                <c:pt idx="965">
                  <c:v>43335</c:v>
                </c:pt>
                <c:pt idx="966">
                  <c:v>43336</c:v>
                </c:pt>
                <c:pt idx="967">
                  <c:v>43337</c:v>
                </c:pt>
                <c:pt idx="968">
                  <c:v>43338</c:v>
                </c:pt>
                <c:pt idx="969">
                  <c:v>43339</c:v>
                </c:pt>
                <c:pt idx="970">
                  <c:v>43340</c:v>
                </c:pt>
                <c:pt idx="971">
                  <c:v>43341</c:v>
                </c:pt>
                <c:pt idx="972">
                  <c:v>43342</c:v>
                </c:pt>
                <c:pt idx="973">
                  <c:v>43343</c:v>
                </c:pt>
                <c:pt idx="974">
                  <c:v>43344</c:v>
                </c:pt>
                <c:pt idx="975">
                  <c:v>43345</c:v>
                </c:pt>
                <c:pt idx="976">
                  <c:v>43346</c:v>
                </c:pt>
                <c:pt idx="977">
                  <c:v>43347</c:v>
                </c:pt>
                <c:pt idx="978">
                  <c:v>43348</c:v>
                </c:pt>
                <c:pt idx="979">
                  <c:v>43349</c:v>
                </c:pt>
                <c:pt idx="980">
                  <c:v>43350</c:v>
                </c:pt>
                <c:pt idx="981">
                  <c:v>43351</c:v>
                </c:pt>
                <c:pt idx="982">
                  <c:v>43352</c:v>
                </c:pt>
                <c:pt idx="983">
                  <c:v>43353</c:v>
                </c:pt>
                <c:pt idx="984">
                  <c:v>43354</c:v>
                </c:pt>
                <c:pt idx="985">
                  <c:v>43355</c:v>
                </c:pt>
                <c:pt idx="986">
                  <c:v>43356</c:v>
                </c:pt>
                <c:pt idx="987">
                  <c:v>43357</c:v>
                </c:pt>
                <c:pt idx="988">
                  <c:v>43358</c:v>
                </c:pt>
                <c:pt idx="989">
                  <c:v>43359</c:v>
                </c:pt>
                <c:pt idx="990">
                  <c:v>43360</c:v>
                </c:pt>
                <c:pt idx="991">
                  <c:v>43361</c:v>
                </c:pt>
                <c:pt idx="992">
                  <c:v>43362</c:v>
                </c:pt>
                <c:pt idx="993">
                  <c:v>43363</c:v>
                </c:pt>
                <c:pt idx="994">
                  <c:v>43364</c:v>
                </c:pt>
                <c:pt idx="995">
                  <c:v>43365</c:v>
                </c:pt>
                <c:pt idx="996">
                  <c:v>43366</c:v>
                </c:pt>
                <c:pt idx="997">
                  <c:v>43367</c:v>
                </c:pt>
                <c:pt idx="998">
                  <c:v>43368</c:v>
                </c:pt>
                <c:pt idx="999">
                  <c:v>43369</c:v>
                </c:pt>
                <c:pt idx="1000">
                  <c:v>43370</c:v>
                </c:pt>
                <c:pt idx="1001">
                  <c:v>43371</c:v>
                </c:pt>
                <c:pt idx="1002">
                  <c:v>43372</c:v>
                </c:pt>
                <c:pt idx="1003">
                  <c:v>43373</c:v>
                </c:pt>
                <c:pt idx="1004">
                  <c:v>43374</c:v>
                </c:pt>
                <c:pt idx="1005">
                  <c:v>43375</c:v>
                </c:pt>
                <c:pt idx="1006">
                  <c:v>43376</c:v>
                </c:pt>
                <c:pt idx="1007">
                  <c:v>43377</c:v>
                </c:pt>
                <c:pt idx="1008">
                  <c:v>43378</c:v>
                </c:pt>
                <c:pt idx="1009">
                  <c:v>43379</c:v>
                </c:pt>
                <c:pt idx="1010">
                  <c:v>43380</c:v>
                </c:pt>
                <c:pt idx="1011">
                  <c:v>43381</c:v>
                </c:pt>
                <c:pt idx="1012">
                  <c:v>43382</c:v>
                </c:pt>
                <c:pt idx="1013">
                  <c:v>43383</c:v>
                </c:pt>
                <c:pt idx="1014">
                  <c:v>43384</c:v>
                </c:pt>
                <c:pt idx="1015">
                  <c:v>43385</c:v>
                </c:pt>
                <c:pt idx="1016">
                  <c:v>43386</c:v>
                </c:pt>
                <c:pt idx="1017">
                  <c:v>43387</c:v>
                </c:pt>
                <c:pt idx="1018">
                  <c:v>43388</c:v>
                </c:pt>
                <c:pt idx="1019">
                  <c:v>43389</c:v>
                </c:pt>
                <c:pt idx="1020">
                  <c:v>43390</c:v>
                </c:pt>
                <c:pt idx="1021">
                  <c:v>43391</c:v>
                </c:pt>
                <c:pt idx="1022">
                  <c:v>43392</c:v>
                </c:pt>
                <c:pt idx="1023">
                  <c:v>43393</c:v>
                </c:pt>
                <c:pt idx="1024">
                  <c:v>43394</c:v>
                </c:pt>
                <c:pt idx="1025">
                  <c:v>43395</c:v>
                </c:pt>
                <c:pt idx="1026">
                  <c:v>43396</c:v>
                </c:pt>
                <c:pt idx="1027">
                  <c:v>43397</c:v>
                </c:pt>
                <c:pt idx="1028">
                  <c:v>43398</c:v>
                </c:pt>
                <c:pt idx="1029">
                  <c:v>43399</c:v>
                </c:pt>
                <c:pt idx="1030">
                  <c:v>43400</c:v>
                </c:pt>
                <c:pt idx="1031">
                  <c:v>43401</c:v>
                </c:pt>
                <c:pt idx="1032">
                  <c:v>43402</c:v>
                </c:pt>
                <c:pt idx="1033">
                  <c:v>43403</c:v>
                </c:pt>
                <c:pt idx="1034">
                  <c:v>43404</c:v>
                </c:pt>
                <c:pt idx="1035">
                  <c:v>43405</c:v>
                </c:pt>
                <c:pt idx="1036">
                  <c:v>43406</c:v>
                </c:pt>
                <c:pt idx="1037">
                  <c:v>43407</c:v>
                </c:pt>
                <c:pt idx="1038">
                  <c:v>43408</c:v>
                </c:pt>
                <c:pt idx="1039">
                  <c:v>43409</c:v>
                </c:pt>
                <c:pt idx="1040">
                  <c:v>43410</c:v>
                </c:pt>
                <c:pt idx="1041">
                  <c:v>43411</c:v>
                </c:pt>
                <c:pt idx="1042">
                  <c:v>43412</c:v>
                </c:pt>
                <c:pt idx="1043">
                  <c:v>43413</c:v>
                </c:pt>
                <c:pt idx="1044">
                  <c:v>43414</c:v>
                </c:pt>
                <c:pt idx="1045">
                  <c:v>43415</c:v>
                </c:pt>
                <c:pt idx="1046">
                  <c:v>43416</c:v>
                </c:pt>
                <c:pt idx="1047">
                  <c:v>43417</c:v>
                </c:pt>
                <c:pt idx="1048">
                  <c:v>43418</c:v>
                </c:pt>
                <c:pt idx="1049">
                  <c:v>43419</c:v>
                </c:pt>
                <c:pt idx="1050">
                  <c:v>43420</c:v>
                </c:pt>
                <c:pt idx="1051">
                  <c:v>43421</c:v>
                </c:pt>
                <c:pt idx="1052">
                  <c:v>43422</c:v>
                </c:pt>
                <c:pt idx="1053">
                  <c:v>43423</c:v>
                </c:pt>
                <c:pt idx="1054">
                  <c:v>43424</c:v>
                </c:pt>
                <c:pt idx="1055">
                  <c:v>43425</c:v>
                </c:pt>
                <c:pt idx="1056">
                  <c:v>43426</c:v>
                </c:pt>
                <c:pt idx="1057">
                  <c:v>43427</c:v>
                </c:pt>
                <c:pt idx="1058">
                  <c:v>43428</c:v>
                </c:pt>
                <c:pt idx="1059">
                  <c:v>43429</c:v>
                </c:pt>
                <c:pt idx="1060">
                  <c:v>43430</c:v>
                </c:pt>
                <c:pt idx="1061">
                  <c:v>43431</c:v>
                </c:pt>
                <c:pt idx="1062">
                  <c:v>43432</c:v>
                </c:pt>
                <c:pt idx="1063">
                  <c:v>43433</c:v>
                </c:pt>
                <c:pt idx="1064">
                  <c:v>43434</c:v>
                </c:pt>
                <c:pt idx="1065">
                  <c:v>43435</c:v>
                </c:pt>
                <c:pt idx="1066">
                  <c:v>43436</c:v>
                </c:pt>
                <c:pt idx="1067">
                  <c:v>43437</c:v>
                </c:pt>
                <c:pt idx="1068">
                  <c:v>43438</c:v>
                </c:pt>
                <c:pt idx="1069">
                  <c:v>43439</c:v>
                </c:pt>
                <c:pt idx="1070">
                  <c:v>43440</c:v>
                </c:pt>
                <c:pt idx="1071">
                  <c:v>43441</c:v>
                </c:pt>
                <c:pt idx="1072">
                  <c:v>43442</c:v>
                </c:pt>
                <c:pt idx="1073">
                  <c:v>43443</c:v>
                </c:pt>
                <c:pt idx="1074">
                  <c:v>43444</c:v>
                </c:pt>
                <c:pt idx="1075">
                  <c:v>43445</c:v>
                </c:pt>
                <c:pt idx="1076">
                  <c:v>43446</c:v>
                </c:pt>
                <c:pt idx="1077">
                  <c:v>43447</c:v>
                </c:pt>
                <c:pt idx="1078">
                  <c:v>43448</c:v>
                </c:pt>
                <c:pt idx="1079">
                  <c:v>43449</c:v>
                </c:pt>
                <c:pt idx="1080">
                  <c:v>43450</c:v>
                </c:pt>
                <c:pt idx="1081">
                  <c:v>43451</c:v>
                </c:pt>
                <c:pt idx="1082">
                  <c:v>43452</c:v>
                </c:pt>
                <c:pt idx="1083">
                  <c:v>43453</c:v>
                </c:pt>
                <c:pt idx="1084">
                  <c:v>43454</c:v>
                </c:pt>
                <c:pt idx="1085">
                  <c:v>43455</c:v>
                </c:pt>
                <c:pt idx="1086">
                  <c:v>43456</c:v>
                </c:pt>
                <c:pt idx="1087">
                  <c:v>43457</c:v>
                </c:pt>
                <c:pt idx="1088">
                  <c:v>43458</c:v>
                </c:pt>
                <c:pt idx="1089">
                  <c:v>43459</c:v>
                </c:pt>
                <c:pt idx="1090">
                  <c:v>43460</c:v>
                </c:pt>
                <c:pt idx="1091">
                  <c:v>43461</c:v>
                </c:pt>
                <c:pt idx="1092">
                  <c:v>43462</c:v>
                </c:pt>
                <c:pt idx="1093">
                  <c:v>43463</c:v>
                </c:pt>
                <c:pt idx="1094">
                  <c:v>43464</c:v>
                </c:pt>
                <c:pt idx="1095">
                  <c:v>43465</c:v>
                </c:pt>
                <c:pt idx="1096">
                  <c:v>43466</c:v>
                </c:pt>
                <c:pt idx="1097">
                  <c:v>43467</c:v>
                </c:pt>
                <c:pt idx="1098">
                  <c:v>43468</c:v>
                </c:pt>
                <c:pt idx="1099">
                  <c:v>43469</c:v>
                </c:pt>
                <c:pt idx="1100">
                  <c:v>43470</c:v>
                </c:pt>
                <c:pt idx="1101">
                  <c:v>43471</c:v>
                </c:pt>
                <c:pt idx="1102">
                  <c:v>43472</c:v>
                </c:pt>
                <c:pt idx="1103">
                  <c:v>43473</c:v>
                </c:pt>
                <c:pt idx="1104">
                  <c:v>43474</c:v>
                </c:pt>
                <c:pt idx="1105">
                  <c:v>43475</c:v>
                </c:pt>
                <c:pt idx="1106">
                  <c:v>43476</c:v>
                </c:pt>
                <c:pt idx="1107">
                  <c:v>43477</c:v>
                </c:pt>
                <c:pt idx="1108">
                  <c:v>43478</c:v>
                </c:pt>
                <c:pt idx="1109">
                  <c:v>43479</c:v>
                </c:pt>
                <c:pt idx="1110">
                  <c:v>43480</c:v>
                </c:pt>
                <c:pt idx="1111">
                  <c:v>43481</c:v>
                </c:pt>
                <c:pt idx="1112">
                  <c:v>43482</c:v>
                </c:pt>
                <c:pt idx="1113">
                  <c:v>43483</c:v>
                </c:pt>
                <c:pt idx="1114">
                  <c:v>43484</c:v>
                </c:pt>
                <c:pt idx="1115">
                  <c:v>43485</c:v>
                </c:pt>
                <c:pt idx="1116">
                  <c:v>43486</c:v>
                </c:pt>
                <c:pt idx="1117">
                  <c:v>43487</c:v>
                </c:pt>
                <c:pt idx="1118">
                  <c:v>43488</c:v>
                </c:pt>
                <c:pt idx="1119">
                  <c:v>43489</c:v>
                </c:pt>
                <c:pt idx="1120">
                  <c:v>43490</c:v>
                </c:pt>
                <c:pt idx="1121">
                  <c:v>43491</c:v>
                </c:pt>
                <c:pt idx="1122">
                  <c:v>43492</c:v>
                </c:pt>
                <c:pt idx="1123">
                  <c:v>43493</c:v>
                </c:pt>
                <c:pt idx="1124">
                  <c:v>43494</c:v>
                </c:pt>
                <c:pt idx="1125">
                  <c:v>43495</c:v>
                </c:pt>
                <c:pt idx="1126">
                  <c:v>43496</c:v>
                </c:pt>
                <c:pt idx="1127">
                  <c:v>43497</c:v>
                </c:pt>
                <c:pt idx="1128">
                  <c:v>43498</c:v>
                </c:pt>
                <c:pt idx="1129">
                  <c:v>43499</c:v>
                </c:pt>
                <c:pt idx="1130">
                  <c:v>43500</c:v>
                </c:pt>
                <c:pt idx="1131">
                  <c:v>43501</c:v>
                </c:pt>
                <c:pt idx="1132">
                  <c:v>43502</c:v>
                </c:pt>
                <c:pt idx="1133">
                  <c:v>43503</c:v>
                </c:pt>
                <c:pt idx="1134">
                  <c:v>43504</c:v>
                </c:pt>
                <c:pt idx="1135">
                  <c:v>43505</c:v>
                </c:pt>
                <c:pt idx="1136">
                  <c:v>43506</c:v>
                </c:pt>
                <c:pt idx="1137">
                  <c:v>43507</c:v>
                </c:pt>
                <c:pt idx="1138">
                  <c:v>43508</c:v>
                </c:pt>
                <c:pt idx="1139">
                  <c:v>43509</c:v>
                </c:pt>
                <c:pt idx="1140">
                  <c:v>43510</c:v>
                </c:pt>
                <c:pt idx="1141">
                  <c:v>43511</c:v>
                </c:pt>
                <c:pt idx="1142">
                  <c:v>43512</c:v>
                </c:pt>
                <c:pt idx="1143">
                  <c:v>43513</c:v>
                </c:pt>
                <c:pt idx="1144">
                  <c:v>43514</c:v>
                </c:pt>
                <c:pt idx="1145">
                  <c:v>43515</c:v>
                </c:pt>
                <c:pt idx="1146">
                  <c:v>43516</c:v>
                </c:pt>
                <c:pt idx="1147">
                  <c:v>43517</c:v>
                </c:pt>
                <c:pt idx="1148">
                  <c:v>43518</c:v>
                </c:pt>
                <c:pt idx="1149">
                  <c:v>43519</c:v>
                </c:pt>
                <c:pt idx="1150">
                  <c:v>43520</c:v>
                </c:pt>
                <c:pt idx="1151">
                  <c:v>43521</c:v>
                </c:pt>
                <c:pt idx="1152">
                  <c:v>43522</c:v>
                </c:pt>
                <c:pt idx="1153">
                  <c:v>43523</c:v>
                </c:pt>
                <c:pt idx="1154">
                  <c:v>43524</c:v>
                </c:pt>
                <c:pt idx="1155">
                  <c:v>43525</c:v>
                </c:pt>
                <c:pt idx="1156">
                  <c:v>43526</c:v>
                </c:pt>
                <c:pt idx="1157">
                  <c:v>43527</c:v>
                </c:pt>
                <c:pt idx="1158">
                  <c:v>43528</c:v>
                </c:pt>
                <c:pt idx="1159">
                  <c:v>43529</c:v>
                </c:pt>
                <c:pt idx="1160">
                  <c:v>43530</c:v>
                </c:pt>
                <c:pt idx="1161">
                  <c:v>43531</c:v>
                </c:pt>
                <c:pt idx="1162">
                  <c:v>43532</c:v>
                </c:pt>
                <c:pt idx="1163">
                  <c:v>43533</c:v>
                </c:pt>
                <c:pt idx="1164">
                  <c:v>43534</c:v>
                </c:pt>
                <c:pt idx="1165">
                  <c:v>43535</c:v>
                </c:pt>
                <c:pt idx="1166">
                  <c:v>43536</c:v>
                </c:pt>
                <c:pt idx="1167">
                  <c:v>43537</c:v>
                </c:pt>
                <c:pt idx="1168">
                  <c:v>43538</c:v>
                </c:pt>
                <c:pt idx="1169">
                  <c:v>43539</c:v>
                </c:pt>
                <c:pt idx="1170">
                  <c:v>43540</c:v>
                </c:pt>
                <c:pt idx="1171">
                  <c:v>43541</c:v>
                </c:pt>
                <c:pt idx="1172">
                  <c:v>43542</c:v>
                </c:pt>
                <c:pt idx="1173">
                  <c:v>43543</c:v>
                </c:pt>
                <c:pt idx="1174">
                  <c:v>43544</c:v>
                </c:pt>
                <c:pt idx="1175">
                  <c:v>43545</c:v>
                </c:pt>
                <c:pt idx="1176">
                  <c:v>43546</c:v>
                </c:pt>
                <c:pt idx="1177">
                  <c:v>43547</c:v>
                </c:pt>
                <c:pt idx="1178">
                  <c:v>43548</c:v>
                </c:pt>
                <c:pt idx="1179">
                  <c:v>43549</c:v>
                </c:pt>
                <c:pt idx="1180">
                  <c:v>43550</c:v>
                </c:pt>
                <c:pt idx="1181">
                  <c:v>43551</c:v>
                </c:pt>
                <c:pt idx="1182">
                  <c:v>43552</c:v>
                </c:pt>
                <c:pt idx="1183">
                  <c:v>43553</c:v>
                </c:pt>
                <c:pt idx="1184">
                  <c:v>43554</c:v>
                </c:pt>
                <c:pt idx="1185">
                  <c:v>43555</c:v>
                </c:pt>
                <c:pt idx="1186">
                  <c:v>43556</c:v>
                </c:pt>
                <c:pt idx="1187">
                  <c:v>43557</c:v>
                </c:pt>
                <c:pt idx="1188">
                  <c:v>43558</c:v>
                </c:pt>
                <c:pt idx="1189">
                  <c:v>43559</c:v>
                </c:pt>
                <c:pt idx="1190">
                  <c:v>43560</c:v>
                </c:pt>
                <c:pt idx="1191">
                  <c:v>43561</c:v>
                </c:pt>
                <c:pt idx="1192">
                  <c:v>43562</c:v>
                </c:pt>
                <c:pt idx="1193">
                  <c:v>43563</c:v>
                </c:pt>
                <c:pt idx="1194">
                  <c:v>43564</c:v>
                </c:pt>
                <c:pt idx="1195">
                  <c:v>43565</c:v>
                </c:pt>
                <c:pt idx="1196">
                  <c:v>43566</c:v>
                </c:pt>
                <c:pt idx="1197">
                  <c:v>43567</c:v>
                </c:pt>
                <c:pt idx="1198">
                  <c:v>43568</c:v>
                </c:pt>
                <c:pt idx="1199">
                  <c:v>43569</c:v>
                </c:pt>
                <c:pt idx="1200">
                  <c:v>43570</c:v>
                </c:pt>
                <c:pt idx="1201">
                  <c:v>43571</c:v>
                </c:pt>
                <c:pt idx="1202">
                  <c:v>43572</c:v>
                </c:pt>
                <c:pt idx="1203">
                  <c:v>43573</c:v>
                </c:pt>
                <c:pt idx="1204">
                  <c:v>43574</c:v>
                </c:pt>
                <c:pt idx="1205">
                  <c:v>43575</c:v>
                </c:pt>
                <c:pt idx="1206">
                  <c:v>43576</c:v>
                </c:pt>
                <c:pt idx="1207">
                  <c:v>43577</c:v>
                </c:pt>
                <c:pt idx="1208">
                  <c:v>43578</c:v>
                </c:pt>
                <c:pt idx="1209">
                  <c:v>43579</c:v>
                </c:pt>
                <c:pt idx="1210">
                  <c:v>43580</c:v>
                </c:pt>
                <c:pt idx="1211">
                  <c:v>43581</c:v>
                </c:pt>
                <c:pt idx="1212">
                  <c:v>43582</c:v>
                </c:pt>
                <c:pt idx="1213">
                  <c:v>43583</c:v>
                </c:pt>
                <c:pt idx="1214">
                  <c:v>43584</c:v>
                </c:pt>
                <c:pt idx="1215">
                  <c:v>43585</c:v>
                </c:pt>
                <c:pt idx="1216">
                  <c:v>43586</c:v>
                </c:pt>
                <c:pt idx="1217">
                  <c:v>43587</c:v>
                </c:pt>
                <c:pt idx="1218">
                  <c:v>43588</c:v>
                </c:pt>
                <c:pt idx="1219">
                  <c:v>43589</c:v>
                </c:pt>
                <c:pt idx="1220">
                  <c:v>43590</c:v>
                </c:pt>
                <c:pt idx="1221">
                  <c:v>43591</c:v>
                </c:pt>
                <c:pt idx="1222">
                  <c:v>43592</c:v>
                </c:pt>
                <c:pt idx="1223">
                  <c:v>43593</c:v>
                </c:pt>
                <c:pt idx="1224">
                  <c:v>43594</c:v>
                </c:pt>
                <c:pt idx="1225">
                  <c:v>43595</c:v>
                </c:pt>
                <c:pt idx="1226">
                  <c:v>43596</c:v>
                </c:pt>
                <c:pt idx="1227">
                  <c:v>43597</c:v>
                </c:pt>
                <c:pt idx="1228">
                  <c:v>43598</c:v>
                </c:pt>
                <c:pt idx="1229">
                  <c:v>43599</c:v>
                </c:pt>
                <c:pt idx="1230">
                  <c:v>43600</c:v>
                </c:pt>
                <c:pt idx="1231">
                  <c:v>43601</c:v>
                </c:pt>
                <c:pt idx="1232">
                  <c:v>43602</c:v>
                </c:pt>
                <c:pt idx="1233">
                  <c:v>43603</c:v>
                </c:pt>
                <c:pt idx="1234">
                  <c:v>43604</c:v>
                </c:pt>
                <c:pt idx="1235">
                  <c:v>43605</c:v>
                </c:pt>
                <c:pt idx="1236">
                  <c:v>43606</c:v>
                </c:pt>
                <c:pt idx="1237">
                  <c:v>43607</c:v>
                </c:pt>
                <c:pt idx="1238">
                  <c:v>43608</c:v>
                </c:pt>
                <c:pt idx="1239">
                  <c:v>43609</c:v>
                </c:pt>
                <c:pt idx="1240">
                  <c:v>43610</c:v>
                </c:pt>
                <c:pt idx="1241">
                  <c:v>43611</c:v>
                </c:pt>
                <c:pt idx="1242">
                  <c:v>43612</c:v>
                </c:pt>
                <c:pt idx="1243">
                  <c:v>43613</c:v>
                </c:pt>
                <c:pt idx="1244">
                  <c:v>43614</c:v>
                </c:pt>
                <c:pt idx="1245">
                  <c:v>43615</c:v>
                </c:pt>
                <c:pt idx="1246">
                  <c:v>43616</c:v>
                </c:pt>
                <c:pt idx="1247">
                  <c:v>43617</c:v>
                </c:pt>
                <c:pt idx="1248">
                  <c:v>43618</c:v>
                </c:pt>
                <c:pt idx="1249">
                  <c:v>43619</c:v>
                </c:pt>
                <c:pt idx="1250">
                  <c:v>43620</c:v>
                </c:pt>
                <c:pt idx="1251">
                  <c:v>43621</c:v>
                </c:pt>
                <c:pt idx="1252">
                  <c:v>43622</c:v>
                </c:pt>
                <c:pt idx="1253">
                  <c:v>43623</c:v>
                </c:pt>
                <c:pt idx="1254">
                  <c:v>43624</c:v>
                </c:pt>
                <c:pt idx="1255">
                  <c:v>43625</c:v>
                </c:pt>
                <c:pt idx="1256">
                  <c:v>43626</c:v>
                </c:pt>
                <c:pt idx="1257">
                  <c:v>43627</c:v>
                </c:pt>
                <c:pt idx="1258">
                  <c:v>43628</c:v>
                </c:pt>
                <c:pt idx="1259">
                  <c:v>43629</c:v>
                </c:pt>
                <c:pt idx="1260">
                  <c:v>43630</c:v>
                </c:pt>
                <c:pt idx="1261">
                  <c:v>43631</c:v>
                </c:pt>
                <c:pt idx="1262">
                  <c:v>43632</c:v>
                </c:pt>
                <c:pt idx="1263">
                  <c:v>43633</c:v>
                </c:pt>
                <c:pt idx="1264">
                  <c:v>43634</c:v>
                </c:pt>
                <c:pt idx="1265">
                  <c:v>43635</c:v>
                </c:pt>
                <c:pt idx="1266">
                  <c:v>43636</c:v>
                </c:pt>
                <c:pt idx="1267">
                  <c:v>43637</c:v>
                </c:pt>
                <c:pt idx="1268">
                  <c:v>43638</c:v>
                </c:pt>
                <c:pt idx="1269">
                  <c:v>43639</c:v>
                </c:pt>
                <c:pt idx="1270">
                  <c:v>43640</c:v>
                </c:pt>
                <c:pt idx="1271">
                  <c:v>43641</c:v>
                </c:pt>
                <c:pt idx="1272">
                  <c:v>43642</c:v>
                </c:pt>
                <c:pt idx="1273">
                  <c:v>43643</c:v>
                </c:pt>
                <c:pt idx="1274">
                  <c:v>43644</c:v>
                </c:pt>
                <c:pt idx="1275">
                  <c:v>43645</c:v>
                </c:pt>
                <c:pt idx="1276">
                  <c:v>43646</c:v>
                </c:pt>
                <c:pt idx="1277">
                  <c:v>43647</c:v>
                </c:pt>
                <c:pt idx="1278">
                  <c:v>43648</c:v>
                </c:pt>
                <c:pt idx="1279">
                  <c:v>43649</c:v>
                </c:pt>
                <c:pt idx="1280">
                  <c:v>43650</c:v>
                </c:pt>
                <c:pt idx="1281">
                  <c:v>43651</c:v>
                </c:pt>
                <c:pt idx="1282">
                  <c:v>43652</c:v>
                </c:pt>
                <c:pt idx="1283">
                  <c:v>43653</c:v>
                </c:pt>
                <c:pt idx="1284">
                  <c:v>43654</c:v>
                </c:pt>
                <c:pt idx="1285">
                  <c:v>43655</c:v>
                </c:pt>
                <c:pt idx="1286">
                  <c:v>43656</c:v>
                </c:pt>
                <c:pt idx="1287">
                  <c:v>43657</c:v>
                </c:pt>
                <c:pt idx="1288">
                  <c:v>43658</c:v>
                </c:pt>
                <c:pt idx="1289">
                  <c:v>43659</c:v>
                </c:pt>
                <c:pt idx="1290">
                  <c:v>43660</c:v>
                </c:pt>
                <c:pt idx="1291">
                  <c:v>43661</c:v>
                </c:pt>
                <c:pt idx="1292">
                  <c:v>43662</c:v>
                </c:pt>
                <c:pt idx="1293">
                  <c:v>43663</c:v>
                </c:pt>
                <c:pt idx="1294">
                  <c:v>43664</c:v>
                </c:pt>
                <c:pt idx="1295">
                  <c:v>43665</c:v>
                </c:pt>
                <c:pt idx="1296">
                  <c:v>43666</c:v>
                </c:pt>
                <c:pt idx="1297">
                  <c:v>43667</c:v>
                </c:pt>
                <c:pt idx="1298">
                  <c:v>43668</c:v>
                </c:pt>
                <c:pt idx="1299">
                  <c:v>43669</c:v>
                </c:pt>
                <c:pt idx="1300">
                  <c:v>43670</c:v>
                </c:pt>
                <c:pt idx="1301">
                  <c:v>43671</c:v>
                </c:pt>
                <c:pt idx="1302">
                  <c:v>43672</c:v>
                </c:pt>
                <c:pt idx="1303">
                  <c:v>43673</c:v>
                </c:pt>
                <c:pt idx="1304">
                  <c:v>43674</c:v>
                </c:pt>
                <c:pt idx="1305">
                  <c:v>43675</c:v>
                </c:pt>
                <c:pt idx="1306">
                  <c:v>43676</c:v>
                </c:pt>
                <c:pt idx="1307">
                  <c:v>43677</c:v>
                </c:pt>
                <c:pt idx="1308">
                  <c:v>43678</c:v>
                </c:pt>
                <c:pt idx="1309">
                  <c:v>43679</c:v>
                </c:pt>
                <c:pt idx="1310">
                  <c:v>43680</c:v>
                </c:pt>
                <c:pt idx="1311">
                  <c:v>43681</c:v>
                </c:pt>
                <c:pt idx="1312">
                  <c:v>43682</c:v>
                </c:pt>
                <c:pt idx="1313">
                  <c:v>43683</c:v>
                </c:pt>
                <c:pt idx="1314">
                  <c:v>43684</c:v>
                </c:pt>
                <c:pt idx="1315">
                  <c:v>43685</c:v>
                </c:pt>
                <c:pt idx="1316">
                  <c:v>43686</c:v>
                </c:pt>
                <c:pt idx="1317">
                  <c:v>43687</c:v>
                </c:pt>
                <c:pt idx="1318">
                  <c:v>43688</c:v>
                </c:pt>
                <c:pt idx="1319">
                  <c:v>43689</c:v>
                </c:pt>
                <c:pt idx="1320">
                  <c:v>43690</c:v>
                </c:pt>
                <c:pt idx="1321">
                  <c:v>43691</c:v>
                </c:pt>
                <c:pt idx="1322">
                  <c:v>43692</c:v>
                </c:pt>
                <c:pt idx="1323">
                  <c:v>43693</c:v>
                </c:pt>
                <c:pt idx="1324">
                  <c:v>43694</c:v>
                </c:pt>
                <c:pt idx="1325">
                  <c:v>43695</c:v>
                </c:pt>
                <c:pt idx="1326">
                  <c:v>43696</c:v>
                </c:pt>
                <c:pt idx="1327">
                  <c:v>43697</c:v>
                </c:pt>
                <c:pt idx="1328">
                  <c:v>43698</c:v>
                </c:pt>
                <c:pt idx="1329">
                  <c:v>43699</c:v>
                </c:pt>
                <c:pt idx="1330">
                  <c:v>43700</c:v>
                </c:pt>
                <c:pt idx="1331">
                  <c:v>43701</c:v>
                </c:pt>
                <c:pt idx="1332">
                  <c:v>43702</c:v>
                </c:pt>
                <c:pt idx="1333">
                  <c:v>43703</c:v>
                </c:pt>
                <c:pt idx="1334">
                  <c:v>43704</c:v>
                </c:pt>
                <c:pt idx="1335">
                  <c:v>43705</c:v>
                </c:pt>
                <c:pt idx="1336">
                  <c:v>43706</c:v>
                </c:pt>
                <c:pt idx="1337">
                  <c:v>43707</c:v>
                </c:pt>
                <c:pt idx="1338">
                  <c:v>43708</c:v>
                </c:pt>
                <c:pt idx="1339">
                  <c:v>43709</c:v>
                </c:pt>
                <c:pt idx="1340">
                  <c:v>43710</c:v>
                </c:pt>
                <c:pt idx="1341">
                  <c:v>43711</c:v>
                </c:pt>
                <c:pt idx="1342">
                  <c:v>43712</c:v>
                </c:pt>
                <c:pt idx="1343">
                  <c:v>43713</c:v>
                </c:pt>
                <c:pt idx="1344">
                  <c:v>43714</c:v>
                </c:pt>
                <c:pt idx="1345">
                  <c:v>43715</c:v>
                </c:pt>
                <c:pt idx="1346">
                  <c:v>43716</c:v>
                </c:pt>
                <c:pt idx="1347">
                  <c:v>43717</c:v>
                </c:pt>
                <c:pt idx="1348">
                  <c:v>43718</c:v>
                </c:pt>
                <c:pt idx="1349">
                  <c:v>43719</c:v>
                </c:pt>
                <c:pt idx="1350">
                  <c:v>43720</c:v>
                </c:pt>
                <c:pt idx="1351">
                  <c:v>43721</c:v>
                </c:pt>
                <c:pt idx="1352">
                  <c:v>43722</c:v>
                </c:pt>
                <c:pt idx="1353">
                  <c:v>43723</c:v>
                </c:pt>
                <c:pt idx="1354">
                  <c:v>43724</c:v>
                </c:pt>
                <c:pt idx="1355">
                  <c:v>43725</c:v>
                </c:pt>
                <c:pt idx="1356">
                  <c:v>43726</c:v>
                </c:pt>
                <c:pt idx="1357">
                  <c:v>43727</c:v>
                </c:pt>
                <c:pt idx="1358">
                  <c:v>43728</c:v>
                </c:pt>
                <c:pt idx="1359">
                  <c:v>43729</c:v>
                </c:pt>
                <c:pt idx="1360">
                  <c:v>43730</c:v>
                </c:pt>
                <c:pt idx="1361">
                  <c:v>43731</c:v>
                </c:pt>
                <c:pt idx="1362">
                  <c:v>43732</c:v>
                </c:pt>
                <c:pt idx="1363">
                  <c:v>43733</c:v>
                </c:pt>
                <c:pt idx="1364">
                  <c:v>43734</c:v>
                </c:pt>
                <c:pt idx="1365">
                  <c:v>43735</c:v>
                </c:pt>
                <c:pt idx="1366">
                  <c:v>43736</c:v>
                </c:pt>
                <c:pt idx="1367">
                  <c:v>43737</c:v>
                </c:pt>
                <c:pt idx="1368">
                  <c:v>43738</c:v>
                </c:pt>
                <c:pt idx="1369">
                  <c:v>43739</c:v>
                </c:pt>
                <c:pt idx="1370">
                  <c:v>43740</c:v>
                </c:pt>
                <c:pt idx="1371">
                  <c:v>43741</c:v>
                </c:pt>
                <c:pt idx="1372">
                  <c:v>43742</c:v>
                </c:pt>
                <c:pt idx="1373">
                  <c:v>43743</c:v>
                </c:pt>
                <c:pt idx="1374">
                  <c:v>43744</c:v>
                </c:pt>
                <c:pt idx="1375">
                  <c:v>43745</c:v>
                </c:pt>
                <c:pt idx="1376">
                  <c:v>43746</c:v>
                </c:pt>
                <c:pt idx="1377">
                  <c:v>43747</c:v>
                </c:pt>
                <c:pt idx="1378">
                  <c:v>43748</c:v>
                </c:pt>
                <c:pt idx="1379">
                  <c:v>43749</c:v>
                </c:pt>
                <c:pt idx="1380">
                  <c:v>43750</c:v>
                </c:pt>
                <c:pt idx="1381">
                  <c:v>43751</c:v>
                </c:pt>
                <c:pt idx="1382">
                  <c:v>43752</c:v>
                </c:pt>
                <c:pt idx="1383">
                  <c:v>43753</c:v>
                </c:pt>
                <c:pt idx="1384">
                  <c:v>43754</c:v>
                </c:pt>
                <c:pt idx="1385">
                  <c:v>43755</c:v>
                </c:pt>
                <c:pt idx="1386">
                  <c:v>43756</c:v>
                </c:pt>
                <c:pt idx="1387">
                  <c:v>43757</c:v>
                </c:pt>
                <c:pt idx="1388">
                  <c:v>43758</c:v>
                </c:pt>
                <c:pt idx="1389">
                  <c:v>43759</c:v>
                </c:pt>
                <c:pt idx="1390">
                  <c:v>43760</c:v>
                </c:pt>
                <c:pt idx="1391">
                  <c:v>43761</c:v>
                </c:pt>
                <c:pt idx="1392">
                  <c:v>43762</c:v>
                </c:pt>
                <c:pt idx="1393">
                  <c:v>43763</c:v>
                </c:pt>
                <c:pt idx="1394">
                  <c:v>43764</c:v>
                </c:pt>
                <c:pt idx="1395">
                  <c:v>43765</c:v>
                </c:pt>
                <c:pt idx="1396">
                  <c:v>43766</c:v>
                </c:pt>
                <c:pt idx="1397">
                  <c:v>43767</c:v>
                </c:pt>
                <c:pt idx="1398">
                  <c:v>43768</c:v>
                </c:pt>
                <c:pt idx="1399">
                  <c:v>43769</c:v>
                </c:pt>
                <c:pt idx="1400">
                  <c:v>43770</c:v>
                </c:pt>
                <c:pt idx="1401">
                  <c:v>43771</c:v>
                </c:pt>
                <c:pt idx="1402">
                  <c:v>43772</c:v>
                </c:pt>
                <c:pt idx="1403">
                  <c:v>43773</c:v>
                </c:pt>
                <c:pt idx="1404">
                  <c:v>43774</c:v>
                </c:pt>
                <c:pt idx="1405">
                  <c:v>43775</c:v>
                </c:pt>
                <c:pt idx="1406">
                  <c:v>43776</c:v>
                </c:pt>
                <c:pt idx="1407">
                  <c:v>43777</c:v>
                </c:pt>
                <c:pt idx="1408">
                  <c:v>43778</c:v>
                </c:pt>
                <c:pt idx="1409">
                  <c:v>43779</c:v>
                </c:pt>
                <c:pt idx="1410">
                  <c:v>43780</c:v>
                </c:pt>
                <c:pt idx="1411">
                  <c:v>43781</c:v>
                </c:pt>
                <c:pt idx="1412">
                  <c:v>43782</c:v>
                </c:pt>
                <c:pt idx="1413">
                  <c:v>43783</c:v>
                </c:pt>
                <c:pt idx="1414">
                  <c:v>43784</c:v>
                </c:pt>
                <c:pt idx="1415">
                  <c:v>43785</c:v>
                </c:pt>
                <c:pt idx="1416">
                  <c:v>43786</c:v>
                </c:pt>
                <c:pt idx="1417">
                  <c:v>43787</c:v>
                </c:pt>
                <c:pt idx="1418">
                  <c:v>43788</c:v>
                </c:pt>
                <c:pt idx="1419">
                  <c:v>43789</c:v>
                </c:pt>
                <c:pt idx="1420">
                  <c:v>43790</c:v>
                </c:pt>
                <c:pt idx="1421">
                  <c:v>43791</c:v>
                </c:pt>
                <c:pt idx="1422">
                  <c:v>43792</c:v>
                </c:pt>
                <c:pt idx="1423">
                  <c:v>43793</c:v>
                </c:pt>
                <c:pt idx="1424">
                  <c:v>43794</c:v>
                </c:pt>
                <c:pt idx="1425">
                  <c:v>43795</c:v>
                </c:pt>
                <c:pt idx="1426">
                  <c:v>43796</c:v>
                </c:pt>
                <c:pt idx="1427">
                  <c:v>43797</c:v>
                </c:pt>
                <c:pt idx="1428">
                  <c:v>43798</c:v>
                </c:pt>
                <c:pt idx="1429">
                  <c:v>43799</c:v>
                </c:pt>
                <c:pt idx="1430">
                  <c:v>43800</c:v>
                </c:pt>
                <c:pt idx="1431">
                  <c:v>43801</c:v>
                </c:pt>
                <c:pt idx="1432">
                  <c:v>43802</c:v>
                </c:pt>
                <c:pt idx="1433">
                  <c:v>43803</c:v>
                </c:pt>
                <c:pt idx="1434">
                  <c:v>43804</c:v>
                </c:pt>
                <c:pt idx="1435">
                  <c:v>43805</c:v>
                </c:pt>
                <c:pt idx="1436">
                  <c:v>43806</c:v>
                </c:pt>
                <c:pt idx="1437">
                  <c:v>43807</c:v>
                </c:pt>
                <c:pt idx="1438">
                  <c:v>43808</c:v>
                </c:pt>
                <c:pt idx="1439">
                  <c:v>43809</c:v>
                </c:pt>
                <c:pt idx="1440">
                  <c:v>43810</c:v>
                </c:pt>
                <c:pt idx="1441">
                  <c:v>43811</c:v>
                </c:pt>
                <c:pt idx="1442">
                  <c:v>43812</c:v>
                </c:pt>
                <c:pt idx="1443">
                  <c:v>43813</c:v>
                </c:pt>
                <c:pt idx="1444">
                  <c:v>43814</c:v>
                </c:pt>
                <c:pt idx="1445">
                  <c:v>43815</c:v>
                </c:pt>
                <c:pt idx="1446">
                  <c:v>43816</c:v>
                </c:pt>
                <c:pt idx="1447">
                  <c:v>43817</c:v>
                </c:pt>
                <c:pt idx="1448">
                  <c:v>43818</c:v>
                </c:pt>
                <c:pt idx="1449">
                  <c:v>43819</c:v>
                </c:pt>
                <c:pt idx="1450">
                  <c:v>43820</c:v>
                </c:pt>
                <c:pt idx="1451">
                  <c:v>43821</c:v>
                </c:pt>
                <c:pt idx="1452">
                  <c:v>43822</c:v>
                </c:pt>
                <c:pt idx="1453">
                  <c:v>43823</c:v>
                </c:pt>
                <c:pt idx="1454">
                  <c:v>43824</c:v>
                </c:pt>
                <c:pt idx="1455">
                  <c:v>43825</c:v>
                </c:pt>
                <c:pt idx="1456">
                  <c:v>43826</c:v>
                </c:pt>
                <c:pt idx="1457">
                  <c:v>43827</c:v>
                </c:pt>
                <c:pt idx="1458">
                  <c:v>43828</c:v>
                </c:pt>
                <c:pt idx="1459">
                  <c:v>43829</c:v>
                </c:pt>
                <c:pt idx="1460">
                  <c:v>43830</c:v>
                </c:pt>
                <c:pt idx="1461">
                  <c:v>43831</c:v>
                </c:pt>
                <c:pt idx="1462">
                  <c:v>43832</c:v>
                </c:pt>
                <c:pt idx="1463">
                  <c:v>43833</c:v>
                </c:pt>
                <c:pt idx="1464">
                  <c:v>43834</c:v>
                </c:pt>
                <c:pt idx="1465">
                  <c:v>43835</c:v>
                </c:pt>
                <c:pt idx="1466">
                  <c:v>43836</c:v>
                </c:pt>
                <c:pt idx="1467">
                  <c:v>43837</c:v>
                </c:pt>
                <c:pt idx="1468">
                  <c:v>43838</c:v>
                </c:pt>
                <c:pt idx="1469">
                  <c:v>43839</c:v>
                </c:pt>
                <c:pt idx="1470">
                  <c:v>43840</c:v>
                </c:pt>
                <c:pt idx="1471">
                  <c:v>43841</c:v>
                </c:pt>
                <c:pt idx="1472">
                  <c:v>43842</c:v>
                </c:pt>
                <c:pt idx="1473">
                  <c:v>43843</c:v>
                </c:pt>
                <c:pt idx="1474">
                  <c:v>43844</c:v>
                </c:pt>
                <c:pt idx="1475">
                  <c:v>43845</c:v>
                </c:pt>
                <c:pt idx="1476">
                  <c:v>43846</c:v>
                </c:pt>
                <c:pt idx="1477">
                  <c:v>43847</c:v>
                </c:pt>
                <c:pt idx="1478">
                  <c:v>43848</c:v>
                </c:pt>
                <c:pt idx="1479">
                  <c:v>43849</c:v>
                </c:pt>
                <c:pt idx="1480">
                  <c:v>43850</c:v>
                </c:pt>
                <c:pt idx="1481">
                  <c:v>43851</c:v>
                </c:pt>
                <c:pt idx="1482">
                  <c:v>43852</c:v>
                </c:pt>
                <c:pt idx="1483">
                  <c:v>43853</c:v>
                </c:pt>
                <c:pt idx="1484">
                  <c:v>43854</c:v>
                </c:pt>
                <c:pt idx="1485">
                  <c:v>43855</c:v>
                </c:pt>
                <c:pt idx="1486">
                  <c:v>43856</c:v>
                </c:pt>
                <c:pt idx="1487">
                  <c:v>43857</c:v>
                </c:pt>
                <c:pt idx="1488">
                  <c:v>43858</c:v>
                </c:pt>
                <c:pt idx="1489">
                  <c:v>43859</c:v>
                </c:pt>
                <c:pt idx="1490">
                  <c:v>43860</c:v>
                </c:pt>
                <c:pt idx="1491">
                  <c:v>43861</c:v>
                </c:pt>
                <c:pt idx="1492">
                  <c:v>43862</c:v>
                </c:pt>
                <c:pt idx="1493">
                  <c:v>43863</c:v>
                </c:pt>
                <c:pt idx="1494">
                  <c:v>43864</c:v>
                </c:pt>
                <c:pt idx="1495">
                  <c:v>43865</c:v>
                </c:pt>
                <c:pt idx="1496">
                  <c:v>43866</c:v>
                </c:pt>
                <c:pt idx="1497">
                  <c:v>43867</c:v>
                </c:pt>
                <c:pt idx="1498">
                  <c:v>43868</c:v>
                </c:pt>
                <c:pt idx="1499">
                  <c:v>43869</c:v>
                </c:pt>
                <c:pt idx="1500">
                  <c:v>43870</c:v>
                </c:pt>
                <c:pt idx="1501">
                  <c:v>43871</c:v>
                </c:pt>
                <c:pt idx="1502">
                  <c:v>43872</c:v>
                </c:pt>
                <c:pt idx="1503">
                  <c:v>43873</c:v>
                </c:pt>
                <c:pt idx="1504">
                  <c:v>43874</c:v>
                </c:pt>
                <c:pt idx="1505">
                  <c:v>43875</c:v>
                </c:pt>
                <c:pt idx="1506">
                  <c:v>43876</c:v>
                </c:pt>
                <c:pt idx="1507">
                  <c:v>43877</c:v>
                </c:pt>
                <c:pt idx="1508">
                  <c:v>43878</c:v>
                </c:pt>
                <c:pt idx="1509">
                  <c:v>43879</c:v>
                </c:pt>
                <c:pt idx="1510">
                  <c:v>43880</c:v>
                </c:pt>
                <c:pt idx="1511">
                  <c:v>43881</c:v>
                </c:pt>
                <c:pt idx="1512">
                  <c:v>43882</c:v>
                </c:pt>
                <c:pt idx="1513">
                  <c:v>43883</c:v>
                </c:pt>
                <c:pt idx="1514">
                  <c:v>43884</c:v>
                </c:pt>
                <c:pt idx="1515">
                  <c:v>43885</c:v>
                </c:pt>
                <c:pt idx="1516">
                  <c:v>43886</c:v>
                </c:pt>
                <c:pt idx="1517">
                  <c:v>43887</c:v>
                </c:pt>
                <c:pt idx="1518">
                  <c:v>43888</c:v>
                </c:pt>
                <c:pt idx="1519">
                  <c:v>43889</c:v>
                </c:pt>
                <c:pt idx="1520">
                  <c:v>43890</c:v>
                </c:pt>
                <c:pt idx="1521">
                  <c:v>43891</c:v>
                </c:pt>
                <c:pt idx="1522">
                  <c:v>43892</c:v>
                </c:pt>
                <c:pt idx="1523">
                  <c:v>43893</c:v>
                </c:pt>
                <c:pt idx="1524">
                  <c:v>43894</c:v>
                </c:pt>
                <c:pt idx="1525">
                  <c:v>43895</c:v>
                </c:pt>
                <c:pt idx="1526">
                  <c:v>43896</c:v>
                </c:pt>
                <c:pt idx="1527">
                  <c:v>43897</c:v>
                </c:pt>
                <c:pt idx="1528">
                  <c:v>43898</c:v>
                </c:pt>
                <c:pt idx="1529">
                  <c:v>43899</c:v>
                </c:pt>
                <c:pt idx="1530">
                  <c:v>43900</c:v>
                </c:pt>
                <c:pt idx="1531">
                  <c:v>43901</c:v>
                </c:pt>
                <c:pt idx="1532">
                  <c:v>43902</c:v>
                </c:pt>
                <c:pt idx="1533">
                  <c:v>43903</c:v>
                </c:pt>
                <c:pt idx="1534">
                  <c:v>43904</c:v>
                </c:pt>
                <c:pt idx="1535">
                  <c:v>43905</c:v>
                </c:pt>
                <c:pt idx="1536">
                  <c:v>43906</c:v>
                </c:pt>
                <c:pt idx="1537">
                  <c:v>43907</c:v>
                </c:pt>
                <c:pt idx="1538">
                  <c:v>43908</c:v>
                </c:pt>
                <c:pt idx="1539">
                  <c:v>43909</c:v>
                </c:pt>
                <c:pt idx="1540">
                  <c:v>43910</c:v>
                </c:pt>
                <c:pt idx="1541">
                  <c:v>43911</c:v>
                </c:pt>
                <c:pt idx="1542">
                  <c:v>43912</c:v>
                </c:pt>
                <c:pt idx="1543">
                  <c:v>43913</c:v>
                </c:pt>
                <c:pt idx="1544">
                  <c:v>43914</c:v>
                </c:pt>
                <c:pt idx="1545">
                  <c:v>43915</c:v>
                </c:pt>
                <c:pt idx="1546">
                  <c:v>43916</c:v>
                </c:pt>
                <c:pt idx="1547">
                  <c:v>43917</c:v>
                </c:pt>
                <c:pt idx="1548">
                  <c:v>43918</c:v>
                </c:pt>
                <c:pt idx="1549">
                  <c:v>43919</c:v>
                </c:pt>
                <c:pt idx="1550">
                  <c:v>43920</c:v>
                </c:pt>
                <c:pt idx="1551">
                  <c:v>43921</c:v>
                </c:pt>
                <c:pt idx="1552">
                  <c:v>43922</c:v>
                </c:pt>
                <c:pt idx="1553">
                  <c:v>43923</c:v>
                </c:pt>
                <c:pt idx="1554">
                  <c:v>43924</c:v>
                </c:pt>
                <c:pt idx="1555">
                  <c:v>43925</c:v>
                </c:pt>
                <c:pt idx="1556">
                  <c:v>43926</c:v>
                </c:pt>
                <c:pt idx="1557">
                  <c:v>43927</c:v>
                </c:pt>
                <c:pt idx="1558">
                  <c:v>43928</c:v>
                </c:pt>
                <c:pt idx="1559">
                  <c:v>43929</c:v>
                </c:pt>
                <c:pt idx="1560">
                  <c:v>43930</c:v>
                </c:pt>
                <c:pt idx="1561">
                  <c:v>43931</c:v>
                </c:pt>
                <c:pt idx="1562">
                  <c:v>43932</c:v>
                </c:pt>
                <c:pt idx="1563">
                  <c:v>43933</c:v>
                </c:pt>
                <c:pt idx="1564">
                  <c:v>43934</c:v>
                </c:pt>
                <c:pt idx="1565">
                  <c:v>43935</c:v>
                </c:pt>
                <c:pt idx="1566">
                  <c:v>43936</c:v>
                </c:pt>
                <c:pt idx="1567">
                  <c:v>43937</c:v>
                </c:pt>
                <c:pt idx="1568">
                  <c:v>43938</c:v>
                </c:pt>
                <c:pt idx="1569">
                  <c:v>43939</c:v>
                </c:pt>
                <c:pt idx="1570">
                  <c:v>43940</c:v>
                </c:pt>
                <c:pt idx="1571">
                  <c:v>43941</c:v>
                </c:pt>
                <c:pt idx="1572">
                  <c:v>43942</c:v>
                </c:pt>
                <c:pt idx="1573">
                  <c:v>43943</c:v>
                </c:pt>
                <c:pt idx="1574">
                  <c:v>43944</c:v>
                </c:pt>
                <c:pt idx="1575">
                  <c:v>43945</c:v>
                </c:pt>
                <c:pt idx="1576">
                  <c:v>43946</c:v>
                </c:pt>
                <c:pt idx="1577">
                  <c:v>43947</c:v>
                </c:pt>
                <c:pt idx="1578">
                  <c:v>43948</c:v>
                </c:pt>
                <c:pt idx="1579">
                  <c:v>43949</c:v>
                </c:pt>
                <c:pt idx="1580">
                  <c:v>43950</c:v>
                </c:pt>
                <c:pt idx="1581">
                  <c:v>43951</c:v>
                </c:pt>
                <c:pt idx="1582">
                  <c:v>43952</c:v>
                </c:pt>
                <c:pt idx="1583">
                  <c:v>43953</c:v>
                </c:pt>
                <c:pt idx="1584">
                  <c:v>43954</c:v>
                </c:pt>
                <c:pt idx="1585">
                  <c:v>43955</c:v>
                </c:pt>
                <c:pt idx="1586">
                  <c:v>43956</c:v>
                </c:pt>
                <c:pt idx="1587">
                  <c:v>43957</c:v>
                </c:pt>
                <c:pt idx="1588">
                  <c:v>43958</c:v>
                </c:pt>
                <c:pt idx="1589">
                  <c:v>43959</c:v>
                </c:pt>
                <c:pt idx="1590">
                  <c:v>43960</c:v>
                </c:pt>
                <c:pt idx="1591">
                  <c:v>43961</c:v>
                </c:pt>
                <c:pt idx="1592">
                  <c:v>43962</c:v>
                </c:pt>
                <c:pt idx="1593">
                  <c:v>43963</c:v>
                </c:pt>
                <c:pt idx="1594">
                  <c:v>43964</c:v>
                </c:pt>
                <c:pt idx="1595">
                  <c:v>43965</c:v>
                </c:pt>
                <c:pt idx="1596">
                  <c:v>43966</c:v>
                </c:pt>
                <c:pt idx="1597">
                  <c:v>43967</c:v>
                </c:pt>
                <c:pt idx="1598">
                  <c:v>43968</c:v>
                </c:pt>
                <c:pt idx="1599">
                  <c:v>43969</c:v>
                </c:pt>
                <c:pt idx="1600">
                  <c:v>43970</c:v>
                </c:pt>
                <c:pt idx="1601">
                  <c:v>43971</c:v>
                </c:pt>
                <c:pt idx="1602">
                  <c:v>43972</c:v>
                </c:pt>
                <c:pt idx="1603">
                  <c:v>43973</c:v>
                </c:pt>
                <c:pt idx="1604">
                  <c:v>43974</c:v>
                </c:pt>
                <c:pt idx="1605">
                  <c:v>43975</c:v>
                </c:pt>
              </c:numCache>
            </c:numRef>
          </c:cat>
          <c:val>
            <c:numRef>
              <c:f>'איור 14 נתונים'!$K$4:$K$4000</c:f>
              <c:numCache>
                <c:formatCode>0.000</c:formatCode>
                <c:ptCount val="39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0.46</c:v>
                </c:pt>
                <c:pt idx="508">
                  <c:v>#N/A</c:v>
                </c:pt>
                <c:pt idx="509">
                  <c:v>0.33166666666666672</c:v>
                </c:pt>
                <c:pt idx="510">
                  <c:v>0.11</c:v>
                </c:pt>
                <c:pt idx="511">
                  <c:v>0.56499999999999995</c:v>
                </c:pt>
                <c:pt idx="512">
                  <c:v>#N/A</c:v>
                </c:pt>
                <c:pt idx="513">
                  <c:v>#N/A</c:v>
                </c:pt>
                <c:pt idx="514">
                  <c:v>0.4</c:v>
                </c:pt>
                <c:pt idx="515">
                  <c:v>0.45</c:v>
                </c:pt>
                <c:pt idx="516">
                  <c:v>#N/A</c:v>
                </c:pt>
                <c:pt idx="517">
                  <c:v>0.4</c:v>
                </c:pt>
                <c:pt idx="518">
                  <c:v>0.4</c:v>
                </c:pt>
                <c:pt idx="519">
                  <c:v>#N/A</c:v>
                </c:pt>
                <c:pt idx="520">
                  <c:v>#N/A</c:v>
                </c:pt>
                <c:pt idx="521">
                  <c:v>#N/A</c:v>
                </c:pt>
                <c:pt idx="522">
                  <c:v>0.38500000000000001</c:v>
                </c:pt>
                <c:pt idx="523">
                  <c:v>0.41749999999999998</c:v>
                </c:pt>
                <c:pt idx="524">
                  <c:v>0.40333333333333332</c:v>
                </c:pt>
                <c:pt idx="525">
                  <c:v>0.4</c:v>
                </c:pt>
                <c:pt idx="526">
                  <c:v>#N/A</c:v>
                </c:pt>
                <c:pt idx="527">
                  <c:v>#N/A</c:v>
                </c:pt>
                <c:pt idx="528">
                  <c:v>0.39</c:v>
                </c:pt>
                <c:pt idx="529">
                  <c:v>0.38</c:v>
                </c:pt>
                <c:pt idx="530">
                  <c:v>0.24279999999999999</c:v>
                </c:pt>
                <c:pt idx="531">
                  <c:v>0.32666666666666666</c:v>
                </c:pt>
                <c:pt idx="532">
                  <c:v>0.25</c:v>
                </c:pt>
                <c:pt idx="533">
                  <c:v>#N/A</c:v>
                </c:pt>
                <c:pt idx="534">
                  <c:v>#N/A</c:v>
                </c:pt>
                <c:pt idx="535">
                  <c:v>0.27666666666666667</c:v>
                </c:pt>
                <c:pt idx="536">
                  <c:v>0.24</c:v>
                </c:pt>
                <c:pt idx="537">
                  <c:v>0.23166666666666666</c:v>
                </c:pt>
                <c:pt idx="538">
                  <c:v>0.22999999999999998</c:v>
                </c:pt>
                <c:pt idx="539">
                  <c:v>0.19</c:v>
                </c:pt>
                <c:pt idx="540">
                  <c:v>#N/A</c:v>
                </c:pt>
                <c:pt idx="541">
                  <c:v>#N/A</c:v>
                </c:pt>
                <c:pt idx="542">
                  <c:v>0.22499999999999998</c:v>
                </c:pt>
                <c:pt idx="543">
                  <c:v>0.19</c:v>
                </c:pt>
                <c:pt idx="544">
                  <c:v>0.19000000000000003</c:v>
                </c:pt>
                <c:pt idx="545">
                  <c:v>0.19000000000000003</c:v>
                </c:pt>
                <c:pt idx="546">
                  <c:v>0.19</c:v>
                </c:pt>
                <c:pt idx="547">
                  <c:v>#N/A</c:v>
                </c:pt>
                <c:pt idx="548">
                  <c:v>#N/A</c:v>
                </c:pt>
                <c:pt idx="549">
                  <c:v>0.185</c:v>
                </c:pt>
                <c:pt idx="550">
                  <c:v>0.18166666666666667</c:v>
                </c:pt>
                <c:pt idx="551">
                  <c:v>0.18</c:v>
                </c:pt>
                <c:pt idx="552">
                  <c:v>0.20000000000000004</c:v>
                </c:pt>
                <c:pt idx="553">
                  <c:v>0.19166666666666665</c:v>
                </c:pt>
                <c:pt idx="554">
                  <c:v>#N/A</c:v>
                </c:pt>
                <c:pt idx="555">
                  <c:v>#N/A</c:v>
                </c:pt>
                <c:pt idx="556">
                  <c:v>0.2</c:v>
                </c:pt>
                <c:pt idx="557">
                  <c:v>0.17333333333333334</c:v>
                </c:pt>
                <c:pt idx="558">
                  <c:v>0.2</c:v>
                </c:pt>
                <c:pt idx="559">
                  <c:v>0.17333333333333334</c:v>
                </c:pt>
                <c:pt idx="560">
                  <c:v>0.2</c:v>
                </c:pt>
                <c:pt idx="561">
                  <c:v>#N/A</c:v>
                </c:pt>
                <c:pt idx="562">
                  <c:v>#N/A</c:v>
                </c:pt>
                <c:pt idx="563">
                  <c:v>0.24666666666666667</c:v>
                </c:pt>
                <c:pt idx="564">
                  <c:v>0.25</c:v>
                </c:pt>
                <c:pt idx="565">
                  <c:v>0.25333333333333335</c:v>
                </c:pt>
                <c:pt idx="566">
                  <c:v>0.28000000000000003</c:v>
                </c:pt>
                <c:pt idx="567">
                  <c:v>0.26500000000000001</c:v>
                </c:pt>
                <c:pt idx="568">
                  <c:v>#N/A</c:v>
                </c:pt>
                <c:pt idx="569">
                  <c:v>#N/A</c:v>
                </c:pt>
                <c:pt idx="570">
                  <c:v>0.25333333333333335</c:v>
                </c:pt>
                <c:pt idx="571">
                  <c:v>0.21</c:v>
                </c:pt>
                <c:pt idx="572">
                  <c:v>0.22333333333333336</c:v>
                </c:pt>
                <c:pt idx="573">
                  <c:v>0.23</c:v>
                </c:pt>
                <c:pt idx="574">
                  <c:v>0.21</c:v>
                </c:pt>
                <c:pt idx="575">
                  <c:v>#N/A</c:v>
                </c:pt>
                <c:pt idx="576">
                  <c:v>#N/A</c:v>
                </c:pt>
                <c:pt idx="577">
                  <c:v>0.20333333333333334</c:v>
                </c:pt>
                <c:pt idx="578">
                  <c:v>0.21</c:v>
                </c:pt>
                <c:pt idx="579">
                  <c:v>0.20500000000000002</c:v>
                </c:pt>
                <c:pt idx="580">
                  <c:v>0.22499999999999998</c:v>
                </c:pt>
                <c:pt idx="581">
                  <c:v>0.20666666666666667</c:v>
                </c:pt>
                <c:pt idx="582">
                  <c:v>#N/A</c:v>
                </c:pt>
                <c:pt idx="583">
                  <c:v>#N/A</c:v>
                </c:pt>
                <c:pt idx="584">
                  <c:v>0.22</c:v>
                </c:pt>
                <c:pt idx="585">
                  <c:v>0.21333333333333335</c:v>
                </c:pt>
                <c:pt idx="586">
                  <c:v>0.22</c:v>
                </c:pt>
                <c:pt idx="587">
                  <c:v>0.22</c:v>
                </c:pt>
                <c:pt idx="588">
                  <c:v>0.21333333333333335</c:v>
                </c:pt>
                <c:pt idx="589">
                  <c:v>#N/A</c:v>
                </c:pt>
                <c:pt idx="590">
                  <c:v>#N/A</c:v>
                </c:pt>
                <c:pt idx="591">
                  <c:v>0.22999999999999998</c:v>
                </c:pt>
                <c:pt idx="592">
                  <c:v>0.2</c:v>
                </c:pt>
                <c:pt idx="593">
                  <c:v>0.24166666666666667</c:v>
                </c:pt>
                <c:pt idx="594">
                  <c:v>0.25</c:v>
                </c:pt>
                <c:pt idx="595">
                  <c:v>0.24</c:v>
                </c:pt>
                <c:pt idx="596">
                  <c:v>#N/A</c:v>
                </c:pt>
                <c:pt idx="597">
                  <c:v>#N/A</c:v>
                </c:pt>
                <c:pt idx="598">
                  <c:v>0.24333333333333332</c:v>
                </c:pt>
                <c:pt idx="599">
                  <c:v>0.24333333333333332</c:v>
                </c:pt>
                <c:pt idx="600">
                  <c:v>0.22</c:v>
                </c:pt>
                <c:pt idx="601">
                  <c:v>0.22666666666666666</c:v>
                </c:pt>
                <c:pt idx="602">
                  <c:v>0.26500000000000001</c:v>
                </c:pt>
                <c:pt idx="603">
                  <c:v>#N/A</c:v>
                </c:pt>
                <c:pt idx="604">
                  <c:v>#N/A</c:v>
                </c:pt>
                <c:pt idx="605">
                  <c:v>0.22</c:v>
                </c:pt>
                <c:pt idx="606">
                  <c:v>0.22666666666666666</c:v>
                </c:pt>
                <c:pt idx="607">
                  <c:v>0.22666666666666666</c:v>
                </c:pt>
                <c:pt idx="608">
                  <c:v>0.22999999999999998</c:v>
                </c:pt>
                <c:pt idx="609">
                  <c:v>0.22</c:v>
                </c:pt>
                <c:pt idx="610">
                  <c:v>#N/A</c:v>
                </c:pt>
                <c:pt idx="611">
                  <c:v>#N/A</c:v>
                </c:pt>
                <c:pt idx="612">
                  <c:v>0.22666666666666666</c:v>
                </c:pt>
                <c:pt idx="613">
                  <c:v>0.23</c:v>
                </c:pt>
                <c:pt idx="614">
                  <c:v>0.22500000000000001</c:v>
                </c:pt>
                <c:pt idx="615">
                  <c:v>0.24</c:v>
                </c:pt>
                <c:pt idx="616">
                  <c:v>0.22</c:v>
                </c:pt>
                <c:pt idx="617">
                  <c:v>#N/A</c:v>
                </c:pt>
                <c:pt idx="618">
                  <c:v>#N/A</c:v>
                </c:pt>
                <c:pt idx="619">
                  <c:v>0.22</c:v>
                </c:pt>
                <c:pt idx="620">
                  <c:v>0.22999999999999998</c:v>
                </c:pt>
                <c:pt idx="621">
                  <c:v>0.42759999999999998</c:v>
                </c:pt>
                <c:pt idx="622">
                  <c:v>0.26</c:v>
                </c:pt>
                <c:pt idx="623">
                  <c:v>0.15615000000000001</c:v>
                </c:pt>
                <c:pt idx="624">
                  <c:v>#N/A</c:v>
                </c:pt>
                <c:pt idx="625">
                  <c:v>#N/A</c:v>
                </c:pt>
                <c:pt idx="626">
                  <c:v>0.245</c:v>
                </c:pt>
                <c:pt idx="627">
                  <c:v>0.20833333333333334</c:v>
                </c:pt>
                <c:pt idx="628">
                  <c:v>0.2</c:v>
                </c:pt>
                <c:pt idx="629">
                  <c:v>0.185</c:v>
                </c:pt>
                <c:pt idx="630">
                  <c:v>0.185</c:v>
                </c:pt>
                <c:pt idx="631">
                  <c:v>#N/A</c:v>
                </c:pt>
                <c:pt idx="632">
                  <c:v>#N/A</c:v>
                </c:pt>
                <c:pt idx="633">
                  <c:v>0.15333333333333332</c:v>
                </c:pt>
                <c:pt idx="634">
                  <c:v>0.16</c:v>
                </c:pt>
                <c:pt idx="635">
                  <c:v>0.12666666666666668</c:v>
                </c:pt>
                <c:pt idx="636">
                  <c:v>0.14000000000000001</c:v>
                </c:pt>
                <c:pt idx="637">
                  <c:v>0.16</c:v>
                </c:pt>
                <c:pt idx="638">
                  <c:v>#N/A</c:v>
                </c:pt>
                <c:pt idx="639">
                  <c:v>#N/A</c:v>
                </c:pt>
                <c:pt idx="640">
                  <c:v>0.14000000000000001</c:v>
                </c:pt>
                <c:pt idx="641">
                  <c:v>0.16</c:v>
                </c:pt>
                <c:pt idx="642">
                  <c:v>0.14500000000000002</c:v>
                </c:pt>
                <c:pt idx="643">
                  <c:v>0.16</c:v>
                </c:pt>
                <c:pt idx="644">
                  <c:v>0.13500000000000001</c:v>
                </c:pt>
                <c:pt idx="645">
                  <c:v>#N/A</c:v>
                </c:pt>
                <c:pt idx="646">
                  <c:v>#N/A</c:v>
                </c:pt>
                <c:pt idx="647">
                  <c:v>0.15000000000000002</c:v>
                </c:pt>
                <c:pt idx="648">
                  <c:v>0.13</c:v>
                </c:pt>
                <c:pt idx="649">
                  <c:v>0.21505000000000002</c:v>
                </c:pt>
                <c:pt idx="650">
                  <c:v>0.16</c:v>
                </c:pt>
                <c:pt idx="651">
                  <c:v>0.14499999999999999</c:v>
                </c:pt>
                <c:pt idx="652">
                  <c:v>#N/A</c:v>
                </c:pt>
                <c:pt idx="653">
                  <c:v>#N/A</c:v>
                </c:pt>
                <c:pt idx="654">
                  <c:v>0.23499999999999999</c:v>
                </c:pt>
                <c:pt idx="655">
                  <c:v>0.22500000000000001</c:v>
                </c:pt>
                <c:pt idx="656">
                  <c:v>0.23499999999999999</c:v>
                </c:pt>
                <c:pt idx="657">
                  <c:v>0.23333333333333331</c:v>
                </c:pt>
                <c:pt idx="658">
                  <c:v>0.2233333333333333</c:v>
                </c:pt>
                <c:pt idx="659">
                  <c:v>#N/A</c:v>
                </c:pt>
                <c:pt idx="660">
                  <c:v>#N/A</c:v>
                </c:pt>
                <c:pt idx="661">
                  <c:v>0.21000000000000002</c:v>
                </c:pt>
                <c:pt idx="662">
                  <c:v>0.21000000000000002</c:v>
                </c:pt>
                <c:pt idx="663">
                  <c:v>0.22</c:v>
                </c:pt>
                <c:pt idx="664">
                  <c:v>0.21</c:v>
                </c:pt>
                <c:pt idx="665">
                  <c:v>0.23</c:v>
                </c:pt>
                <c:pt idx="666">
                  <c:v>#N/A</c:v>
                </c:pt>
                <c:pt idx="667">
                  <c:v>#N/A</c:v>
                </c:pt>
                <c:pt idx="668">
                  <c:v>0.215</c:v>
                </c:pt>
                <c:pt idx="669">
                  <c:v>0.25166666666666665</c:v>
                </c:pt>
                <c:pt idx="670">
                  <c:v>0.25</c:v>
                </c:pt>
                <c:pt idx="671">
                  <c:v>0.25333333333333335</c:v>
                </c:pt>
                <c:pt idx="672">
                  <c:v>0.24</c:v>
                </c:pt>
                <c:pt idx="673">
                  <c:v>#N/A</c:v>
                </c:pt>
                <c:pt idx="674">
                  <c:v>#N/A</c:v>
                </c:pt>
                <c:pt idx="675">
                  <c:v>0.245</c:v>
                </c:pt>
                <c:pt idx="676">
                  <c:v>0.255</c:v>
                </c:pt>
                <c:pt idx="677">
                  <c:v>0.25</c:v>
                </c:pt>
                <c:pt idx="678">
                  <c:v>0.25</c:v>
                </c:pt>
                <c:pt idx="679">
                  <c:v>0.25</c:v>
                </c:pt>
                <c:pt idx="680">
                  <c:v>#N/A</c:v>
                </c:pt>
                <c:pt idx="681">
                  <c:v>#N/A</c:v>
                </c:pt>
                <c:pt idx="682">
                  <c:v>0.25</c:v>
                </c:pt>
                <c:pt idx="683">
                  <c:v>0.224</c:v>
                </c:pt>
                <c:pt idx="684">
                  <c:v>0.28999999999999998</c:v>
                </c:pt>
                <c:pt idx="685">
                  <c:v>0.35</c:v>
                </c:pt>
                <c:pt idx="686">
                  <c:v>0.34499999999999997</c:v>
                </c:pt>
                <c:pt idx="687">
                  <c:v>#N/A</c:v>
                </c:pt>
                <c:pt idx="688">
                  <c:v>#N/A</c:v>
                </c:pt>
                <c:pt idx="689">
                  <c:v>0.33</c:v>
                </c:pt>
                <c:pt idx="690">
                  <c:v>0.41000000000000003</c:v>
                </c:pt>
                <c:pt idx="691">
                  <c:v>0.39</c:v>
                </c:pt>
                <c:pt idx="692">
                  <c:v>0.45999999999999996</c:v>
                </c:pt>
                <c:pt idx="693">
                  <c:v>0.47</c:v>
                </c:pt>
                <c:pt idx="694">
                  <c:v>#N/A</c:v>
                </c:pt>
                <c:pt idx="695">
                  <c:v>#N/A</c:v>
                </c:pt>
                <c:pt idx="696">
                  <c:v>0.47</c:v>
                </c:pt>
                <c:pt idx="697">
                  <c:v>0.47</c:v>
                </c:pt>
                <c:pt idx="698">
                  <c:v>0.48249999999999998</c:v>
                </c:pt>
                <c:pt idx="699">
                  <c:v>0.51</c:v>
                </c:pt>
                <c:pt idx="700">
                  <c:v>0.51</c:v>
                </c:pt>
                <c:pt idx="701">
                  <c:v>#N/A</c:v>
                </c:pt>
                <c:pt idx="702">
                  <c:v>#N/A</c:v>
                </c:pt>
                <c:pt idx="703">
                  <c:v>0.51</c:v>
                </c:pt>
                <c:pt idx="704">
                  <c:v>0.52333333333333332</c:v>
                </c:pt>
                <c:pt idx="705">
                  <c:v>0.53</c:v>
                </c:pt>
                <c:pt idx="706">
                  <c:v>0.53</c:v>
                </c:pt>
                <c:pt idx="707">
                  <c:v>0.53</c:v>
                </c:pt>
                <c:pt idx="708">
                  <c:v>#N/A</c:v>
                </c:pt>
                <c:pt idx="709">
                  <c:v>#N/A</c:v>
                </c:pt>
                <c:pt idx="710">
                  <c:v>0.53</c:v>
                </c:pt>
                <c:pt idx="711">
                  <c:v>0.53</c:v>
                </c:pt>
                <c:pt idx="712">
                  <c:v>0.495</c:v>
                </c:pt>
                <c:pt idx="713">
                  <c:v>0.48449999999999999</c:v>
                </c:pt>
                <c:pt idx="714">
                  <c:v>0.47499999999999998</c:v>
                </c:pt>
                <c:pt idx="715">
                  <c:v>#N/A</c:v>
                </c:pt>
                <c:pt idx="716">
                  <c:v>#N/A</c:v>
                </c:pt>
                <c:pt idx="717">
                  <c:v>0.47499999999999998</c:v>
                </c:pt>
                <c:pt idx="718">
                  <c:v>0.45</c:v>
                </c:pt>
                <c:pt idx="719">
                  <c:v>0.42</c:v>
                </c:pt>
                <c:pt idx="720">
                  <c:v>0.42</c:v>
                </c:pt>
                <c:pt idx="721">
                  <c:v>0.43</c:v>
                </c:pt>
                <c:pt idx="722">
                  <c:v>#N/A</c:v>
                </c:pt>
                <c:pt idx="723">
                  <c:v>#N/A</c:v>
                </c:pt>
                <c:pt idx="724">
                  <c:v>0.42</c:v>
                </c:pt>
                <c:pt idx="725">
                  <c:v>0.44</c:v>
                </c:pt>
                <c:pt idx="726">
                  <c:v>0.42</c:v>
                </c:pt>
                <c:pt idx="727">
                  <c:v>0.42499999999999999</c:v>
                </c:pt>
                <c:pt idx="728">
                  <c:v>0.42</c:v>
                </c:pt>
                <c:pt idx="729">
                  <c:v>#N/A</c:v>
                </c:pt>
                <c:pt idx="730">
                  <c:v>#N/A</c:v>
                </c:pt>
                <c:pt idx="731">
                  <c:v>0.43</c:v>
                </c:pt>
                <c:pt idx="732">
                  <c:v>0.42499999999999999</c:v>
                </c:pt>
                <c:pt idx="733">
                  <c:v>0.36749999999999999</c:v>
                </c:pt>
                <c:pt idx="734">
                  <c:v>0.38</c:v>
                </c:pt>
                <c:pt idx="735">
                  <c:v>0.38</c:v>
                </c:pt>
                <c:pt idx="736">
                  <c:v>#N/A</c:v>
                </c:pt>
                <c:pt idx="737">
                  <c:v>#N/A</c:v>
                </c:pt>
                <c:pt idx="738">
                  <c:v>0.35</c:v>
                </c:pt>
                <c:pt idx="739">
                  <c:v>0.34833333333333333</c:v>
                </c:pt>
                <c:pt idx="740">
                  <c:v>0.34</c:v>
                </c:pt>
                <c:pt idx="741">
                  <c:v>0.35</c:v>
                </c:pt>
                <c:pt idx="742">
                  <c:v>0.35514999999999997</c:v>
                </c:pt>
                <c:pt idx="743">
                  <c:v>#N/A</c:v>
                </c:pt>
                <c:pt idx="744">
                  <c:v>#N/A</c:v>
                </c:pt>
                <c:pt idx="745">
                  <c:v>0.35499999999999998</c:v>
                </c:pt>
                <c:pt idx="746">
                  <c:v>0.3666666666666667</c:v>
                </c:pt>
                <c:pt idx="747">
                  <c:v>0.38500000000000001</c:v>
                </c:pt>
                <c:pt idx="748">
                  <c:v>0.375</c:v>
                </c:pt>
                <c:pt idx="749">
                  <c:v>0.3666666666666667</c:v>
                </c:pt>
                <c:pt idx="750">
                  <c:v>#N/A</c:v>
                </c:pt>
                <c:pt idx="751">
                  <c:v>#N/A</c:v>
                </c:pt>
                <c:pt idx="752">
                  <c:v>0.38</c:v>
                </c:pt>
                <c:pt idx="753">
                  <c:v>0.4</c:v>
                </c:pt>
                <c:pt idx="754">
                  <c:v>0.45</c:v>
                </c:pt>
                <c:pt idx="755">
                  <c:v>0.44500000000000001</c:v>
                </c:pt>
                <c:pt idx="756">
                  <c:v>0.44</c:v>
                </c:pt>
                <c:pt idx="757">
                  <c:v>#N/A</c:v>
                </c:pt>
                <c:pt idx="758">
                  <c:v>#N/A</c:v>
                </c:pt>
                <c:pt idx="759">
                  <c:v>0.44</c:v>
                </c:pt>
                <c:pt idx="760">
                  <c:v>0.49</c:v>
                </c:pt>
                <c:pt idx="761">
                  <c:v>0.47499999999999998</c:v>
                </c:pt>
                <c:pt idx="762">
                  <c:v>0.47499999999999998</c:v>
                </c:pt>
                <c:pt idx="763">
                  <c:v>0.5</c:v>
                </c:pt>
                <c:pt idx="764">
                  <c:v>#N/A</c:v>
                </c:pt>
                <c:pt idx="765">
                  <c:v>#N/A</c:v>
                </c:pt>
                <c:pt idx="766">
                  <c:v>0.5</c:v>
                </c:pt>
                <c:pt idx="767">
                  <c:v>0.51500000000000001</c:v>
                </c:pt>
                <c:pt idx="768">
                  <c:v>0.51</c:v>
                </c:pt>
                <c:pt idx="769">
                  <c:v>0.5</c:v>
                </c:pt>
                <c:pt idx="770">
                  <c:v>0.42</c:v>
                </c:pt>
                <c:pt idx="771">
                  <c:v>#N/A</c:v>
                </c:pt>
                <c:pt idx="772">
                  <c:v>#N/A</c:v>
                </c:pt>
                <c:pt idx="773">
                  <c:v>0.5</c:v>
                </c:pt>
                <c:pt idx="774">
                  <c:v>0.49</c:v>
                </c:pt>
                <c:pt idx="775">
                  <c:v>0.47499999999999998</c:v>
                </c:pt>
                <c:pt idx="776">
                  <c:v>0.55715000000000003</c:v>
                </c:pt>
                <c:pt idx="777">
                  <c:v>0.52</c:v>
                </c:pt>
                <c:pt idx="778">
                  <c:v>#N/A</c:v>
                </c:pt>
                <c:pt idx="779">
                  <c:v>#N/A</c:v>
                </c:pt>
                <c:pt idx="780">
                  <c:v>0.51500000000000001</c:v>
                </c:pt>
                <c:pt idx="781">
                  <c:v>0.6</c:v>
                </c:pt>
                <c:pt idx="782">
                  <c:v>0.61499999999999999</c:v>
                </c:pt>
                <c:pt idx="783">
                  <c:v>0.64</c:v>
                </c:pt>
                <c:pt idx="784">
                  <c:v>0.64</c:v>
                </c:pt>
                <c:pt idx="785">
                  <c:v>#N/A</c:v>
                </c:pt>
                <c:pt idx="786">
                  <c:v>#N/A</c:v>
                </c:pt>
                <c:pt idx="787">
                  <c:v>0.63</c:v>
                </c:pt>
                <c:pt idx="788">
                  <c:v>0.64500000000000002</c:v>
                </c:pt>
                <c:pt idx="789">
                  <c:v>0.59</c:v>
                </c:pt>
                <c:pt idx="790">
                  <c:v>0.62</c:v>
                </c:pt>
                <c:pt idx="791">
                  <c:v>0.61</c:v>
                </c:pt>
                <c:pt idx="792">
                  <c:v>#N/A</c:v>
                </c:pt>
                <c:pt idx="793">
                  <c:v>#N/A</c:v>
                </c:pt>
                <c:pt idx="794">
                  <c:v>0.6</c:v>
                </c:pt>
                <c:pt idx="795">
                  <c:v>0.6</c:v>
                </c:pt>
                <c:pt idx="796">
                  <c:v>0.6</c:v>
                </c:pt>
                <c:pt idx="797">
                  <c:v>0.6</c:v>
                </c:pt>
                <c:pt idx="798">
                  <c:v>0.62</c:v>
                </c:pt>
                <c:pt idx="799">
                  <c:v>#N/A</c:v>
                </c:pt>
                <c:pt idx="800">
                  <c:v>#N/A</c:v>
                </c:pt>
                <c:pt idx="801">
                  <c:v>0.61</c:v>
                </c:pt>
                <c:pt idx="802">
                  <c:v>0.62</c:v>
                </c:pt>
                <c:pt idx="803">
                  <c:v>0.61</c:v>
                </c:pt>
                <c:pt idx="804">
                  <c:v>0.50309999999999999</c:v>
                </c:pt>
                <c:pt idx="805">
                  <c:v>0.6</c:v>
                </c:pt>
                <c:pt idx="806">
                  <c:v>#N/A</c:v>
                </c:pt>
                <c:pt idx="807">
                  <c:v>#N/A</c:v>
                </c:pt>
                <c:pt idx="808">
                  <c:v>0.59666666666666668</c:v>
                </c:pt>
                <c:pt idx="809">
                  <c:v>0.6</c:v>
                </c:pt>
                <c:pt idx="810">
                  <c:v>0.57999999999999996</c:v>
                </c:pt>
                <c:pt idx="811">
                  <c:v>0.57999999999999996</c:v>
                </c:pt>
                <c:pt idx="812">
                  <c:v>0.57999999999999996</c:v>
                </c:pt>
                <c:pt idx="813">
                  <c:v>#N/A</c:v>
                </c:pt>
                <c:pt idx="814">
                  <c:v>#N/A</c:v>
                </c:pt>
                <c:pt idx="815">
                  <c:v>0.57999999999999996</c:v>
                </c:pt>
                <c:pt idx="816">
                  <c:v>0.58166666666666667</c:v>
                </c:pt>
                <c:pt idx="817">
                  <c:v>0.57999999999999996</c:v>
                </c:pt>
                <c:pt idx="818">
                  <c:v>0.58333333333333337</c:v>
                </c:pt>
                <c:pt idx="819">
                  <c:v>0.57999999999999996</c:v>
                </c:pt>
                <c:pt idx="820">
                  <c:v>#N/A</c:v>
                </c:pt>
                <c:pt idx="821">
                  <c:v>#N/A</c:v>
                </c:pt>
                <c:pt idx="822">
                  <c:v>0.59</c:v>
                </c:pt>
                <c:pt idx="823">
                  <c:v>0.57999999999999996</c:v>
                </c:pt>
                <c:pt idx="824">
                  <c:v>0.57999999999999996</c:v>
                </c:pt>
                <c:pt idx="825">
                  <c:v>0.59499999999999997</c:v>
                </c:pt>
                <c:pt idx="826">
                  <c:v>0.57999999999999996</c:v>
                </c:pt>
                <c:pt idx="827">
                  <c:v>#N/A</c:v>
                </c:pt>
                <c:pt idx="828">
                  <c:v>#N/A</c:v>
                </c:pt>
                <c:pt idx="829">
                  <c:v>0.58333333333333337</c:v>
                </c:pt>
                <c:pt idx="830">
                  <c:v>0.57999999999999996</c:v>
                </c:pt>
                <c:pt idx="831">
                  <c:v>0.58499999999999996</c:v>
                </c:pt>
                <c:pt idx="832">
                  <c:v>0.57999999999999996</c:v>
                </c:pt>
                <c:pt idx="833">
                  <c:v>0.57999999999999996</c:v>
                </c:pt>
                <c:pt idx="834">
                  <c:v>#N/A</c:v>
                </c:pt>
                <c:pt idx="835">
                  <c:v>#N/A</c:v>
                </c:pt>
                <c:pt idx="836">
                  <c:v>0.7</c:v>
                </c:pt>
                <c:pt idx="837">
                  <c:v>0.73333333333333339</c:v>
                </c:pt>
                <c:pt idx="838">
                  <c:v>0.75</c:v>
                </c:pt>
                <c:pt idx="839">
                  <c:v>0.57999999999999996</c:v>
                </c:pt>
                <c:pt idx="840">
                  <c:v>0.75</c:v>
                </c:pt>
                <c:pt idx="841">
                  <c:v>#N/A</c:v>
                </c:pt>
                <c:pt idx="842">
                  <c:v>#N/A</c:v>
                </c:pt>
                <c:pt idx="843">
                  <c:v>0.81</c:v>
                </c:pt>
                <c:pt idx="844">
                  <c:v>0.83</c:v>
                </c:pt>
                <c:pt idx="845">
                  <c:v>0.7466666666666667</c:v>
                </c:pt>
                <c:pt idx="846">
                  <c:v>0.86333333333333329</c:v>
                </c:pt>
                <c:pt idx="847">
                  <c:v>0.87</c:v>
                </c:pt>
                <c:pt idx="848">
                  <c:v>#N/A</c:v>
                </c:pt>
                <c:pt idx="849">
                  <c:v>#N/A</c:v>
                </c:pt>
                <c:pt idx="850">
                  <c:v>0.87</c:v>
                </c:pt>
                <c:pt idx="851">
                  <c:v>0.87</c:v>
                </c:pt>
                <c:pt idx="852">
                  <c:v>0.89</c:v>
                </c:pt>
                <c:pt idx="853">
                  <c:v>0.89</c:v>
                </c:pt>
                <c:pt idx="854">
                  <c:v>0.9</c:v>
                </c:pt>
                <c:pt idx="855">
                  <c:v>#N/A</c:v>
                </c:pt>
                <c:pt idx="856">
                  <c:v>#N/A</c:v>
                </c:pt>
                <c:pt idx="857">
                  <c:v>0.875</c:v>
                </c:pt>
                <c:pt idx="858">
                  <c:v>0.91</c:v>
                </c:pt>
                <c:pt idx="859">
                  <c:v>0.9</c:v>
                </c:pt>
                <c:pt idx="860">
                  <c:v>0.88</c:v>
                </c:pt>
                <c:pt idx="861">
                  <c:v>0.88</c:v>
                </c:pt>
                <c:pt idx="862">
                  <c:v>#N/A</c:v>
                </c:pt>
                <c:pt idx="863">
                  <c:v>#N/A</c:v>
                </c:pt>
                <c:pt idx="864">
                  <c:v>0.9</c:v>
                </c:pt>
                <c:pt idx="865">
                  <c:v>0.90333333333333332</c:v>
                </c:pt>
                <c:pt idx="866">
                  <c:v>0.88500000000000001</c:v>
                </c:pt>
                <c:pt idx="867">
                  <c:v>0.88</c:v>
                </c:pt>
                <c:pt idx="868">
                  <c:v>0.91</c:v>
                </c:pt>
                <c:pt idx="869">
                  <c:v>#N/A</c:v>
                </c:pt>
                <c:pt idx="870">
                  <c:v>#N/A</c:v>
                </c:pt>
                <c:pt idx="871">
                  <c:v>0.88</c:v>
                </c:pt>
                <c:pt idx="872">
                  <c:v>0.94</c:v>
                </c:pt>
                <c:pt idx="873">
                  <c:v>0.90999999999999992</c:v>
                </c:pt>
                <c:pt idx="874">
                  <c:v>0.92500000000000004</c:v>
                </c:pt>
                <c:pt idx="875">
                  <c:v>0.95</c:v>
                </c:pt>
                <c:pt idx="876">
                  <c:v>#N/A</c:v>
                </c:pt>
                <c:pt idx="877">
                  <c:v>#N/A</c:v>
                </c:pt>
                <c:pt idx="878">
                  <c:v>0.93</c:v>
                </c:pt>
                <c:pt idx="879">
                  <c:v>0.91999999999999993</c:v>
                </c:pt>
                <c:pt idx="880">
                  <c:v>0.88</c:v>
                </c:pt>
                <c:pt idx="881">
                  <c:v>0.91500000000000004</c:v>
                </c:pt>
                <c:pt idx="882">
                  <c:v>0.88</c:v>
                </c:pt>
                <c:pt idx="883">
                  <c:v>#N/A</c:v>
                </c:pt>
                <c:pt idx="884">
                  <c:v>#N/A</c:v>
                </c:pt>
                <c:pt idx="885">
                  <c:v>0.89</c:v>
                </c:pt>
                <c:pt idx="886">
                  <c:v>0.89</c:v>
                </c:pt>
                <c:pt idx="887">
                  <c:v>0.90999999999999992</c:v>
                </c:pt>
                <c:pt idx="888">
                  <c:v>0.90999999999999992</c:v>
                </c:pt>
                <c:pt idx="889">
                  <c:v>0.94</c:v>
                </c:pt>
                <c:pt idx="890">
                  <c:v>#N/A</c:v>
                </c:pt>
                <c:pt idx="891">
                  <c:v>#N/A</c:v>
                </c:pt>
                <c:pt idx="892">
                  <c:v>0.94</c:v>
                </c:pt>
                <c:pt idx="893">
                  <c:v>0.95</c:v>
                </c:pt>
                <c:pt idx="894">
                  <c:v>1.0019</c:v>
                </c:pt>
                <c:pt idx="895">
                  <c:v>0.97</c:v>
                </c:pt>
                <c:pt idx="896">
                  <c:v>0.88</c:v>
                </c:pt>
                <c:pt idx="897">
                  <c:v>#N/A</c:v>
                </c:pt>
                <c:pt idx="898">
                  <c:v>#N/A</c:v>
                </c:pt>
                <c:pt idx="899">
                  <c:v>1.0899999999999999</c:v>
                </c:pt>
                <c:pt idx="900">
                  <c:v>1.0933333333333335</c:v>
                </c:pt>
                <c:pt idx="901">
                  <c:v>1.17</c:v>
                </c:pt>
                <c:pt idx="902">
                  <c:v>1.22</c:v>
                </c:pt>
                <c:pt idx="903">
                  <c:v>1.24</c:v>
                </c:pt>
                <c:pt idx="904">
                  <c:v>#N/A</c:v>
                </c:pt>
                <c:pt idx="905">
                  <c:v>#N/A</c:v>
                </c:pt>
                <c:pt idx="906">
                  <c:v>1.2250000000000001</c:v>
                </c:pt>
                <c:pt idx="907">
                  <c:v>1.2333333333333334</c:v>
                </c:pt>
                <c:pt idx="908">
                  <c:v>1.2</c:v>
                </c:pt>
                <c:pt idx="909">
                  <c:v>1.2050000000000001</c:v>
                </c:pt>
                <c:pt idx="910">
                  <c:v>1.2</c:v>
                </c:pt>
                <c:pt idx="911">
                  <c:v>#N/A</c:v>
                </c:pt>
                <c:pt idx="912">
                  <c:v>#N/A</c:v>
                </c:pt>
                <c:pt idx="913">
                  <c:v>1.2050000000000001</c:v>
                </c:pt>
                <c:pt idx="914">
                  <c:v>1.22</c:v>
                </c:pt>
                <c:pt idx="915">
                  <c:v>1.2250000000000001</c:v>
                </c:pt>
                <c:pt idx="916">
                  <c:v>1.24</c:v>
                </c:pt>
                <c:pt idx="917">
                  <c:v>1.25</c:v>
                </c:pt>
                <c:pt idx="918">
                  <c:v>#N/A</c:v>
                </c:pt>
                <c:pt idx="919">
                  <c:v>#N/A</c:v>
                </c:pt>
                <c:pt idx="920">
                  <c:v>1.22</c:v>
                </c:pt>
                <c:pt idx="921">
                  <c:v>1.2333333333333332</c:v>
                </c:pt>
                <c:pt idx="922">
                  <c:v>1.19</c:v>
                </c:pt>
                <c:pt idx="923">
                  <c:v>1.2</c:v>
                </c:pt>
                <c:pt idx="924">
                  <c:v>1.19</c:v>
                </c:pt>
                <c:pt idx="925">
                  <c:v>#N/A</c:v>
                </c:pt>
                <c:pt idx="926">
                  <c:v>#N/A</c:v>
                </c:pt>
                <c:pt idx="927">
                  <c:v>1.23</c:v>
                </c:pt>
                <c:pt idx="928">
                  <c:v>1.25</c:v>
                </c:pt>
                <c:pt idx="929">
                  <c:v>1.22</c:v>
                </c:pt>
                <c:pt idx="930">
                  <c:v>1.22</c:v>
                </c:pt>
                <c:pt idx="931">
                  <c:v>1.25</c:v>
                </c:pt>
                <c:pt idx="932">
                  <c:v>#N/A</c:v>
                </c:pt>
                <c:pt idx="933">
                  <c:v>#N/A</c:v>
                </c:pt>
                <c:pt idx="934">
                  <c:v>1.25</c:v>
                </c:pt>
                <c:pt idx="935">
                  <c:v>1.25</c:v>
                </c:pt>
                <c:pt idx="936">
                  <c:v>1.29</c:v>
                </c:pt>
                <c:pt idx="937">
                  <c:v>1.25</c:v>
                </c:pt>
                <c:pt idx="938">
                  <c:v>1.3</c:v>
                </c:pt>
                <c:pt idx="939">
                  <c:v>#N/A</c:v>
                </c:pt>
                <c:pt idx="940">
                  <c:v>#N/A</c:v>
                </c:pt>
                <c:pt idx="941">
                  <c:v>1.25</c:v>
                </c:pt>
                <c:pt idx="942">
                  <c:v>1.2250000000000001</c:v>
                </c:pt>
                <c:pt idx="943">
                  <c:v>1.25</c:v>
                </c:pt>
                <c:pt idx="944">
                  <c:v>1.2</c:v>
                </c:pt>
                <c:pt idx="945">
                  <c:v>1.21</c:v>
                </c:pt>
                <c:pt idx="946">
                  <c:v>#N/A</c:v>
                </c:pt>
                <c:pt idx="947">
                  <c:v>#N/A</c:v>
                </c:pt>
                <c:pt idx="948">
                  <c:v>1.21</c:v>
                </c:pt>
                <c:pt idx="949">
                  <c:v>1.21</c:v>
                </c:pt>
                <c:pt idx="950">
                  <c:v>1.21</c:v>
                </c:pt>
                <c:pt idx="951">
                  <c:v>1.22</c:v>
                </c:pt>
                <c:pt idx="952">
                  <c:v>1.22</c:v>
                </c:pt>
                <c:pt idx="953">
                  <c:v>#N/A</c:v>
                </c:pt>
                <c:pt idx="954">
                  <c:v>#N/A</c:v>
                </c:pt>
                <c:pt idx="955">
                  <c:v>1.2450000000000001</c:v>
                </c:pt>
                <c:pt idx="956">
                  <c:v>1.26</c:v>
                </c:pt>
                <c:pt idx="957">
                  <c:v>1.24</c:v>
                </c:pt>
                <c:pt idx="958">
                  <c:v>1.22</c:v>
                </c:pt>
                <c:pt idx="959">
                  <c:v>1.2</c:v>
                </c:pt>
                <c:pt idx="960">
                  <c:v>#N/A</c:v>
                </c:pt>
                <c:pt idx="961">
                  <c:v>#N/A</c:v>
                </c:pt>
                <c:pt idx="962">
                  <c:v>1.27</c:v>
                </c:pt>
                <c:pt idx="963">
                  <c:v>1.2</c:v>
                </c:pt>
                <c:pt idx="964">
                  <c:v>1.2149999999999999</c:v>
                </c:pt>
                <c:pt idx="965">
                  <c:v>1.27</c:v>
                </c:pt>
                <c:pt idx="966">
                  <c:v>1.23</c:v>
                </c:pt>
                <c:pt idx="967">
                  <c:v>#N/A</c:v>
                </c:pt>
                <c:pt idx="968">
                  <c:v>#N/A</c:v>
                </c:pt>
                <c:pt idx="969">
                  <c:v>1.23</c:v>
                </c:pt>
                <c:pt idx="970">
                  <c:v>1.2149999999999999</c:v>
                </c:pt>
                <c:pt idx="971">
                  <c:v>1.23</c:v>
                </c:pt>
                <c:pt idx="972">
                  <c:v>1.21</c:v>
                </c:pt>
                <c:pt idx="973">
                  <c:v>1.2149999999999999</c:v>
                </c:pt>
                <c:pt idx="974">
                  <c:v>#N/A</c:v>
                </c:pt>
                <c:pt idx="975">
                  <c:v>#N/A</c:v>
                </c:pt>
                <c:pt idx="976">
                  <c:v>1.21</c:v>
                </c:pt>
                <c:pt idx="977">
                  <c:v>1.2</c:v>
                </c:pt>
                <c:pt idx="978">
                  <c:v>1.2124999999999999</c:v>
                </c:pt>
                <c:pt idx="979">
                  <c:v>1.1949999999999998</c:v>
                </c:pt>
                <c:pt idx="980">
                  <c:v>1.2050000000000001</c:v>
                </c:pt>
                <c:pt idx="981">
                  <c:v>#N/A</c:v>
                </c:pt>
                <c:pt idx="982">
                  <c:v>#N/A</c:v>
                </c:pt>
                <c:pt idx="983">
                  <c:v>1.21</c:v>
                </c:pt>
                <c:pt idx="984">
                  <c:v>1.21</c:v>
                </c:pt>
                <c:pt idx="985">
                  <c:v>1.21</c:v>
                </c:pt>
                <c:pt idx="986">
                  <c:v>1.2</c:v>
                </c:pt>
                <c:pt idx="987">
                  <c:v>1.1850000000000001</c:v>
                </c:pt>
                <c:pt idx="988">
                  <c:v>#N/A</c:v>
                </c:pt>
                <c:pt idx="989">
                  <c:v>#N/A</c:v>
                </c:pt>
                <c:pt idx="990">
                  <c:v>1.21</c:v>
                </c:pt>
                <c:pt idx="991">
                  <c:v>1.21</c:v>
                </c:pt>
                <c:pt idx="992">
                  <c:v>1.21</c:v>
                </c:pt>
                <c:pt idx="993">
                  <c:v>1.2</c:v>
                </c:pt>
                <c:pt idx="994">
                  <c:v>1.1600000000000001</c:v>
                </c:pt>
                <c:pt idx="995">
                  <c:v>#N/A</c:v>
                </c:pt>
                <c:pt idx="996">
                  <c:v>#N/A</c:v>
                </c:pt>
                <c:pt idx="997">
                  <c:v>1.21</c:v>
                </c:pt>
                <c:pt idx="998">
                  <c:v>1.19</c:v>
                </c:pt>
                <c:pt idx="999">
                  <c:v>1.1299999999999999</c:v>
                </c:pt>
                <c:pt idx="1000">
                  <c:v>1.1299999999999999</c:v>
                </c:pt>
                <c:pt idx="1001">
                  <c:v>1.1299999999999999</c:v>
                </c:pt>
                <c:pt idx="1002">
                  <c:v>#N/A</c:v>
                </c:pt>
                <c:pt idx="1003">
                  <c:v>#N/A</c:v>
                </c:pt>
                <c:pt idx="1004">
                  <c:v>1.21</c:v>
                </c:pt>
                <c:pt idx="1005">
                  <c:v>1.1299999999999999</c:v>
                </c:pt>
                <c:pt idx="1006">
                  <c:v>1.1399999999999999</c:v>
                </c:pt>
                <c:pt idx="1007">
                  <c:v>1.1466666666666665</c:v>
                </c:pt>
                <c:pt idx="1008">
                  <c:v>1.17</c:v>
                </c:pt>
                <c:pt idx="1009">
                  <c:v>#N/A</c:v>
                </c:pt>
                <c:pt idx="1010">
                  <c:v>#N/A</c:v>
                </c:pt>
                <c:pt idx="1011">
                  <c:v>1.1599999999999999</c:v>
                </c:pt>
                <c:pt idx="1012">
                  <c:v>1.1499999999999999</c:v>
                </c:pt>
                <c:pt idx="1013">
                  <c:v>1.1599999999999999</c:v>
                </c:pt>
                <c:pt idx="1014">
                  <c:v>1.1299999999999999</c:v>
                </c:pt>
                <c:pt idx="1015">
                  <c:v>1.1299999999999999</c:v>
                </c:pt>
                <c:pt idx="1016">
                  <c:v>#N/A</c:v>
                </c:pt>
                <c:pt idx="1017">
                  <c:v>#N/A</c:v>
                </c:pt>
                <c:pt idx="1018">
                  <c:v>1.1266666666666667</c:v>
                </c:pt>
                <c:pt idx="1019">
                  <c:v>1.0900000000000001</c:v>
                </c:pt>
                <c:pt idx="1020">
                  <c:v>1.08</c:v>
                </c:pt>
                <c:pt idx="1021">
                  <c:v>1.1100000000000001</c:v>
                </c:pt>
                <c:pt idx="1022">
                  <c:v>1.1100000000000001</c:v>
                </c:pt>
                <c:pt idx="1023">
                  <c:v>#N/A</c:v>
                </c:pt>
                <c:pt idx="1024">
                  <c:v>#N/A</c:v>
                </c:pt>
                <c:pt idx="1025">
                  <c:v>1.0866666666666667</c:v>
                </c:pt>
                <c:pt idx="1026">
                  <c:v>1.0750000000000002</c:v>
                </c:pt>
                <c:pt idx="1027">
                  <c:v>1.0550000000000002</c:v>
                </c:pt>
                <c:pt idx="1028">
                  <c:v>1.07</c:v>
                </c:pt>
                <c:pt idx="1029">
                  <c:v>1</c:v>
                </c:pt>
                <c:pt idx="1030">
                  <c:v>#N/A</c:v>
                </c:pt>
                <c:pt idx="1031">
                  <c:v>#N/A</c:v>
                </c:pt>
                <c:pt idx="1032">
                  <c:v>1.0449999999999999</c:v>
                </c:pt>
                <c:pt idx="1033">
                  <c:v>1.04</c:v>
                </c:pt>
                <c:pt idx="1034">
                  <c:v>1.0449999999999999</c:v>
                </c:pt>
                <c:pt idx="1035">
                  <c:v>1.05</c:v>
                </c:pt>
                <c:pt idx="1036">
                  <c:v>1.05</c:v>
                </c:pt>
                <c:pt idx="1037">
                  <c:v>#N/A</c:v>
                </c:pt>
                <c:pt idx="1038">
                  <c:v>#N/A</c:v>
                </c:pt>
                <c:pt idx="1039">
                  <c:v>1.05</c:v>
                </c:pt>
                <c:pt idx="1040">
                  <c:v>1.0533333333333335</c:v>
                </c:pt>
                <c:pt idx="1041">
                  <c:v>1.0449999999999999</c:v>
                </c:pt>
                <c:pt idx="1042">
                  <c:v>1.04</c:v>
                </c:pt>
                <c:pt idx="1043">
                  <c:v>1.04</c:v>
                </c:pt>
                <c:pt idx="1044">
                  <c:v>#N/A</c:v>
                </c:pt>
                <c:pt idx="1045">
                  <c:v>#N/A</c:v>
                </c:pt>
                <c:pt idx="1046">
                  <c:v>1.0649999999999999</c:v>
                </c:pt>
                <c:pt idx="1047">
                  <c:v>1.0449999999999999</c:v>
                </c:pt>
                <c:pt idx="1048">
                  <c:v>1.0550000000000002</c:v>
                </c:pt>
                <c:pt idx="1049">
                  <c:v>1.0566666666666666</c:v>
                </c:pt>
                <c:pt idx="1050">
                  <c:v>1.0550000000000002</c:v>
                </c:pt>
                <c:pt idx="1051">
                  <c:v>#N/A</c:v>
                </c:pt>
                <c:pt idx="1052">
                  <c:v>#N/A</c:v>
                </c:pt>
                <c:pt idx="1053">
                  <c:v>1.06</c:v>
                </c:pt>
                <c:pt idx="1054">
                  <c:v>1.02</c:v>
                </c:pt>
                <c:pt idx="1055">
                  <c:v>0.99</c:v>
                </c:pt>
                <c:pt idx="1056">
                  <c:v>0.99</c:v>
                </c:pt>
                <c:pt idx="1057">
                  <c:v>0.99</c:v>
                </c:pt>
                <c:pt idx="1058">
                  <c:v>#N/A</c:v>
                </c:pt>
                <c:pt idx="1059">
                  <c:v>#N/A</c:v>
                </c:pt>
                <c:pt idx="1060">
                  <c:v>0.995</c:v>
                </c:pt>
                <c:pt idx="1061">
                  <c:v>1</c:v>
                </c:pt>
                <c:pt idx="1062">
                  <c:v>1.0249999999999999</c:v>
                </c:pt>
                <c:pt idx="1063">
                  <c:v>0.99</c:v>
                </c:pt>
                <c:pt idx="1064">
                  <c:v>0.92</c:v>
                </c:pt>
                <c:pt idx="1065">
                  <c:v>#N/A</c:v>
                </c:pt>
                <c:pt idx="1066">
                  <c:v>#N/A</c:v>
                </c:pt>
                <c:pt idx="1067">
                  <c:v>0.97499999999999998</c:v>
                </c:pt>
                <c:pt idx="1068">
                  <c:v>1.0150000000000001</c:v>
                </c:pt>
                <c:pt idx="1069">
                  <c:v>0.98</c:v>
                </c:pt>
                <c:pt idx="1070">
                  <c:v>1.0166666666666666</c:v>
                </c:pt>
                <c:pt idx="1071">
                  <c:v>0.98</c:v>
                </c:pt>
                <c:pt idx="1072">
                  <c:v>#N/A</c:v>
                </c:pt>
                <c:pt idx="1073">
                  <c:v>#N/A</c:v>
                </c:pt>
                <c:pt idx="1074">
                  <c:v>1.01</c:v>
                </c:pt>
                <c:pt idx="1075">
                  <c:v>1.01</c:v>
                </c:pt>
                <c:pt idx="1076">
                  <c:v>1.0375000000000001</c:v>
                </c:pt>
                <c:pt idx="1077">
                  <c:v>1.0550000000000002</c:v>
                </c:pt>
                <c:pt idx="1078">
                  <c:v>1.05</c:v>
                </c:pt>
                <c:pt idx="1079">
                  <c:v>#N/A</c:v>
                </c:pt>
                <c:pt idx="1080">
                  <c:v>#N/A</c:v>
                </c:pt>
                <c:pt idx="1081">
                  <c:v>1.1466666666666665</c:v>
                </c:pt>
                <c:pt idx="1082">
                  <c:v>1.2</c:v>
                </c:pt>
                <c:pt idx="1083">
                  <c:v>1.18</c:v>
                </c:pt>
                <c:pt idx="1084">
                  <c:v>1.1499999999999999</c:v>
                </c:pt>
                <c:pt idx="1085">
                  <c:v>1.1499999999999999</c:v>
                </c:pt>
                <c:pt idx="1086">
                  <c:v>#N/A</c:v>
                </c:pt>
                <c:pt idx="1087">
                  <c:v>#N/A</c:v>
                </c:pt>
                <c:pt idx="1088">
                  <c:v>1.1499999999999999</c:v>
                </c:pt>
                <c:pt idx="1089">
                  <c:v>1.1499999999999999</c:v>
                </c:pt>
                <c:pt idx="1090">
                  <c:v>1.1499999999999999</c:v>
                </c:pt>
                <c:pt idx="1091">
                  <c:v>1.1100000000000001</c:v>
                </c:pt>
                <c:pt idx="1092">
                  <c:v>1.1100000000000001</c:v>
                </c:pt>
                <c:pt idx="1093">
                  <c:v>#N/A</c:v>
                </c:pt>
                <c:pt idx="1094">
                  <c:v>#N/A</c:v>
                </c:pt>
                <c:pt idx="1095">
                  <c:v>1.03</c:v>
                </c:pt>
                <c:pt idx="1096">
                  <c:v>1</c:v>
                </c:pt>
                <c:pt idx="1097">
                  <c:v>1.1000000000000001</c:v>
                </c:pt>
                <c:pt idx="1098">
                  <c:v>1.0649999999999999</c:v>
                </c:pt>
                <c:pt idx="1099">
                  <c:v>1</c:v>
                </c:pt>
                <c:pt idx="1100">
                  <c:v>#N/A</c:v>
                </c:pt>
                <c:pt idx="1101">
                  <c:v>#N/A</c:v>
                </c:pt>
                <c:pt idx="1102">
                  <c:v>1.1100000000000001</c:v>
                </c:pt>
                <c:pt idx="1103">
                  <c:v>1.1000000000000001</c:v>
                </c:pt>
                <c:pt idx="1104">
                  <c:v>1.105</c:v>
                </c:pt>
                <c:pt idx="1105">
                  <c:v>1.105</c:v>
                </c:pt>
                <c:pt idx="1106">
                  <c:v>1.06</c:v>
                </c:pt>
                <c:pt idx="1107">
                  <c:v>#N/A</c:v>
                </c:pt>
                <c:pt idx="1108">
                  <c:v>#N/A</c:v>
                </c:pt>
                <c:pt idx="1109">
                  <c:v>1.1133333333333333</c:v>
                </c:pt>
                <c:pt idx="1110">
                  <c:v>1.105</c:v>
                </c:pt>
                <c:pt idx="1111">
                  <c:v>1.0350000000000001</c:v>
                </c:pt>
                <c:pt idx="1112">
                  <c:v>1.0900000000000001</c:v>
                </c:pt>
                <c:pt idx="1113">
                  <c:v>1.0900000000000001</c:v>
                </c:pt>
                <c:pt idx="1114">
                  <c:v>#N/A</c:v>
                </c:pt>
                <c:pt idx="1115">
                  <c:v>#N/A</c:v>
                </c:pt>
                <c:pt idx="1116">
                  <c:v>1.07</c:v>
                </c:pt>
                <c:pt idx="1117">
                  <c:v>1.0750000000000002</c:v>
                </c:pt>
                <c:pt idx="1118">
                  <c:v>1.0766666666666669</c:v>
                </c:pt>
                <c:pt idx="1119">
                  <c:v>1.0766666666666669</c:v>
                </c:pt>
                <c:pt idx="1120">
                  <c:v>1.07</c:v>
                </c:pt>
                <c:pt idx="1121">
                  <c:v>#N/A</c:v>
                </c:pt>
                <c:pt idx="1122">
                  <c:v>#N/A</c:v>
                </c:pt>
                <c:pt idx="1123">
                  <c:v>1.0750000000000002</c:v>
                </c:pt>
                <c:pt idx="1124">
                  <c:v>1.0750000000000002</c:v>
                </c:pt>
                <c:pt idx="1125">
                  <c:v>1.0766666666666669</c:v>
                </c:pt>
                <c:pt idx="1126">
                  <c:v>1.07</c:v>
                </c:pt>
                <c:pt idx="1127">
                  <c:v>1.0900000000000001</c:v>
                </c:pt>
                <c:pt idx="1128">
                  <c:v>#N/A</c:v>
                </c:pt>
                <c:pt idx="1129">
                  <c:v>#N/A</c:v>
                </c:pt>
                <c:pt idx="1130">
                  <c:v>1.0900000000000001</c:v>
                </c:pt>
                <c:pt idx="1131">
                  <c:v>1.08</c:v>
                </c:pt>
                <c:pt idx="1132">
                  <c:v>1.07</c:v>
                </c:pt>
                <c:pt idx="1133">
                  <c:v>1.07</c:v>
                </c:pt>
                <c:pt idx="1134">
                  <c:v>1.05</c:v>
                </c:pt>
                <c:pt idx="1135">
                  <c:v>#N/A</c:v>
                </c:pt>
                <c:pt idx="1136">
                  <c:v>#N/A</c:v>
                </c:pt>
                <c:pt idx="1137">
                  <c:v>1.05</c:v>
                </c:pt>
                <c:pt idx="1138">
                  <c:v>1.05</c:v>
                </c:pt>
                <c:pt idx="1139">
                  <c:v>1.02</c:v>
                </c:pt>
                <c:pt idx="1140">
                  <c:v>1.03</c:v>
                </c:pt>
                <c:pt idx="1141">
                  <c:v>1.02</c:v>
                </c:pt>
                <c:pt idx="1142">
                  <c:v>#N/A</c:v>
                </c:pt>
                <c:pt idx="1143">
                  <c:v>#N/A</c:v>
                </c:pt>
                <c:pt idx="1144">
                  <c:v>1.05</c:v>
                </c:pt>
                <c:pt idx="1145">
                  <c:v>1.05</c:v>
                </c:pt>
                <c:pt idx="1146">
                  <c:v>1.05</c:v>
                </c:pt>
                <c:pt idx="1147">
                  <c:v>1.05</c:v>
                </c:pt>
                <c:pt idx="1148">
                  <c:v>1.05</c:v>
                </c:pt>
                <c:pt idx="1149">
                  <c:v>#N/A</c:v>
                </c:pt>
                <c:pt idx="1150">
                  <c:v>#N/A</c:v>
                </c:pt>
                <c:pt idx="1151">
                  <c:v>1.05</c:v>
                </c:pt>
                <c:pt idx="1152">
                  <c:v>1.06</c:v>
                </c:pt>
                <c:pt idx="1153">
                  <c:v>1.06</c:v>
                </c:pt>
                <c:pt idx="1154">
                  <c:v>1.0750000000000002</c:v>
                </c:pt>
                <c:pt idx="1155">
                  <c:v>1.1200000000000001</c:v>
                </c:pt>
                <c:pt idx="1156">
                  <c:v>#N/A</c:v>
                </c:pt>
                <c:pt idx="1157">
                  <c:v>#N/A</c:v>
                </c:pt>
                <c:pt idx="1158">
                  <c:v>1.1200000000000001</c:v>
                </c:pt>
                <c:pt idx="1159">
                  <c:v>1.1299999999999999</c:v>
                </c:pt>
                <c:pt idx="1160">
                  <c:v>1.1200000000000001</c:v>
                </c:pt>
                <c:pt idx="1161">
                  <c:v>1.1200000000000001</c:v>
                </c:pt>
                <c:pt idx="1162">
                  <c:v>1.1200000000000001</c:v>
                </c:pt>
                <c:pt idx="1163">
                  <c:v>#N/A</c:v>
                </c:pt>
                <c:pt idx="1164">
                  <c:v>#N/A</c:v>
                </c:pt>
                <c:pt idx="1165">
                  <c:v>1.1200000000000001</c:v>
                </c:pt>
                <c:pt idx="1166">
                  <c:v>1.1033333333333335</c:v>
                </c:pt>
                <c:pt idx="1167">
                  <c:v>1.1200000000000001</c:v>
                </c:pt>
                <c:pt idx="1168">
                  <c:v>1.1033333333333335</c:v>
                </c:pt>
                <c:pt idx="1169">
                  <c:v>1.0950000000000002</c:v>
                </c:pt>
                <c:pt idx="1170">
                  <c:v>#N/A</c:v>
                </c:pt>
                <c:pt idx="1171">
                  <c:v>#N/A</c:v>
                </c:pt>
                <c:pt idx="1172">
                  <c:v>1.1749999999999998</c:v>
                </c:pt>
                <c:pt idx="1173">
                  <c:v>1.2</c:v>
                </c:pt>
                <c:pt idx="1174">
                  <c:v>1.1766666666666667</c:v>
                </c:pt>
                <c:pt idx="1175">
                  <c:v>#N/A</c:v>
                </c:pt>
                <c:pt idx="1176">
                  <c:v>1.1766666666666667</c:v>
                </c:pt>
                <c:pt idx="1177">
                  <c:v>#N/A</c:v>
                </c:pt>
                <c:pt idx="1178">
                  <c:v>#N/A</c:v>
                </c:pt>
                <c:pt idx="1179">
                  <c:v>1.18</c:v>
                </c:pt>
                <c:pt idx="1180">
                  <c:v>1.18</c:v>
                </c:pt>
                <c:pt idx="1181">
                  <c:v>1.155</c:v>
                </c:pt>
                <c:pt idx="1182">
                  <c:v>1.07</c:v>
                </c:pt>
                <c:pt idx="1183">
                  <c:v>1.25</c:v>
                </c:pt>
                <c:pt idx="1184">
                  <c:v>#N/A</c:v>
                </c:pt>
                <c:pt idx="1185">
                  <c:v>#N/A</c:v>
                </c:pt>
                <c:pt idx="1186">
                  <c:v>1.2466666666666668</c:v>
                </c:pt>
                <c:pt idx="1187">
                  <c:v>1.2533333333333332</c:v>
                </c:pt>
                <c:pt idx="1188">
                  <c:v>1.2533333333333332</c:v>
                </c:pt>
                <c:pt idx="1189">
                  <c:v>1.26</c:v>
                </c:pt>
                <c:pt idx="1190">
                  <c:v>1.25</c:v>
                </c:pt>
                <c:pt idx="1191">
                  <c:v>#N/A</c:v>
                </c:pt>
                <c:pt idx="1192">
                  <c:v>#N/A</c:v>
                </c:pt>
                <c:pt idx="1193">
                  <c:v>#N/A</c:v>
                </c:pt>
                <c:pt idx="1194">
                  <c:v>#N/A</c:v>
                </c:pt>
                <c:pt idx="1195">
                  <c:v>1.25</c:v>
                </c:pt>
                <c:pt idx="1196">
                  <c:v>1.26</c:v>
                </c:pt>
                <c:pt idx="1197">
                  <c:v>1.1729500000000002</c:v>
                </c:pt>
                <c:pt idx="1198">
                  <c:v>#N/A</c:v>
                </c:pt>
                <c:pt idx="1199">
                  <c:v>#N/A</c:v>
                </c:pt>
                <c:pt idx="1200">
                  <c:v>1.25</c:v>
                </c:pt>
                <c:pt idx="1201">
                  <c:v>1.27</c:v>
                </c:pt>
                <c:pt idx="1202">
                  <c:v>1.2833333333333334</c:v>
                </c:pt>
                <c:pt idx="1203">
                  <c:v>1.3</c:v>
                </c:pt>
                <c:pt idx="1204">
                  <c:v>1.3</c:v>
                </c:pt>
                <c:pt idx="1205">
                  <c:v>#N/A</c:v>
                </c:pt>
                <c:pt idx="1206">
                  <c:v>#N/A</c:v>
                </c:pt>
                <c:pt idx="1207">
                  <c:v>1.25</c:v>
                </c:pt>
                <c:pt idx="1208">
                  <c:v>1.2833333333333334</c:v>
                </c:pt>
                <c:pt idx="1209">
                  <c:v>1.3</c:v>
                </c:pt>
                <c:pt idx="1210">
                  <c:v>1.2749999999999999</c:v>
                </c:pt>
                <c:pt idx="1211">
                  <c:v>#N/A</c:v>
                </c:pt>
                <c:pt idx="1212">
                  <c:v>#N/A</c:v>
                </c:pt>
                <c:pt idx="1213">
                  <c:v>#N/A</c:v>
                </c:pt>
                <c:pt idx="1214">
                  <c:v>1.2833333333333334</c:v>
                </c:pt>
                <c:pt idx="1215">
                  <c:v>1.2833333333333334</c:v>
                </c:pt>
                <c:pt idx="1216">
                  <c:v>1.2749999999999999</c:v>
                </c:pt>
                <c:pt idx="1217">
                  <c:v>1.3</c:v>
                </c:pt>
                <c:pt idx="1218">
                  <c:v>#N/A</c:v>
                </c:pt>
                <c:pt idx="1219">
                  <c:v>#N/A</c:v>
                </c:pt>
                <c:pt idx="1220">
                  <c:v>#N/A</c:v>
                </c:pt>
                <c:pt idx="1221">
                  <c:v>1.3</c:v>
                </c:pt>
                <c:pt idx="1222">
                  <c:v>1.2833333333333334</c:v>
                </c:pt>
                <c:pt idx="1223">
                  <c:v>1.3</c:v>
                </c:pt>
                <c:pt idx="1224">
                  <c:v>#N/A</c:v>
                </c:pt>
                <c:pt idx="1225">
                  <c:v>1.3</c:v>
                </c:pt>
                <c:pt idx="1226">
                  <c:v>#N/A</c:v>
                </c:pt>
                <c:pt idx="1227">
                  <c:v>#N/A</c:v>
                </c:pt>
                <c:pt idx="1228">
                  <c:v>1.2833333333333334</c:v>
                </c:pt>
                <c:pt idx="1229">
                  <c:v>1.2949999999999999</c:v>
                </c:pt>
                <c:pt idx="1230">
                  <c:v>1.29</c:v>
                </c:pt>
                <c:pt idx="1231">
                  <c:v>1.2666666666666666</c:v>
                </c:pt>
                <c:pt idx="1232">
                  <c:v>1.2633333333333334</c:v>
                </c:pt>
                <c:pt idx="1233">
                  <c:v>#N/A</c:v>
                </c:pt>
                <c:pt idx="1234">
                  <c:v>#N/A</c:v>
                </c:pt>
                <c:pt idx="1235">
                  <c:v>1.27</c:v>
                </c:pt>
                <c:pt idx="1236">
                  <c:v>1.27</c:v>
                </c:pt>
                <c:pt idx="1237">
                  <c:v>1.27</c:v>
                </c:pt>
                <c:pt idx="1238">
                  <c:v>1.27</c:v>
                </c:pt>
                <c:pt idx="1239">
                  <c:v>1.27</c:v>
                </c:pt>
                <c:pt idx="1240">
                  <c:v>#N/A</c:v>
                </c:pt>
                <c:pt idx="1241">
                  <c:v>#N/A</c:v>
                </c:pt>
                <c:pt idx="1242">
                  <c:v>1.26</c:v>
                </c:pt>
                <c:pt idx="1243">
                  <c:v>#N/A</c:v>
                </c:pt>
                <c:pt idx="1244">
                  <c:v>#N/A</c:v>
                </c:pt>
                <c:pt idx="1245">
                  <c:v>#N/A</c:v>
                </c:pt>
                <c:pt idx="1246">
                  <c:v>#N/A</c:v>
                </c:pt>
                <c:pt idx="1247">
                  <c:v>#N/A</c:v>
                </c:pt>
                <c:pt idx="1248">
                  <c:v>#N/A</c:v>
                </c:pt>
                <c:pt idx="1249">
                  <c:v>1.2649999999999999</c:v>
                </c:pt>
                <c:pt idx="1250">
                  <c:v>1.27</c:v>
                </c:pt>
                <c:pt idx="1251">
                  <c:v>1.27</c:v>
                </c:pt>
                <c:pt idx="1252">
                  <c:v>#N/A</c:v>
                </c:pt>
                <c:pt idx="1253">
                  <c:v>#N/A</c:v>
                </c:pt>
                <c:pt idx="1254">
                  <c:v>#N/A</c:v>
                </c:pt>
                <c:pt idx="1255">
                  <c:v>#N/A</c:v>
                </c:pt>
                <c:pt idx="1256">
                  <c:v>1.27</c:v>
                </c:pt>
                <c:pt idx="1257">
                  <c:v>1.27</c:v>
                </c:pt>
                <c:pt idx="1258">
                  <c:v>1.27</c:v>
                </c:pt>
                <c:pt idx="1259">
                  <c:v>1.27</c:v>
                </c:pt>
                <c:pt idx="1260">
                  <c:v>1.28</c:v>
                </c:pt>
                <c:pt idx="1261">
                  <c:v>#N/A</c:v>
                </c:pt>
                <c:pt idx="1262">
                  <c:v>#N/A</c:v>
                </c:pt>
                <c:pt idx="1263">
                  <c:v>1.2866666666666668</c:v>
                </c:pt>
                <c:pt idx="1264">
                  <c:v>1.2850000000000001</c:v>
                </c:pt>
                <c:pt idx="1265">
                  <c:v>1.2966666666666666</c:v>
                </c:pt>
                <c:pt idx="1266">
                  <c:v>1.28</c:v>
                </c:pt>
                <c:pt idx="1267">
                  <c:v>1.2666666666666666</c:v>
                </c:pt>
                <c:pt idx="1268">
                  <c:v>#N/A</c:v>
                </c:pt>
                <c:pt idx="1269">
                  <c:v>#N/A</c:v>
                </c:pt>
                <c:pt idx="1270">
                  <c:v>1.26</c:v>
                </c:pt>
                <c:pt idx="1271">
                  <c:v>1.2166666666666666</c:v>
                </c:pt>
                <c:pt idx="1272">
                  <c:v>1.22</c:v>
                </c:pt>
                <c:pt idx="1273">
                  <c:v>1.2066666666666668</c:v>
                </c:pt>
                <c:pt idx="1274">
                  <c:v>1.2033333333333334</c:v>
                </c:pt>
                <c:pt idx="1275">
                  <c:v>#N/A</c:v>
                </c:pt>
                <c:pt idx="1276">
                  <c:v>#N/A</c:v>
                </c:pt>
                <c:pt idx="1277">
                  <c:v>1.2033333333333334</c:v>
                </c:pt>
                <c:pt idx="1278">
                  <c:v>1.2050000000000001</c:v>
                </c:pt>
                <c:pt idx="1279">
                  <c:v>1.19</c:v>
                </c:pt>
                <c:pt idx="1280">
                  <c:v>1.1766666666666665</c:v>
                </c:pt>
                <c:pt idx="1281">
                  <c:v>1.19</c:v>
                </c:pt>
                <c:pt idx="1282">
                  <c:v>#N/A</c:v>
                </c:pt>
                <c:pt idx="1283">
                  <c:v>#N/A</c:v>
                </c:pt>
                <c:pt idx="1284">
                  <c:v>1.1499999999999999</c:v>
                </c:pt>
                <c:pt idx="1285">
                  <c:v>#N/A</c:v>
                </c:pt>
                <c:pt idx="1286">
                  <c:v>1.165</c:v>
                </c:pt>
                <c:pt idx="1287">
                  <c:v>1.165</c:v>
                </c:pt>
                <c:pt idx="1288">
                  <c:v>#N/A</c:v>
                </c:pt>
                <c:pt idx="1289">
                  <c:v>#N/A</c:v>
                </c:pt>
                <c:pt idx="1290">
                  <c:v>#N/A</c:v>
                </c:pt>
                <c:pt idx="1291">
                  <c:v>1.1499999999999999</c:v>
                </c:pt>
                <c:pt idx="1292">
                  <c:v>1.115</c:v>
                </c:pt>
                <c:pt idx="1293">
                  <c:v>1.0833333333333333</c:v>
                </c:pt>
                <c:pt idx="1294">
                  <c:v>1.08</c:v>
                </c:pt>
                <c:pt idx="1295">
                  <c:v>1.08</c:v>
                </c:pt>
                <c:pt idx="1296">
                  <c:v>#N/A</c:v>
                </c:pt>
                <c:pt idx="1297">
                  <c:v>#N/A</c:v>
                </c:pt>
                <c:pt idx="1298">
                  <c:v>1.08</c:v>
                </c:pt>
                <c:pt idx="1299">
                  <c:v>1.08</c:v>
                </c:pt>
                <c:pt idx="1300">
                  <c:v>1.08</c:v>
                </c:pt>
                <c:pt idx="1301">
                  <c:v>1.08</c:v>
                </c:pt>
                <c:pt idx="1302">
                  <c:v>1.08</c:v>
                </c:pt>
                <c:pt idx="1303">
                  <c:v>#N/A</c:v>
                </c:pt>
                <c:pt idx="1304">
                  <c:v>#N/A</c:v>
                </c:pt>
                <c:pt idx="1305">
                  <c:v>1.0833333333333333</c:v>
                </c:pt>
                <c:pt idx="1306">
                  <c:v>1.0750000000000002</c:v>
                </c:pt>
                <c:pt idx="1307">
                  <c:v>1.05</c:v>
                </c:pt>
                <c:pt idx="1308">
                  <c:v>1.0575000000000001</c:v>
                </c:pt>
                <c:pt idx="1309">
                  <c:v>1.0550000000000002</c:v>
                </c:pt>
                <c:pt idx="1310">
                  <c:v>#N/A</c:v>
                </c:pt>
                <c:pt idx="1311">
                  <c:v>#N/A</c:v>
                </c:pt>
                <c:pt idx="1312">
                  <c:v>1.0550000000000002</c:v>
                </c:pt>
                <c:pt idx="1313">
                  <c:v>1.0533333333333335</c:v>
                </c:pt>
                <c:pt idx="1314">
                  <c:v>1.05</c:v>
                </c:pt>
                <c:pt idx="1315">
                  <c:v>1.05</c:v>
                </c:pt>
                <c:pt idx="1316">
                  <c:v>#N/A</c:v>
                </c:pt>
                <c:pt idx="1317">
                  <c:v>#N/A</c:v>
                </c:pt>
                <c:pt idx="1318">
                  <c:v>#N/A</c:v>
                </c:pt>
                <c:pt idx="1319">
                  <c:v>1.05</c:v>
                </c:pt>
                <c:pt idx="1320">
                  <c:v>1.05</c:v>
                </c:pt>
                <c:pt idx="1321">
                  <c:v>1.05</c:v>
                </c:pt>
                <c:pt idx="1322">
                  <c:v>1.0550000000000002</c:v>
                </c:pt>
                <c:pt idx="1323">
                  <c:v>1.0449999999999999</c:v>
                </c:pt>
                <c:pt idx="1324">
                  <c:v>#N/A</c:v>
                </c:pt>
                <c:pt idx="1325">
                  <c:v>#N/A</c:v>
                </c:pt>
                <c:pt idx="1326">
                  <c:v>0.98999999999999988</c:v>
                </c:pt>
                <c:pt idx="1327">
                  <c:v>0.98666666666666669</c:v>
                </c:pt>
                <c:pt idx="1328">
                  <c:v>0.99</c:v>
                </c:pt>
                <c:pt idx="1329">
                  <c:v>0.99</c:v>
                </c:pt>
                <c:pt idx="1330">
                  <c:v>0.99</c:v>
                </c:pt>
                <c:pt idx="1331">
                  <c:v>#N/A</c:v>
                </c:pt>
                <c:pt idx="1332">
                  <c:v>#N/A</c:v>
                </c:pt>
                <c:pt idx="1333">
                  <c:v>0.98</c:v>
                </c:pt>
                <c:pt idx="1334">
                  <c:v>0.97499999999999998</c:v>
                </c:pt>
                <c:pt idx="1335">
                  <c:v>0.98</c:v>
                </c:pt>
                <c:pt idx="1336">
                  <c:v>0.98</c:v>
                </c:pt>
                <c:pt idx="1337">
                  <c:v>0.97</c:v>
                </c:pt>
                <c:pt idx="1338">
                  <c:v>#N/A</c:v>
                </c:pt>
                <c:pt idx="1339">
                  <c:v>#N/A</c:v>
                </c:pt>
                <c:pt idx="1340">
                  <c:v>0.97</c:v>
                </c:pt>
                <c:pt idx="1341">
                  <c:v>0.98</c:v>
                </c:pt>
                <c:pt idx="1342">
                  <c:v>0.98</c:v>
                </c:pt>
                <c:pt idx="1343">
                  <c:v>0.97000000000000008</c:v>
                </c:pt>
                <c:pt idx="1344">
                  <c:v>0.97000000000000008</c:v>
                </c:pt>
                <c:pt idx="1345">
                  <c:v>#N/A</c:v>
                </c:pt>
                <c:pt idx="1346">
                  <c:v>#N/A</c:v>
                </c:pt>
                <c:pt idx="1347">
                  <c:v>0.96666666666666667</c:v>
                </c:pt>
                <c:pt idx="1348">
                  <c:v>0.98</c:v>
                </c:pt>
                <c:pt idx="1349">
                  <c:v>0.96</c:v>
                </c:pt>
                <c:pt idx="1350">
                  <c:v>0.96</c:v>
                </c:pt>
                <c:pt idx="1351">
                  <c:v>0.96</c:v>
                </c:pt>
                <c:pt idx="1352">
                  <c:v>#N/A</c:v>
                </c:pt>
                <c:pt idx="1353">
                  <c:v>#N/A</c:v>
                </c:pt>
                <c:pt idx="1354">
                  <c:v>0.97666666666666657</c:v>
                </c:pt>
                <c:pt idx="1355">
                  <c:v>#N/A</c:v>
                </c:pt>
                <c:pt idx="1356">
                  <c:v>0.97</c:v>
                </c:pt>
                <c:pt idx="1357">
                  <c:v>0.97000000000000008</c:v>
                </c:pt>
                <c:pt idx="1358">
                  <c:v>0.97</c:v>
                </c:pt>
                <c:pt idx="1359">
                  <c:v>#N/A</c:v>
                </c:pt>
                <c:pt idx="1360">
                  <c:v>#N/A</c:v>
                </c:pt>
                <c:pt idx="1361">
                  <c:v>0.97</c:v>
                </c:pt>
                <c:pt idx="1362">
                  <c:v>0.97153333333333336</c:v>
                </c:pt>
                <c:pt idx="1363">
                  <c:v>0.97499999999999998</c:v>
                </c:pt>
                <c:pt idx="1364">
                  <c:v>0.97499999999999998</c:v>
                </c:pt>
                <c:pt idx="1365">
                  <c:v>0.97499999999999998</c:v>
                </c:pt>
                <c:pt idx="1366">
                  <c:v>#N/A</c:v>
                </c:pt>
                <c:pt idx="1367">
                  <c:v>#N/A</c:v>
                </c:pt>
                <c:pt idx="1368">
                  <c:v>#N/A</c:v>
                </c:pt>
                <c:pt idx="1369">
                  <c:v>#N/A</c:v>
                </c:pt>
                <c:pt idx="1370">
                  <c:v>0.97499999999999998</c:v>
                </c:pt>
                <c:pt idx="1371">
                  <c:v>0.97499999999999998</c:v>
                </c:pt>
                <c:pt idx="1372">
                  <c:v>0.97</c:v>
                </c:pt>
                <c:pt idx="1373">
                  <c:v>#N/A</c:v>
                </c:pt>
                <c:pt idx="1374">
                  <c:v>#N/A</c:v>
                </c:pt>
                <c:pt idx="1375">
                  <c:v>0.97</c:v>
                </c:pt>
                <c:pt idx="1376">
                  <c:v>#N/A</c:v>
                </c:pt>
                <c:pt idx="1377">
                  <c:v>#N/A</c:v>
                </c:pt>
                <c:pt idx="1378">
                  <c:v>0.96333333333333326</c:v>
                </c:pt>
                <c:pt idx="1379">
                  <c:v>0.95</c:v>
                </c:pt>
                <c:pt idx="1380">
                  <c:v>#N/A</c:v>
                </c:pt>
                <c:pt idx="1381">
                  <c:v>#N/A</c:v>
                </c:pt>
                <c:pt idx="1382">
                  <c:v>#N/A</c:v>
                </c:pt>
                <c:pt idx="1383">
                  <c:v>0.94999999999999984</c:v>
                </c:pt>
                <c:pt idx="1384">
                  <c:v>0.95</c:v>
                </c:pt>
                <c:pt idx="1385">
                  <c:v>1</c:v>
                </c:pt>
                <c:pt idx="1386">
                  <c:v>1</c:v>
                </c:pt>
                <c:pt idx="1387">
                  <c:v>#N/A</c:v>
                </c:pt>
                <c:pt idx="1388">
                  <c:v>#N/A</c:v>
                </c:pt>
                <c:pt idx="1389">
                  <c:v>#N/A</c:v>
                </c:pt>
                <c:pt idx="1390">
                  <c:v>1</c:v>
                </c:pt>
                <c:pt idx="1391">
                  <c:v>1</c:v>
                </c:pt>
                <c:pt idx="1392">
                  <c:v>1</c:v>
                </c:pt>
                <c:pt idx="1393">
                  <c:v>1</c:v>
                </c:pt>
                <c:pt idx="1394">
                  <c:v>#N/A</c:v>
                </c:pt>
                <c:pt idx="1395">
                  <c:v>#N/A</c:v>
                </c:pt>
                <c:pt idx="1396">
                  <c:v>1.01</c:v>
                </c:pt>
                <c:pt idx="1397">
                  <c:v>1.01</c:v>
                </c:pt>
                <c:pt idx="1398">
                  <c:v>1.0033333333333332</c:v>
                </c:pt>
                <c:pt idx="1399">
                  <c:v>1.0033333333333332</c:v>
                </c:pt>
                <c:pt idx="1400">
                  <c:v>1.01</c:v>
                </c:pt>
                <c:pt idx="1401">
                  <c:v>#N/A</c:v>
                </c:pt>
                <c:pt idx="1402">
                  <c:v>#N/A</c:v>
                </c:pt>
                <c:pt idx="1403">
                  <c:v>1.0049999999999999</c:v>
                </c:pt>
                <c:pt idx="1404">
                  <c:v>1.01</c:v>
                </c:pt>
                <c:pt idx="1405">
                  <c:v>1.0066666666666666</c:v>
                </c:pt>
                <c:pt idx="1406">
                  <c:v>1.0066666666666666</c:v>
                </c:pt>
                <c:pt idx="1407">
                  <c:v>1.0049999999999999</c:v>
                </c:pt>
                <c:pt idx="1408">
                  <c:v>#N/A</c:v>
                </c:pt>
                <c:pt idx="1409">
                  <c:v>#N/A</c:v>
                </c:pt>
                <c:pt idx="1410">
                  <c:v>1.01</c:v>
                </c:pt>
                <c:pt idx="1411">
                  <c:v>1</c:v>
                </c:pt>
                <c:pt idx="1412">
                  <c:v>1.01</c:v>
                </c:pt>
                <c:pt idx="1413">
                  <c:v>1.01</c:v>
                </c:pt>
                <c:pt idx="1414">
                  <c:v>1.0133333333333334</c:v>
                </c:pt>
                <c:pt idx="1415">
                  <c:v>#N/A</c:v>
                </c:pt>
                <c:pt idx="1416">
                  <c:v>#N/A</c:v>
                </c:pt>
                <c:pt idx="1417">
                  <c:v>1.0166666666666668</c:v>
                </c:pt>
                <c:pt idx="1418">
                  <c:v>1.0150000000000001</c:v>
                </c:pt>
                <c:pt idx="1419">
                  <c:v>0.995</c:v>
                </c:pt>
                <c:pt idx="1420">
                  <c:v>0.99333333333333329</c:v>
                </c:pt>
                <c:pt idx="1421">
                  <c:v>0.99</c:v>
                </c:pt>
                <c:pt idx="1422">
                  <c:v>#N/A</c:v>
                </c:pt>
                <c:pt idx="1423">
                  <c:v>#N/A</c:v>
                </c:pt>
                <c:pt idx="1424">
                  <c:v>0.98</c:v>
                </c:pt>
                <c:pt idx="1425">
                  <c:v>0.95</c:v>
                </c:pt>
                <c:pt idx="1426">
                  <c:v>0.88</c:v>
                </c:pt>
                <c:pt idx="1427">
                  <c:v>0.87333333333333341</c:v>
                </c:pt>
                <c:pt idx="1428">
                  <c:v>0.87333333333333341</c:v>
                </c:pt>
                <c:pt idx="1429">
                  <c:v>#N/A</c:v>
                </c:pt>
                <c:pt idx="1430">
                  <c:v>#N/A</c:v>
                </c:pt>
                <c:pt idx="1431">
                  <c:v>0.86</c:v>
                </c:pt>
                <c:pt idx="1432">
                  <c:v>0.90500000000000003</c:v>
                </c:pt>
                <c:pt idx="1433">
                  <c:v>0.93</c:v>
                </c:pt>
                <c:pt idx="1434">
                  <c:v>0.86</c:v>
                </c:pt>
                <c:pt idx="1435">
                  <c:v>0.86</c:v>
                </c:pt>
                <c:pt idx="1436">
                  <c:v>#N/A</c:v>
                </c:pt>
                <c:pt idx="1437">
                  <c:v>#N/A</c:v>
                </c:pt>
                <c:pt idx="1438">
                  <c:v>0.90500000000000003</c:v>
                </c:pt>
                <c:pt idx="1439">
                  <c:v>0.85</c:v>
                </c:pt>
                <c:pt idx="1440">
                  <c:v>0.86</c:v>
                </c:pt>
                <c:pt idx="1441">
                  <c:v>0.86</c:v>
                </c:pt>
                <c:pt idx="1442">
                  <c:v>0.84499999999999997</c:v>
                </c:pt>
                <c:pt idx="1443">
                  <c:v>#N/A</c:v>
                </c:pt>
                <c:pt idx="1444">
                  <c:v>#N/A</c:v>
                </c:pt>
                <c:pt idx="1445">
                  <c:v>0.81</c:v>
                </c:pt>
                <c:pt idx="1446">
                  <c:v>0.80666666666666664</c:v>
                </c:pt>
                <c:pt idx="1447">
                  <c:v>0.8</c:v>
                </c:pt>
                <c:pt idx="1448">
                  <c:v>0.78</c:v>
                </c:pt>
                <c:pt idx="1449">
                  <c:v>0.80499999999999994</c:v>
                </c:pt>
                <c:pt idx="1450">
                  <c:v>#N/A</c:v>
                </c:pt>
                <c:pt idx="1451">
                  <c:v>#N/A</c:v>
                </c:pt>
                <c:pt idx="1452">
                  <c:v>0.78</c:v>
                </c:pt>
                <c:pt idx="1453">
                  <c:v>0.78</c:v>
                </c:pt>
                <c:pt idx="1454">
                  <c:v>0.78</c:v>
                </c:pt>
                <c:pt idx="1455">
                  <c:v>#N/A</c:v>
                </c:pt>
                <c:pt idx="1456">
                  <c:v>#N/A</c:v>
                </c:pt>
                <c:pt idx="1457">
                  <c:v>#N/A</c:v>
                </c:pt>
                <c:pt idx="1458">
                  <c:v>#N/A</c:v>
                </c:pt>
                <c:pt idx="1459">
                  <c:v>0.78</c:v>
                </c:pt>
                <c:pt idx="1460">
                  <c:v>0.78</c:v>
                </c:pt>
                <c:pt idx="1461">
                  <c:v>#N/A</c:v>
                </c:pt>
                <c:pt idx="1462">
                  <c:v>#N/A</c:v>
                </c:pt>
                <c:pt idx="1463">
                  <c:v>0.76</c:v>
                </c:pt>
                <c:pt idx="1464">
                  <c:v>#N/A</c:v>
                </c:pt>
                <c:pt idx="1465">
                  <c:v>#N/A</c:v>
                </c:pt>
                <c:pt idx="1466">
                  <c:v>#N/A</c:v>
                </c:pt>
                <c:pt idx="1467">
                  <c:v>0.84</c:v>
                </c:pt>
                <c:pt idx="1468">
                  <c:v>0.83499999999999996</c:v>
                </c:pt>
                <c:pt idx="1469">
                  <c:v>0.83</c:v>
                </c:pt>
                <c:pt idx="1470">
                  <c:v>0.83</c:v>
                </c:pt>
                <c:pt idx="1471">
                  <c:v>#N/A</c:v>
                </c:pt>
                <c:pt idx="1472">
                  <c:v>#N/A</c:v>
                </c:pt>
                <c:pt idx="1473">
                  <c:v>0.83333333333333337</c:v>
                </c:pt>
                <c:pt idx="1474">
                  <c:v>0.82666666666666666</c:v>
                </c:pt>
                <c:pt idx="1475">
                  <c:v>0.82666666666666666</c:v>
                </c:pt>
                <c:pt idx="1476">
                  <c:v>0.82666666666666666</c:v>
                </c:pt>
                <c:pt idx="1477">
                  <c:v>0.83</c:v>
                </c:pt>
                <c:pt idx="1478">
                  <c:v>#N/A</c:v>
                </c:pt>
                <c:pt idx="1479">
                  <c:v>#N/A</c:v>
                </c:pt>
                <c:pt idx="1480">
                  <c:v>0.82333333333333325</c:v>
                </c:pt>
                <c:pt idx="1481">
                  <c:v>0.82499999999999996</c:v>
                </c:pt>
                <c:pt idx="1482">
                  <c:v>0.82</c:v>
                </c:pt>
                <c:pt idx="1483">
                  <c:v>0.82499999999999996</c:v>
                </c:pt>
                <c:pt idx="1484">
                  <c:v>0.82</c:v>
                </c:pt>
                <c:pt idx="1485">
                  <c:v>#N/A</c:v>
                </c:pt>
                <c:pt idx="1486">
                  <c:v>#N/A</c:v>
                </c:pt>
                <c:pt idx="1487">
                  <c:v>0.79</c:v>
                </c:pt>
                <c:pt idx="1488">
                  <c:v>0.78</c:v>
                </c:pt>
                <c:pt idx="1489">
                  <c:v>0.77333333333333343</c:v>
                </c:pt>
                <c:pt idx="1490">
                  <c:v>0.77</c:v>
                </c:pt>
                <c:pt idx="1491">
                  <c:v>#N/A</c:v>
                </c:pt>
                <c:pt idx="1492">
                  <c:v>#N/A</c:v>
                </c:pt>
                <c:pt idx="1493">
                  <c:v>#N/A</c:v>
                </c:pt>
                <c:pt idx="1494">
                  <c:v>1.1033333333333333</c:v>
                </c:pt>
                <c:pt idx="1495">
                  <c:v>0.77</c:v>
                </c:pt>
                <c:pt idx="1496">
                  <c:v>0.77</c:v>
                </c:pt>
                <c:pt idx="1497">
                  <c:v>0.77</c:v>
                </c:pt>
                <c:pt idx="1498">
                  <c:v>0.77</c:v>
                </c:pt>
                <c:pt idx="1499">
                  <c:v>#N/A</c:v>
                </c:pt>
                <c:pt idx="1500">
                  <c:v>#N/A</c:v>
                </c:pt>
                <c:pt idx="1501">
                  <c:v>0.77</c:v>
                </c:pt>
                <c:pt idx="1502">
                  <c:v>0.76500000000000001</c:v>
                </c:pt>
                <c:pt idx="1503">
                  <c:v>0.77166666666666661</c:v>
                </c:pt>
                <c:pt idx="1504">
                  <c:v>0.77500000000000002</c:v>
                </c:pt>
                <c:pt idx="1505">
                  <c:v>0.77</c:v>
                </c:pt>
                <c:pt idx="1506">
                  <c:v>#N/A</c:v>
                </c:pt>
                <c:pt idx="1507">
                  <c:v>#N/A</c:v>
                </c:pt>
                <c:pt idx="1508">
                  <c:v>0.76166666666666671</c:v>
                </c:pt>
                <c:pt idx="1509">
                  <c:v>0.76000000000000012</c:v>
                </c:pt>
                <c:pt idx="1510">
                  <c:v>0.76</c:v>
                </c:pt>
                <c:pt idx="1511">
                  <c:v>0.75</c:v>
                </c:pt>
                <c:pt idx="1512">
                  <c:v>0.7533333333333333</c:v>
                </c:pt>
                <c:pt idx="1513">
                  <c:v>#N/A</c:v>
                </c:pt>
                <c:pt idx="1514">
                  <c:v>#N/A</c:v>
                </c:pt>
                <c:pt idx="1515">
                  <c:v>0.7533333333333333</c:v>
                </c:pt>
                <c:pt idx="1516">
                  <c:v>0.75</c:v>
                </c:pt>
                <c:pt idx="1517">
                  <c:v>0.72</c:v>
                </c:pt>
                <c:pt idx="1518">
                  <c:v>0.59</c:v>
                </c:pt>
                <c:pt idx="1519">
                  <c:v>0.58333333333333337</c:v>
                </c:pt>
                <c:pt idx="1520">
                  <c:v>#N/A</c:v>
                </c:pt>
                <c:pt idx="1521">
                  <c:v>#N/A</c:v>
                </c:pt>
                <c:pt idx="1522">
                  <c:v>#N/A</c:v>
                </c:pt>
                <c:pt idx="1523">
                  <c:v>0.60000000000000009</c:v>
                </c:pt>
                <c:pt idx="1524">
                  <c:v>0.59333333333333327</c:v>
                </c:pt>
                <c:pt idx="1525">
                  <c:v>0.56999999999999995</c:v>
                </c:pt>
                <c:pt idx="1526">
                  <c:v>0.20500000000000002</c:v>
                </c:pt>
                <c:pt idx="1527">
                  <c:v>#N/A</c:v>
                </c:pt>
                <c:pt idx="1528">
                  <c:v>#N/A</c:v>
                </c:pt>
                <c:pt idx="1529">
                  <c:v>0.70500000000000007</c:v>
                </c:pt>
                <c:pt idx="1530">
                  <c:v>0.76</c:v>
                </c:pt>
                <c:pt idx="1531">
                  <c:v>0.61</c:v>
                </c:pt>
                <c:pt idx="1532">
                  <c:v>#N/A</c:v>
                </c:pt>
                <c:pt idx="1533">
                  <c:v>0.70500000000000007</c:v>
                </c:pt>
                <c:pt idx="1534">
                  <c:v>#N/A</c:v>
                </c:pt>
                <c:pt idx="1535">
                  <c:v>#N/A</c:v>
                </c:pt>
                <c:pt idx="1536">
                  <c:v>0.25999999999999995</c:v>
                </c:pt>
                <c:pt idx="1537">
                  <c:v>0.76</c:v>
                </c:pt>
                <c:pt idx="1538">
                  <c:v>0.76</c:v>
                </c:pt>
                <c:pt idx="1539">
                  <c:v>0.56999999999999995</c:v>
                </c:pt>
                <c:pt idx="1540">
                  <c:v>0.03</c:v>
                </c:pt>
                <c:pt idx="1541">
                  <c:v>#N/A</c:v>
                </c:pt>
                <c:pt idx="1542">
                  <c:v>#N/A</c:v>
                </c:pt>
                <c:pt idx="1543">
                  <c:v>-0.02</c:v>
                </c:pt>
                <c:pt idx="1544">
                  <c:v>0.115</c:v>
                </c:pt>
                <c:pt idx="1545">
                  <c:v>0</c:v>
                </c:pt>
                <c:pt idx="1546">
                  <c:v>#N/A</c:v>
                </c:pt>
                <c:pt idx="1547">
                  <c:v>-0.12</c:v>
                </c:pt>
                <c:pt idx="1548">
                  <c:v>#N/A</c:v>
                </c:pt>
                <c:pt idx="1549">
                  <c:v>#N/A</c:v>
                </c:pt>
                <c:pt idx="1550">
                  <c:v>#N/A</c:v>
                </c:pt>
                <c:pt idx="1551">
                  <c:v>-0.22</c:v>
                </c:pt>
                <c:pt idx="1552">
                  <c:v>-0.22</c:v>
                </c:pt>
                <c:pt idx="1553">
                  <c:v>-0.125</c:v>
                </c:pt>
                <c:pt idx="1554">
                  <c:v>-0.02</c:v>
                </c:pt>
                <c:pt idx="1555">
                  <c:v>#N/A</c:v>
                </c:pt>
                <c:pt idx="1556">
                  <c:v>#N/A</c:v>
                </c:pt>
                <c:pt idx="1557">
                  <c:v>-0.125</c:v>
                </c:pt>
                <c:pt idx="1558">
                  <c:v>-0.25</c:v>
                </c:pt>
                <c:pt idx="1559">
                  <c:v>#N/A</c:v>
                </c:pt>
                <c:pt idx="1560">
                  <c:v>#N/A</c:v>
                </c:pt>
                <c:pt idx="1561">
                  <c:v>#N/A</c:v>
                </c:pt>
                <c:pt idx="1562">
                  <c:v>#N/A</c:v>
                </c:pt>
                <c:pt idx="1563">
                  <c:v>#N/A</c:v>
                </c:pt>
                <c:pt idx="1564">
                  <c:v>#N/A</c:v>
                </c:pt>
                <c:pt idx="1565">
                  <c:v>#N/A</c:v>
                </c:pt>
                <c:pt idx="1566">
                  <c:v>#N/A</c:v>
                </c:pt>
                <c:pt idx="1567">
                  <c:v>-0.28749999999999998</c:v>
                </c:pt>
                <c:pt idx="1568">
                  <c:v>-0.3</c:v>
                </c:pt>
                <c:pt idx="1569">
                  <c:v>#N/A</c:v>
                </c:pt>
                <c:pt idx="1570">
                  <c:v>#N/A</c:v>
                </c:pt>
                <c:pt idx="1571">
                  <c:v>#N/A</c:v>
                </c:pt>
                <c:pt idx="1572">
                  <c:v>#N/A</c:v>
                </c:pt>
                <c:pt idx="1573">
                  <c:v>#N/A</c:v>
                </c:pt>
                <c:pt idx="1574">
                  <c:v>-0.45</c:v>
                </c:pt>
                <c:pt idx="1575">
                  <c:v>-0.35</c:v>
                </c:pt>
                <c:pt idx="1576">
                  <c:v>#N/A</c:v>
                </c:pt>
                <c:pt idx="1577">
                  <c:v>#N/A</c:v>
                </c:pt>
                <c:pt idx="1578">
                  <c:v>-0.45</c:v>
                </c:pt>
                <c:pt idx="1579">
                  <c:v>-0.5</c:v>
                </c:pt>
                <c:pt idx="1580">
                  <c:v>#N/A</c:v>
                </c:pt>
                <c:pt idx="1581">
                  <c:v>#N/A</c:v>
                </c:pt>
                <c:pt idx="1582">
                  <c:v>-0.45</c:v>
                </c:pt>
                <c:pt idx="1583">
                  <c:v>#N/A</c:v>
                </c:pt>
                <c:pt idx="1584">
                  <c:v>#N/A</c:v>
                </c:pt>
                <c:pt idx="1585">
                  <c:v>-0.5</c:v>
                </c:pt>
                <c:pt idx="1586">
                  <c:v>-0.47499999999999998</c:v>
                </c:pt>
                <c:pt idx="1587">
                  <c:v>-0.55000000000000004</c:v>
                </c:pt>
                <c:pt idx="1588">
                  <c:v>-0.6</c:v>
                </c:pt>
                <c:pt idx="1589">
                  <c:v>-0.6</c:v>
                </c:pt>
                <c:pt idx="1590">
                  <c:v>#N/A</c:v>
                </c:pt>
                <c:pt idx="1591">
                  <c:v>#N/A</c:v>
                </c:pt>
                <c:pt idx="1592">
                  <c:v>-0.7</c:v>
                </c:pt>
                <c:pt idx="1593">
                  <c:v>-0.7</c:v>
                </c:pt>
                <c:pt idx="1594">
                  <c:v>-0.8</c:v>
                </c:pt>
                <c:pt idx="1595">
                  <c:v>-0.80000000000000016</c:v>
                </c:pt>
                <c:pt idx="1596">
                  <c:v>-0.7</c:v>
                </c:pt>
                <c:pt idx="1597">
                  <c:v>#N/A</c:v>
                </c:pt>
                <c:pt idx="1598">
                  <c:v>#N/A</c:v>
                </c:pt>
                <c:pt idx="1599">
                  <c:v>-0.13333333333333333</c:v>
                </c:pt>
                <c:pt idx="1600">
                  <c:v>-0.06</c:v>
                </c:pt>
                <c:pt idx="1601">
                  <c:v>#N/A</c:v>
                </c:pt>
                <c:pt idx="1602">
                  <c:v>0.21</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#N/A</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#N/A</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#N/A</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numCache>
            </c:numRef>
          </c:val>
          <c:smooth val="0"/>
          <c:extLst>
            <c:ext xmlns:c16="http://schemas.microsoft.com/office/drawing/2014/chart" uri="{C3380CC4-5D6E-409C-BE32-E72D297353CC}">
              <c16:uniqueId val="{00000006-3967-4AF6-9CE6-D716B9B767F9}"/>
            </c:ext>
          </c:extLst>
        </c:ser>
        <c:dLbls>
          <c:showLegendKey val="0"/>
          <c:showVal val="0"/>
          <c:showCatName val="0"/>
          <c:showSerName val="0"/>
          <c:showPercent val="0"/>
          <c:showBubbleSize val="0"/>
        </c:dLbls>
        <c:smooth val="0"/>
        <c:axId val="215939328"/>
        <c:axId val="219500928"/>
      </c:lineChart>
      <c:dateAx>
        <c:axId val="215939328"/>
        <c:scaling>
          <c:orientation val="minMax"/>
          <c:max val="43975"/>
          <c:min val="43617"/>
        </c:scaling>
        <c:delete val="0"/>
        <c:axPos val="b"/>
        <c:numFmt formatCode="mmm\-yy" sourceLinked="0"/>
        <c:majorTickMark val="out"/>
        <c:minorTickMark val="none"/>
        <c:tickLblPos val="low"/>
        <c:spPr>
          <a:ln w="3175">
            <a:solidFill>
              <a:srgbClr val="000000"/>
            </a:solidFill>
            <a:prstDash val="solid"/>
          </a:ln>
        </c:spPr>
        <c:txPr>
          <a:bodyPr rot="-2700000" vert="horz"/>
          <a:lstStyle/>
          <a:p>
            <a:pPr>
              <a:defRPr sz="1400" b="0" i="0" u="none" strike="noStrike" baseline="0">
                <a:solidFill>
                  <a:srgbClr val="000000"/>
                </a:solidFill>
                <a:latin typeface="David"/>
                <a:ea typeface="David"/>
                <a:cs typeface="David"/>
              </a:defRPr>
            </a:pPr>
            <a:endParaRPr lang="he-IL"/>
          </a:p>
        </c:txPr>
        <c:crossAx val="219500928"/>
        <c:crossesAt val="0"/>
        <c:auto val="0"/>
        <c:lblOffset val="100"/>
        <c:baseTimeUnit val="days"/>
      </c:dateAx>
      <c:valAx>
        <c:axId val="219500928"/>
        <c:scaling>
          <c:orientation val="minMax"/>
          <c:max val="3.5"/>
          <c:min val="-3"/>
        </c:scaling>
        <c:delete val="0"/>
        <c:axPos val="l"/>
        <c:title>
          <c:tx>
            <c:rich>
              <a:bodyPr rot="0" vert="horz"/>
              <a:lstStyle/>
              <a:p>
                <a:pPr>
                  <a:defRPr/>
                </a:pPr>
                <a:r>
                  <a:rPr lang="en-US"/>
                  <a:t>%</a:t>
                </a:r>
                <a:endParaRPr lang="he-IL"/>
              </a:p>
            </c:rich>
          </c:tx>
          <c:layout>
            <c:manualLayout>
              <c:xMode val="edge"/>
              <c:yMode val="edge"/>
              <c:x val="8.948545861297539E-3"/>
              <c:y val="5.7703235526052499E-2"/>
            </c:manualLayout>
          </c:layout>
          <c:overlay val="0"/>
        </c:title>
        <c:numFmt formatCode="#,##0.0" sourceLinked="0"/>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David"/>
                <a:ea typeface="David"/>
                <a:cs typeface="David"/>
              </a:defRPr>
            </a:pPr>
            <a:endParaRPr lang="he-IL"/>
          </a:p>
        </c:txPr>
        <c:crossAx val="215939328"/>
        <c:crosses val="autoZero"/>
        <c:crossBetween val="between"/>
      </c:valAx>
      <c:spPr>
        <a:noFill/>
        <a:ln w="12700">
          <a:noFill/>
          <a:prstDash val="solid"/>
        </a:ln>
      </c:spPr>
    </c:plotArea>
    <c:legend>
      <c:legendPos val="r"/>
      <c:legendEntry>
        <c:idx val="3"/>
        <c:delete val="1"/>
      </c:legendEntry>
      <c:legendEntry>
        <c:idx val="4"/>
        <c:delete val="1"/>
      </c:legendEntry>
      <c:legendEntry>
        <c:idx val="5"/>
        <c:delete val="1"/>
      </c:legendEntry>
      <c:layout>
        <c:manualLayout>
          <c:xMode val="edge"/>
          <c:yMode val="edge"/>
          <c:x val="1.5804098313214204E-2"/>
          <c:y val="0.87650969637763887"/>
          <c:w val="0.97989768057516302"/>
          <c:h val="4.376932704039798E-2"/>
        </c:manualLayout>
      </c:layout>
      <c:overlay val="0"/>
      <c:spPr>
        <a:noFill/>
        <a:ln w="3175">
          <a:noFill/>
          <a:prstDash val="solid"/>
        </a:ln>
      </c:spPr>
      <c:txPr>
        <a:bodyPr/>
        <a:lstStyle/>
        <a:p>
          <a:pPr>
            <a:defRPr sz="1600" b="0" i="0" u="none" strike="noStrike" baseline="0">
              <a:solidFill>
                <a:srgbClr val="000000"/>
              </a:solidFill>
              <a:latin typeface="David"/>
              <a:ea typeface="David"/>
              <a:cs typeface="David"/>
            </a:defRPr>
          </a:pPr>
          <a:endParaRPr lang="he-IL"/>
        </a:p>
      </c:txPr>
    </c:legend>
    <c:plotVisOnly val="1"/>
    <c:dispBlanksAs val="span"/>
    <c:showDLblsOverMax val="0"/>
  </c:chart>
  <c:spPr>
    <a:solidFill>
      <a:schemeClr val="bg1"/>
    </a:solidFill>
    <a:ln w="3175">
      <a:noFill/>
      <a:prstDash val="solid"/>
    </a:ln>
  </c:spPr>
  <c:txPr>
    <a:bodyPr/>
    <a:lstStyle/>
    <a:p>
      <a:pPr>
        <a:defRPr sz="1725" b="1" i="0" u="none" strike="noStrike" baseline="0">
          <a:solidFill>
            <a:srgbClr val="000000"/>
          </a:solidFill>
          <a:latin typeface="David"/>
          <a:ea typeface="David"/>
          <a:cs typeface="David"/>
        </a:defRPr>
      </a:pPr>
      <a:endParaRPr lang="he-IL"/>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0" i="0" u="none" strike="noStrike" baseline="0">
                <a:solidFill>
                  <a:srgbClr val="000000"/>
                </a:solidFill>
                <a:latin typeface="Arial"/>
                <a:ea typeface="Arial"/>
                <a:cs typeface="Arial"/>
              </a:defRPr>
            </a:pPr>
            <a:r>
              <a:rPr lang="he-IL" sz="2000" b="1" i="0" u="none" strike="noStrike" baseline="0" dirty="0">
                <a:solidFill>
                  <a:srgbClr val="000000"/>
                </a:solidFill>
                <a:latin typeface="David"/>
                <a:cs typeface="David"/>
              </a:rPr>
              <a:t>איור </a:t>
            </a:r>
            <a:r>
              <a:rPr lang="he-IL" sz="2000" b="1" i="0" u="none" strike="noStrike" baseline="0" dirty="0" smtClean="0">
                <a:solidFill>
                  <a:srgbClr val="000000"/>
                </a:solidFill>
                <a:latin typeface="David"/>
                <a:cs typeface="David"/>
              </a:rPr>
              <a:t>14: </a:t>
            </a:r>
            <a:r>
              <a:rPr lang="he-IL" sz="2000" b="1" i="0" u="none" strike="noStrike" baseline="0" dirty="0">
                <a:solidFill>
                  <a:srgbClr val="000000"/>
                </a:solidFill>
                <a:latin typeface="David"/>
                <a:cs typeface="David"/>
              </a:rPr>
              <a:t>הציפיות </a:t>
            </a:r>
            <a:r>
              <a:rPr lang="he-IL" sz="2000" b="1" i="0" u="none" strike="noStrike" baseline="0" dirty="0" err="1">
                <a:solidFill>
                  <a:srgbClr val="000000"/>
                </a:solidFill>
                <a:latin typeface="David"/>
                <a:cs typeface="David"/>
              </a:rPr>
              <a:t>פורוורד</a:t>
            </a:r>
            <a:r>
              <a:rPr lang="he-IL" sz="2000" b="1" i="0" u="none" strike="noStrike" baseline="0" dirty="0">
                <a:solidFill>
                  <a:srgbClr val="000000"/>
                </a:solidFill>
                <a:latin typeface="David"/>
                <a:cs typeface="David"/>
              </a:rPr>
              <a:t> לאינפלציה בטווחים שונים
</a:t>
            </a:r>
            <a:r>
              <a:rPr lang="he-IL" sz="2000" b="0" i="0" u="none" strike="noStrike" baseline="0" dirty="0">
                <a:solidFill>
                  <a:srgbClr val="000000"/>
                </a:solidFill>
                <a:latin typeface="David"/>
                <a:cs typeface="David"/>
              </a:rPr>
              <a:t>נתונים יומיים, מנוכי עונתיות, </a:t>
            </a:r>
            <a:r>
              <a:rPr lang="he-IL" sz="2000" b="0" i="0" u="none" strike="noStrike" baseline="0" dirty="0" smtClean="0">
                <a:solidFill>
                  <a:srgbClr val="000000"/>
                </a:solidFill>
                <a:latin typeface="David"/>
                <a:cs typeface="David"/>
              </a:rPr>
              <a:t>פברואר 2019 </a:t>
            </a:r>
            <a:r>
              <a:rPr lang="he-IL" sz="2000" b="0" i="0" u="none" strike="noStrike" baseline="0" dirty="0">
                <a:solidFill>
                  <a:srgbClr val="000000"/>
                </a:solidFill>
                <a:latin typeface="David"/>
                <a:cs typeface="David"/>
              </a:rPr>
              <a:t>עד </a:t>
            </a:r>
            <a:r>
              <a:rPr lang="he-IL" sz="2000" b="0" i="0" u="none" strike="noStrike" baseline="0" dirty="0" smtClean="0">
                <a:solidFill>
                  <a:srgbClr val="000000"/>
                </a:solidFill>
                <a:latin typeface="David"/>
                <a:cs typeface="David"/>
              </a:rPr>
              <a:t>מאי 2020</a:t>
            </a:r>
            <a:endParaRPr lang="he-IL" sz="2000" b="0" i="0" u="none" strike="noStrike" baseline="0" dirty="0">
              <a:solidFill>
                <a:srgbClr val="000000"/>
              </a:solidFill>
              <a:latin typeface="David"/>
              <a:cs typeface="David"/>
            </a:endParaRPr>
          </a:p>
        </c:rich>
      </c:tx>
      <c:layout>
        <c:manualLayout>
          <c:xMode val="edge"/>
          <c:yMode val="edge"/>
          <c:x val="0.21303163938568082"/>
          <c:y val="1.8079072100639484E-2"/>
        </c:manualLayout>
      </c:layout>
      <c:overlay val="0"/>
      <c:spPr>
        <a:noFill/>
        <a:ln w="25400">
          <a:noFill/>
        </a:ln>
      </c:spPr>
    </c:title>
    <c:autoTitleDeleted val="0"/>
    <c:plotArea>
      <c:layout>
        <c:manualLayout>
          <c:layoutTarget val="inner"/>
          <c:xMode val="edge"/>
          <c:yMode val="edge"/>
          <c:x val="4.4118482087360592E-2"/>
          <c:y val="0.12655367231638417"/>
          <c:w val="0.90107815619991671"/>
          <c:h val="0.65141242937853105"/>
        </c:manualLayout>
      </c:layout>
      <c:lineChart>
        <c:grouping val="standard"/>
        <c:varyColors val="0"/>
        <c:ser>
          <c:idx val="1"/>
          <c:order val="0"/>
          <c:tx>
            <c:strRef>
              <c:f>'איור 5 נתונים'!$B$3</c:f>
              <c:strCache>
                <c:ptCount val="1"/>
                <c:pt idx="0">
                  <c:v>1-2</c:v>
                </c:pt>
              </c:strCache>
            </c:strRef>
          </c:tx>
          <c:spPr>
            <a:ln w="38100">
              <a:solidFill>
                <a:srgbClr val="7030A0"/>
              </a:solidFill>
              <a:prstDash val="solid"/>
            </a:ln>
          </c:spPr>
          <c:marker>
            <c:symbol val="none"/>
          </c:marker>
          <c:cat>
            <c:numRef>
              <c:f>'איור 5 נתונים'!$A$4:$A$4000</c:f>
              <c:numCache>
                <c:formatCode>m/d/yyyy</c:formatCode>
                <c:ptCount val="3997"/>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pt idx="366">
                  <c:v>42736</c:v>
                </c:pt>
                <c:pt idx="367">
                  <c:v>42737</c:v>
                </c:pt>
                <c:pt idx="368">
                  <c:v>42738</c:v>
                </c:pt>
                <c:pt idx="369">
                  <c:v>42739</c:v>
                </c:pt>
                <c:pt idx="370">
                  <c:v>42740</c:v>
                </c:pt>
                <c:pt idx="371">
                  <c:v>42741</c:v>
                </c:pt>
                <c:pt idx="372">
                  <c:v>42742</c:v>
                </c:pt>
                <c:pt idx="373">
                  <c:v>42743</c:v>
                </c:pt>
                <c:pt idx="374">
                  <c:v>42744</c:v>
                </c:pt>
                <c:pt idx="375">
                  <c:v>42745</c:v>
                </c:pt>
                <c:pt idx="376">
                  <c:v>42746</c:v>
                </c:pt>
                <c:pt idx="377">
                  <c:v>42747</c:v>
                </c:pt>
                <c:pt idx="378">
                  <c:v>42748</c:v>
                </c:pt>
                <c:pt idx="379">
                  <c:v>42749</c:v>
                </c:pt>
                <c:pt idx="380">
                  <c:v>42750</c:v>
                </c:pt>
                <c:pt idx="381">
                  <c:v>42751</c:v>
                </c:pt>
                <c:pt idx="382">
                  <c:v>42752</c:v>
                </c:pt>
                <c:pt idx="383">
                  <c:v>42753</c:v>
                </c:pt>
                <c:pt idx="384">
                  <c:v>42754</c:v>
                </c:pt>
                <c:pt idx="385">
                  <c:v>42755</c:v>
                </c:pt>
                <c:pt idx="386">
                  <c:v>42756</c:v>
                </c:pt>
                <c:pt idx="387">
                  <c:v>42757</c:v>
                </c:pt>
                <c:pt idx="388">
                  <c:v>42758</c:v>
                </c:pt>
                <c:pt idx="389">
                  <c:v>42759</c:v>
                </c:pt>
                <c:pt idx="390">
                  <c:v>42760</c:v>
                </c:pt>
                <c:pt idx="391">
                  <c:v>42761</c:v>
                </c:pt>
                <c:pt idx="392">
                  <c:v>42762</c:v>
                </c:pt>
                <c:pt idx="393">
                  <c:v>42763</c:v>
                </c:pt>
                <c:pt idx="394">
                  <c:v>42764</c:v>
                </c:pt>
                <c:pt idx="395">
                  <c:v>42765</c:v>
                </c:pt>
                <c:pt idx="396">
                  <c:v>42766</c:v>
                </c:pt>
                <c:pt idx="397">
                  <c:v>42767</c:v>
                </c:pt>
                <c:pt idx="398">
                  <c:v>42768</c:v>
                </c:pt>
                <c:pt idx="399">
                  <c:v>42769</c:v>
                </c:pt>
                <c:pt idx="400">
                  <c:v>42770</c:v>
                </c:pt>
                <c:pt idx="401">
                  <c:v>42771</c:v>
                </c:pt>
                <c:pt idx="402">
                  <c:v>42772</c:v>
                </c:pt>
                <c:pt idx="403">
                  <c:v>42773</c:v>
                </c:pt>
                <c:pt idx="404">
                  <c:v>42774</c:v>
                </c:pt>
                <c:pt idx="405">
                  <c:v>42775</c:v>
                </c:pt>
                <c:pt idx="406">
                  <c:v>42776</c:v>
                </c:pt>
                <c:pt idx="407">
                  <c:v>42777</c:v>
                </c:pt>
                <c:pt idx="408">
                  <c:v>42778</c:v>
                </c:pt>
                <c:pt idx="409">
                  <c:v>42779</c:v>
                </c:pt>
                <c:pt idx="410">
                  <c:v>42780</c:v>
                </c:pt>
                <c:pt idx="411">
                  <c:v>42781</c:v>
                </c:pt>
                <c:pt idx="412">
                  <c:v>42782</c:v>
                </c:pt>
                <c:pt idx="413">
                  <c:v>42783</c:v>
                </c:pt>
                <c:pt idx="414">
                  <c:v>42784</c:v>
                </c:pt>
                <c:pt idx="415">
                  <c:v>42785</c:v>
                </c:pt>
                <c:pt idx="416">
                  <c:v>42786</c:v>
                </c:pt>
                <c:pt idx="417">
                  <c:v>42787</c:v>
                </c:pt>
                <c:pt idx="418">
                  <c:v>42788</c:v>
                </c:pt>
                <c:pt idx="419">
                  <c:v>42789</c:v>
                </c:pt>
                <c:pt idx="420">
                  <c:v>42790</c:v>
                </c:pt>
                <c:pt idx="421">
                  <c:v>42791</c:v>
                </c:pt>
                <c:pt idx="422">
                  <c:v>42792</c:v>
                </c:pt>
                <c:pt idx="423">
                  <c:v>42793</c:v>
                </c:pt>
                <c:pt idx="424">
                  <c:v>42794</c:v>
                </c:pt>
                <c:pt idx="425">
                  <c:v>42795</c:v>
                </c:pt>
                <c:pt idx="426">
                  <c:v>42796</c:v>
                </c:pt>
                <c:pt idx="427">
                  <c:v>42797</c:v>
                </c:pt>
                <c:pt idx="428">
                  <c:v>42798</c:v>
                </c:pt>
                <c:pt idx="429">
                  <c:v>42799</c:v>
                </c:pt>
                <c:pt idx="430">
                  <c:v>42800</c:v>
                </c:pt>
                <c:pt idx="431">
                  <c:v>42801</c:v>
                </c:pt>
                <c:pt idx="432">
                  <c:v>42802</c:v>
                </c:pt>
                <c:pt idx="433">
                  <c:v>42803</c:v>
                </c:pt>
                <c:pt idx="434">
                  <c:v>42804</c:v>
                </c:pt>
                <c:pt idx="435">
                  <c:v>42805</c:v>
                </c:pt>
                <c:pt idx="436">
                  <c:v>42806</c:v>
                </c:pt>
                <c:pt idx="437">
                  <c:v>42807</c:v>
                </c:pt>
                <c:pt idx="438">
                  <c:v>42808</c:v>
                </c:pt>
                <c:pt idx="439">
                  <c:v>42809</c:v>
                </c:pt>
                <c:pt idx="440">
                  <c:v>42810</c:v>
                </c:pt>
                <c:pt idx="441">
                  <c:v>42811</c:v>
                </c:pt>
                <c:pt idx="442">
                  <c:v>42812</c:v>
                </c:pt>
                <c:pt idx="443">
                  <c:v>42813</c:v>
                </c:pt>
                <c:pt idx="444">
                  <c:v>42814</c:v>
                </c:pt>
                <c:pt idx="445">
                  <c:v>42815</c:v>
                </c:pt>
                <c:pt idx="446">
                  <c:v>42816</c:v>
                </c:pt>
                <c:pt idx="447">
                  <c:v>42817</c:v>
                </c:pt>
                <c:pt idx="448">
                  <c:v>42818</c:v>
                </c:pt>
                <c:pt idx="449">
                  <c:v>42819</c:v>
                </c:pt>
                <c:pt idx="450">
                  <c:v>42820</c:v>
                </c:pt>
                <c:pt idx="451">
                  <c:v>42821</c:v>
                </c:pt>
                <c:pt idx="452">
                  <c:v>42822</c:v>
                </c:pt>
                <c:pt idx="453">
                  <c:v>42823</c:v>
                </c:pt>
                <c:pt idx="454">
                  <c:v>42824</c:v>
                </c:pt>
                <c:pt idx="455">
                  <c:v>42825</c:v>
                </c:pt>
                <c:pt idx="456">
                  <c:v>42826</c:v>
                </c:pt>
                <c:pt idx="457">
                  <c:v>42827</c:v>
                </c:pt>
                <c:pt idx="458">
                  <c:v>42828</c:v>
                </c:pt>
                <c:pt idx="459">
                  <c:v>42829</c:v>
                </c:pt>
                <c:pt idx="460">
                  <c:v>42830</c:v>
                </c:pt>
                <c:pt idx="461">
                  <c:v>42831</c:v>
                </c:pt>
                <c:pt idx="462">
                  <c:v>42832</c:v>
                </c:pt>
                <c:pt idx="463">
                  <c:v>42833</c:v>
                </c:pt>
                <c:pt idx="464">
                  <c:v>42834</c:v>
                </c:pt>
                <c:pt idx="465">
                  <c:v>42835</c:v>
                </c:pt>
                <c:pt idx="466">
                  <c:v>42836</c:v>
                </c:pt>
                <c:pt idx="467">
                  <c:v>42837</c:v>
                </c:pt>
                <c:pt idx="468">
                  <c:v>42838</c:v>
                </c:pt>
                <c:pt idx="469">
                  <c:v>42839</c:v>
                </c:pt>
                <c:pt idx="470">
                  <c:v>42840</c:v>
                </c:pt>
                <c:pt idx="471">
                  <c:v>42841</c:v>
                </c:pt>
                <c:pt idx="472">
                  <c:v>42842</c:v>
                </c:pt>
                <c:pt idx="473">
                  <c:v>42843</c:v>
                </c:pt>
                <c:pt idx="474">
                  <c:v>42844</c:v>
                </c:pt>
                <c:pt idx="475">
                  <c:v>42845</c:v>
                </c:pt>
                <c:pt idx="476">
                  <c:v>42846</c:v>
                </c:pt>
                <c:pt idx="477">
                  <c:v>42847</c:v>
                </c:pt>
                <c:pt idx="478">
                  <c:v>42848</c:v>
                </c:pt>
                <c:pt idx="479">
                  <c:v>42849</c:v>
                </c:pt>
                <c:pt idx="480">
                  <c:v>42850</c:v>
                </c:pt>
                <c:pt idx="481">
                  <c:v>42851</c:v>
                </c:pt>
                <c:pt idx="482">
                  <c:v>42852</c:v>
                </c:pt>
                <c:pt idx="483">
                  <c:v>42853</c:v>
                </c:pt>
                <c:pt idx="484">
                  <c:v>42854</c:v>
                </c:pt>
                <c:pt idx="485">
                  <c:v>42855</c:v>
                </c:pt>
                <c:pt idx="486">
                  <c:v>42856</c:v>
                </c:pt>
                <c:pt idx="487">
                  <c:v>42857</c:v>
                </c:pt>
                <c:pt idx="488">
                  <c:v>42858</c:v>
                </c:pt>
                <c:pt idx="489">
                  <c:v>42859</c:v>
                </c:pt>
                <c:pt idx="490">
                  <c:v>42860</c:v>
                </c:pt>
                <c:pt idx="491">
                  <c:v>42861</c:v>
                </c:pt>
                <c:pt idx="492">
                  <c:v>42862</c:v>
                </c:pt>
                <c:pt idx="493">
                  <c:v>42863</c:v>
                </c:pt>
                <c:pt idx="494">
                  <c:v>42864</c:v>
                </c:pt>
                <c:pt idx="495">
                  <c:v>42865</c:v>
                </c:pt>
                <c:pt idx="496">
                  <c:v>42866</c:v>
                </c:pt>
                <c:pt idx="497">
                  <c:v>42867</c:v>
                </c:pt>
                <c:pt idx="498">
                  <c:v>42868</c:v>
                </c:pt>
                <c:pt idx="499">
                  <c:v>42869</c:v>
                </c:pt>
                <c:pt idx="500">
                  <c:v>42870</c:v>
                </c:pt>
                <c:pt idx="501">
                  <c:v>42871</c:v>
                </c:pt>
                <c:pt idx="502">
                  <c:v>42872</c:v>
                </c:pt>
                <c:pt idx="503">
                  <c:v>42873</c:v>
                </c:pt>
                <c:pt idx="504">
                  <c:v>42874</c:v>
                </c:pt>
                <c:pt idx="505">
                  <c:v>42875</c:v>
                </c:pt>
                <c:pt idx="506">
                  <c:v>42876</c:v>
                </c:pt>
                <c:pt idx="507">
                  <c:v>42877</c:v>
                </c:pt>
                <c:pt idx="508">
                  <c:v>42878</c:v>
                </c:pt>
                <c:pt idx="509">
                  <c:v>42879</c:v>
                </c:pt>
                <c:pt idx="510">
                  <c:v>42880</c:v>
                </c:pt>
                <c:pt idx="511">
                  <c:v>42881</c:v>
                </c:pt>
                <c:pt idx="512">
                  <c:v>42882</c:v>
                </c:pt>
                <c:pt idx="513">
                  <c:v>42883</c:v>
                </c:pt>
                <c:pt idx="514">
                  <c:v>42884</c:v>
                </c:pt>
                <c:pt idx="515">
                  <c:v>42885</c:v>
                </c:pt>
                <c:pt idx="516">
                  <c:v>42886</c:v>
                </c:pt>
                <c:pt idx="517">
                  <c:v>42887</c:v>
                </c:pt>
                <c:pt idx="518">
                  <c:v>42888</c:v>
                </c:pt>
                <c:pt idx="519">
                  <c:v>42889</c:v>
                </c:pt>
                <c:pt idx="520">
                  <c:v>42890</c:v>
                </c:pt>
                <c:pt idx="521">
                  <c:v>42891</c:v>
                </c:pt>
                <c:pt idx="522">
                  <c:v>42892</c:v>
                </c:pt>
                <c:pt idx="523">
                  <c:v>42893</c:v>
                </c:pt>
                <c:pt idx="524">
                  <c:v>42894</c:v>
                </c:pt>
                <c:pt idx="525">
                  <c:v>42895</c:v>
                </c:pt>
                <c:pt idx="526">
                  <c:v>42896</c:v>
                </c:pt>
                <c:pt idx="527">
                  <c:v>42897</c:v>
                </c:pt>
                <c:pt idx="528">
                  <c:v>42898</c:v>
                </c:pt>
                <c:pt idx="529">
                  <c:v>42899</c:v>
                </c:pt>
                <c:pt idx="530">
                  <c:v>42900</c:v>
                </c:pt>
                <c:pt idx="531">
                  <c:v>42901</c:v>
                </c:pt>
                <c:pt idx="532">
                  <c:v>42902</c:v>
                </c:pt>
                <c:pt idx="533">
                  <c:v>42903</c:v>
                </c:pt>
                <c:pt idx="534">
                  <c:v>42904</c:v>
                </c:pt>
                <c:pt idx="535">
                  <c:v>42905</c:v>
                </c:pt>
                <c:pt idx="536">
                  <c:v>42906</c:v>
                </c:pt>
                <c:pt idx="537">
                  <c:v>42907</c:v>
                </c:pt>
                <c:pt idx="538">
                  <c:v>42908</c:v>
                </c:pt>
                <c:pt idx="539">
                  <c:v>42909</c:v>
                </c:pt>
                <c:pt idx="540">
                  <c:v>42910</c:v>
                </c:pt>
                <c:pt idx="541">
                  <c:v>42911</c:v>
                </c:pt>
                <c:pt idx="542">
                  <c:v>42912</c:v>
                </c:pt>
                <c:pt idx="543">
                  <c:v>42913</c:v>
                </c:pt>
                <c:pt idx="544">
                  <c:v>42914</c:v>
                </c:pt>
                <c:pt idx="545">
                  <c:v>42915</c:v>
                </c:pt>
                <c:pt idx="546">
                  <c:v>42916</c:v>
                </c:pt>
                <c:pt idx="547">
                  <c:v>42917</c:v>
                </c:pt>
                <c:pt idx="548">
                  <c:v>42918</c:v>
                </c:pt>
                <c:pt idx="549">
                  <c:v>42919</c:v>
                </c:pt>
                <c:pt idx="550">
                  <c:v>42920</c:v>
                </c:pt>
                <c:pt idx="551">
                  <c:v>42921</c:v>
                </c:pt>
                <c:pt idx="552">
                  <c:v>42922</c:v>
                </c:pt>
                <c:pt idx="553">
                  <c:v>42923</c:v>
                </c:pt>
                <c:pt idx="554">
                  <c:v>42924</c:v>
                </c:pt>
                <c:pt idx="555">
                  <c:v>42925</c:v>
                </c:pt>
                <c:pt idx="556">
                  <c:v>42926</c:v>
                </c:pt>
                <c:pt idx="557">
                  <c:v>42927</c:v>
                </c:pt>
                <c:pt idx="558">
                  <c:v>42928</c:v>
                </c:pt>
                <c:pt idx="559">
                  <c:v>42929</c:v>
                </c:pt>
                <c:pt idx="560">
                  <c:v>42930</c:v>
                </c:pt>
                <c:pt idx="561">
                  <c:v>42931</c:v>
                </c:pt>
                <c:pt idx="562">
                  <c:v>42932</c:v>
                </c:pt>
                <c:pt idx="563">
                  <c:v>42933</c:v>
                </c:pt>
                <c:pt idx="564">
                  <c:v>42934</c:v>
                </c:pt>
                <c:pt idx="565">
                  <c:v>42935</c:v>
                </c:pt>
                <c:pt idx="566">
                  <c:v>42936</c:v>
                </c:pt>
                <c:pt idx="567">
                  <c:v>42937</c:v>
                </c:pt>
                <c:pt idx="568">
                  <c:v>42938</c:v>
                </c:pt>
                <c:pt idx="569">
                  <c:v>42939</c:v>
                </c:pt>
                <c:pt idx="570">
                  <c:v>42940</c:v>
                </c:pt>
                <c:pt idx="571">
                  <c:v>42941</c:v>
                </c:pt>
                <c:pt idx="572">
                  <c:v>42942</c:v>
                </c:pt>
                <c:pt idx="573">
                  <c:v>42943</c:v>
                </c:pt>
                <c:pt idx="574">
                  <c:v>42944</c:v>
                </c:pt>
                <c:pt idx="575">
                  <c:v>42945</c:v>
                </c:pt>
                <c:pt idx="576">
                  <c:v>42946</c:v>
                </c:pt>
                <c:pt idx="577">
                  <c:v>42947</c:v>
                </c:pt>
                <c:pt idx="578">
                  <c:v>42948</c:v>
                </c:pt>
                <c:pt idx="579">
                  <c:v>42949</c:v>
                </c:pt>
                <c:pt idx="580">
                  <c:v>42950</c:v>
                </c:pt>
                <c:pt idx="581">
                  <c:v>42951</c:v>
                </c:pt>
                <c:pt idx="582">
                  <c:v>42952</c:v>
                </c:pt>
                <c:pt idx="583">
                  <c:v>42953</c:v>
                </c:pt>
                <c:pt idx="584">
                  <c:v>42954</c:v>
                </c:pt>
                <c:pt idx="585">
                  <c:v>42955</c:v>
                </c:pt>
                <c:pt idx="586">
                  <c:v>42956</c:v>
                </c:pt>
                <c:pt idx="587">
                  <c:v>42957</c:v>
                </c:pt>
                <c:pt idx="588">
                  <c:v>42958</c:v>
                </c:pt>
                <c:pt idx="589">
                  <c:v>42959</c:v>
                </c:pt>
                <c:pt idx="590">
                  <c:v>42960</c:v>
                </c:pt>
                <c:pt idx="591">
                  <c:v>42961</c:v>
                </c:pt>
                <c:pt idx="592">
                  <c:v>42962</c:v>
                </c:pt>
                <c:pt idx="593">
                  <c:v>42963</c:v>
                </c:pt>
                <c:pt idx="594">
                  <c:v>42964</c:v>
                </c:pt>
                <c:pt idx="595">
                  <c:v>42965</c:v>
                </c:pt>
                <c:pt idx="596">
                  <c:v>42966</c:v>
                </c:pt>
                <c:pt idx="597">
                  <c:v>42967</c:v>
                </c:pt>
                <c:pt idx="598">
                  <c:v>42968</c:v>
                </c:pt>
                <c:pt idx="599">
                  <c:v>42969</c:v>
                </c:pt>
                <c:pt idx="600">
                  <c:v>42970</c:v>
                </c:pt>
                <c:pt idx="601">
                  <c:v>42971</c:v>
                </c:pt>
                <c:pt idx="602">
                  <c:v>42972</c:v>
                </c:pt>
                <c:pt idx="603">
                  <c:v>42973</c:v>
                </c:pt>
                <c:pt idx="604">
                  <c:v>42974</c:v>
                </c:pt>
                <c:pt idx="605">
                  <c:v>42975</c:v>
                </c:pt>
                <c:pt idx="606">
                  <c:v>42976</c:v>
                </c:pt>
                <c:pt idx="607">
                  <c:v>42977</c:v>
                </c:pt>
                <c:pt idx="608">
                  <c:v>42978</c:v>
                </c:pt>
                <c:pt idx="609">
                  <c:v>42979</c:v>
                </c:pt>
                <c:pt idx="610">
                  <c:v>42980</c:v>
                </c:pt>
                <c:pt idx="611">
                  <c:v>42981</c:v>
                </c:pt>
                <c:pt idx="612">
                  <c:v>42982</c:v>
                </c:pt>
                <c:pt idx="613">
                  <c:v>42983</c:v>
                </c:pt>
                <c:pt idx="614">
                  <c:v>42984</c:v>
                </c:pt>
                <c:pt idx="615">
                  <c:v>42985</c:v>
                </c:pt>
                <c:pt idx="616">
                  <c:v>42986</c:v>
                </c:pt>
                <c:pt idx="617">
                  <c:v>42987</c:v>
                </c:pt>
                <c:pt idx="618">
                  <c:v>42988</c:v>
                </c:pt>
                <c:pt idx="619">
                  <c:v>42989</c:v>
                </c:pt>
                <c:pt idx="620">
                  <c:v>42990</c:v>
                </c:pt>
                <c:pt idx="621">
                  <c:v>42991</c:v>
                </c:pt>
                <c:pt idx="622">
                  <c:v>42992</c:v>
                </c:pt>
                <c:pt idx="623">
                  <c:v>42993</c:v>
                </c:pt>
                <c:pt idx="624">
                  <c:v>42994</c:v>
                </c:pt>
                <c:pt idx="625">
                  <c:v>42995</c:v>
                </c:pt>
                <c:pt idx="626">
                  <c:v>42996</c:v>
                </c:pt>
                <c:pt idx="627">
                  <c:v>42997</c:v>
                </c:pt>
                <c:pt idx="628">
                  <c:v>42998</c:v>
                </c:pt>
                <c:pt idx="629">
                  <c:v>42999</c:v>
                </c:pt>
                <c:pt idx="630">
                  <c:v>43000</c:v>
                </c:pt>
                <c:pt idx="631">
                  <c:v>43001</c:v>
                </c:pt>
                <c:pt idx="632">
                  <c:v>43002</c:v>
                </c:pt>
                <c:pt idx="633">
                  <c:v>43003</c:v>
                </c:pt>
                <c:pt idx="634">
                  <c:v>43004</c:v>
                </c:pt>
                <c:pt idx="635">
                  <c:v>43005</c:v>
                </c:pt>
                <c:pt idx="636">
                  <c:v>43006</c:v>
                </c:pt>
                <c:pt idx="637">
                  <c:v>43007</c:v>
                </c:pt>
                <c:pt idx="638">
                  <c:v>43008</c:v>
                </c:pt>
                <c:pt idx="639">
                  <c:v>43009</c:v>
                </c:pt>
                <c:pt idx="640">
                  <c:v>43010</c:v>
                </c:pt>
                <c:pt idx="641">
                  <c:v>43011</c:v>
                </c:pt>
                <c:pt idx="642">
                  <c:v>43012</c:v>
                </c:pt>
                <c:pt idx="643">
                  <c:v>43013</c:v>
                </c:pt>
                <c:pt idx="644">
                  <c:v>43014</c:v>
                </c:pt>
                <c:pt idx="645">
                  <c:v>43015</c:v>
                </c:pt>
                <c:pt idx="646">
                  <c:v>43016</c:v>
                </c:pt>
                <c:pt idx="647">
                  <c:v>43017</c:v>
                </c:pt>
                <c:pt idx="648">
                  <c:v>43018</c:v>
                </c:pt>
                <c:pt idx="649">
                  <c:v>43019</c:v>
                </c:pt>
                <c:pt idx="650">
                  <c:v>43020</c:v>
                </c:pt>
                <c:pt idx="651">
                  <c:v>43021</c:v>
                </c:pt>
                <c:pt idx="652">
                  <c:v>43022</c:v>
                </c:pt>
                <c:pt idx="653">
                  <c:v>43023</c:v>
                </c:pt>
                <c:pt idx="654">
                  <c:v>43024</c:v>
                </c:pt>
                <c:pt idx="655">
                  <c:v>43025</c:v>
                </c:pt>
                <c:pt idx="656">
                  <c:v>43026</c:v>
                </c:pt>
                <c:pt idx="657">
                  <c:v>43027</c:v>
                </c:pt>
                <c:pt idx="658">
                  <c:v>43028</c:v>
                </c:pt>
                <c:pt idx="659">
                  <c:v>43029</c:v>
                </c:pt>
                <c:pt idx="660">
                  <c:v>43030</c:v>
                </c:pt>
                <c:pt idx="661">
                  <c:v>43031</c:v>
                </c:pt>
                <c:pt idx="662">
                  <c:v>43032</c:v>
                </c:pt>
                <c:pt idx="663">
                  <c:v>43033</c:v>
                </c:pt>
                <c:pt idx="664">
                  <c:v>43034</c:v>
                </c:pt>
                <c:pt idx="665">
                  <c:v>43035</c:v>
                </c:pt>
                <c:pt idx="666">
                  <c:v>43036</c:v>
                </c:pt>
                <c:pt idx="667">
                  <c:v>43037</c:v>
                </c:pt>
                <c:pt idx="668">
                  <c:v>43038</c:v>
                </c:pt>
                <c:pt idx="669">
                  <c:v>43039</c:v>
                </c:pt>
                <c:pt idx="670">
                  <c:v>43040</c:v>
                </c:pt>
                <c:pt idx="671">
                  <c:v>43041</c:v>
                </c:pt>
                <c:pt idx="672">
                  <c:v>43042</c:v>
                </c:pt>
                <c:pt idx="673">
                  <c:v>43043</c:v>
                </c:pt>
                <c:pt idx="674">
                  <c:v>43044</c:v>
                </c:pt>
                <c:pt idx="675">
                  <c:v>43045</c:v>
                </c:pt>
                <c:pt idx="676">
                  <c:v>43046</c:v>
                </c:pt>
                <c:pt idx="677">
                  <c:v>43047</c:v>
                </c:pt>
                <c:pt idx="678">
                  <c:v>43048</c:v>
                </c:pt>
                <c:pt idx="679">
                  <c:v>43049</c:v>
                </c:pt>
                <c:pt idx="680">
                  <c:v>43050</c:v>
                </c:pt>
                <c:pt idx="681">
                  <c:v>43051</c:v>
                </c:pt>
                <c:pt idx="682">
                  <c:v>43052</c:v>
                </c:pt>
                <c:pt idx="683">
                  <c:v>43053</c:v>
                </c:pt>
                <c:pt idx="684">
                  <c:v>43054</c:v>
                </c:pt>
                <c:pt idx="685">
                  <c:v>43055</c:v>
                </c:pt>
                <c:pt idx="686">
                  <c:v>43056</c:v>
                </c:pt>
                <c:pt idx="687">
                  <c:v>43057</c:v>
                </c:pt>
                <c:pt idx="688">
                  <c:v>43058</c:v>
                </c:pt>
                <c:pt idx="689">
                  <c:v>43059</c:v>
                </c:pt>
                <c:pt idx="690">
                  <c:v>43060</c:v>
                </c:pt>
                <c:pt idx="691">
                  <c:v>43061</c:v>
                </c:pt>
                <c:pt idx="692">
                  <c:v>43062</c:v>
                </c:pt>
                <c:pt idx="693">
                  <c:v>43063</c:v>
                </c:pt>
                <c:pt idx="694">
                  <c:v>43064</c:v>
                </c:pt>
                <c:pt idx="695">
                  <c:v>43065</c:v>
                </c:pt>
                <c:pt idx="696">
                  <c:v>43066</c:v>
                </c:pt>
                <c:pt idx="697">
                  <c:v>43067</c:v>
                </c:pt>
                <c:pt idx="698">
                  <c:v>43068</c:v>
                </c:pt>
                <c:pt idx="699">
                  <c:v>43069</c:v>
                </c:pt>
                <c:pt idx="700">
                  <c:v>43070</c:v>
                </c:pt>
                <c:pt idx="701">
                  <c:v>43071</c:v>
                </c:pt>
                <c:pt idx="702">
                  <c:v>43072</c:v>
                </c:pt>
                <c:pt idx="703">
                  <c:v>43073</c:v>
                </c:pt>
                <c:pt idx="704">
                  <c:v>43074</c:v>
                </c:pt>
                <c:pt idx="705">
                  <c:v>43075</c:v>
                </c:pt>
                <c:pt idx="706">
                  <c:v>43076</c:v>
                </c:pt>
                <c:pt idx="707">
                  <c:v>43077</c:v>
                </c:pt>
                <c:pt idx="708">
                  <c:v>43078</c:v>
                </c:pt>
                <c:pt idx="709">
                  <c:v>43079</c:v>
                </c:pt>
                <c:pt idx="710">
                  <c:v>43080</c:v>
                </c:pt>
                <c:pt idx="711">
                  <c:v>43081</c:v>
                </c:pt>
                <c:pt idx="712">
                  <c:v>43082</c:v>
                </c:pt>
                <c:pt idx="713">
                  <c:v>43083</c:v>
                </c:pt>
                <c:pt idx="714">
                  <c:v>43084</c:v>
                </c:pt>
                <c:pt idx="715">
                  <c:v>43085</c:v>
                </c:pt>
                <c:pt idx="716">
                  <c:v>43086</c:v>
                </c:pt>
                <c:pt idx="717">
                  <c:v>43087</c:v>
                </c:pt>
                <c:pt idx="718">
                  <c:v>43088</c:v>
                </c:pt>
                <c:pt idx="719">
                  <c:v>43089</c:v>
                </c:pt>
                <c:pt idx="720">
                  <c:v>43090</c:v>
                </c:pt>
                <c:pt idx="721">
                  <c:v>43091</c:v>
                </c:pt>
                <c:pt idx="722">
                  <c:v>43092</c:v>
                </c:pt>
                <c:pt idx="723">
                  <c:v>43093</c:v>
                </c:pt>
                <c:pt idx="724">
                  <c:v>43094</c:v>
                </c:pt>
                <c:pt idx="725">
                  <c:v>43095</c:v>
                </c:pt>
                <c:pt idx="726">
                  <c:v>43096</c:v>
                </c:pt>
                <c:pt idx="727">
                  <c:v>43097</c:v>
                </c:pt>
                <c:pt idx="728">
                  <c:v>43098</c:v>
                </c:pt>
                <c:pt idx="729">
                  <c:v>43099</c:v>
                </c:pt>
                <c:pt idx="730">
                  <c:v>43100</c:v>
                </c:pt>
                <c:pt idx="731">
                  <c:v>43101</c:v>
                </c:pt>
                <c:pt idx="732">
                  <c:v>43102</c:v>
                </c:pt>
                <c:pt idx="733">
                  <c:v>43103</c:v>
                </c:pt>
                <c:pt idx="734">
                  <c:v>43104</c:v>
                </c:pt>
                <c:pt idx="735">
                  <c:v>43105</c:v>
                </c:pt>
                <c:pt idx="736">
                  <c:v>43106</c:v>
                </c:pt>
                <c:pt idx="737">
                  <c:v>43107</c:v>
                </c:pt>
                <c:pt idx="738">
                  <c:v>43108</c:v>
                </c:pt>
                <c:pt idx="739">
                  <c:v>43109</c:v>
                </c:pt>
                <c:pt idx="740">
                  <c:v>43110</c:v>
                </c:pt>
                <c:pt idx="741">
                  <c:v>43111</c:v>
                </c:pt>
                <c:pt idx="742">
                  <c:v>43112</c:v>
                </c:pt>
                <c:pt idx="743">
                  <c:v>43113</c:v>
                </c:pt>
                <c:pt idx="744">
                  <c:v>43114</c:v>
                </c:pt>
                <c:pt idx="745">
                  <c:v>43115</c:v>
                </c:pt>
                <c:pt idx="746">
                  <c:v>43116</c:v>
                </c:pt>
                <c:pt idx="747">
                  <c:v>43117</c:v>
                </c:pt>
                <c:pt idx="748">
                  <c:v>43118</c:v>
                </c:pt>
                <c:pt idx="749">
                  <c:v>43119</c:v>
                </c:pt>
                <c:pt idx="750">
                  <c:v>43120</c:v>
                </c:pt>
                <c:pt idx="751">
                  <c:v>43121</c:v>
                </c:pt>
                <c:pt idx="752">
                  <c:v>43122</c:v>
                </c:pt>
                <c:pt idx="753">
                  <c:v>43123</c:v>
                </c:pt>
                <c:pt idx="754">
                  <c:v>43124</c:v>
                </c:pt>
                <c:pt idx="755">
                  <c:v>43125</c:v>
                </c:pt>
                <c:pt idx="756">
                  <c:v>43126</c:v>
                </c:pt>
                <c:pt idx="757">
                  <c:v>43127</c:v>
                </c:pt>
                <c:pt idx="758">
                  <c:v>43128</c:v>
                </c:pt>
                <c:pt idx="759">
                  <c:v>43129</c:v>
                </c:pt>
                <c:pt idx="760">
                  <c:v>43130</c:v>
                </c:pt>
                <c:pt idx="761">
                  <c:v>43131</c:v>
                </c:pt>
                <c:pt idx="762">
                  <c:v>43132</c:v>
                </c:pt>
                <c:pt idx="763">
                  <c:v>43133</c:v>
                </c:pt>
                <c:pt idx="764">
                  <c:v>43134</c:v>
                </c:pt>
                <c:pt idx="765">
                  <c:v>43135</c:v>
                </c:pt>
                <c:pt idx="766">
                  <c:v>43136</c:v>
                </c:pt>
                <c:pt idx="767">
                  <c:v>43137</c:v>
                </c:pt>
                <c:pt idx="768">
                  <c:v>43138</c:v>
                </c:pt>
                <c:pt idx="769">
                  <c:v>43139</c:v>
                </c:pt>
                <c:pt idx="770">
                  <c:v>43140</c:v>
                </c:pt>
                <c:pt idx="771">
                  <c:v>43141</c:v>
                </c:pt>
                <c:pt idx="772">
                  <c:v>43142</c:v>
                </c:pt>
                <c:pt idx="773">
                  <c:v>43143</c:v>
                </c:pt>
                <c:pt idx="774">
                  <c:v>43144</c:v>
                </c:pt>
                <c:pt idx="775">
                  <c:v>43145</c:v>
                </c:pt>
                <c:pt idx="776">
                  <c:v>43146</c:v>
                </c:pt>
                <c:pt idx="777">
                  <c:v>43147</c:v>
                </c:pt>
                <c:pt idx="778">
                  <c:v>43148</c:v>
                </c:pt>
                <c:pt idx="779">
                  <c:v>43149</c:v>
                </c:pt>
                <c:pt idx="780">
                  <c:v>43150</c:v>
                </c:pt>
                <c:pt idx="781">
                  <c:v>43151</c:v>
                </c:pt>
                <c:pt idx="782">
                  <c:v>43152</c:v>
                </c:pt>
                <c:pt idx="783">
                  <c:v>43153</c:v>
                </c:pt>
                <c:pt idx="784">
                  <c:v>43154</c:v>
                </c:pt>
                <c:pt idx="785">
                  <c:v>43155</c:v>
                </c:pt>
                <c:pt idx="786">
                  <c:v>43156</c:v>
                </c:pt>
                <c:pt idx="787">
                  <c:v>43157</c:v>
                </c:pt>
                <c:pt idx="788">
                  <c:v>43158</c:v>
                </c:pt>
                <c:pt idx="789">
                  <c:v>43159</c:v>
                </c:pt>
                <c:pt idx="790">
                  <c:v>43160</c:v>
                </c:pt>
                <c:pt idx="791">
                  <c:v>43161</c:v>
                </c:pt>
                <c:pt idx="792">
                  <c:v>43162</c:v>
                </c:pt>
                <c:pt idx="793">
                  <c:v>43163</c:v>
                </c:pt>
                <c:pt idx="794">
                  <c:v>43164</c:v>
                </c:pt>
                <c:pt idx="795">
                  <c:v>43165</c:v>
                </c:pt>
                <c:pt idx="796">
                  <c:v>43166</c:v>
                </c:pt>
                <c:pt idx="797">
                  <c:v>43167</c:v>
                </c:pt>
                <c:pt idx="798">
                  <c:v>43168</c:v>
                </c:pt>
                <c:pt idx="799">
                  <c:v>43169</c:v>
                </c:pt>
                <c:pt idx="800">
                  <c:v>43170</c:v>
                </c:pt>
                <c:pt idx="801">
                  <c:v>43171</c:v>
                </c:pt>
                <c:pt idx="802">
                  <c:v>43172</c:v>
                </c:pt>
                <c:pt idx="803">
                  <c:v>43173</c:v>
                </c:pt>
                <c:pt idx="804">
                  <c:v>43174</c:v>
                </c:pt>
                <c:pt idx="805">
                  <c:v>43175</c:v>
                </c:pt>
                <c:pt idx="806">
                  <c:v>43176</c:v>
                </c:pt>
                <c:pt idx="807">
                  <c:v>43177</c:v>
                </c:pt>
                <c:pt idx="808">
                  <c:v>43178</c:v>
                </c:pt>
                <c:pt idx="809">
                  <c:v>43179</c:v>
                </c:pt>
                <c:pt idx="810">
                  <c:v>43180</c:v>
                </c:pt>
                <c:pt idx="811">
                  <c:v>43181</c:v>
                </c:pt>
                <c:pt idx="812">
                  <c:v>43182</c:v>
                </c:pt>
                <c:pt idx="813">
                  <c:v>43183</c:v>
                </c:pt>
                <c:pt idx="814">
                  <c:v>43184</c:v>
                </c:pt>
                <c:pt idx="815">
                  <c:v>43185</c:v>
                </c:pt>
                <c:pt idx="816">
                  <c:v>43186</c:v>
                </c:pt>
                <c:pt idx="817">
                  <c:v>43187</c:v>
                </c:pt>
                <c:pt idx="818">
                  <c:v>43188</c:v>
                </c:pt>
                <c:pt idx="819">
                  <c:v>43189</c:v>
                </c:pt>
                <c:pt idx="820">
                  <c:v>43190</c:v>
                </c:pt>
                <c:pt idx="821">
                  <c:v>43191</c:v>
                </c:pt>
                <c:pt idx="822">
                  <c:v>43192</c:v>
                </c:pt>
                <c:pt idx="823">
                  <c:v>43193</c:v>
                </c:pt>
                <c:pt idx="824">
                  <c:v>43194</c:v>
                </c:pt>
                <c:pt idx="825">
                  <c:v>43195</c:v>
                </c:pt>
                <c:pt idx="826">
                  <c:v>43196</c:v>
                </c:pt>
                <c:pt idx="827">
                  <c:v>43197</c:v>
                </c:pt>
                <c:pt idx="828">
                  <c:v>43198</c:v>
                </c:pt>
                <c:pt idx="829">
                  <c:v>43199</c:v>
                </c:pt>
                <c:pt idx="830">
                  <c:v>43200</c:v>
                </c:pt>
                <c:pt idx="831">
                  <c:v>43201</c:v>
                </c:pt>
                <c:pt idx="832">
                  <c:v>43202</c:v>
                </c:pt>
                <c:pt idx="833">
                  <c:v>43203</c:v>
                </c:pt>
                <c:pt idx="834">
                  <c:v>43204</c:v>
                </c:pt>
                <c:pt idx="835">
                  <c:v>43205</c:v>
                </c:pt>
                <c:pt idx="836">
                  <c:v>43206</c:v>
                </c:pt>
                <c:pt idx="837">
                  <c:v>43207</c:v>
                </c:pt>
                <c:pt idx="838">
                  <c:v>43208</c:v>
                </c:pt>
                <c:pt idx="839">
                  <c:v>43209</c:v>
                </c:pt>
                <c:pt idx="840">
                  <c:v>43210</c:v>
                </c:pt>
                <c:pt idx="841">
                  <c:v>43211</c:v>
                </c:pt>
                <c:pt idx="842">
                  <c:v>43212</c:v>
                </c:pt>
                <c:pt idx="843">
                  <c:v>43213</c:v>
                </c:pt>
                <c:pt idx="844">
                  <c:v>43214</c:v>
                </c:pt>
                <c:pt idx="845">
                  <c:v>43215</c:v>
                </c:pt>
                <c:pt idx="846">
                  <c:v>43216</c:v>
                </c:pt>
                <c:pt idx="847">
                  <c:v>43217</c:v>
                </c:pt>
                <c:pt idx="848">
                  <c:v>43218</c:v>
                </c:pt>
                <c:pt idx="849">
                  <c:v>43219</c:v>
                </c:pt>
                <c:pt idx="850">
                  <c:v>43220</c:v>
                </c:pt>
                <c:pt idx="851">
                  <c:v>43221</c:v>
                </c:pt>
                <c:pt idx="852">
                  <c:v>43222</c:v>
                </c:pt>
                <c:pt idx="853">
                  <c:v>43223</c:v>
                </c:pt>
                <c:pt idx="854">
                  <c:v>43224</c:v>
                </c:pt>
                <c:pt idx="855">
                  <c:v>43225</c:v>
                </c:pt>
                <c:pt idx="856">
                  <c:v>43226</c:v>
                </c:pt>
                <c:pt idx="857">
                  <c:v>43227</c:v>
                </c:pt>
                <c:pt idx="858">
                  <c:v>43228</c:v>
                </c:pt>
                <c:pt idx="859">
                  <c:v>43229</c:v>
                </c:pt>
                <c:pt idx="860">
                  <c:v>43230</c:v>
                </c:pt>
                <c:pt idx="861">
                  <c:v>43231</c:v>
                </c:pt>
                <c:pt idx="862">
                  <c:v>43232</c:v>
                </c:pt>
                <c:pt idx="863">
                  <c:v>43233</c:v>
                </c:pt>
                <c:pt idx="864">
                  <c:v>43234</c:v>
                </c:pt>
                <c:pt idx="865">
                  <c:v>43235</c:v>
                </c:pt>
                <c:pt idx="866">
                  <c:v>43236</c:v>
                </c:pt>
                <c:pt idx="867">
                  <c:v>43237</c:v>
                </c:pt>
                <c:pt idx="868">
                  <c:v>43238</c:v>
                </c:pt>
                <c:pt idx="869">
                  <c:v>43239</c:v>
                </c:pt>
                <c:pt idx="870">
                  <c:v>43240</c:v>
                </c:pt>
                <c:pt idx="871">
                  <c:v>43241</c:v>
                </c:pt>
                <c:pt idx="872">
                  <c:v>43242</c:v>
                </c:pt>
                <c:pt idx="873">
                  <c:v>43243</c:v>
                </c:pt>
                <c:pt idx="874">
                  <c:v>43244</c:v>
                </c:pt>
                <c:pt idx="875">
                  <c:v>43245</c:v>
                </c:pt>
                <c:pt idx="876">
                  <c:v>43246</c:v>
                </c:pt>
                <c:pt idx="877">
                  <c:v>43247</c:v>
                </c:pt>
                <c:pt idx="878">
                  <c:v>43248</c:v>
                </c:pt>
                <c:pt idx="879">
                  <c:v>43249</c:v>
                </c:pt>
                <c:pt idx="880">
                  <c:v>43250</c:v>
                </c:pt>
                <c:pt idx="881">
                  <c:v>43251</c:v>
                </c:pt>
                <c:pt idx="882">
                  <c:v>43252</c:v>
                </c:pt>
                <c:pt idx="883">
                  <c:v>43253</c:v>
                </c:pt>
                <c:pt idx="884">
                  <c:v>43254</c:v>
                </c:pt>
                <c:pt idx="885">
                  <c:v>43255</c:v>
                </c:pt>
                <c:pt idx="886">
                  <c:v>43256</c:v>
                </c:pt>
                <c:pt idx="887">
                  <c:v>43257</c:v>
                </c:pt>
                <c:pt idx="888">
                  <c:v>43258</c:v>
                </c:pt>
                <c:pt idx="889">
                  <c:v>43259</c:v>
                </c:pt>
                <c:pt idx="890">
                  <c:v>43260</c:v>
                </c:pt>
                <c:pt idx="891">
                  <c:v>43261</c:v>
                </c:pt>
                <c:pt idx="892">
                  <c:v>43262</c:v>
                </c:pt>
                <c:pt idx="893">
                  <c:v>43263</c:v>
                </c:pt>
                <c:pt idx="894">
                  <c:v>43264</c:v>
                </c:pt>
                <c:pt idx="895">
                  <c:v>43265</c:v>
                </c:pt>
                <c:pt idx="896">
                  <c:v>43266</c:v>
                </c:pt>
                <c:pt idx="897">
                  <c:v>43267</c:v>
                </c:pt>
                <c:pt idx="898">
                  <c:v>43268</c:v>
                </c:pt>
                <c:pt idx="899">
                  <c:v>43269</c:v>
                </c:pt>
                <c:pt idx="900">
                  <c:v>43270</c:v>
                </c:pt>
                <c:pt idx="901">
                  <c:v>43271</c:v>
                </c:pt>
                <c:pt idx="902">
                  <c:v>43272</c:v>
                </c:pt>
                <c:pt idx="903">
                  <c:v>43273</c:v>
                </c:pt>
                <c:pt idx="904">
                  <c:v>43274</c:v>
                </c:pt>
                <c:pt idx="905">
                  <c:v>43275</c:v>
                </c:pt>
                <c:pt idx="906">
                  <c:v>43276</c:v>
                </c:pt>
                <c:pt idx="907">
                  <c:v>43277</c:v>
                </c:pt>
                <c:pt idx="908">
                  <c:v>43278</c:v>
                </c:pt>
                <c:pt idx="909">
                  <c:v>43279</c:v>
                </c:pt>
                <c:pt idx="910">
                  <c:v>43280</c:v>
                </c:pt>
                <c:pt idx="911">
                  <c:v>43281</c:v>
                </c:pt>
                <c:pt idx="912">
                  <c:v>43282</c:v>
                </c:pt>
                <c:pt idx="913">
                  <c:v>43283</c:v>
                </c:pt>
                <c:pt idx="914">
                  <c:v>43284</c:v>
                </c:pt>
                <c:pt idx="915">
                  <c:v>43285</c:v>
                </c:pt>
                <c:pt idx="916">
                  <c:v>43286</c:v>
                </c:pt>
                <c:pt idx="917">
                  <c:v>43287</c:v>
                </c:pt>
                <c:pt idx="918">
                  <c:v>43288</c:v>
                </c:pt>
                <c:pt idx="919">
                  <c:v>43289</c:v>
                </c:pt>
                <c:pt idx="920">
                  <c:v>43290</c:v>
                </c:pt>
                <c:pt idx="921">
                  <c:v>43291</c:v>
                </c:pt>
                <c:pt idx="922">
                  <c:v>43292</c:v>
                </c:pt>
                <c:pt idx="923">
                  <c:v>43293</c:v>
                </c:pt>
                <c:pt idx="924">
                  <c:v>43294</c:v>
                </c:pt>
                <c:pt idx="925">
                  <c:v>43295</c:v>
                </c:pt>
                <c:pt idx="926">
                  <c:v>43296</c:v>
                </c:pt>
                <c:pt idx="927">
                  <c:v>43297</c:v>
                </c:pt>
                <c:pt idx="928">
                  <c:v>43298</c:v>
                </c:pt>
                <c:pt idx="929">
                  <c:v>43299</c:v>
                </c:pt>
                <c:pt idx="930">
                  <c:v>43300</c:v>
                </c:pt>
                <c:pt idx="931">
                  <c:v>43301</c:v>
                </c:pt>
                <c:pt idx="932">
                  <c:v>43302</c:v>
                </c:pt>
                <c:pt idx="933">
                  <c:v>43303</c:v>
                </c:pt>
                <c:pt idx="934">
                  <c:v>43304</c:v>
                </c:pt>
                <c:pt idx="935">
                  <c:v>43305</c:v>
                </c:pt>
                <c:pt idx="936">
                  <c:v>43306</c:v>
                </c:pt>
                <c:pt idx="937">
                  <c:v>43307</c:v>
                </c:pt>
                <c:pt idx="938">
                  <c:v>43308</c:v>
                </c:pt>
                <c:pt idx="939">
                  <c:v>43309</c:v>
                </c:pt>
                <c:pt idx="940">
                  <c:v>43310</c:v>
                </c:pt>
                <c:pt idx="941">
                  <c:v>43311</c:v>
                </c:pt>
                <c:pt idx="942">
                  <c:v>43312</c:v>
                </c:pt>
                <c:pt idx="943">
                  <c:v>43313</c:v>
                </c:pt>
                <c:pt idx="944">
                  <c:v>43314</c:v>
                </c:pt>
                <c:pt idx="945">
                  <c:v>43315</c:v>
                </c:pt>
                <c:pt idx="946">
                  <c:v>43316</c:v>
                </c:pt>
                <c:pt idx="947">
                  <c:v>43317</c:v>
                </c:pt>
                <c:pt idx="948">
                  <c:v>43318</c:v>
                </c:pt>
                <c:pt idx="949">
                  <c:v>43319</c:v>
                </c:pt>
                <c:pt idx="950">
                  <c:v>43320</c:v>
                </c:pt>
                <c:pt idx="951">
                  <c:v>43321</c:v>
                </c:pt>
                <c:pt idx="952">
                  <c:v>43322</c:v>
                </c:pt>
                <c:pt idx="953">
                  <c:v>43323</c:v>
                </c:pt>
                <c:pt idx="954">
                  <c:v>43324</c:v>
                </c:pt>
                <c:pt idx="955">
                  <c:v>43325</c:v>
                </c:pt>
                <c:pt idx="956">
                  <c:v>43326</c:v>
                </c:pt>
                <c:pt idx="957">
                  <c:v>43327</c:v>
                </c:pt>
                <c:pt idx="958">
                  <c:v>43328</c:v>
                </c:pt>
                <c:pt idx="959">
                  <c:v>43329</c:v>
                </c:pt>
                <c:pt idx="960">
                  <c:v>43330</c:v>
                </c:pt>
                <c:pt idx="961">
                  <c:v>43331</c:v>
                </c:pt>
                <c:pt idx="962">
                  <c:v>43332</c:v>
                </c:pt>
                <c:pt idx="963">
                  <c:v>43333</c:v>
                </c:pt>
                <c:pt idx="964">
                  <c:v>43334</c:v>
                </c:pt>
                <c:pt idx="965">
                  <c:v>43335</c:v>
                </c:pt>
                <c:pt idx="966">
                  <c:v>43336</c:v>
                </c:pt>
                <c:pt idx="967">
                  <c:v>43337</c:v>
                </c:pt>
                <c:pt idx="968">
                  <c:v>43338</c:v>
                </c:pt>
                <c:pt idx="969">
                  <c:v>43339</c:v>
                </c:pt>
                <c:pt idx="970">
                  <c:v>43340</c:v>
                </c:pt>
                <c:pt idx="971">
                  <c:v>43341</c:v>
                </c:pt>
                <c:pt idx="972">
                  <c:v>43342</c:v>
                </c:pt>
                <c:pt idx="973">
                  <c:v>43343</c:v>
                </c:pt>
                <c:pt idx="974">
                  <c:v>43344</c:v>
                </c:pt>
                <c:pt idx="975">
                  <c:v>43345</c:v>
                </c:pt>
                <c:pt idx="976">
                  <c:v>43346</c:v>
                </c:pt>
                <c:pt idx="977">
                  <c:v>43347</c:v>
                </c:pt>
                <c:pt idx="978">
                  <c:v>43348</c:v>
                </c:pt>
                <c:pt idx="979">
                  <c:v>43349</c:v>
                </c:pt>
                <c:pt idx="980">
                  <c:v>43350</c:v>
                </c:pt>
                <c:pt idx="981">
                  <c:v>43351</c:v>
                </c:pt>
                <c:pt idx="982">
                  <c:v>43352</c:v>
                </c:pt>
                <c:pt idx="983">
                  <c:v>43353</c:v>
                </c:pt>
                <c:pt idx="984">
                  <c:v>43354</c:v>
                </c:pt>
                <c:pt idx="985">
                  <c:v>43355</c:v>
                </c:pt>
                <c:pt idx="986">
                  <c:v>43356</c:v>
                </c:pt>
                <c:pt idx="987">
                  <c:v>43357</c:v>
                </c:pt>
                <c:pt idx="988">
                  <c:v>43358</c:v>
                </c:pt>
                <c:pt idx="989">
                  <c:v>43359</c:v>
                </c:pt>
                <c:pt idx="990">
                  <c:v>43360</c:v>
                </c:pt>
                <c:pt idx="991">
                  <c:v>43361</c:v>
                </c:pt>
                <c:pt idx="992">
                  <c:v>43362</c:v>
                </c:pt>
                <c:pt idx="993">
                  <c:v>43363</c:v>
                </c:pt>
                <c:pt idx="994">
                  <c:v>43364</c:v>
                </c:pt>
                <c:pt idx="995">
                  <c:v>43365</c:v>
                </c:pt>
                <c:pt idx="996">
                  <c:v>43366</c:v>
                </c:pt>
                <c:pt idx="997">
                  <c:v>43367</c:v>
                </c:pt>
                <c:pt idx="998">
                  <c:v>43368</c:v>
                </c:pt>
                <c:pt idx="999">
                  <c:v>43369</c:v>
                </c:pt>
                <c:pt idx="1000">
                  <c:v>43370</c:v>
                </c:pt>
                <c:pt idx="1001">
                  <c:v>43371</c:v>
                </c:pt>
                <c:pt idx="1002">
                  <c:v>43372</c:v>
                </c:pt>
                <c:pt idx="1003">
                  <c:v>43373</c:v>
                </c:pt>
                <c:pt idx="1004">
                  <c:v>43374</c:v>
                </c:pt>
                <c:pt idx="1005">
                  <c:v>43375</c:v>
                </c:pt>
                <c:pt idx="1006">
                  <c:v>43376</c:v>
                </c:pt>
                <c:pt idx="1007">
                  <c:v>43377</c:v>
                </c:pt>
                <c:pt idx="1008">
                  <c:v>43378</c:v>
                </c:pt>
                <c:pt idx="1009">
                  <c:v>43379</c:v>
                </c:pt>
                <c:pt idx="1010">
                  <c:v>43380</c:v>
                </c:pt>
                <c:pt idx="1011">
                  <c:v>43381</c:v>
                </c:pt>
                <c:pt idx="1012">
                  <c:v>43382</c:v>
                </c:pt>
                <c:pt idx="1013">
                  <c:v>43383</c:v>
                </c:pt>
                <c:pt idx="1014">
                  <c:v>43384</c:v>
                </c:pt>
                <c:pt idx="1015">
                  <c:v>43385</c:v>
                </c:pt>
                <c:pt idx="1016">
                  <c:v>43386</c:v>
                </c:pt>
                <c:pt idx="1017">
                  <c:v>43387</c:v>
                </c:pt>
                <c:pt idx="1018">
                  <c:v>43388</c:v>
                </c:pt>
                <c:pt idx="1019">
                  <c:v>43389</c:v>
                </c:pt>
                <c:pt idx="1020">
                  <c:v>43390</c:v>
                </c:pt>
                <c:pt idx="1021">
                  <c:v>43391</c:v>
                </c:pt>
                <c:pt idx="1022">
                  <c:v>43392</c:v>
                </c:pt>
                <c:pt idx="1023">
                  <c:v>43393</c:v>
                </c:pt>
                <c:pt idx="1024">
                  <c:v>43394</c:v>
                </c:pt>
                <c:pt idx="1025">
                  <c:v>43395</c:v>
                </c:pt>
                <c:pt idx="1026">
                  <c:v>43396</c:v>
                </c:pt>
                <c:pt idx="1027">
                  <c:v>43397</c:v>
                </c:pt>
                <c:pt idx="1028">
                  <c:v>43398</c:v>
                </c:pt>
                <c:pt idx="1029">
                  <c:v>43399</c:v>
                </c:pt>
                <c:pt idx="1030">
                  <c:v>43400</c:v>
                </c:pt>
                <c:pt idx="1031">
                  <c:v>43401</c:v>
                </c:pt>
                <c:pt idx="1032">
                  <c:v>43402</c:v>
                </c:pt>
                <c:pt idx="1033">
                  <c:v>43403</c:v>
                </c:pt>
                <c:pt idx="1034">
                  <c:v>43404</c:v>
                </c:pt>
                <c:pt idx="1035">
                  <c:v>43405</c:v>
                </c:pt>
                <c:pt idx="1036">
                  <c:v>43406</c:v>
                </c:pt>
                <c:pt idx="1037">
                  <c:v>43407</c:v>
                </c:pt>
                <c:pt idx="1038">
                  <c:v>43408</c:v>
                </c:pt>
                <c:pt idx="1039">
                  <c:v>43409</c:v>
                </c:pt>
                <c:pt idx="1040">
                  <c:v>43410</c:v>
                </c:pt>
                <c:pt idx="1041">
                  <c:v>43411</c:v>
                </c:pt>
                <c:pt idx="1042">
                  <c:v>43412</c:v>
                </c:pt>
                <c:pt idx="1043">
                  <c:v>43413</c:v>
                </c:pt>
                <c:pt idx="1044">
                  <c:v>43414</c:v>
                </c:pt>
                <c:pt idx="1045">
                  <c:v>43415</c:v>
                </c:pt>
                <c:pt idx="1046">
                  <c:v>43416</c:v>
                </c:pt>
                <c:pt idx="1047">
                  <c:v>43417</c:v>
                </c:pt>
                <c:pt idx="1048">
                  <c:v>43418</c:v>
                </c:pt>
                <c:pt idx="1049">
                  <c:v>43419</c:v>
                </c:pt>
                <c:pt idx="1050">
                  <c:v>43420</c:v>
                </c:pt>
                <c:pt idx="1051">
                  <c:v>43421</c:v>
                </c:pt>
                <c:pt idx="1052">
                  <c:v>43422</c:v>
                </c:pt>
                <c:pt idx="1053">
                  <c:v>43423</c:v>
                </c:pt>
                <c:pt idx="1054">
                  <c:v>43424</c:v>
                </c:pt>
                <c:pt idx="1055">
                  <c:v>43425</c:v>
                </c:pt>
                <c:pt idx="1056">
                  <c:v>43426</c:v>
                </c:pt>
                <c:pt idx="1057">
                  <c:v>43427</c:v>
                </c:pt>
                <c:pt idx="1058">
                  <c:v>43428</c:v>
                </c:pt>
                <c:pt idx="1059">
                  <c:v>43429</c:v>
                </c:pt>
                <c:pt idx="1060">
                  <c:v>43430</c:v>
                </c:pt>
                <c:pt idx="1061">
                  <c:v>43431</c:v>
                </c:pt>
                <c:pt idx="1062">
                  <c:v>43432</c:v>
                </c:pt>
                <c:pt idx="1063">
                  <c:v>43433</c:v>
                </c:pt>
                <c:pt idx="1064">
                  <c:v>43434</c:v>
                </c:pt>
                <c:pt idx="1065">
                  <c:v>43435</c:v>
                </c:pt>
                <c:pt idx="1066">
                  <c:v>43436</c:v>
                </c:pt>
                <c:pt idx="1067">
                  <c:v>43437</c:v>
                </c:pt>
                <c:pt idx="1068">
                  <c:v>43438</c:v>
                </c:pt>
                <c:pt idx="1069">
                  <c:v>43439</c:v>
                </c:pt>
                <c:pt idx="1070">
                  <c:v>43440</c:v>
                </c:pt>
                <c:pt idx="1071">
                  <c:v>43441</c:v>
                </c:pt>
                <c:pt idx="1072">
                  <c:v>43442</c:v>
                </c:pt>
                <c:pt idx="1073">
                  <c:v>43443</c:v>
                </c:pt>
                <c:pt idx="1074">
                  <c:v>43444</c:v>
                </c:pt>
                <c:pt idx="1075">
                  <c:v>43445</c:v>
                </c:pt>
                <c:pt idx="1076">
                  <c:v>43446</c:v>
                </c:pt>
                <c:pt idx="1077">
                  <c:v>43447</c:v>
                </c:pt>
                <c:pt idx="1078">
                  <c:v>43448</c:v>
                </c:pt>
                <c:pt idx="1079">
                  <c:v>43449</c:v>
                </c:pt>
                <c:pt idx="1080">
                  <c:v>43450</c:v>
                </c:pt>
                <c:pt idx="1081">
                  <c:v>43451</c:v>
                </c:pt>
                <c:pt idx="1082">
                  <c:v>43452</c:v>
                </c:pt>
                <c:pt idx="1083">
                  <c:v>43453</c:v>
                </c:pt>
                <c:pt idx="1084">
                  <c:v>43454</c:v>
                </c:pt>
                <c:pt idx="1085">
                  <c:v>43455</c:v>
                </c:pt>
                <c:pt idx="1086">
                  <c:v>43456</c:v>
                </c:pt>
                <c:pt idx="1087">
                  <c:v>43457</c:v>
                </c:pt>
                <c:pt idx="1088">
                  <c:v>43458</c:v>
                </c:pt>
                <c:pt idx="1089">
                  <c:v>43459</c:v>
                </c:pt>
                <c:pt idx="1090">
                  <c:v>43460</c:v>
                </c:pt>
                <c:pt idx="1091">
                  <c:v>43461</c:v>
                </c:pt>
                <c:pt idx="1092">
                  <c:v>43462</c:v>
                </c:pt>
                <c:pt idx="1093">
                  <c:v>43463</c:v>
                </c:pt>
                <c:pt idx="1094">
                  <c:v>43464</c:v>
                </c:pt>
                <c:pt idx="1095">
                  <c:v>43465</c:v>
                </c:pt>
                <c:pt idx="1096">
                  <c:v>43466</c:v>
                </c:pt>
                <c:pt idx="1097">
                  <c:v>43467</c:v>
                </c:pt>
                <c:pt idx="1098">
                  <c:v>43468</c:v>
                </c:pt>
                <c:pt idx="1099">
                  <c:v>43469</c:v>
                </c:pt>
                <c:pt idx="1100">
                  <c:v>43470</c:v>
                </c:pt>
                <c:pt idx="1101">
                  <c:v>43471</c:v>
                </c:pt>
                <c:pt idx="1102">
                  <c:v>43472</c:v>
                </c:pt>
                <c:pt idx="1103">
                  <c:v>43473</c:v>
                </c:pt>
                <c:pt idx="1104">
                  <c:v>43474</c:v>
                </c:pt>
                <c:pt idx="1105">
                  <c:v>43475</c:v>
                </c:pt>
                <c:pt idx="1106">
                  <c:v>43476</c:v>
                </c:pt>
                <c:pt idx="1107">
                  <c:v>43477</c:v>
                </c:pt>
                <c:pt idx="1108">
                  <c:v>43478</c:v>
                </c:pt>
                <c:pt idx="1109">
                  <c:v>43479</c:v>
                </c:pt>
                <c:pt idx="1110">
                  <c:v>43480</c:v>
                </c:pt>
                <c:pt idx="1111">
                  <c:v>43481</c:v>
                </c:pt>
                <c:pt idx="1112">
                  <c:v>43482</c:v>
                </c:pt>
                <c:pt idx="1113">
                  <c:v>43483</c:v>
                </c:pt>
                <c:pt idx="1114">
                  <c:v>43484</c:v>
                </c:pt>
                <c:pt idx="1115">
                  <c:v>43485</c:v>
                </c:pt>
                <c:pt idx="1116">
                  <c:v>43486</c:v>
                </c:pt>
                <c:pt idx="1117">
                  <c:v>43487</c:v>
                </c:pt>
                <c:pt idx="1118">
                  <c:v>43488</c:v>
                </c:pt>
                <c:pt idx="1119">
                  <c:v>43489</c:v>
                </c:pt>
                <c:pt idx="1120">
                  <c:v>43490</c:v>
                </c:pt>
                <c:pt idx="1121">
                  <c:v>43491</c:v>
                </c:pt>
                <c:pt idx="1122">
                  <c:v>43492</c:v>
                </c:pt>
                <c:pt idx="1123">
                  <c:v>43493</c:v>
                </c:pt>
                <c:pt idx="1124">
                  <c:v>43494</c:v>
                </c:pt>
                <c:pt idx="1125">
                  <c:v>43495</c:v>
                </c:pt>
                <c:pt idx="1126">
                  <c:v>43496</c:v>
                </c:pt>
                <c:pt idx="1127">
                  <c:v>43497</c:v>
                </c:pt>
                <c:pt idx="1128">
                  <c:v>43498</c:v>
                </c:pt>
                <c:pt idx="1129">
                  <c:v>43499</c:v>
                </c:pt>
                <c:pt idx="1130">
                  <c:v>43500</c:v>
                </c:pt>
                <c:pt idx="1131">
                  <c:v>43501</c:v>
                </c:pt>
                <c:pt idx="1132">
                  <c:v>43502</c:v>
                </c:pt>
                <c:pt idx="1133">
                  <c:v>43503</c:v>
                </c:pt>
                <c:pt idx="1134">
                  <c:v>43504</c:v>
                </c:pt>
                <c:pt idx="1135">
                  <c:v>43505</c:v>
                </c:pt>
                <c:pt idx="1136">
                  <c:v>43506</c:v>
                </c:pt>
                <c:pt idx="1137">
                  <c:v>43507</c:v>
                </c:pt>
                <c:pt idx="1138">
                  <c:v>43508</c:v>
                </c:pt>
                <c:pt idx="1139">
                  <c:v>43509</c:v>
                </c:pt>
                <c:pt idx="1140">
                  <c:v>43510</c:v>
                </c:pt>
                <c:pt idx="1141">
                  <c:v>43511</c:v>
                </c:pt>
                <c:pt idx="1142">
                  <c:v>43512</c:v>
                </c:pt>
                <c:pt idx="1143">
                  <c:v>43513</c:v>
                </c:pt>
                <c:pt idx="1144">
                  <c:v>43514</c:v>
                </c:pt>
                <c:pt idx="1145">
                  <c:v>43515</c:v>
                </c:pt>
                <c:pt idx="1146">
                  <c:v>43516</c:v>
                </c:pt>
                <c:pt idx="1147">
                  <c:v>43517</c:v>
                </c:pt>
                <c:pt idx="1148">
                  <c:v>43518</c:v>
                </c:pt>
                <c:pt idx="1149">
                  <c:v>43519</c:v>
                </c:pt>
                <c:pt idx="1150">
                  <c:v>43520</c:v>
                </c:pt>
                <c:pt idx="1151">
                  <c:v>43521</c:v>
                </c:pt>
                <c:pt idx="1152">
                  <c:v>43522</c:v>
                </c:pt>
                <c:pt idx="1153">
                  <c:v>43523</c:v>
                </c:pt>
                <c:pt idx="1154">
                  <c:v>43524</c:v>
                </c:pt>
                <c:pt idx="1155">
                  <c:v>43525</c:v>
                </c:pt>
                <c:pt idx="1156">
                  <c:v>43526</c:v>
                </c:pt>
                <c:pt idx="1157">
                  <c:v>43527</c:v>
                </c:pt>
                <c:pt idx="1158">
                  <c:v>43528</c:v>
                </c:pt>
                <c:pt idx="1159">
                  <c:v>43529</c:v>
                </c:pt>
                <c:pt idx="1160">
                  <c:v>43530</c:v>
                </c:pt>
                <c:pt idx="1161">
                  <c:v>43531</c:v>
                </c:pt>
                <c:pt idx="1162">
                  <c:v>43532</c:v>
                </c:pt>
                <c:pt idx="1163">
                  <c:v>43533</c:v>
                </c:pt>
                <c:pt idx="1164">
                  <c:v>43534</c:v>
                </c:pt>
                <c:pt idx="1165">
                  <c:v>43535</c:v>
                </c:pt>
                <c:pt idx="1166">
                  <c:v>43536</c:v>
                </c:pt>
                <c:pt idx="1167">
                  <c:v>43537</c:v>
                </c:pt>
                <c:pt idx="1168">
                  <c:v>43538</c:v>
                </c:pt>
                <c:pt idx="1169">
                  <c:v>43539</c:v>
                </c:pt>
                <c:pt idx="1170">
                  <c:v>43540</c:v>
                </c:pt>
                <c:pt idx="1171">
                  <c:v>43541</c:v>
                </c:pt>
                <c:pt idx="1172">
                  <c:v>43542</c:v>
                </c:pt>
                <c:pt idx="1173">
                  <c:v>43543</c:v>
                </c:pt>
                <c:pt idx="1174">
                  <c:v>43544</c:v>
                </c:pt>
                <c:pt idx="1175">
                  <c:v>43545</c:v>
                </c:pt>
                <c:pt idx="1176">
                  <c:v>43546</c:v>
                </c:pt>
                <c:pt idx="1177">
                  <c:v>43547</c:v>
                </c:pt>
                <c:pt idx="1178">
                  <c:v>43548</c:v>
                </c:pt>
                <c:pt idx="1179">
                  <c:v>43549</c:v>
                </c:pt>
                <c:pt idx="1180">
                  <c:v>43550</c:v>
                </c:pt>
                <c:pt idx="1181">
                  <c:v>43551</c:v>
                </c:pt>
                <c:pt idx="1182">
                  <c:v>43552</c:v>
                </c:pt>
                <c:pt idx="1183">
                  <c:v>43553</c:v>
                </c:pt>
                <c:pt idx="1184">
                  <c:v>43554</c:v>
                </c:pt>
                <c:pt idx="1185">
                  <c:v>43555</c:v>
                </c:pt>
                <c:pt idx="1186">
                  <c:v>43556</c:v>
                </c:pt>
                <c:pt idx="1187">
                  <c:v>43557</c:v>
                </c:pt>
                <c:pt idx="1188">
                  <c:v>43558</c:v>
                </c:pt>
                <c:pt idx="1189">
                  <c:v>43559</c:v>
                </c:pt>
                <c:pt idx="1190">
                  <c:v>43560</c:v>
                </c:pt>
                <c:pt idx="1191">
                  <c:v>43561</c:v>
                </c:pt>
                <c:pt idx="1192">
                  <c:v>43562</c:v>
                </c:pt>
                <c:pt idx="1193">
                  <c:v>43563</c:v>
                </c:pt>
                <c:pt idx="1194">
                  <c:v>43564</c:v>
                </c:pt>
                <c:pt idx="1195">
                  <c:v>43565</c:v>
                </c:pt>
                <c:pt idx="1196">
                  <c:v>43566</c:v>
                </c:pt>
                <c:pt idx="1197">
                  <c:v>43567</c:v>
                </c:pt>
                <c:pt idx="1198">
                  <c:v>43568</c:v>
                </c:pt>
                <c:pt idx="1199">
                  <c:v>43569</c:v>
                </c:pt>
                <c:pt idx="1200">
                  <c:v>43570</c:v>
                </c:pt>
                <c:pt idx="1201">
                  <c:v>43571</c:v>
                </c:pt>
                <c:pt idx="1202">
                  <c:v>43572</c:v>
                </c:pt>
                <c:pt idx="1203">
                  <c:v>43573</c:v>
                </c:pt>
                <c:pt idx="1204">
                  <c:v>43574</c:v>
                </c:pt>
                <c:pt idx="1205">
                  <c:v>43575</c:v>
                </c:pt>
                <c:pt idx="1206">
                  <c:v>43576</c:v>
                </c:pt>
                <c:pt idx="1207">
                  <c:v>43577</c:v>
                </c:pt>
                <c:pt idx="1208">
                  <c:v>43578</c:v>
                </c:pt>
                <c:pt idx="1209">
                  <c:v>43579</c:v>
                </c:pt>
                <c:pt idx="1210">
                  <c:v>43580</c:v>
                </c:pt>
                <c:pt idx="1211">
                  <c:v>43581</c:v>
                </c:pt>
                <c:pt idx="1212">
                  <c:v>43582</c:v>
                </c:pt>
                <c:pt idx="1213">
                  <c:v>43583</c:v>
                </c:pt>
                <c:pt idx="1214">
                  <c:v>43584</c:v>
                </c:pt>
                <c:pt idx="1215">
                  <c:v>43585</c:v>
                </c:pt>
                <c:pt idx="1216">
                  <c:v>43586</c:v>
                </c:pt>
                <c:pt idx="1217">
                  <c:v>43587</c:v>
                </c:pt>
                <c:pt idx="1218">
                  <c:v>43588</c:v>
                </c:pt>
                <c:pt idx="1219">
                  <c:v>43589</c:v>
                </c:pt>
                <c:pt idx="1220">
                  <c:v>43590</c:v>
                </c:pt>
                <c:pt idx="1221">
                  <c:v>43591</c:v>
                </c:pt>
                <c:pt idx="1222">
                  <c:v>43592</c:v>
                </c:pt>
                <c:pt idx="1223">
                  <c:v>43593</c:v>
                </c:pt>
                <c:pt idx="1224">
                  <c:v>43594</c:v>
                </c:pt>
                <c:pt idx="1225">
                  <c:v>43595</c:v>
                </c:pt>
                <c:pt idx="1226">
                  <c:v>43596</c:v>
                </c:pt>
                <c:pt idx="1227">
                  <c:v>43597</c:v>
                </c:pt>
                <c:pt idx="1228">
                  <c:v>43598</c:v>
                </c:pt>
                <c:pt idx="1229">
                  <c:v>43599</c:v>
                </c:pt>
                <c:pt idx="1230">
                  <c:v>43600</c:v>
                </c:pt>
                <c:pt idx="1231">
                  <c:v>43601</c:v>
                </c:pt>
                <c:pt idx="1232">
                  <c:v>43602</c:v>
                </c:pt>
                <c:pt idx="1233">
                  <c:v>43603</c:v>
                </c:pt>
                <c:pt idx="1234">
                  <c:v>43604</c:v>
                </c:pt>
                <c:pt idx="1235">
                  <c:v>43605</c:v>
                </c:pt>
                <c:pt idx="1236">
                  <c:v>43606</c:v>
                </c:pt>
                <c:pt idx="1237">
                  <c:v>43607</c:v>
                </c:pt>
                <c:pt idx="1238">
                  <c:v>43608</c:v>
                </c:pt>
                <c:pt idx="1239">
                  <c:v>43609</c:v>
                </c:pt>
                <c:pt idx="1240">
                  <c:v>43610</c:v>
                </c:pt>
                <c:pt idx="1241">
                  <c:v>43611</c:v>
                </c:pt>
                <c:pt idx="1242">
                  <c:v>43612</c:v>
                </c:pt>
                <c:pt idx="1243">
                  <c:v>43613</c:v>
                </c:pt>
                <c:pt idx="1244">
                  <c:v>43614</c:v>
                </c:pt>
                <c:pt idx="1245">
                  <c:v>43615</c:v>
                </c:pt>
                <c:pt idx="1246">
                  <c:v>43616</c:v>
                </c:pt>
                <c:pt idx="1247">
                  <c:v>43617</c:v>
                </c:pt>
                <c:pt idx="1248">
                  <c:v>43618</c:v>
                </c:pt>
                <c:pt idx="1249">
                  <c:v>43619</c:v>
                </c:pt>
                <c:pt idx="1250">
                  <c:v>43620</c:v>
                </c:pt>
                <c:pt idx="1251">
                  <c:v>43621</c:v>
                </c:pt>
                <c:pt idx="1252">
                  <c:v>43622</c:v>
                </c:pt>
                <c:pt idx="1253">
                  <c:v>43623</c:v>
                </c:pt>
                <c:pt idx="1254">
                  <c:v>43624</c:v>
                </c:pt>
                <c:pt idx="1255">
                  <c:v>43625</c:v>
                </c:pt>
                <c:pt idx="1256">
                  <c:v>43626</c:v>
                </c:pt>
                <c:pt idx="1257">
                  <c:v>43627</c:v>
                </c:pt>
                <c:pt idx="1258">
                  <c:v>43628</c:v>
                </c:pt>
                <c:pt idx="1259">
                  <c:v>43629</c:v>
                </c:pt>
                <c:pt idx="1260">
                  <c:v>43630</c:v>
                </c:pt>
                <c:pt idx="1261">
                  <c:v>43631</c:v>
                </c:pt>
                <c:pt idx="1262">
                  <c:v>43632</c:v>
                </c:pt>
                <c:pt idx="1263">
                  <c:v>43633</c:v>
                </c:pt>
                <c:pt idx="1264">
                  <c:v>43634</c:v>
                </c:pt>
                <c:pt idx="1265">
                  <c:v>43635</c:v>
                </c:pt>
                <c:pt idx="1266">
                  <c:v>43636</c:v>
                </c:pt>
                <c:pt idx="1267">
                  <c:v>43637</c:v>
                </c:pt>
                <c:pt idx="1268">
                  <c:v>43638</c:v>
                </c:pt>
                <c:pt idx="1269">
                  <c:v>43639</c:v>
                </c:pt>
                <c:pt idx="1270">
                  <c:v>43640</c:v>
                </c:pt>
                <c:pt idx="1271">
                  <c:v>43641</c:v>
                </c:pt>
                <c:pt idx="1272">
                  <c:v>43642</c:v>
                </c:pt>
                <c:pt idx="1273">
                  <c:v>43643</c:v>
                </c:pt>
                <c:pt idx="1274">
                  <c:v>43644</c:v>
                </c:pt>
                <c:pt idx="1275">
                  <c:v>43645</c:v>
                </c:pt>
                <c:pt idx="1276">
                  <c:v>43646</c:v>
                </c:pt>
                <c:pt idx="1277">
                  <c:v>43647</c:v>
                </c:pt>
                <c:pt idx="1278">
                  <c:v>43648</c:v>
                </c:pt>
                <c:pt idx="1279">
                  <c:v>43649</c:v>
                </c:pt>
                <c:pt idx="1280">
                  <c:v>43650</c:v>
                </c:pt>
                <c:pt idx="1281">
                  <c:v>43651</c:v>
                </c:pt>
                <c:pt idx="1282">
                  <c:v>43652</c:v>
                </c:pt>
                <c:pt idx="1283">
                  <c:v>43653</c:v>
                </c:pt>
                <c:pt idx="1284">
                  <c:v>43654</c:v>
                </c:pt>
                <c:pt idx="1285">
                  <c:v>43655</c:v>
                </c:pt>
                <c:pt idx="1286">
                  <c:v>43656</c:v>
                </c:pt>
                <c:pt idx="1287">
                  <c:v>43657</c:v>
                </c:pt>
                <c:pt idx="1288">
                  <c:v>43658</c:v>
                </c:pt>
                <c:pt idx="1289">
                  <c:v>43659</c:v>
                </c:pt>
                <c:pt idx="1290">
                  <c:v>43660</c:v>
                </c:pt>
                <c:pt idx="1291">
                  <c:v>43661</c:v>
                </c:pt>
                <c:pt idx="1292">
                  <c:v>43662</c:v>
                </c:pt>
                <c:pt idx="1293">
                  <c:v>43663</c:v>
                </c:pt>
                <c:pt idx="1294">
                  <c:v>43664</c:v>
                </c:pt>
                <c:pt idx="1295">
                  <c:v>43665</c:v>
                </c:pt>
                <c:pt idx="1296">
                  <c:v>43666</c:v>
                </c:pt>
                <c:pt idx="1297">
                  <c:v>43667</c:v>
                </c:pt>
                <c:pt idx="1298">
                  <c:v>43668</c:v>
                </c:pt>
                <c:pt idx="1299">
                  <c:v>43669</c:v>
                </c:pt>
                <c:pt idx="1300">
                  <c:v>43670</c:v>
                </c:pt>
                <c:pt idx="1301">
                  <c:v>43671</c:v>
                </c:pt>
                <c:pt idx="1302">
                  <c:v>43672</c:v>
                </c:pt>
                <c:pt idx="1303">
                  <c:v>43673</c:v>
                </c:pt>
                <c:pt idx="1304">
                  <c:v>43674</c:v>
                </c:pt>
                <c:pt idx="1305">
                  <c:v>43675</c:v>
                </c:pt>
                <c:pt idx="1306">
                  <c:v>43676</c:v>
                </c:pt>
                <c:pt idx="1307">
                  <c:v>43677</c:v>
                </c:pt>
                <c:pt idx="1308">
                  <c:v>43678</c:v>
                </c:pt>
                <c:pt idx="1309">
                  <c:v>43679</c:v>
                </c:pt>
                <c:pt idx="1310">
                  <c:v>43680</c:v>
                </c:pt>
                <c:pt idx="1311">
                  <c:v>43681</c:v>
                </c:pt>
                <c:pt idx="1312">
                  <c:v>43682</c:v>
                </c:pt>
                <c:pt idx="1313">
                  <c:v>43683</c:v>
                </c:pt>
                <c:pt idx="1314">
                  <c:v>43684</c:v>
                </c:pt>
                <c:pt idx="1315">
                  <c:v>43685</c:v>
                </c:pt>
                <c:pt idx="1316">
                  <c:v>43686</c:v>
                </c:pt>
                <c:pt idx="1317">
                  <c:v>43687</c:v>
                </c:pt>
                <c:pt idx="1318">
                  <c:v>43688</c:v>
                </c:pt>
                <c:pt idx="1319">
                  <c:v>43689</c:v>
                </c:pt>
                <c:pt idx="1320">
                  <c:v>43690</c:v>
                </c:pt>
                <c:pt idx="1321">
                  <c:v>43691</c:v>
                </c:pt>
                <c:pt idx="1322">
                  <c:v>43692</c:v>
                </c:pt>
                <c:pt idx="1323">
                  <c:v>43693</c:v>
                </c:pt>
                <c:pt idx="1324">
                  <c:v>43694</c:v>
                </c:pt>
                <c:pt idx="1325">
                  <c:v>43695</c:v>
                </c:pt>
                <c:pt idx="1326">
                  <c:v>43696</c:v>
                </c:pt>
                <c:pt idx="1327">
                  <c:v>43697</c:v>
                </c:pt>
                <c:pt idx="1328">
                  <c:v>43698</c:v>
                </c:pt>
                <c:pt idx="1329">
                  <c:v>43699</c:v>
                </c:pt>
                <c:pt idx="1330">
                  <c:v>43700</c:v>
                </c:pt>
                <c:pt idx="1331">
                  <c:v>43701</c:v>
                </c:pt>
                <c:pt idx="1332">
                  <c:v>43702</c:v>
                </c:pt>
                <c:pt idx="1333">
                  <c:v>43703</c:v>
                </c:pt>
                <c:pt idx="1334">
                  <c:v>43704</c:v>
                </c:pt>
                <c:pt idx="1335">
                  <c:v>43705</c:v>
                </c:pt>
                <c:pt idx="1336">
                  <c:v>43706</c:v>
                </c:pt>
                <c:pt idx="1337">
                  <c:v>43707</c:v>
                </c:pt>
                <c:pt idx="1338">
                  <c:v>43708</c:v>
                </c:pt>
                <c:pt idx="1339">
                  <c:v>43709</c:v>
                </c:pt>
                <c:pt idx="1340">
                  <c:v>43710</c:v>
                </c:pt>
                <c:pt idx="1341">
                  <c:v>43711</c:v>
                </c:pt>
                <c:pt idx="1342">
                  <c:v>43712</c:v>
                </c:pt>
                <c:pt idx="1343">
                  <c:v>43713</c:v>
                </c:pt>
                <c:pt idx="1344">
                  <c:v>43714</c:v>
                </c:pt>
                <c:pt idx="1345">
                  <c:v>43715</c:v>
                </c:pt>
                <c:pt idx="1346">
                  <c:v>43716</c:v>
                </c:pt>
                <c:pt idx="1347">
                  <c:v>43717</c:v>
                </c:pt>
                <c:pt idx="1348">
                  <c:v>43718</c:v>
                </c:pt>
                <c:pt idx="1349">
                  <c:v>43719</c:v>
                </c:pt>
                <c:pt idx="1350">
                  <c:v>43720</c:v>
                </c:pt>
                <c:pt idx="1351">
                  <c:v>43721</c:v>
                </c:pt>
                <c:pt idx="1352">
                  <c:v>43722</c:v>
                </c:pt>
                <c:pt idx="1353">
                  <c:v>43723</c:v>
                </c:pt>
                <c:pt idx="1354">
                  <c:v>43724</c:v>
                </c:pt>
                <c:pt idx="1355">
                  <c:v>43725</c:v>
                </c:pt>
                <c:pt idx="1356">
                  <c:v>43726</c:v>
                </c:pt>
                <c:pt idx="1357">
                  <c:v>43727</c:v>
                </c:pt>
                <c:pt idx="1358">
                  <c:v>43728</c:v>
                </c:pt>
                <c:pt idx="1359">
                  <c:v>43729</c:v>
                </c:pt>
                <c:pt idx="1360">
                  <c:v>43730</c:v>
                </c:pt>
                <c:pt idx="1361">
                  <c:v>43731</c:v>
                </c:pt>
                <c:pt idx="1362">
                  <c:v>43732</c:v>
                </c:pt>
                <c:pt idx="1363">
                  <c:v>43733</c:v>
                </c:pt>
                <c:pt idx="1364">
                  <c:v>43734</c:v>
                </c:pt>
                <c:pt idx="1365">
                  <c:v>43735</c:v>
                </c:pt>
                <c:pt idx="1366">
                  <c:v>43736</c:v>
                </c:pt>
                <c:pt idx="1367">
                  <c:v>43737</c:v>
                </c:pt>
                <c:pt idx="1368">
                  <c:v>43738</c:v>
                </c:pt>
                <c:pt idx="1369">
                  <c:v>43739</c:v>
                </c:pt>
                <c:pt idx="1370">
                  <c:v>43740</c:v>
                </c:pt>
                <c:pt idx="1371">
                  <c:v>43741</c:v>
                </c:pt>
                <c:pt idx="1372">
                  <c:v>43742</c:v>
                </c:pt>
                <c:pt idx="1373">
                  <c:v>43743</c:v>
                </c:pt>
                <c:pt idx="1374">
                  <c:v>43744</c:v>
                </c:pt>
                <c:pt idx="1375">
                  <c:v>43745</c:v>
                </c:pt>
                <c:pt idx="1376">
                  <c:v>43746</c:v>
                </c:pt>
                <c:pt idx="1377">
                  <c:v>43747</c:v>
                </c:pt>
                <c:pt idx="1378">
                  <c:v>43748</c:v>
                </c:pt>
                <c:pt idx="1379">
                  <c:v>43749</c:v>
                </c:pt>
                <c:pt idx="1380">
                  <c:v>43750</c:v>
                </c:pt>
                <c:pt idx="1381">
                  <c:v>43751</c:v>
                </c:pt>
                <c:pt idx="1382">
                  <c:v>43752</c:v>
                </c:pt>
                <c:pt idx="1383">
                  <c:v>43753</c:v>
                </c:pt>
                <c:pt idx="1384">
                  <c:v>43754</c:v>
                </c:pt>
                <c:pt idx="1385">
                  <c:v>43755</c:v>
                </c:pt>
                <c:pt idx="1386">
                  <c:v>43756</c:v>
                </c:pt>
                <c:pt idx="1387">
                  <c:v>43757</c:v>
                </c:pt>
                <c:pt idx="1388">
                  <c:v>43758</c:v>
                </c:pt>
                <c:pt idx="1389">
                  <c:v>43759</c:v>
                </c:pt>
                <c:pt idx="1390">
                  <c:v>43760</c:v>
                </c:pt>
                <c:pt idx="1391">
                  <c:v>43761</c:v>
                </c:pt>
                <c:pt idx="1392">
                  <c:v>43762</c:v>
                </c:pt>
                <c:pt idx="1393">
                  <c:v>43763</c:v>
                </c:pt>
                <c:pt idx="1394">
                  <c:v>43764</c:v>
                </c:pt>
                <c:pt idx="1395">
                  <c:v>43765</c:v>
                </c:pt>
                <c:pt idx="1396">
                  <c:v>43766</c:v>
                </c:pt>
                <c:pt idx="1397">
                  <c:v>43767</c:v>
                </c:pt>
                <c:pt idx="1398">
                  <c:v>43768</c:v>
                </c:pt>
                <c:pt idx="1399">
                  <c:v>43769</c:v>
                </c:pt>
                <c:pt idx="1400">
                  <c:v>43770</c:v>
                </c:pt>
                <c:pt idx="1401">
                  <c:v>43771</c:v>
                </c:pt>
                <c:pt idx="1402">
                  <c:v>43772</c:v>
                </c:pt>
                <c:pt idx="1403">
                  <c:v>43773</c:v>
                </c:pt>
                <c:pt idx="1404">
                  <c:v>43774</c:v>
                </c:pt>
                <c:pt idx="1405">
                  <c:v>43775</c:v>
                </c:pt>
                <c:pt idx="1406">
                  <c:v>43776</c:v>
                </c:pt>
                <c:pt idx="1407">
                  <c:v>43777</c:v>
                </c:pt>
                <c:pt idx="1408">
                  <c:v>43778</c:v>
                </c:pt>
                <c:pt idx="1409">
                  <c:v>43779</c:v>
                </c:pt>
                <c:pt idx="1410">
                  <c:v>43780</c:v>
                </c:pt>
                <c:pt idx="1411">
                  <c:v>43781</c:v>
                </c:pt>
                <c:pt idx="1412">
                  <c:v>43782</c:v>
                </c:pt>
                <c:pt idx="1413">
                  <c:v>43783</c:v>
                </c:pt>
                <c:pt idx="1414">
                  <c:v>43784</c:v>
                </c:pt>
                <c:pt idx="1415">
                  <c:v>43785</c:v>
                </c:pt>
                <c:pt idx="1416">
                  <c:v>43786</c:v>
                </c:pt>
                <c:pt idx="1417">
                  <c:v>43787</c:v>
                </c:pt>
                <c:pt idx="1418">
                  <c:v>43788</c:v>
                </c:pt>
                <c:pt idx="1419">
                  <c:v>43789</c:v>
                </c:pt>
                <c:pt idx="1420">
                  <c:v>43790</c:v>
                </c:pt>
                <c:pt idx="1421">
                  <c:v>43791</c:v>
                </c:pt>
                <c:pt idx="1422">
                  <c:v>43792</c:v>
                </c:pt>
                <c:pt idx="1423">
                  <c:v>43793</c:v>
                </c:pt>
                <c:pt idx="1424">
                  <c:v>43794</c:v>
                </c:pt>
                <c:pt idx="1425">
                  <c:v>43795</c:v>
                </c:pt>
                <c:pt idx="1426">
                  <c:v>43796</c:v>
                </c:pt>
                <c:pt idx="1427">
                  <c:v>43797</c:v>
                </c:pt>
                <c:pt idx="1428">
                  <c:v>43798</c:v>
                </c:pt>
                <c:pt idx="1429">
                  <c:v>43799</c:v>
                </c:pt>
                <c:pt idx="1430">
                  <c:v>43800</c:v>
                </c:pt>
                <c:pt idx="1431">
                  <c:v>43801</c:v>
                </c:pt>
                <c:pt idx="1432">
                  <c:v>43802</c:v>
                </c:pt>
                <c:pt idx="1433">
                  <c:v>43803</c:v>
                </c:pt>
                <c:pt idx="1434">
                  <c:v>43804</c:v>
                </c:pt>
                <c:pt idx="1435">
                  <c:v>43805</c:v>
                </c:pt>
                <c:pt idx="1436">
                  <c:v>43806</c:v>
                </c:pt>
                <c:pt idx="1437">
                  <c:v>43807</c:v>
                </c:pt>
                <c:pt idx="1438">
                  <c:v>43808</c:v>
                </c:pt>
                <c:pt idx="1439">
                  <c:v>43809</c:v>
                </c:pt>
                <c:pt idx="1440">
                  <c:v>43810</c:v>
                </c:pt>
                <c:pt idx="1441">
                  <c:v>43811</c:v>
                </c:pt>
                <c:pt idx="1442">
                  <c:v>43812</c:v>
                </c:pt>
                <c:pt idx="1443">
                  <c:v>43813</c:v>
                </c:pt>
                <c:pt idx="1444">
                  <c:v>43814</c:v>
                </c:pt>
                <c:pt idx="1445">
                  <c:v>43815</c:v>
                </c:pt>
                <c:pt idx="1446">
                  <c:v>43816</c:v>
                </c:pt>
                <c:pt idx="1447">
                  <c:v>43817</c:v>
                </c:pt>
                <c:pt idx="1448">
                  <c:v>43818</c:v>
                </c:pt>
                <c:pt idx="1449">
                  <c:v>43819</c:v>
                </c:pt>
                <c:pt idx="1450">
                  <c:v>43820</c:v>
                </c:pt>
                <c:pt idx="1451">
                  <c:v>43821</c:v>
                </c:pt>
                <c:pt idx="1452">
                  <c:v>43822</c:v>
                </c:pt>
                <c:pt idx="1453">
                  <c:v>43823</c:v>
                </c:pt>
                <c:pt idx="1454">
                  <c:v>43824</c:v>
                </c:pt>
                <c:pt idx="1455">
                  <c:v>43825</c:v>
                </c:pt>
                <c:pt idx="1456">
                  <c:v>43826</c:v>
                </c:pt>
                <c:pt idx="1457">
                  <c:v>43827</c:v>
                </c:pt>
                <c:pt idx="1458">
                  <c:v>43828</c:v>
                </c:pt>
                <c:pt idx="1459">
                  <c:v>43829</c:v>
                </c:pt>
                <c:pt idx="1460">
                  <c:v>43830</c:v>
                </c:pt>
                <c:pt idx="1461">
                  <c:v>43831</c:v>
                </c:pt>
                <c:pt idx="1462">
                  <c:v>43832</c:v>
                </c:pt>
                <c:pt idx="1463">
                  <c:v>43833</c:v>
                </c:pt>
                <c:pt idx="1464">
                  <c:v>43834</c:v>
                </c:pt>
                <c:pt idx="1465">
                  <c:v>43835</c:v>
                </c:pt>
                <c:pt idx="1466">
                  <c:v>43836</c:v>
                </c:pt>
                <c:pt idx="1467">
                  <c:v>43837</c:v>
                </c:pt>
                <c:pt idx="1468">
                  <c:v>43838</c:v>
                </c:pt>
                <c:pt idx="1469">
                  <c:v>43839</c:v>
                </c:pt>
                <c:pt idx="1470">
                  <c:v>43840</c:v>
                </c:pt>
                <c:pt idx="1471">
                  <c:v>43841</c:v>
                </c:pt>
                <c:pt idx="1472">
                  <c:v>43842</c:v>
                </c:pt>
                <c:pt idx="1473">
                  <c:v>43843</c:v>
                </c:pt>
                <c:pt idx="1474">
                  <c:v>43844</c:v>
                </c:pt>
                <c:pt idx="1475">
                  <c:v>43845</c:v>
                </c:pt>
                <c:pt idx="1476">
                  <c:v>43846</c:v>
                </c:pt>
                <c:pt idx="1477">
                  <c:v>43847</c:v>
                </c:pt>
                <c:pt idx="1478">
                  <c:v>43848</c:v>
                </c:pt>
                <c:pt idx="1479">
                  <c:v>43849</c:v>
                </c:pt>
                <c:pt idx="1480">
                  <c:v>43850</c:v>
                </c:pt>
                <c:pt idx="1481">
                  <c:v>43851</c:v>
                </c:pt>
                <c:pt idx="1482">
                  <c:v>43852</c:v>
                </c:pt>
                <c:pt idx="1483">
                  <c:v>43853</c:v>
                </c:pt>
                <c:pt idx="1484">
                  <c:v>43854</c:v>
                </c:pt>
                <c:pt idx="1485">
                  <c:v>43855</c:v>
                </c:pt>
                <c:pt idx="1486">
                  <c:v>43856</c:v>
                </c:pt>
                <c:pt idx="1487">
                  <c:v>43857</c:v>
                </c:pt>
                <c:pt idx="1488">
                  <c:v>43858</c:v>
                </c:pt>
                <c:pt idx="1489">
                  <c:v>43859</c:v>
                </c:pt>
                <c:pt idx="1490">
                  <c:v>43860</c:v>
                </c:pt>
                <c:pt idx="1491">
                  <c:v>43861</c:v>
                </c:pt>
                <c:pt idx="1492">
                  <c:v>43862</c:v>
                </c:pt>
                <c:pt idx="1493">
                  <c:v>43863</c:v>
                </c:pt>
                <c:pt idx="1494">
                  <c:v>43864</c:v>
                </c:pt>
                <c:pt idx="1495">
                  <c:v>43865</c:v>
                </c:pt>
                <c:pt idx="1496">
                  <c:v>43866</c:v>
                </c:pt>
                <c:pt idx="1497">
                  <c:v>43867</c:v>
                </c:pt>
                <c:pt idx="1498">
                  <c:v>43868</c:v>
                </c:pt>
                <c:pt idx="1499">
                  <c:v>43869</c:v>
                </c:pt>
                <c:pt idx="1500">
                  <c:v>43870</c:v>
                </c:pt>
                <c:pt idx="1501">
                  <c:v>43871</c:v>
                </c:pt>
                <c:pt idx="1502">
                  <c:v>43872</c:v>
                </c:pt>
                <c:pt idx="1503">
                  <c:v>43873</c:v>
                </c:pt>
                <c:pt idx="1504">
                  <c:v>43874</c:v>
                </c:pt>
                <c:pt idx="1505">
                  <c:v>43875</c:v>
                </c:pt>
                <c:pt idx="1506">
                  <c:v>43876</c:v>
                </c:pt>
                <c:pt idx="1507">
                  <c:v>43877</c:v>
                </c:pt>
                <c:pt idx="1508">
                  <c:v>43878</c:v>
                </c:pt>
                <c:pt idx="1509">
                  <c:v>43879</c:v>
                </c:pt>
                <c:pt idx="1510">
                  <c:v>43880</c:v>
                </c:pt>
                <c:pt idx="1511">
                  <c:v>43881</c:v>
                </c:pt>
                <c:pt idx="1512">
                  <c:v>43882</c:v>
                </c:pt>
                <c:pt idx="1513">
                  <c:v>43883</c:v>
                </c:pt>
                <c:pt idx="1514">
                  <c:v>43884</c:v>
                </c:pt>
                <c:pt idx="1515">
                  <c:v>43885</c:v>
                </c:pt>
                <c:pt idx="1516">
                  <c:v>43886</c:v>
                </c:pt>
                <c:pt idx="1517">
                  <c:v>43887</c:v>
                </c:pt>
                <c:pt idx="1518">
                  <c:v>43888</c:v>
                </c:pt>
                <c:pt idx="1519">
                  <c:v>43889</c:v>
                </c:pt>
                <c:pt idx="1520">
                  <c:v>43890</c:v>
                </c:pt>
                <c:pt idx="1521">
                  <c:v>43891</c:v>
                </c:pt>
                <c:pt idx="1522">
                  <c:v>43892</c:v>
                </c:pt>
                <c:pt idx="1523">
                  <c:v>43893</c:v>
                </c:pt>
                <c:pt idx="1524">
                  <c:v>43894</c:v>
                </c:pt>
                <c:pt idx="1525">
                  <c:v>43895</c:v>
                </c:pt>
                <c:pt idx="1526">
                  <c:v>43896</c:v>
                </c:pt>
                <c:pt idx="1527">
                  <c:v>43897</c:v>
                </c:pt>
                <c:pt idx="1528">
                  <c:v>43898</c:v>
                </c:pt>
                <c:pt idx="1529">
                  <c:v>43899</c:v>
                </c:pt>
                <c:pt idx="1530">
                  <c:v>43900</c:v>
                </c:pt>
                <c:pt idx="1531">
                  <c:v>43901</c:v>
                </c:pt>
                <c:pt idx="1532">
                  <c:v>43902</c:v>
                </c:pt>
                <c:pt idx="1533">
                  <c:v>43903</c:v>
                </c:pt>
                <c:pt idx="1534">
                  <c:v>43904</c:v>
                </c:pt>
                <c:pt idx="1535">
                  <c:v>43905</c:v>
                </c:pt>
                <c:pt idx="1536">
                  <c:v>43906</c:v>
                </c:pt>
                <c:pt idx="1537">
                  <c:v>43907</c:v>
                </c:pt>
                <c:pt idx="1538">
                  <c:v>43908</c:v>
                </c:pt>
                <c:pt idx="1539">
                  <c:v>43909</c:v>
                </c:pt>
                <c:pt idx="1540">
                  <c:v>43910</c:v>
                </c:pt>
                <c:pt idx="1541">
                  <c:v>43911</c:v>
                </c:pt>
                <c:pt idx="1542">
                  <c:v>43912</c:v>
                </c:pt>
                <c:pt idx="1543">
                  <c:v>43913</c:v>
                </c:pt>
                <c:pt idx="1544">
                  <c:v>43914</c:v>
                </c:pt>
                <c:pt idx="1545">
                  <c:v>43915</c:v>
                </c:pt>
                <c:pt idx="1546">
                  <c:v>43916</c:v>
                </c:pt>
                <c:pt idx="1547">
                  <c:v>43917</c:v>
                </c:pt>
                <c:pt idx="1548">
                  <c:v>43918</c:v>
                </c:pt>
                <c:pt idx="1549">
                  <c:v>43919</c:v>
                </c:pt>
                <c:pt idx="1550">
                  <c:v>43920</c:v>
                </c:pt>
                <c:pt idx="1551">
                  <c:v>43921</c:v>
                </c:pt>
                <c:pt idx="1552">
                  <c:v>43922</c:v>
                </c:pt>
                <c:pt idx="1553">
                  <c:v>43923</c:v>
                </c:pt>
                <c:pt idx="1554">
                  <c:v>43924</c:v>
                </c:pt>
                <c:pt idx="1555">
                  <c:v>43925</c:v>
                </c:pt>
                <c:pt idx="1556">
                  <c:v>43926</c:v>
                </c:pt>
                <c:pt idx="1557">
                  <c:v>43927</c:v>
                </c:pt>
                <c:pt idx="1558">
                  <c:v>43928</c:v>
                </c:pt>
                <c:pt idx="1559">
                  <c:v>43929</c:v>
                </c:pt>
                <c:pt idx="1560">
                  <c:v>43930</c:v>
                </c:pt>
                <c:pt idx="1561">
                  <c:v>43931</c:v>
                </c:pt>
                <c:pt idx="1562">
                  <c:v>43932</c:v>
                </c:pt>
                <c:pt idx="1563">
                  <c:v>43933</c:v>
                </c:pt>
                <c:pt idx="1564">
                  <c:v>43934</c:v>
                </c:pt>
                <c:pt idx="1565">
                  <c:v>43935</c:v>
                </c:pt>
                <c:pt idx="1566">
                  <c:v>43936</c:v>
                </c:pt>
                <c:pt idx="1567">
                  <c:v>43937</c:v>
                </c:pt>
                <c:pt idx="1568">
                  <c:v>43938</c:v>
                </c:pt>
                <c:pt idx="1569">
                  <c:v>43939</c:v>
                </c:pt>
                <c:pt idx="1570">
                  <c:v>43940</c:v>
                </c:pt>
                <c:pt idx="1571">
                  <c:v>43941</c:v>
                </c:pt>
                <c:pt idx="1572">
                  <c:v>43942</c:v>
                </c:pt>
                <c:pt idx="1573">
                  <c:v>43943</c:v>
                </c:pt>
                <c:pt idx="1574">
                  <c:v>43944</c:v>
                </c:pt>
                <c:pt idx="1575">
                  <c:v>43945</c:v>
                </c:pt>
                <c:pt idx="1576">
                  <c:v>43946</c:v>
                </c:pt>
                <c:pt idx="1577">
                  <c:v>43947</c:v>
                </c:pt>
                <c:pt idx="1578">
                  <c:v>43948</c:v>
                </c:pt>
                <c:pt idx="1579">
                  <c:v>43949</c:v>
                </c:pt>
                <c:pt idx="1580">
                  <c:v>43950</c:v>
                </c:pt>
                <c:pt idx="1581">
                  <c:v>43951</c:v>
                </c:pt>
                <c:pt idx="1582">
                  <c:v>43952</c:v>
                </c:pt>
                <c:pt idx="1583">
                  <c:v>43953</c:v>
                </c:pt>
                <c:pt idx="1584">
                  <c:v>43954</c:v>
                </c:pt>
                <c:pt idx="1585">
                  <c:v>43955</c:v>
                </c:pt>
                <c:pt idx="1586">
                  <c:v>43956</c:v>
                </c:pt>
                <c:pt idx="1587">
                  <c:v>43957</c:v>
                </c:pt>
                <c:pt idx="1588">
                  <c:v>43958</c:v>
                </c:pt>
                <c:pt idx="1589">
                  <c:v>43959</c:v>
                </c:pt>
                <c:pt idx="1590">
                  <c:v>43960</c:v>
                </c:pt>
                <c:pt idx="1591">
                  <c:v>43961</c:v>
                </c:pt>
                <c:pt idx="1592">
                  <c:v>43962</c:v>
                </c:pt>
                <c:pt idx="1593">
                  <c:v>43963</c:v>
                </c:pt>
                <c:pt idx="1594">
                  <c:v>43964</c:v>
                </c:pt>
                <c:pt idx="1595">
                  <c:v>43965</c:v>
                </c:pt>
                <c:pt idx="1596">
                  <c:v>43966</c:v>
                </c:pt>
                <c:pt idx="1597">
                  <c:v>43967</c:v>
                </c:pt>
                <c:pt idx="1598">
                  <c:v>43968</c:v>
                </c:pt>
                <c:pt idx="1599">
                  <c:v>43969</c:v>
                </c:pt>
                <c:pt idx="1600">
                  <c:v>43970</c:v>
                </c:pt>
                <c:pt idx="1601">
                  <c:v>43971</c:v>
                </c:pt>
                <c:pt idx="1602">
                  <c:v>43972</c:v>
                </c:pt>
              </c:numCache>
            </c:numRef>
          </c:cat>
          <c:val>
            <c:numRef>
              <c:f>'איור 5 נתונים'!$B$4:$B$4000</c:f>
              <c:numCache>
                <c:formatCode>0.0</c:formatCode>
                <c:ptCount val="3997"/>
                <c:pt idx="0">
                  <c:v>0.75089496871500006</c:v>
                </c:pt>
                <c:pt idx="1">
                  <c:v>0.75089496871500006</c:v>
                </c:pt>
                <c:pt idx="2">
                  <c:v>0.75273522922799996</c:v>
                </c:pt>
                <c:pt idx="3">
                  <c:v>0.79726192553700004</c:v>
                </c:pt>
                <c:pt idx="4">
                  <c:v>0.74504546010700001</c:v>
                </c:pt>
                <c:pt idx="5">
                  <c:v>0.65989971552299997</c:v>
                </c:pt>
                <c:pt idx="6">
                  <c:v>0.51909824687499995</c:v>
                </c:pt>
                <c:pt idx="7">
                  <c:v>0.51909824687499995</c:v>
                </c:pt>
                <c:pt idx="8">
                  <c:v>0.51909824687499995</c:v>
                </c:pt>
                <c:pt idx="9">
                  <c:v>0.46443438312699997</c:v>
                </c:pt>
                <c:pt idx="10">
                  <c:v>0.42761543072899999</c:v>
                </c:pt>
                <c:pt idx="11">
                  <c:v>0.42137357610100001</c:v>
                </c:pt>
                <c:pt idx="12">
                  <c:v>0.51625941185500002</c:v>
                </c:pt>
                <c:pt idx="13">
                  <c:v>0.57049387357000003</c:v>
                </c:pt>
                <c:pt idx="14">
                  <c:v>0.57049387357000003</c:v>
                </c:pt>
                <c:pt idx="15">
                  <c:v>0.57049387357000003</c:v>
                </c:pt>
                <c:pt idx="16">
                  <c:v>0.53499282615300003</c:v>
                </c:pt>
                <c:pt idx="17">
                  <c:v>0.53479021592499998</c:v>
                </c:pt>
                <c:pt idx="18">
                  <c:v>0.46281544857200002</c:v>
                </c:pt>
                <c:pt idx="19">
                  <c:v>0.52895609577299996</c:v>
                </c:pt>
                <c:pt idx="20">
                  <c:v>0.66836035481599998</c:v>
                </c:pt>
                <c:pt idx="21">
                  <c:v>0.66836035481599998</c:v>
                </c:pt>
                <c:pt idx="22">
                  <c:v>0.66836035481599998</c:v>
                </c:pt>
                <c:pt idx="23">
                  <c:v>0.72011791932500002</c:v>
                </c:pt>
                <c:pt idx="24">
                  <c:v>0.72703994865199995</c:v>
                </c:pt>
                <c:pt idx="25">
                  <c:v>0.77264040239800003</c:v>
                </c:pt>
                <c:pt idx="26">
                  <c:v>0.848820270559</c:v>
                </c:pt>
                <c:pt idx="27">
                  <c:v>0.86595614147099997</c:v>
                </c:pt>
                <c:pt idx="28">
                  <c:v>0.86595614147099997</c:v>
                </c:pt>
                <c:pt idx="29">
                  <c:v>0.86595614147099997</c:v>
                </c:pt>
                <c:pt idx="30">
                  <c:v>0.81715296929799996</c:v>
                </c:pt>
                <c:pt idx="31">
                  <c:v>0.76328216111299996</c:v>
                </c:pt>
                <c:pt idx="32">
                  <c:v>0.70572464298199999</c:v>
                </c:pt>
                <c:pt idx="33">
                  <c:v>0.68311092675700003</c:v>
                </c:pt>
                <c:pt idx="34">
                  <c:v>0.74256033724199999</c:v>
                </c:pt>
                <c:pt idx="35">
                  <c:v>0.74256033724199999</c:v>
                </c:pt>
                <c:pt idx="36">
                  <c:v>0.74256033724199999</c:v>
                </c:pt>
                <c:pt idx="37">
                  <c:v>0.67223830093500003</c:v>
                </c:pt>
                <c:pt idx="38">
                  <c:v>0.58848110512200003</c:v>
                </c:pt>
                <c:pt idx="39">
                  <c:v>0.51563829753699997</c:v>
                </c:pt>
                <c:pt idx="40">
                  <c:v>0.48568725527599999</c:v>
                </c:pt>
                <c:pt idx="41">
                  <c:v>0.35903047932999999</c:v>
                </c:pt>
                <c:pt idx="42">
                  <c:v>0.35903047932999999</c:v>
                </c:pt>
                <c:pt idx="43">
                  <c:v>0.35903047932999999</c:v>
                </c:pt>
                <c:pt idx="44">
                  <c:v>0.46405900300000003</c:v>
                </c:pt>
                <c:pt idx="45">
                  <c:v>0.47013630264799999</c:v>
                </c:pt>
                <c:pt idx="46">
                  <c:v>0.568437378233</c:v>
                </c:pt>
                <c:pt idx="47">
                  <c:v>0.54091849508599998</c:v>
                </c:pt>
                <c:pt idx="48">
                  <c:v>0.58159179591900001</c:v>
                </c:pt>
                <c:pt idx="49">
                  <c:v>0.58159179591900001</c:v>
                </c:pt>
                <c:pt idx="50">
                  <c:v>0.58159179591900001</c:v>
                </c:pt>
                <c:pt idx="51">
                  <c:v>0.59168577796800004</c:v>
                </c:pt>
                <c:pt idx="52">
                  <c:v>0.68932240177899995</c:v>
                </c:pt>
                <c:pt idx="53">
                  <c:v>0.68534396268099995</c:v>
                </c:pt>
                <c:pt idx="54">
                  <c:v>0.646444169116</c:v>
                </c:pt>
                <c:pt idx="55">
                  <c:v>0.69353078815699998</c:v>
                </c:pt>
                <c:pt idx="56">
                  <c:v>0.69353078815699998</c:v>
                </c:pt>
                <c:pt idx="57">
                  <c:v>0.69353078815699998</c:v>
                </c:pt>
                <c:pt idx="58">
                  <c:v>0.67337701215300005</c:v>
                </c:pt>
                <c:pt idx="59">
                  <c:v>0.73612147212000001</c:v>
                </c:pt>
                <c:pt idx="60">
                  <c:v>0.72244964191100003</c:v>
                </c:pt>
                <c:pt idx="61">
                  <c:v>0.73535803628999996</c:v>
                </c:pt>
                <c:pt idx="62">
                  <c:v>0.74603920425500003</c:v>
                </c:pt>
                <c:pt idx="63">
                  <c:v>0.74603920425500003</c:v>
                </c:pt>
                <c:pt idx="64">
                  <c:v>0.74603920425500003</c:v>
                </c:pt>
                <c:pt idx="65">
                  <c:v>0.76390833840700001</c:v>
                </c:pt>
                <c:pt idx="66">
                  <c:v>0.76129120209099999</c:v>
                </c:pt>
                <c:pt idx="67">
                  <c:v>0.76164583694200005</c:v>
                </c:pt>
                <c:pt idx="68">
                  <c:v>0.79273837837500005</c:v>
                </c:pt>
                <c:pt idx="69">
                  <c:v>0.76346607549199996</c:v>
                </c:pt>
                <c:pt idx="70">
                  <c:v>0.76346607549199996</c:v>
                </c:pt>
                <c:pt idx="71">
                  <c:v>0.76346607549199996</c:v>
                </c:pt>
                <c:pt idx="72">
                  <c:v>0.71807593626400001</c:v>
                </c:pt>
                <c:pt idx="73">
                  <c:v>0.78369138091299995</c:v>
                </c:pt>
                <c:pt idx="74">
                  <c:v>0.82131059197800005</c:v>
                </c:pt>
                <c:pt idx="75">
                  <c:v>0.88167007255899998</c:v>
                </c:pt>
                <c:pt idx="76">
                  <c:v>0.91926870192099996</c:v>
                </c:pt>
                <c:pt idx="77">
                  <c:v>0.91926870192099996</c:v>
                </c:pt>
                <c:pt idx="78">
                  <c:v>0.91926870192099996</c:v>
                </c:pt>
                <c:pt idx="79">
                  <c:v>0.94406878486000001</c:v>
                </c:pt>
                <c:pt idx="80">
                  <c:v>0.961091748691</c:v>
                </c:pt>
                <c:pt idx="81">
                  <c:v>0.972902089586</c:v>
                </c:pt>
                <c:pt idx="82">
                  <c:v>0.97582642832599997</c:v>
                </c:pt>
                <c:pt idx="83">
                  <c:v>0.97582642832599997</c:v>
                </c:pt>
                <c:pt idx="84">
                  <c:v>0.97582642832599997</c:v>
                </c:pt>
                <c:pt idx="85">
                  <c:v>0.97582642832599997</c:v>
                </c:pt>
                <c:pt idx="86">
                  <c:v>0.99655529932700004</c:v>
                </c:pt>
                <c:pt idx="87">
                  <c:v>0.954985879486</c:v>
                </c:pt>
                <c:pt idx="88">
                  <c:v>0.95963072822200002</c:v>
                </c:pt>
                <c:pt idx="89">
                  <c:v>1.0069408009630001</c:v>
                </c:pt>
                <c:pt idx="90">
                  <c:v>0.92196899679300004</c:v>
                </c:pt>
                <c:pt idx="91">
                  <c:v>0.92196899679300004</c:v>
                </c:pt>
                <c:pt idx="92">
                  <c:v>0.92196899679300004</c:v>
                </c:pt>
                <c:pt idx="93">
                  <c:v>0.91696341418500005</c:v>
                </c:pt>
                <c:pt idx="94">
                  <c:v>0.91939593392899999</c:v>
                </c:pt>
                <c:pt idx="95">
                  <c:v>0.93826556360500002</c:v>
                </c:pt>
                <c:pt idx="96">
                  <c:v>0.96017448198499999</c:v>
                </c:pt>
                <c:pt idx="97">
                  <c:v>0.95364178140599998</c:v>
                </c:pt>
                <c:pt idx="98">
                  <c:v>0.95364178140599998</c:v>
                </c:pt>
                <c:pt idx="99">
                  <c:v>0.95364178140599998</c:v>
                </c:pt>
                <c:pt idx="100">
                  <c:v>0.92687056909200005</c:v>
                </c:pt>
                <c:pt idx="101">
                  <c:v>0.98998998513400005</c:v>
                </c:pt>
                <c:pt idx="102">
                  <c:v>0.999408974324</c:v>
                </c:pt>
                <c:pt idx="103">
                  <c:v>1.0187313195959999</c:v>
                </c:pt>
                <c:pt idx="104">
                  <c:v>1.0342031580969999</c:v>
                </c:pt>
                <c:pt idx="105">
                  <c:v>1.0342031580969999</c:v>
                </c:pt>
                <c:pt idx="106">
                  <c:v>1.0342031580969999</c:v>
                </c:pt>
                <c:pt idx="107">
                  <c:v>1.0319141457800001</c:v>
                </c:pt>
                <c:pt idx="108">
                  <c:v>1.0245767590679999</c:v>
                </c:pt>
                <c:pt idx="109">
                  <c:v>1.0247541557169999</c:v>
                </c:pt>
                <c:pt idx="110">
                  <c:v>1.0185560280579999</c:v>
                </c:pt>
                <c:pt idx="111">
                  <c:v>1.0288172592980001</c:v>
                </c:pt>
                <c:pt idx="112">
                  <c:v>1.0288172592980001</c:v>
                </c:pt>
                <c:pt idx="113">
                  <c:v>1.0288172592980001</c:v>
                </c:pt>
                <c:pt idx="114">
                  <c:v>1.0340058764769999</c:v>
                </c:pt>
                <c:pt idx="115">
                  <c:v>1.074238853133</c:v>
                </c:pt>
                <c:pt idx="116">
                  <c:v>1.1347371007189999</c:v>
                </c:pt>
                <c:pt idx="117">
                  <c:v>1.1295063200140001</c:v>
                </c:pt>
                <c:pt idx="118">
                  <c:v>1.1295063200140001</c:v>
                </c:pt>
                <c:pt idx="119">
                  <c:v>1.1295063200140001</c:v>
                </c:pt>
                <c:pt idx="120">
                  <c:v>1.1295063200140001</c:v>
                </c:pt>
                <c:pt idx="121">
                  <c:v>1.0560109740970001</c:v>
                </c:pt>
                <c:pt idx="122">
                  <c:v>0.98284271701100001</c:v>
                </c:pt>
                <c:pt idx="123">
                  <c:v>0.87529361708200004</c:v>
                </c:pt>
                <c:pt idx="124">
                  <c:v>0.82991518696300004</c:v>
                </c:pt>
                <c:pt idx="125">
                  <c:v>0.82207298795899997</c:v>
                </c:pt>
                <c:pt idx="126">
                  <c:v>0.82207298795899997</c:v>
                </c:pt>
                <c:pt idx="127">
                  <c:v>0.82207298795899997</c:v>
                </c:pt>
                <c:pt idx="128">
                  <c:v>0.83207853608799998</c:v>
                </c:pt>
                <c:pt idx="129">
                  <c:v>0.83463191349499999</c:v>
                </c:pt>
                <c:pt idx="130">
                  <c:v>0.76207915930100001</c:v>
                </c:pt>
                <c:pt idx="131">
                  <c:v>0.76207915930100001</c:v>
                </c:pt>
                <c:pt idx="132">
                  <c:v>0.76207915930100001</c:v>
                </c:pt>
                <c:pt idx="133">
                  <c:v>0.76207915930100001</c:v>
                </c:pt>
                <c:pt idx="134">
                  <c:v>0.76207915930100001</c:v>
                </c:pt>
                <c:pt idx="135">
                  <c:v>0.73713185977399998</c:v>
                </c:pt>
                <c:pt idx="136">
                  <c:v>0.71591429436200005</c:v>
                </c:pt>
                <c:pt idx="137">
                  <c:v>0.74583318092600004</c:v>
                </c:pt>
                <c:pt idx="138">
                  <c:v>0.67779017539300002</c:v>
                </c:pt>
                <c:pt idx="139">
                  <c:v>0.70816174539099996</c:v>
                </c:pt>
                <c:pt idx="140">
                  <c:v>0.70816174539099996</c:v>
                </c:pt>
                <c:pt idx="141">
                  <c:v>0.70816174539099996</c:v>
                </c:pt>
                <c:pt idx="142">
                  <c:v>0.69533305742999996</c:v>
                </c:pt>
                <c:pt idx="143">
                  <c:v>0.66123188927300003</c:v>
                </c:pt>
                <c:pt idx="144">
                  <c:v>0.67593530333399998</c:v>
                </c:pt>
                <c:pt idx="145">
                  <c:v>0.65644675319199997</c:v>
                </c:pt>
                <c:pt idx="146">
                  <c:v>0.69503426318499995</c:v>
                </c:pt>
                <c:pt idx="147">
                  <c:v>0.69503426318499995</c:v>
                </c:pt>
                <c:pt idx="148">
                  <c:v>0.69503426318499995</c:v>
                </c:pt>
                <c:pt idx="149">
                  <c:v>0.70410679275800003</c:v>
                </c:pt>
                <c:pt idx="150">
                  <c:v>0.717546504064</c:v>
                </c:pt>
                <c:pt idx="151">
                  <c:v>0.73464967189499997</c:v>
                </c:pt>
                <c:pt idx="152">
                  <c:v>0.801054020443</c:v>
                </c:pt>
                <c:pt idx="153">
                  <c:v>0.77213641744499995</c:v>
                </c:pt>
                <c:pt idx="154">
                  <c:v>0.77213641744499995</c:v>
                </c:pt>
                <c:pt idx="155">
                  <c:v>0.77213641744499995</c:v>
                </c:pt>
                <c:pt idx="156">
                  <c:v>0.79458681772100004</c:v>
                </c:pt>
                <c:pt idx="157">
                  <c:v>0.79968439920500001</c:v>
                </c:pt>
                <c:pt idx="158">
                  <c:v>0.77686534308599997</c:v>
                </c:pt>
                <c:pt idx="159">
                  <c:v>0.70785731705499999</c:v>
                </c:pt>
                <c:pt idx="160">
                  <c:v>0.71338170564600001</c:v>
                </c:pt>
                <c:pt idx="161">
                  <c:v>0.71338170564600001</c:v>
                </c:pt>
                <c:pt idx="162">
                  <c:v>0.71338170564600001</c:v>
                </c:pt>
                <c:pt idx="163">
                  <c:v>0.71338170564600001</c:v>
                </c:pt>
                <c:pt idx="164">
                  <c:v>0.68059690669299999</c:v>
                </c:pt>
                <c:pt idx="165">
                  <c:v>0.65841700613099996</c:v>
                </c:pt>
                <c:pt idx="166">
                  <c:v>0.67332584606900003</c:v>
                </c:pt>
                <c:pt idx="167">
                  <c:v>0.65596067156100002</c:v>
                </c:pt>
                <c:pt idx="168">
                  <c:v>0.65596067156100002</c:v>
                </c:pt>
                <c:pt idx="169">
                  <c:v>0.65596067156100002</c:v>
                </c:pt>
                <c:pt idx="170">
                  <c:v>0.68705112269000002</c:v>
                </c:pt>
                <c:pt idx="171">
                  <c:v>0.66155831453699998</c:v>
                </c:pt>
                <c:pt idx="172">
                  <c:v>0.65468311809900004</c:v>
                </c:pt>
                <c:pt idx="173">
                  <c:v>0.72626576196500003</c:v>
                </c:pt>
                <c:pt idx="174">
                  <c:v>0.72419545937200003</c:v>
                </c:pt>
                <c:pt idx="175">
                  <c:v>0.72419545937200003</c:v>
                </c:pt>
                <c:pt idx="176">
                  <c:v>0.72419545937200003</c:v>
                </c:pt>
                <c:pt idx="177">
                  <c:v>0.62145864657700001</c:v>
                </c:pt>
                <c:pt idx="178">
                  <c:v>0.60018781166500002</c:v>
                </c:pt>
                <c:pt idx="179">
                  <c:v>0.68686366165599999</c:v>
                </c:pt>
                <c:pt idx="180">
                  <c:v>0.66339317867299996</c:v>
                </c:pt>
                <c:pt idx="181">
                  <c:v>0.66115483618100002</c:v>
                </c:pt>
                <c:pt idx="182">
                  <c:v>0.66115483618100002</c:v>
                </c:pt>
                <c:pt idx="183">
                  <c:v>0.66115483618100002</c:v>
                </c:pt>
                <c:pt idx="184">
                  <c:v>0.66542903083000005</c:v>
                </c:pt>
                <c:pt idx="185">
                  <c:v>0.66264024278</c:v>
                </c:pt>
                <c:pt idx="186">
                  <c:v>0.66983422089900002</c:v>
                </c:pt>
                <c:pt idx="187">
                  <c:v>0.65254644151800001</c:v>
                </c:pt>
                <c:pt idx="188">
                  <c:v>0.64860012162299996</c:v>
                </c:pt>
                <c:pt idx="189">
                  <c:v>0.64860012162299996</c:v>
                </c:pt>
                <c:pt idx="190">
                  <c:v>0.64860012162299996</c:v>
                </c:pt>
                <c:pt idx="191">
                  <c:v>0.67693390286199995</c:v>
                </c:pt>
                <c:pt idx="192">
                  <c:v>0.70231383870800002</c:v>
                </c:pt>
                <c:pt idx="193">
                  <c:v>0.73821992157299998</c:v>
                </c:pt>
                <c:pt idx="194">
                  <c:v>0.77382692753000004</c:v>
                </c:pt>
                <c:pt idx="195">
                  <c:v>0.80531737375599999</c:v>
                </c:pt>
                <c:pt idx="196">
                  <c:v>0.80531737375599999</c:v>
                </c:pt>
                <c:pt idx="197">
                  <c:v>0.80531737375599999</c:v>
                </c:pt>
                <c:pt idx="198">
                  <c:v>0.79719421250599998</c:v>
                </c:pt>
                <c:pt idx="199">
                  <c:v>0.77924543655</c:v>
                </c:pt>
                <c:pt idx="200">
                  <c:v>0.78936568711499999</c:v>
                </c:pt>
                <c:pt idx="201">
                  <c:v>0.77064024603699999</c:v>
                </c:pt>
                <c:pt idx="202">
                  <c:v>0.82767515029500005</c:v>
                </c:pt>
                <c:pt idx="203">
                  <c:v>0.82767515029500005</c:v>
                </c:pt>
                <c:pt idx="204">
                  <c:v>0.82767515029500005</c:v>
                </c:pt>
                <c:pt idx="205">
                  <c:v>0.80769345916199997</c:v>
                </c:pt>
                <c:pt idx="206">
                  <c:v>0.79726561842099997</c:v>
                </c:pt>
                <c:pt idx="207">
                  <c:v>0.77315278043699998</c:v>
                </c:pt>
                <c:pt idx="208">
                  <c:v>0.78202877949299998</c:v>
                </c:pt>
                <c:pt idx="209">
                  <c:v>0.76313252093799999</c:v>
                </c:pt>
                <c:pt idx="210">
                  <c:v>0.76313252093799999</c:v>
                </c:pt>
                <c:pt idx="211">
                  <c:v>0.76313252093799999</c:v>
                </c:pt>
                <c:pt idx="212">
                  <c:v>0.84495393813999997</c:v>
                </c:pt>
                <c:pt idx="213">
                  <c:v>0.84233193134399997</c:v>
                </c:pt>
                <c:pt idx="214">
                  <c:v>0.78873480491799997</c:v>
                </c:pt>
                <c:pt idx="215">
                  <c:v>0.70631237138900005</c:v>
                </c:pt>
                <c:pt idx="216">
                  <c:v>0.768084840657</c:v>
                </c:pt>
                <c:pt idx="217">
                  <c:v>0.768084840657</c:v>
                </c:pt>
                <c:pt idx="218">
                  <c:v>0.768084840657</c:v>
                </c:pt>
                <c:pt idx="219">
                  <c:v>0.72952832950199997</c:v>
                </c:pt>
                <c:pt idx="220">
                  <c:v>0.71591056568300004</c:v>
                </c:pt>
                <c:pt idx="221">
                  <c:v>0.69090663553999998</c:v>
                </c:pt>
                <c:pt idx="222">
                  <c:v>0.66891725761200005</c:v>
                </c:pt>
                <c:pt idx="223">
                  <c:v>0.613271705444</c:v>
                </c:pt>
                <c:pt idx="224">
                  <c:v>0.613271705444</c:v>
                </c:pt>
                <c:pt idx="225">
                  <c:v>0.613271705444</c:v>
                </c:pt>
                <c:pt idx="226">
                  <c:v>0.613271705444</c:v>
                </c:pt>
                <c:pt idx="227">
                  <c:v>0.58662934778599996</c:v>
                </c:pt>
                <c:pt idx="228">
                  <c:v>0.63628232013999997</c:v>
                </c:pt>
                <c:pt idx="229">
                  <c:v>0.60215759132299995</c:v>
                </c:pt>
                <c:pt idx="230">
                  <c:v>0.67453236649500004</c:v>
                </c:pt>
                <c:pt idx="231">
                  <c:v>0.67453236649500004</c:v>
                </c:pt>
                <c:pt idx="232">
                  <c:v>0.67453236649500004</c:v>
                </c:pt>
                <c:pt idx="233">
                  <c:v>0.69735383881500002</c:v>
                </c:pt>
                <c:pt idx="234">
                  <c:v>0.71061828588499998</c:v>
                </c:pt>
                <c:pt idx="235">
                  <c:v>0.64791934116000005</c:v>
                </c:pt>
                <c:pt idx="236">
                  <c:v>0.621872152979</c:v>
                </c:pt>
                <c:pt idx="237">
                  <c:v>0.65539888407799995</c:v>
                </c:pt>
                <c:pt idx="238">
                  <c:v>0.65539888407799995</c:v>
                </c:pt>
                <c:pt idx="239">
                  <c:v>0.65539888407799995</c:v>
                </c:pt>
                <c:pt idx="240">
                  <c:v>0.71155437837500002</c:v>
                </c:pt>
                <c:pt idx="241">
                  <c:v>0.768191879646</c:v>
                </c:pt>
                <c:pt idx="242">
                  <c:v>0.69787111118699996</c:v>
                </c:pt>
                <c:pt idx="243">
                  <c:v>0.73002700877600002</c:v>
                </c:pt>
                <c:pt idx="244">
                  <c:v>0.69335858585700005</c:v>
                </c:pt>
                <c:pt idx="245">
                  <c:v>0.69335858585700005</c:v>
                </c:pt>
                <c:pt idx="246">
                  <c:v>0.69335858585700005</c:v>
                </c:pt>
                <c:pt idx="247">
                  <c:v>0.75119972306299998</c:v>
                </c:pt>
                <c:pt idx="248">
                  <c:v>0.734518380503</c:v>
                </c:pt>
                <c:pt idx="249">
                  <c:v>0.71204702992000002</c:v>
                </c:pt>
                <c:pt idx="250">
                  <c:v>0.71429156424200002</c:v>
                </c:pt>
                <c:pt idx="251">
                  <c:v>0.68815416246399996</c:v>
                </c:pt>
                <c:pt idx="252">
                  <c:v>0.68815416246399996</c:v>
                </c:pt>
                <c:pt idx="253">
                  <c:v>0.68815416246399996</c:v>
                </c:pt>
                <c:pt idx="254">
                  <c:v>0.78128202154600002</c:v>
                </c:pt>
                <c:pt idx="255">
                  <c:v>0.78223480957000002</c:v>
                </c:pt>
                <c:pt idx="256">
                  <c:v>0.77381051998499994</c:v>
                </c:pt>
                <c:pt idx="257">
                  <c:v>0.79409667242799997</c:v>
                </c:pt>
                <c:pt idx="258">
                  <c:v>0.76968116569900002</c:v>
                </c:pt>
                <c:pt idx="259">
                  <c:v>0.76968116569900002</c:v>
                </c:pt>
                <c:pt idx="260">
                  <c:v>0.76968116569900002</c:v>
                </c:pt>
                <c:pt idx="261">
                  <c:v>0.78511511935199996</c:v>
                </c:pt>
                <c:pt idx="262">
                  <c:v>0.80491063882000002</c:v>
                </c:pt>
                <c:pt idx="263">
                  <c:v>0.76066992853299997</c:v>
                </c:pt>
                <c:pt idx="264">
                  <c:v>0.704242928441</c:v>
                </c:pt>
                <c:pt idx="265">
                  <c:v>0.68046002233400005</c:v>
                </c:pt>
                <c:pt idx="266">
                  <c:v>0.68046002233400005</c:v>
                </c:pt>
                <c:pt idx="267">
                  <c:v>0.68046002233400005</c:v>
                </c:pt>
                <c:pt idx="268">
                  <c:v>0.72077303782199997</c:v>
                </c:pt>
                <c:pt idx="269">
                  <c:v>0.708184212383</c:v>
                </c:pt>
                <c:pt idx="270">
                  <c:v>0.75715534055599998</c:v>
                </c:pt>
                <c:pt idx="271">
                  <c:v>0.71256097128600004</c:v>
                </c:pt>
                <c:pt idx="272">
                  <c:v>0.726155638173</c:v>
                </c:pt>
                <c:pt idx="273">
                  <c:v>0.726155638173</c:v>
                </c:pt>
                <c:pt idx="274">
                  <c:v>0.726155638173</c:v>
                </c:pt>
                <c:pt idx="275">
                  <c:v>0.726155638173</c:v>
                </c:pt>
                <c:pt idx="276">
                  <c:v>0.726155638173</c:v>
                </c:pt>
                <c:pt idx="277">
                  <c:v>0.726155638173</c:v>
                </c:pt>
                <c:pt idx="278">
                  <c:v>0.77893663660800005</c:v>
                </c:pt>
                <c:pt idx="279">
                  <c:v>0.78871321127600003</c:v>
                </c:pt>
                <c:pt idx="280">
                  <c:v>0.78871321127600003</c:v>
                </c:pt>
                <c:pt idx="281">
                  <c:v>0.78871321127600003</c:v>
                </c:pt>
                <c:pt idx="282">
                  <c:v>0.83306858055400002</c:v>
                </c:pt>
                <c:pt idx="283">
                  <c:v>0.82843223264499999</c:v>
                </c:pt>
                <c:pt idx="284">
                  <c:v>0.82843223264499999</c:v>
                </c:pt>
                <c:pt idx="285">
                  <c:v>0.82843223264499999</c:v>
                </c:pt>
                <c:pt idx="286">
                  <c:v>0.80802903887499999</c:v>
                </c:pt>
                <c:pt idx="287">
                  <c:v>0.80802903887499999</c:v>
                </c:pt>
                <c:pt idx="288">
                  <c:v>0.80802903887499999</c:v>
                </c:pt>
                <c:pt idx="289">
                  <c:v>0.80802903887499999</c:v>
                </c:pt>
                <c:pt idx="290">
                  <c:v>0.80802903887499999</c:v>
                </c:pt>
                <c:pt idx="291">
                  <c:v>0.78591350611199995</c:v>
                </c:pt>
                <c:pt idx="292">
                  <c:v>0.779509060004</c:v>
                </c:pt>
                <c:pt idx="293">
                  <c:v>0.79825962489199997</c:v>
                </c:pt>
                <c:pt idx="294">
                  <c:v>0.79825962489199997</c:v>
                </c:pt>
                <c:pt idx="295">
                  <c:v>0.79825962489199997</c:v>
                </c:pt>
                <c:pt idx="296">
                  <c:v>0.79825962489199997</c:v>
                </c:pt>
                <c:pt idx="297">
                  <c:v>0.79825962489199997</c:v>
                </c:pt>
                <c:pt idx="298">
                  <c:v>0.78566714966399998</c:v>
                </c:pt>
                <c:pt idx="299">
                  <c:v>0.74815986796800005</c:v>
                </c:pt>
                <c:pt idx="300">
                  <c:v>0.76073615728199995</c:v>
                </c:pt>
                <c:pt idx="301">
                  <c:v>0.76073615728199995</c:v>
                </c:pt>
                <c:pt idx="302">
                  <c:v>0.76073615728199995</c:v>
                </c:pt>
                <c:pt idx="303">
                  <c:v>0.76895365141200001</c:v>
                </c:pt>
                <c:pt idx="304">
                  <c:v>0.79772709728799995</c:v>
                </c:pt>
                <c:pt idx="305">
                  <c:v>0.796843579473</c:v>
                </c:pt>
                <c:pt idx="306">
                  <c:v>0.79251016786899997</c:v>
                </c:pt>
                <c:pt idx="307">
                  <c:v>0.81340618387800001</c:v>
                </c:pt>
                <c:pt idx="308">
                  <c:v>0.81340618387800001</c:v>
                </c:pt>
                <c:pt idx="309">
                  <c:v>0.81340618387800001</c:v>
                </c:pt>
                <c:pt idx="310">
                  <c:v>0.82188270953700004</c:v>
                </c:pt>
                <c:pt idx="311">
                  <c:v>0.79656054475100002</c:v>
                </c:pt>
                <c:pt idx="312">
                  <c:v>0.77311442356100002</c:v>
                </c:pt>
                <c:pt idx="313">
                  <c:v>0.78954519654900002</c:v>
                </c:pt>
                <c:pt idx="314">
                  <c:v>0.86062822588800003</c:v>
                </c:pt>
                <c:pt idx="315">
                  <c:v>0.86062822588800003</c:v>
                </c:pt>
                <c:pt idx="316">
                  <c:v>0.86062822588800003</c:v>
                </c:pt>
                <c:pt idx="317">
                  <c:v>0.87493117835099998</c:v>
                </c:pt>
                <c:pt idx="318">
                  <c:v>0.84152992442399999</c:v>
                </c:pt>
                <c:pt idx="319">
                  <c:v>0.81908751838600002</c:v>
                </c:pt>
                <c:pt idx="320">
                  <c:v>0.86140280943000003</c:v>
                </c:pt>
                <c:pt idx="321">
                  <c:v>0.98315017643199998</c:v>
                </c:pt>
                <c:pt idx="322">
                  <c:v>0.98315017643199998</c:v>
                </c:pt>
                <c:pt idx="323">
                  <c:v>0.98315017643199998</c:v>
                </c:pt>
                <c:pt idx="324">
                  <c:v>0.98008922994900005</c:v>
                </c:pt>
                <c:pt idx="325">
                  <c:v>1.0160881119630001</c:v>
                </c:pt>
                <c:pt idx="326">
                  <c:v>1.012079089832</c:v>
                </c:pt>
                <c:pt idx="327">
                  <c:v>0.98281330193000005</c:v>
                </c:pt>
                <c:pt idx="328">
                  <c:v>0.91467918174399998</c:v>
                </c:pt>
                <c:pt idx="329">
                  <c:v>0.91467918174399998</c:v>
                </c:pt>
                <c:pt idx="330">
                  <c:v>0.91467918174399998</c:v>
                </c:pt>
                <c:pt idx="331">
                  <c:v>0.88440873855299995</c:v>
                </c:pt>
                <c:pt idx="332">
                  <c:v>0.91277962997499995</c:v>
                </c:pt>
                <c:pt idx="333">
                  <c:v>0.90963791111600001</c:v>
                </c:pt>
                <c:pt idx="334">
                  <c:v>0.79939708508100005</c:v>
                </c:pt>
                <c:pt idx="335">
                  <c:v>0.73341397785700002</c:v>
                </c:pt>
                <c:pt idx="336">
                  <c:v>0.73341397785700002</c:v>
                </c:pt>
                <c:pt idx="337">
                  <c:v>0.73341397785700002</c:v>
                </c:pt>
                <c:pt idx="338">
                  <c:v>0.74097542554999996</c:v>
                </c:pt>
                <c:pt idx="339">
                  <c:v>0.80994452806899997</c:v>
                </c:pt>
                <c:pt idx="340">
                  <c:v>0.76425665224999995</c:v>
                </c:pt>
                <c:pt idx="341">
                  <c:v>0.72560139927699996</c:v>
                </c:pt>
                <c:pt idx="342">
                  <c:v>0.73725126506200001</c:v>
                </c:pt>
                <c:pt idx="343">
                  <c:v>0.73725126506200001</c:v>
                </c:pt>
                <c:pt idx="344">
                  <c:v>0.73725126506200001</c:v>
                </c:pt>
                <c:pt idx="345">
                  <c:v>0.77100869841800002</c:v>
                </c:pt>
                <c:pt idx="346">
                  <c:v>0.79517975603799995</c:v>
                </c:pt>
                <c:pt idx="347">
                  <c:v>0.77655533478700001</c:v>
                </c:pt>
                <c:pt idx="348">
                  <c:v>0.81317163155600003</c:v>
                </c:pt>
                <c:pt idx="349">
                  <c:v>0.84693553836299995</c:v>
                </c:pt>
                <c:pt idx="350">
                  <c:v>0.84693553836299995</c:v>
                </c:pt>
                <c:pt idx="351">
                  <c:v>0.84693553836299995</c:v>
                </c:pt>
                <c:pt idx="352">
                  <c:v>0.73609059242399999</c:v>
                </c:pt>
                <c:pt idx="353">
                  <c:v>0.72896353512099998</c:v>
                </c:pt>
                <c:pt idx="354">
                  <c:v>0.65718732959699999</c:v>
                </c:pt>
                <c:pt idx="355">
                  <c:v>0.58638816152899997</c:v>
                </c:pt>
                <c:pt idx="356">
                  <c:v>0.54769317414499996</c:v>
                </c:pt>
                <c:pt idx="357">
                  <c:v>0.54769317414499996</c:v>
                </c:pt>
                <c:pt idx="358">
                  <c:v>0.54769317414499996</c:v>
                </c:pt>
                <c:pt idx="359">
                  <c:v>0.59695170787899998</c:v>
                </c:pt>
                <c:pt idx="360">
                  <c:v>0.609369139698</c:v>
                </c:pt>
                <c:pt idx="361">
                  <c:v>0.67290665074699996</c:v>
                </c:pt>
                <c:pt idx="362">
                  <c:v>0.61625728237300004</c:v>
                </c:pt>
                <c:pt idx="363">
                  <c:v>0.60350149285099997</c:v>
                </c:pt>
                <c:pt idx="364">
                  <c:v>0.60350149285099997</c:v>
                </c:pt>
                <c:pt idx="365">
                  <c:v>0.60350149285099997</c:v>
                </c:pt>
                <c:pt idx="366">
                  <c:v>0.56086080191300003</c:v>
                </c:pt>
                <c:pt idx="367">
                  <c:v>0.67397081104699996</c:v>
                </c:pt>
                <c:pt idx="368">
                  <c:v>0.72591750949199996</c:v>
                </c:pt>
                <c:pt idx="369">
                  <c:v>0.74797524036999996</c:v>
                </c:pt>
                <c:pt idx="370">
                  <c:v>0.78334803197199998</c:v>
                </c:pt>
                <c:pt idx="371">
                  <c:v>0.78334803197199998</c:v>
                </c:pt>
                <c:pt idx="372">
                  <c:v>0.78334803197199998</c:v>
                </c:pt>
                <c:pt idx="373">
                  <c:v>0.76406389557400001</c:v>
                </c:pt>
                <c:pt idx="374">
                  <c:v>0.79334707621</c:v>
                </c:pt>
                <c:pt idx="375">
                  <c:v>0.84214456602300003</c:v>
                </c:pt>
                <c:pt idx="376">
                  <c:v>0.771671862559</c:v>
                </c:pt>
                <c:pt idx="377">
                  <c:v>0.79969636081600004</c:v>
                </c:pt>
                <c:pt idx="378">
                  <c:v>0.79969636081600004</c:v>
                </c:pt>
                <c:pt idx="379">
                  <c:v>0.79969636081600004</c:v>
                </c:pt>
                <c:pt idx="380">
                  <c:v>0.80897030904</c:v>
                </c:pt>
                <c:pt idx="381">
                  <c:v>0.73051957920300004</c:v>
                </c:pt>
                <c:pt idx="382">
                  <c:v>0.70346060373499997</c:v>
                </c:pt>
                <c:pt idx="383">
                  <c:v>0.71064461699199999</c:v>
                </c:pt>
                <c:pt idx="384">
                  <c:v>0.68196671621000005</c:v>
                </c:pt>
                <c:pt idx="385">
                  <c:v>0.68196671621000005</c:v>
                </c:pt>
                <c:pt idx="386">
                  <c:v>0.68196671621000005</c:v>
                </c:pt>
                <c:pt idx="387">
                  <c:v>0.67300350361700001</c:v>
                </c:pt>
                <c:pt idx="388">
                  <c:v>0.72162257214000003</c:v>
                </c:pt>
                <c:pt idx="389">
                  <c:v>0.77465250403200003</c:v>
                </c:pt>
                <c:pt idx="390">
                  <c:v>0.74049175927099997</c:v>
                </c:pt>
                <c:pt idx="391">
                  <c:v>0.76844780346999997</c:v>
                </c:pt>
                <c:pt idx="392">
                  <c:v>0.76844780346999997</c:v>
                </c:pt>
                <c:pt idx="393">
                  <c:v>0.76844780346999997</c:v>
                </c:pt>
                <c:pt idx="394">
                  <c:v>0.74468352114500003</c:v>
                </c:pt>
                <c:pt idx="395">
                  <c:v>0.83518526602800003</c:v>
                </c:pt>
                <c:pt idx="396">
                  <c:v>0.75666201136699995</c:v>
                </c:pt>
                <c:pt idx="397">
                  <c:v>0.758581309993</c:v>
                </c:pt>
                <c:pt idx="398">
                  <c:v>0.79194993229400001</c:v>
                </c:pt>
                <c:pt idx="399">
                  <c:v>0.79194993229400001</c:v>
                </c:pt>
                <c:pt idx="400">
                  <c:v>0.79194993229400001</c:v>
                </c:pt>
                <c:pt idx="401">
                  <c:v>0.747614872446</c:v>
                </c:pt>
                <c:pt idx="402">
                  <c:v>0.77892466686600004</c:v>
                </c:pt>
                <c:pt idx="403">
                  <c:v>0.75398396827299996</c:v>
                </c:pt>
                <c:pt idx="404">
                  <c:v>0.73311355131300004</c:v>
                </c:pt>
                <c:pt idx="405">
                  <c:v>0.68634986571300005</c:v>
                </c:pt>
                <c:pt idx="406">
                  <c:v>0.68634986571300005</c:v>
                </c:pt>
                <c:pt idx="407">
                  <c:v>0.68634986571300005</c:v>
                </c:pt>
                <c:pt idx="408">
                  <c:v>0.73321726644600005</c:v>
                </c:pt>
                <c:pt idx="409">
                  <c:v>0.70179271884500005</c:v>
                </c:pt>
                <c:pt idx="410">
                  <c:v>0.683951879481</c:v>
                </c:pt>
                <c:pt idx="411">
                  <c:v>0.72513316071199996</c:v>
                </c:pt>
                <c:pt idx="412">
                  <c:v>0.70492543685800002</c:v>
                </c:pt>
                <c:pt idx="413">
                  <c:v>0.70492543685800002</c:v>
                </c:pt>
                <c:pt idx="414">
                  <c:v>0.70492543685800002</c:v>
                </c:pt>
                <c:pt idx="415">
                  <c:v>0.69740218773499996</c:v>
                </c:pt>
                <c:pt idx="416">
                  <c:v>0.720012687441</c:v>
                </c:pt>
                <c:pt idx="417">
                  <c:v>0.758022590976</c:v>
                </c:pt>
                <c:pt idx="418">
                  <c:v>0.69808710640500005</c:v>
                </c:pt>
                <c:pt idx="419">
                  <c:v>0.72065378288399995</c:v>
                </c:pt>
                <c:pt idx="420">
                  <c:v>0.72065378288399995</c:v>
                </c:pt>
                <c:pt idx="421">
                  <c:v>0.72065378288399995</c:v>
                </c:pt>
                <c:pt idx="422">
                  <c:v>0.72751505647400005</c:v>
                </c:pt>
                <c:pt idx="423">
                  <c:v>0.719617688453</c:v>
                </c:pt>
                <c:pt idx="424">
                  <c:v>0.69738185615199999</c:v>
                </c:pt>
                <c:pt idx="425">
                  <c:v>0.70960479198000004</c:v>
                </c:pt>
                <c:pt idx="426">
                  <c:v>0.66859340286699998</c:v>
                </c:pt>
                <c:pt idx="427">
                  <c:v>0.66859340286699998</c:v>
                </c:pt>
                <c:pt idx="428">
                  <c:v>0.66859340286699998</c:v>
                </c:pt>
                <c:pt idx="429">
                  <c:v>0.62428815512699998</c:v>
                </c:pt>
                <c:pt idx="430">
                  <c:v>0.56758488473500002</c:v>
                </c:pt>
                <c:pt idx="431">
                  <c:v>0.69476753032000005</c:v>
                </c:pt>
                <c:pt idx="432">
                  <c:v>0.66513979365200004</c:v>
                </c:pt>
                <c:pt idx="433">
                  <c:v>0.63500015431099999</c:v>
                </c:pt>
                <c:pt idx="434">
                  <c:v>0.63500015431099999</c:v>
                </c:pt>
                <c:pt idx="435">
                  <c:v>0.63500015431099999</c:v>
                </c:pt>
                <c:pt idx="436">
                  <c:v>0.63500015431099999</c:v>
                </c:pt>
                <c:pt idx="437">
                  <c:v>0.59919154695700005</c:v>
                </c:pt>
                <c:pt idx="438">
                  <c:v>0.51300049708899997</c:v>
                </c:pt>
                <c:pt idx="439">
                  <c:v>0.50715977193799999</c:v>
                </c:pt>
                <c:pt idx="440">
                  <c:v>0.461717512936</c:v>
                </c:pt>
                <c:pt idx="441">
                  <c:v>0.461717512936</c:v>
                </c:pt>
                <c:pt idx="442">
                  <c:v>0.461717512936</c:v>
                </c:pt>
                <c:pt idx="443">
                  <c:v>0.49130388112899998</c:v>
                </c:pt>
                <c:pt idx="444">
                  <c:v>0.51747199599000004</c:v>
                </c:pt>
                <c:pt idx="445">
                  <c:v>0.61707598047800005</c:v>
                </c:pt>
                <c:pt idx="446">
                  <c:v>0.60273799934299999</c:v>
                </c:pt>
                <c:pt idx="447">
                  <c:v>0.53273431973399998</c:v>
                </c:pt>
                <c:pt idx="448">
                  <c:v>0.53273431973399998</c:v>
                </c:pt>
                <c:pt idx="449">
                  <c:v>0.53273431973399998</c:v>
                </c:pt>
                <c:pt idx="450">
                  <c:v>0.50271940236199997</c:v>
                </c:pt>
                <c:pt idx="451">
                  <c:v>0.44966278601300003</c:v>
                </c:pt>
                <c:pt idx="452">
                  <c:v>0.472624403877</c:v>
                </c:pt>
                <c:pt idx="453">
                  <c:v>0.57793956931299995</c:v>
                </c:pt>
                <c:pt idx="454">
                  <c:v>0.53309034795900001</c:v>
                </c:pt>
                <c:pt idx="455">
                  <c:v>0.53309034795900001</c:v>
                </c:pt>
                <c:pt idx="456">
                  <c:v>0.53309034795900001</c:v>
                </c:pt>
                <c:pt idx="457">
                  <c:v>0.505510792584</c:v>
                </c:pt>
                <c:pt idx="458">
                  <c:v>0.50975777179199999</c:v>
                </c:pt>
                <c:pt idx="459">
                  <c:v>0.42870822068999997</c:v>
                </c:pt>
                <c:pt idx="460">
                  <c:v>0.50354525390600002</c:v>
                </c:pt>
                <c:pt idx="461">
                  <c:v>0.48325530490599999</c:v>
                </c:pt>
                <c:pt idx="462">
                  <c:v>0.48325530490599999</c:v>
                </c:pt>
                <c:pt idx="463">
                  <c:v>0.48325530490599999</c:v>
                </c:pt>
                <c:pt idx="464">
                  <c:v>0.40605208793600001</c:v>
                </c:pt>
                <c:pt idx="465">
                  <c:v>0.40605208793600001</c:v>
                </c:pt>
                <c:pt idx="466">
                  <c:v>0.40605208793600001</c:v>
                </c:pt>
                <c:pt idx="467">
                  <c:v>0.41704132287200002</c:v>
                </c:pt>
                <c:pt idx="468">
                  <c:v>0.44912073158799998</c:v>
                </c:pt>
                <c:pt idx="469">
                  <c:v>0.44912073158799998</c:v>
                </c:pt>
                <c:pt idx="470">
                  <c:v>0.44912073158799998</c:v>
                </c:pt>
                <c:pt idx="471">
                  <c:v>0.44912073158799998</c:v>
                </c:pt>
                <c:pt idx="472">
                  <c:v>0.44912073158799998</c:v>
                </c:pt>
                <c:pt idx="473">
                  <c:v>0.50782474218499996</c:v>
                </c:pt>
                <c:pt idx="474">
                  <c:v>0.535775459663</c:v>
                </c:pt>
                <c:pt idx="475">
                  <c:v>0.56288309540299997</c:v>
                </c:pt>
                <c:pt idx="476">
                  <c:v>0.56288309540299997</c:v>
                </c:pt>
                <c:pt idx="477">
                  <c:v>0.56288309540299997</c:v>
                </c:pt>
                <c:pt idx="478">
                  <c:v>0.56648666894400002</c:v>
                </c:pt>
                <c:pt idx="479">
                  <c:v>0.60961075532499998</c:v>
                </c:pt>
                <c:pt idx="480">
                  <c:v>0.59583824434400001</c:v>
                </c:pt>
                <c:pt idx="481">
                  <c:v>0.59589067664100004</c:v>
                </c:pt>
                <c:pt idx="482">
                  <c:v>0.58124806844800003</c:v>
                </c:pt>
                <c:pt idx="483">
                  <c:v>0.58124806844800003</c:v>
                </c:pt>
                <c:pt idx="484">
                  <c:v>0.58124806844800003</c:v>
                </c:pt>
                <c:pt idx="485">
                  <c:v>0.67145303208499996</c:v>
                </c:pt>
                <c:pt idx="486">
                  <c:v>0.67145303208499996</c:v>
                </c:pt>
                <c:pt idx="487">
                  <c:v>0.67145303208499996</c:v>
                </c:pt>
                <c:pt idx="488">
                  <c:v>0.68612320331200005</c:v>
                </c:pt>
                <c:pt idx="489">
                  <c:v>0.64890192632800003</c:v>
                </c:pt>
                <c:pt idx="490">
                  <c:v>0.64890192632800003</c:v>
                </c:pt>
                <c:pt idx="491">
                  <c:v>0.64890192632800003</c:v>
                </c:pt>
                <c:pt idx="492">
                  <c:v>0.66095108166500005</c:v>
                </c:pt>
                <c:pt idx="493">
                  <c:v>0.73662697258900001</c:v>
                </c:pt>
                <c:pt idx="494">
                  <c:v>0.73757378660399997</c:v>
                </c:pt>
                <c:pt idx="495">
                  <c:v>0.75057559305400001</c:v>
                </c:pt>
                <c:pt idx="496">
                  <c:v>0.76092190504799995</c:v>
                </c:pt>
                <c:pt idx="497">
                  <c:v>0.76092190504799995</c:v>
                </c:pt>
                <c:pt idx="498">
                  <c:v>0.76092190504799995</c:v>
                </c:pt>
                <c:pt idx="499">
                  <c:v>0.801120382282</c:v>
                </c:pt>
                <c:pt idx="500">
                  <c:v>0.78829495211</c:v>
                </c:pt>
                <c:pt idx="501">
                  <c:v>0.76304136025500002</c:v>
                </c:pt>
                <c:pt idx="502">
                  <c:v>0.75609494611399997</c:v>
                </c:pt>
                <c:pt idx="503">
                  <c:v>0.82891886514000002</c:v>
                </c:pt>
                <c:pt idx="504">
                  <c:v>0.82891886514000002</c:v>
                </c:pt>
                <c:pt idx="505">
                  <c:v>0.82891886514000002</c:v>
                </c:pt>
                <c:pt idx="506">
                  <c:v>0.82583380355299996</c:v>
                </c:pt>
                <c:pt idx="507">
                  <c:v>0.81884440456399998</c:v>
                </c:pt>
                <c:pt idx="508">
                  <c:v>0.80198597219500001</c:v>
                </c:pt>
                <c:pt idx="509">
                  <c:v>0.77544885459699997</c:v>
                </c:pt>
                <c:pt idx="510">
                  <c:v>0.77891941739500004</c:v>
                </c:pt>
                <c:pt idx="511">
                  <c:v>0.77891941739500004</c:v>
                </c:pt>
                <c:pt idx="512">
                  <c:v>0.77891941739500004</c:v>
                </c:pt>
                <c:pt idx="513">
                  <c:v>0.79388872487200002</c:v>
                </c:pt>
                <c:pt idx="514">
                  <c:v>0.79925200721900003</c:v>
                </c:pt>
                <c:pt idx="515">
                  <c:v>0.79925200721900003</c:v>
                </c:pt>
                <c:pt idx="516">
                  <c:v>0.79925200721900003</c:v>
                </c:pt>
                <c:pt idx="517">
                  <c:v>0.79811210704199997</c:v>
                </c:pt>
                <c:pt idx="518">
                  <c:v>0.79811210704199997</c:v>
                </c:pt>
                <c:pt idx="519">
                  <c:v>0.79811210704199997</c:v>
                </c:pt>
                <c:pt idx="520">
                  <c:v>0.77116684792900003</c:v>
                </c:pt>
                <c:pt idx="521">
                  <c:v>0.72448716634099997</c:v>
                </c:pt>
                <c:pt idx="522">
                  <c:v>0.68619635185299999</c:v>
                </c:pt>
                <c:pt idx="523">
                  <c:v>0.73869077265000005</c:v>
                </c:pt>
                <c:pt idx="524">
                  <c:v>0.68564085713199996</c:v>
                </c:pt>
                <c:pt idx="525">
                  <c:v>0.68564085713199996</c:v>
                </c:pt>
                <c:pt idx="526">
                  <c:v>0.68564085713199996</c:v>
                </c:pt>
                <c:pt idx="527">
                  <c:v>0.68186664007700004</c:v>
                </c:pt>
                <c:pt idx="528">
                  <c:v>0.72881807462600001</c:v>
                </c:pt>
                <c:pt idx="529">
                  <c:v>0.74409406504700004</c:v>
                </c:pt>
                <c:pt idx="530">
                  <c:v>0.67917964086500004</c:v>
                </c:pt>
                <c:pt idx="531">
                  <c:v>0.69313593587699995</c:v>
                </c:pt>
                <c:pt idx="532">
                  <c:v>0.69313593587699995</c:v>
                </c:pt>
                <c:pt idx="533">
                  <c:v>0.69313593587699995</c:v>
                </c:pt>
                <c:pt idx="534">
                  <c:v>0.66577007431699997</c:v>
                </c:pt>
                <c:pt idx="535">
                  <c:v>0.67749384875899998</c:v>
                </c:pt>
                <c:pt idx="536">
                  <c:v>0.61942501333699995</c:v>
                </c:pt>
                <c:pt idx="537">
                  <c:v>0.61443105642399998</c:v>
                </c:pt>
                <c:pt idx="538">
                  <c:v>0.57233832783000005</c:v>
                </c:pt>
                <c:pt idx="539">
                  <c:v>0.57233832783000005</c:v>
                </c:pt>
                <c:pt idx="540">
                  <c:v>0.57233832783000005</c:v>
                </c:pt>
                <c:pt idx="541">
                  <c:v>0.572193530911</c:v>
                </c:pt>
                <c:pt idx="542">
                  <c:v>0.56920679179</c:v>
                </c:pt>
                <c:pt idx="543">
                  <c:v>0.58630619417800001</c:v>
                </c:pt>
                <c:pt idx="544">
                  <c:v>0.595309677649</c:v>
                </c:pt>
                <c:pt idx="545">
                  <c:v>0.60447970257899997</c:v>
                </c:pt>
                <c:pt idx="546">
                  <c:v>0.60447970257899997</c:v>
                </c:pt>
                <c:pt idx="547">
                  <c:v>0.60447970257899997</c:v>
                </c:pt>
                <c:pt idx="548">
                  <c:v>0.58702793241499995</c:v>
                </c:pt>
                <c:pt idx="549">
                  <c:v>0.573608704947</c:v>
                </c:pt>
                <c:pt idx="550">
                  <c:v>0.58225044502900003</c:v>
                </c:pt>
                <c:pt idx="551">
                  <c:v>0.54417577240299997</c:v>
                </c:pt>
                <c:pt idx="552">
                  <c:v>0.58391080621900004</c:v>
                </c:pt>
                <c:pt idx="553">
                  <c:v>0.58391080621900004</c:v>
                </c:pt>
                <c:pt idx="554">
                  <c:v>0.58391080621900004</c:v>
                </c:pt>
                <c:pt idx="555">
                  <c:v>0.52138849213299998</c:v>
                </c:pt>
                <c:pt idx="556">
                  <c:v>0.55276742997700001</c:v>
                </c:pt>
                <c:pt idx="557">
                  <c:v>0.59099029637099998</c:v>
                </c:pt>
                <c:pt idx="558">
                  <c:v>0.57048530314799994</c:v>
                </c:pt>
                <c:pt idx="559">
                  <c:v>0.61193803491800003</c:v>
                </c:pt>
                <c:pt idx="560">
                  <c:v>0.61193803491800003</c:v>
                </c:pt>
                <c:pt idx="561">
                  <c:v>0.61193803491800003</c:v>
                </c:pt>
                <c:pt idx="562">
                  <c:v>0.59973063406899996</c:v>
                </c:pt>
                <c:pt idx="563">
                  <c:v>0.59263246850499995</c:v>
                </c:pt>
                <c:pt idx="564">
                  <c:v>0.60085347408800005</c:v>
                </c:pt>
                <c:pt idx="565">
                  <c:v>0.61605453532999999</c:v>
                </c:pt>
                <c:pt idx="566">
                  <c:v>0.64037248896900001</c:v>
                </c:pt>
                <c:pt idx="567">
                  <c:v>0.64037248896900001</c:v>
                </c:pt>
                <c:pt idx="568">
                  <c:v>0.64037248896900001</c:v>
                </c:pt>
                <c:pt idx="569">
                  <c:v>0.60532677888200004</c:v>
                </c:pt>
                <c:pt idx="570">
                  <c:v>0.63276112737699997</c:v>
                </c:pt>
                <c:pt idx="571">
                  <c:v>0.64039265266500001</c:v>
                </c:pt>
                <c:pt idx="572">
                  <c:v>0.63744152990799996</c:v>
                </c:pt>
                <c:pt idx="573">
                  <c:v>0.64523534059400001</c:v>
                </c:pt>
                <c:pt idx="574">
                  <c:v>0.64523534059400001</c:v>
                </c:pt>
                <c:pt idx="575">
                  <c:v>0.64523534059400001</c:v>
                </c:pt>
                <c:pt idx="576">
                  <c:v>0.59289939626599997</c:v>
                </c:pt>
                <c:pt idx="577">
                  <c:v>0.61304436856</c:v>
                </c:pt>
                <c:pt idx="578">
                  <c:v>0.61304436856</c:v>
                </c:pt>
                <c:pt idx="579">
                  <c:v>0.59446222241199997</c:v>
                </c:pt>
                <c:pt idx="580">
                  <c:v>0.59292513641699995</c:v>
                </c:pt>
                <c:pt idx="581">
                  <c:v>0.59292513641699995</c:v>
                </c:pt>
                <c:pt idx="582">
                  <c:v>0.59292513641699995</c:v>
                </c:pt>
                <c:pt idx="583">
                  <c:v>0.65629712409700003</c:v>
                </c:pt>
                <c:pt idx="584">
                  <c:v>0.67613747991999995</c:v>
                </c:pt>
                <c:pt idx="585">
                  <c:v>0.69087232951400002</c:v>
                </c:pt>
                <c:pt idx="586">
                  <c:v>0.67099993219599996</c:v>
                </c:pt>
                <c:pt idx="587">
                  <c:v>0.67286268208699995</c:v>
                </c:pt>
                <c:pt idx="588">
                  <c:v>0.67286268208699995</c:v>
                </c:pt>
                <c:pt idx="589">
                  <c:v>0.67286268208699995</c:v>
                </c:pt>
                <c:pt idx="590">
                  <c:v>0.61296652459199996</c:v>
                </c:pt>
                <c:pt idx="591">
                  <c:v>0.61936620040400003</c:v>
                </c:pt>
                <c:pt idx="592">
                  <c:v>0.65483343524299997</c:v>
                </c:pt>
                <c:pt idx="593">
                  <c:v>0.65102379431900004</c:v>
                </c:pt>
                <c:pt idx="594">
                  <c:v>0.63707329545000002</c:v>
                </c:pt>
                <c:pt idx="595">
                  <c:v>0.63707329545000002</c:v>
                </c:pt>
                <c:pt idx="596">
                  <c:v>0.63707329545000002</c:v>
                </c:pt>
                <c:pt idx="597">
                  <c:v>0.61636439184500003</c:v>
                </c:pt>
                <c:pt idx="598">
                  <c:v>0.62324112071299997</c:v>
                </c:pt>
                <c:pt idx="599">
                  <c:v>0.62530736132999998</c:v>
                </c:pt>
                <c:pt idx="600">
                  <c:v>0.60729593884699995</c:v>
                </c:pt>
                <c:pt idx="601">
                  <c:v>0.63781525315999998</c:v>
                </c:pt>
                <c:pt idx="602">
                  <c:v>0.63781525315999998</c:v>
                </c:pt>
                <c:pt idx="603">
                  <c:v>0.63781525315999998</c:v>
                </c:pt>
                <c:pt idx="604">
                  <c:v>0.58933235549499996</c:v>
                </c:pt>
                <c:pt idx="605">
                  <c:v>0.53768185977399996</c:v>
                </c:pt>
                <c:pt idx="606">
                  <c:v>0.58771324438000005</c:v>
                </c:pt>
                <c:pt idx="607">
                  <c:v>0.57578626018099999</c:v>
                </c:pt>
                <c:pt idx="608">
                  <c:v>0.61853405004200002</c:v>
                </c:pt>
                <c:pt idx="609">
                  <c:v>0.61853405004200002</c:v>
                </c:pt>
                <c:pt idx="610">
                  <c:v>0.61853405004200002</c:v>
                </c:pt>
                <c:pt idx="611">
                  <c:v>0.60720842429900002</c:v>
                </c:pt>
                <c:pt idx="612">
                  <c:v>0.63196871507700003</c:v>
                </c:pt>
                <c:pt idx="613">
                  <c:v>0.64824600526599996</c:v>
                </c:pt>
                <c:pt idx="614">
                  <c:v>0.65160168670399998</c:v>
                </c:pt>
                <c:pt idx="615">
                  <c:v>0.64012575761799995</c:v>
                </c:pt>
                <c:pt idx="616">
                  <c:v>0.64012575761799995</c:v>
                </c:pt>
                <c:pt idx="617">
                  <c:v>0.64012575761799995</c:v>
                </c:pt>
                <c:pt idx="618">
                  <c:v>0.644902011898</c:v>
                </c:pt>
                <c:pt idx="619">
                  <c:v>0.64406338886199999</c:v>
                </c:pt>
                <c:pt idx="620">
                  <c:v>0.67259292723700004</c:v>
                </c:pt>
                <c:pt idx="621">
                  <c:v>0.70520116361700003</c:v>
                </c:pt>
                <c:pt idx="622">
                  <c:v>0.70280624265400005</c:v>
                </c:pt>
                <c:pt idx="623">
                  <c:v>0.70280624265400005</c:v>
                </c:pt>
                <c:pt idx="624">
                  <c:v>0.70280624265400005</c:v>
                </c:pt>
                <c:pt idx="625">
                  <c:v>0.60999322630700004</c:v>
                </c:pt>
                <c:pt idx="626">
                  <c:v>0.70880840896700004</c:v>
                </c:pt>
                <c:pt idx="627">
                  <c:v>0.74742763474700002</c:v>
                </c:pt>
                <c:pt idx="628">
                  <c:v>0.74742763474700002</c:v>
                </c:pt>
                <c:pt idx="629">
                  <c:v>0.74742763474700002</c:v>
                </c:pt>
                <c:pt idx="630">
                  <c:v>0.74742763474700002</c:v>
                </c:pt>
                <c:pt idx="631">
                  <c:v>0.74742763474700002</c:v>
                </c:pt>
                <c:pt idx="632">
                  <c:v>0.73045226212900005</c:v>
                </c:pt>
                <c:pt idx="633">
                  <c:v>0.69935657780500005</c:v>
                </c:pt>
                <c:pt idx="634">
                  <c:v>0.65685071019100005</c:v>
                </c:pt>
                <c:pt idx="635">
                  <c:v>0.64887089970800005</c:v>
                </c:pt>
                <c:pt idx="636">
                  <c:v>0.57129551660300004</c:v>
                </c:pt>
                <c:pt idx="637">
                  <c:v>0.57129551660300004</c:v>
                </c:pt>
                <c:pt idx="638">
                  <c:v>0.57129551660300004</c:v>
                </c:pt>
                <c:pt idx="639">
                  <c:v>0.58806476585199996</c:v>
                </c:pt>
                <c:pt idx="640">
                  <c:v>0.60610248350399998</c:v>
                </c:pt>
                <c:pt idx="641">
                  <c:v>0.632636143283</c:v>
                </c:pt>
                <c:pt idx="642">
                  <c:v>0.632636143283</c:v>
                </c:pt>
                <c:pt idx="643">
                  <c:v>0.632636143283</c:v>
                </c:pt>
                <c:pt idx="644">
                  <c:v>0.632636143283</c:v>
                </c:pt>
                <c:pt idx="645">
                  <c:v>0.632636143283</c:v>
                </c:pt>
                <c:pt idx="646">
                  <c:v>0.67318453350700003</c:v>
                </c:pt>
                <c:pt idx="647">
                  <c:v>0.62535017899800005</c:v>
                </c:pt>
                <c:pt idx="648">
                  <c:v>0.61200886757499995</c:v>
                </c:pt>
                <c:pt idx="649">
                  <c:v>0.61200886757499995</c:v>
                </c:pt>
                <c:pt idx="650">
                  <c:v>0.61200886757499995</c:v>
                </c:pt>
                <c:pt idx="651">
                  <c:v>0.61200886757499995</c:v>
                </c:pt>
                <c:pt idx="652">
                  <c:v>0.61200886757499995</c:v>
                </c:pt>
                <c:pt idx="653">
                  <c:v>0.54586099693500001</c:v>
                </c:pt>
                <c:pt idx="654">
                  <c:v>0.48748566046399999</c:v>
                </c:pt>
                <c:pt idx="655">
                  <c:v>0.56982508677199994</c:v>
                </c:pt>
                <c:pt idx="656">
                  <c:v>0.60167839305899995</c:v>
                </c:pt>
                <c:pt idx="657">
                  <c:v>0.59146256061699998</c:v>
                </c:pt>
                <c:pt idx="658">
                  <c:v>0.59146256061699998</c:v>
                </c:pt>
                <c:pt idx="659">
                  <c:v>0.59146256061699998</c:v>
                </c:pt>
                <c:pt idx="660">
                  <c:v>0.63784286973399995</c:v>
                </c:pt>
                <c:pt idx="661">
                  <c:v>0.63639810240799999</c:v>
                </c:pt>
                <c:pt idx="662">
                  <c:v>0.65240061155399998</c:v>
                </c:pt>
                <c:pt idx="663">
                  <c:v>0.65655029265800002</c:v>
                </c:pt>
                <c:pt idx="664">
                  <c:v>0.696021132037</c:v>
                </c:pt>
                <c:pt idx="665">
                  <c:v>0.696021132037</c:v>
                </c:pt>
                <c:pt idx="666">
                  <c:v>0.696021132037</c:v>
                </c:pt>
                <c:pt idx="667">
                  <c:v>0.69006730249899995</c:v>
                </c:pt>
                <c:pt idx="668">
                  <c:v>0.75200350603099997</c:v>
                </c:pt>
                <c:pt idx="669">
                  <c:v>0.74422879230299999</c:v>
                </c:pt>
                <c:pt idx="670">
                  <c:v>0.74669935413599997</c:v>
                </c:pt>
                <c:pt idx="671">
                  <c:v>0.71212836189299999</c:v>
                </c:pt>
                <c:pt idx="672">
                  <c:v>0.71212836189299999</c:v>
                </c:pt>
                <c:pt idx="673">
                  <c:v>0.71212836189299999</c:v>
                </c:pt>
                <c:pt idx="674">
                  <c:v>0.71673775765900005</c:v>
                </c:pt>
                <c:pt idx="675">
                  <c:v>0.72033516707599998</c:v>
                </c:pt>
                <c:pt idx="676">
                  <c:v>0.73590587740799995</c:v>
                </c:pt>
                <c:pt idx="677">
                  <c:v>0.72317667175</c:v>
                </c:pt>
                <c:pt idx="678">
                  <c:v>0.74149209777400005</c:v>
                </c:pt>
                <c:pt idx="679">
                  <c:v>0.74149209777400005</c:v>
                </c:pt>
                <c:pt idx="680">
                  <c:v>0.74149209777400005</c:v>
                </c:pt>
                <c:pt idx="681">
                  <c:v>0.727776162073</c:v>
                </c:pt>
                <c:pt idx="682">
                  <c:v>0.71836885687800001</c:v>
                </c:pt>
                <c:pt idx="683">
                  <c:v>0.79680102652399998</c:v>
                </c:pt>
                <c:pt idx="684">
                  <c:v>0.78542908070799999</c:v>
                </c:pt>
                <c:pt idx="685">
                  <c:v>0.86355245269500003</c:v>
                </c:pt>
                <c:pt idx="686">
                  <c:v>0.86355245269500003</c:v>
                </c:pt>
                <c:pt idx="687">
                  <c:v>0.86355245269500003</c:v>
                </c:pt>
                <c:pt idx="688">
                  <c:v>0.91804606127900001</c:v>
                </c:pt>
                <c:pt idx="689">
                  <c:v>0.94281835656199997</c:v>
                </c:pt>
                <c:pt idx="690">
                  <c:v>0.96349243199099999</c:v>
                </c:pt>
                <c:pt idx="691">
                  <c:v>0.93064387956299999</c:v>
                </c:pt>
                <c:pt idx="692">
                  <c:v>0.95936707356499995</c:v>
                </c:pt>
                <c:pt idx="693">
                  <c:v>0.95936707356499995</c:v>
                </c:pt>
                <c:pt idx="694">
                  <c:v>0.95936707356499995</c:v>
                </c:pt>
                <c:pt idx="695">
                  <c:v>0.91642170648999999</c:v>
                </c:pt>
                <c:pt idx="696">
                  <c:v>0.93755726830899999</c:v>
                </c:pt>
                <c:pt idx="697">
                  <c:v>0.93643875687300004</c:v>
                </c:pt>
                <c:pt idx="698">
                  <c:v>0.95856792812400005</c:v>
                </c:pt>
                <c:pt idx="699">
                  <c:v>0.92664684690900001</c:v>
                </c:pt>
                <c:pt idx="700">
                  <c:v>0.92664684690900001</c:v>
                </c:pt>
                <c:pt idx="701">
                  <c:v>0.92664684690900001</c:v>
                </c:pt>
                <c:pt idx="702">
                  <c:v>0.98234300549099995</c:v>
                </c:pt>
                <c:pt idx="703">
                  <c:v>1.032688440364</c:v>
                </c:pt>
                <c:pt idx="704">
                  <c:v>1.0243085594900001</c:v>
                </c:pt>
                <c:pt idx="705">
                  <c:v>0.98422530280999998</c:v>
                </c:pt>
                <c:pt idx="706">
                  <c:v>0.88530615230200005</c:v>
                </c:pt>
                <c:pt idx="707">
                  <c:v>0.88530615230200005</c:v>
                </c:pt>
                <c:pt idx="708">
                  <c:v>0.88530615230200005</c:v>
                </c:pt>
                <c:pt idx="709">
                  <c:v>0.86699837523199996</c:v>
                </c:pt>
                <c:pt idx="710">
                  <c:v>0.82993892286100002</c:v>
                </c:pt>
                <c:pt idx="711">
                  <c:v>0.85332935793599995</c:v>
                </c:pt>
                <c:pt idx="712">
                  <c:v>0.83304056972100005</c:v>
                </c:pt>
                <c:pt idx="713">
                  <c:v>0.779400422875</c:v>
                </c:pt>
                <c:pt idx="714">
                  <c:v>0.779400422875</c:v>
                </c:pt>
                <c:pt idx="715">
                  <c:v>0.779400422875</c:v>
                </c:pt>
                <c:pt idx="716">
                  <c:v>0.77662820952300005</c:v>
                </c:pt>
                <c:pt idx="717">
                  <c:v>0.85325675802199996</c:v>
                </c:pt>
                <c:pt idx="718">
                  <c:v>0.72221694431899996</c:v>
                </c:pt>
                <c:pt idx="719">
                  <c:v>0.71719846917300001</c:v>
                </c:pt>
                <c:pt idx="720">
                  <c:v>0.72433246695800002</c:v>
                </c:pt>
                <c:pt idx="721">
                  <c:v>0.72433246695800002</c:v>
                </c:pt>
                <c:pt idx="722">
                  <c:v>0.72433246695800002</c:v>
                </c:pt>
                <c:pt idx="723">
                  <c:v>0.75038251589299998</c:v>
                </c:pt>
                <c:pt idx="724">
                  <c:v>0.74932195525500001</c:v>
                </c:pt>
                <c:pt idx="725">
                  <c:v>0.77022396568700002</c:v>
                </c:pt>
                <c:pt idx="726">
                  <c:v>0.80309354695799995</c:v>
                </c:pt>
                <c:pt idx="727">
                  <c:v>0.82117006218499999</c:v>
                </c:pt>
                <c:pt idx="728">
                  <c:v>0.82117006218499999</c:v>
                </c:pt>
                <c:pt idx="729">
                  <c:v>0.82117006218499999</c:v>
                </c:pt>
                <c:pt idx="730">
                  <c:v>0.82639153185000003</c:v>
                </c:pt>
                <c:pt idx="731">
                  <c:v>0.82058999612700001</c:v>
                </c:pt>
                <c:pt idx="732">
                  <c:v>0.75971920079999999</c:v>
                </c:pt>
                <c:pt idx="733">
                  <c:v>0.75830594566800003</c:v>
                </c:pt>
                <c:pt idx="734">
                  <c:v>0.78730155003299995</c:v>
                </c:pt>
                <c:pt idx="735">
                  <c:v>0.78730155003299995</c:v>
                </c:pt>
                <c:pt idx="736">
                  <c:v>0.78730155003299995</c:v>
                </c:pt>
                <c:pt idx="737">
                  <c:v>0.73251225644600004</c:v>
                </c:pt>
                <c:pt idx="738">
                  <c:v>0.76648474351700002</c:v>
                </c:pt>
                <c:pt idx="739">
                  <c:v>0.77546328673499998</c:v>
                </c:pt>
                <c:pt idx="740">
                  <c:v>0.76432786578400003</c:v>
                </c:pt>
                <c:pt idx="741">
                  <c:v>0.75548466167799999</c:v>
                </c:pt>
                <c:pt idx="742">
                  <c:v>0.75548466167799999</c:v>
                </c:pt>
                <c:pt idx="743">
                  <c:v>0.75548466167799999</c:v>
                </c:pt>
                <c:pt idx="744">
                  <c:v>0.77745026633500003</c:v>
                </c:pt>
                <c:pt idx="745">
                  <c:v>0.78385640246400001</c:v>
                </c:pt>
                <c:pt idx="746">
                  <c:v>0.91504599019599997</c:v>
                </c:pt>
                <c:pt idx="747">
                  <c:v>0.91095915804100003</c:v>
                </c:pt>
                <c:pt idx="748">
                  <c:v>0.85319920797399995</c:v>
                </c:pt>
                <c:pt idx="749">
                  <c:v>0.85319920797399995</c:v>
                </c:pt>
                <c:pt idx="750">
                  <c:v>0.85319920797399995</c:v>
                </c:pt>
                <c:pt idx="751">
                  <c:v>0.906453054481</c:v>
                </c:pt>
                <c:pt idx="752">
                  <c:v>0.88939874187900003</c:v>
                </c:pt>
                <c:pt idx="753">
                  <c:v>0.90675459199300001</c:v>
                </c:pt>
                <c:pt idx="754">
                  <c:v>0.90149848519200004</c:v>
                </c:pt>
                <c:pt idx="755">
                  <c:v>0.95611964659000004</c:v>
                </c:pt>
                <c:pt idx="756">
                  <c:v>0.95611964659000004</c:v>
                </c:pt>
                <c:pt idx="757">
                  <c:v>0.95611964659000004</c:v>
                </c:pt>
                <c:pt idx="758">
                  <c:v>0.95645613371000004</c:v>
                </c:pt>
                <c:pt idx="759">
                  <c:v>0.94311760869100003</c:v>
                </c:pt>
                <c:pt idx="760">
                  <c:v>0.94424521077199997</c:v>
                </c:pt>
                <c:pt idx="761">
                  <c:v>1.010553024414</c:v>
                </c:pt>
                <c:pt idx="762">
                  <c:v>1.0293149735730001</c:v>
                </c:pt>
                <c:pt idx="763">
                  <c:v>1.0293149735730001</c:v>
                </c:pt>
                <c:pt idx="764">
                  <c:v>1.0293149735730001</c:v>
                </c:pt>
                <c:pt idx="765">
                  <c:v>0.96089924065900001</c:v>
                </c:pt>
                <c:pt idx="766">
                  <c:v>0.95244495033900001</c:v>
                </c:pt>
                <c:pt idx="767">
                  <c:v>0.94883918154400004</c:v>
                </c:pt>
                <c:pt idx="768">
                  <c:v>0.90824865401499999</c:v>
                </c:pt>
                <c:pt idx="769">
                  <c:v>0.90783009258500003</c:v>
                </c:pt>
                <c:pt idx="770">
                  <c:v>0.90783009258500003</c:v>
                </c:pt>
                <c:pt idx="771">
                  <c:v>0.90783009258500003</c:v>
                </c:pt>
                <c:pt idx="772">
                  <c:v>0.89220321105300004</c:v>
                </c:pt>
                <c:pt idx="773">
                  <c:v>0.90328030756800004</c:v>
                </c:pt>
                <c:pt idx="774">
                  <c:v>0.92902803991399996</c:v>
                </c:pt>
                <c:pt idx="775">
                  <c:v>0.96709606330300002</c:v>
                </c:pt>
                <c:pt idx="776">
                  <c:v>1.050157898006</c:v>
                </c:pt>
                <c:pt idx="777">
                  <c:v>1.050157898006</c:v>
                </c:pt>
                <c:pt idx="778">
                  <c:v>1.050157898006</c:v>
                </c:pt>
                <c:pt idx="779">
                  <c:v>1.0305304392550001</c:v>
                </c:pt>
                <c:pt idx="780">
                  <c:v>1.0753267250509999</c:v>
                </c:pt>
                <c:pt idx="781">
                  <c:v>1.0214075613010001</c:v>
                </c:pt>
                <c:pt idx="782">
                  <c:v>1.0089811008639999</c:v>
                </c:pt>
                <c:pt idx="783">
                  <c:v>0.98043332009499995</c:v>
                </c:pt>
                <c:pt idx="784">
                  <c:v>0.98043332009499995</c:v>
                </c:pt>
                <c:pt idx="785">
                  <c:v>0.98043332009499995</c:v>
                </c:pt>
                <c:pt idx="786">
                  <c:v>0.97303791462400002</c:v>
                </c:pt>
                <c:pt idx="787">
                  <c:v>0.948739085945</c:v>
                </c:pt>
                <c:pt idx="788">
                  <c:v>0.94906254412699997</c:v>
                </c:pt>
                <c:pt idx="789">
                  <c:v>0.96548394256000003</c:v>
                </c:pt>
                <c:pt idx="790">
                  <c:v>0.96548394256000003</c:v>
                </c:pt>
                <c:pt idx="791">
                  <c:v>0.96548394256000003</c:v>
                </c:pt>
                <c:pt idx="792">
                  <c:v>0.96548394256000003</c:v>
                </c:pt>
                <c:pt idx="793">
                  <c:v>0.97120542301299995</c:v>
                </c:pt>
                <c:pt idx="794">
                  <c:v>0.93630651896799999</c:v>
                </c:pt>
                <c:pt idx="795">
                  <c:v>0.89781986211999998</c:v>
                </c:pt>
                <c:pt idx="796">
                  <c:v>0.88755908696100005</c:v>
                </c:pt>
                <c:pt idx="797">
                  <c:v>0.90322118581199995</c:v>
                </c:pt>
                <c:pt idx="798">
                  <c:v>0.90322118581199995</c:v>
                </c:pt>
                <c:pt idx="799">
                  <c:v>0.90322118581199995</c:v>
                </c:pt>
                <c:pt idx="800">
                  <c:v>0.91964631356299997</c:v>
                </c:pt>
                <c:pt idx="801">
                  <c:v>0.92278834402099996</c:v>
                </c:pt>
                <c:pt idx="802">
                  <c:v>0.925220503704</c:v>
                </c:pt>
                <c:pt idx="803">
                  <c:v>0.90306772691600001</c:v>
                </c:pt>
                <c:pt idx="804">
                  <c:v>0.90599520991299998</c:v>
                </c:pt>
                <c:pt idx="805">
                  <c:v>0.90599520991299998</c:v>
                </c:pt>
                <c:pt idx="806">
                  <c:v>0.90599520991299998</c:v>
                </c:pt>
                <c:pt idx="807">
                  <c:v>0.909656734844</c:v>
                </c:pt>
                <c:pt idx="808">
                  <c:v>0.95399819936600005</c:v>
                </c:pt>
                <c:pt idx="809">
                  <c:v>1.0070901452809999</c:v>
                </c:pt>
                <c:pt idx="810">
                  <c:v>0.97234950582000002</c:v>
                </c:pt>
                <c:pt idx="811">
                  <c:v>0.97631221551400005</c:v>
                </c:pt>
                <c:pt idx="812">
                  <c:v>0.97631221551400005</c:v>
                </c:pt>
                <c:pt idx="813">
                  <c:v>0.97631221551400005</c:v>
                </c:pt>
                <c:pt idx="814">
                  <c:v>0.99699758873199995</c:v>
                </c:pt>
                <c:pt idx="815">
                  <c:v>0.997141572832</c:v>
                </c:pt>
                <c:pt idx="816">
                  <c:v>0.99922489206200005</c:v>
                </c:pt>
                <c:pt idx="817">
                  <c:v>1.0038565319020001</c:v>
                </c:pt>
                <c:pt idx="818">
                  <c:v>1.062608194651</c:v>
                </c:pt>
                <c:pt idx="819">
                  <c:v>1.062608194651</c:v>
                </c:pt>
                <c:pt idx="820">
                  <c:v>1.062608194651</c:v>
                </c:pt>
                <c:pt idx="821">
                  <c:v>1.0456109662199999</c:v>
                </c:pt>
                <c:pt idx="822">
                  <c:v>1.050762346268</c:v>
                </c:pt>
                <c:pt idx="823">
                  <c:v>1.071498160565</c:v>
                </c:pt>
                <c:pt idx="824">
                  <c:v>0.99206987221999998</c:v>
                </c:pt>
                <c:pt idx="825">
                  <c:v>0.99206987221999998</c:v>
                </c:pt>
                <c:pt idx="826">
                  <c:v>0.99206987221999998</c:v>
                </c:pt>
                <c:pt idx="827">
                  <c:v>0.99206987221999998</c:v>
                </c:pt>
                <c:pt idx="828">
                  <c:v>1.0166380612179999</c:v>
                </c:pt>
                <c:pt idx="829">
                  <c:v>1.049418550578</c:v>
                </c:pt>
                <c:pt idx="830">
                  <c:v>1.0885600618110001</c:v>
                </c:pt>
                <c:pt idx="831">
                  <c:v>1.1072511044340001</c:v>
                </c:pt>
                <c:pt idx="832">
                  <c:v>1.1595672110049999</c:v>
                </c:pt>
                <c:pt idx="833">
                  <c:v>1.1595672110049999</c:v>
                </c:pt>
                <c:pt idx="834">
                  <c:v>1.1595672110049999</c:v>
                </c:pt>
                <c:pt idx="835">
                  <c:v>1.183679302099</c:v>
                </c:pt>
                <c:pt idx="836">
                  <c:v>1.1683826946139999</c:v>
                </c:pt>
                <c:pt idx="837">
                  <c:v>1.2225266941640001</c:v>
                </c:pt>
                <c:pt idx="838">
                  <c:v>1.2225266941640001</c:v>
                </c:pt>
                <c:pt idx="839">
                  <c:v>1.2225266941640001</c:v>
                </c:pt>
                <c:pt idx="840">
                  <c:v>1.2225266941640001</c:v>
                </c:pt>
                <c:pt idx="841">
                  <c:v>1.2225266941640001</c:v>
                </c:pt>
                <c:pt idx="842">
                  <c:v>1.2195833776460001</c:v>
                </c:pt>
                <c:pt idx="843">
                  <c:v>1.222224035285</c:v>
                </c:pt>
                <c:pt idx="844">
                  <c:v>1.2329877141809999</c:v>
                </c:pt>
                <c:pt idx="845">
                  <c:v>1.2548345119640001</c:v>
                </c:pt>
                <c:pt idx="846">
                  <c:v>1.233499604913</c:v>
                </c:pt>
                <c:pt idx="847">
                  <c:v>1.233499604913</c:v>
                </c:pt>
                <c:pt idx="848">
                  <c:v>1.233499604913</c:v>
                </c:pt>
                <c:pt idx="849">
                  <c:v>1.254960429776</c:v>
                </c:pt>
                <c:pt idx="850">
                  <c:v>1.23083741914</c:v>
                </c:pt>
                <c:pt idx="851">
                  <c:v>1.2561687087240001</c:v>
                </c:pt>
                <c:pt idx="852">
                  <c:v>1.207722446794</c:v>
                </c:pt>
                <c:pt idx="853">
                  <c:v>1.232100870382</c:v>
                </c:pt>
                <c:pt idx="854">
                  <c:v>1.232100870382</c:v>
                </c:pt>
                <c:pt idx="855">
                  <c:v>1.232100870382</c:v>
                </c:pt>
                <c:pt idx="856">
                  <c:v>1.2889661535620001</c:v>
                </c:pt>
                <c:pt idx="857">
                  <c:v>1.3210009908760001</c:v>
                </c:pt>
                <c:pt idx="858">
                  <c:v>1.237525973233</c:v>
                </c:pt>
                <c:pt idx="859">
                  <c:v>1.3082377840549999</c:v>
                </c:pt>
                <c:pt idx="860">
                  <c:v>1.2822991637750001</c:v>
                </c:pt>
                <c:pt idx="861">
                  <c:v>1.2822991637750001</c:v>
                </c:pt>
                <c:pt idx="862">
                  <c:v>1.2822991637750001</c:v>
                </c:pt>
                <c:pt idx="863">
                  <c:v>1.2669802333089999</c:v>
                </c:pt>
                <c:pt idx="864">
                  <c:v>1.3110509770900001</c:v>
                </c:pt>
                <c:pt idx="865">
                  <c:v>1.360878547732</c:v>
                </c:pt>
                <c:pt idx="866">
                  <c:v>1.3490088940660001</c:v>
                </c:pt>
                <c:pt idx="867">
                  <c:v>1.270730411965</c:v>
                </c:pt>
                <c:pt idx="868">
                  <c:v>1.270730411965</c:v>
                </c:pt>
                <c:pt idx="869">
                  <c:v>1.270730411965</c:v>
                </c:pt>
                <c:pt idx="870">
                  <c:v>1.270730411965</c:v>
                </c:pt>
                <c:pt idx="871">
                  <c:v>1.30851811504</c:v>
                </c:pt>
                <c:pt idx="872">
                  <c:v>1.2530351326939999</c:v>
                </c:pt>
                <c:pt idx="873">
                  <c:v>1.2230856436149999</c:v>
                </c:pt>
                <c:pt idx="874">
                  <c:v>1.184205872867</c:v>
                </c:pt>
                <c:pt idx="875">
                  <c:v>1.184205872867</c:v>
                </c:pt>
                <c:pt idx="876">
                  <c:v>1.184205872867</c:v>
                </c:pt>
                <c:pt idx="877">
                  <c:v>1.2240688895709999</c:v>
                </c:pt>
                <c:pt idx="878">
                  <c:v>1.0865640996520001</c:v>
                </c:pt>
                <c:pt idx="879">
                  <c:v>1.1004226802299999</c:v>
                </c:pt>
                <c:pt idx="880">
                  <c:v>1.107596897901</c:v>
                </c:pt>
                <c:pt idx="881">
                  <c:v>1.1745289572769999</c:v>
                </c:pt>
                <c:pt idx="882">
                  <c:v>1.1745289572769999</c:v>
                </c:pt>
                <c:pt idx="883">
                  <c:v>1.1745289572769999</c:v>
                </c:pt>
                <c:pt idx="884">
                  <c:v>1.2131391397010001</c:v>
                </c:pt>
                <c:pt idx="885">
                  <c:v>1.2230133150089999</c:v>
                </c:pt>
                <c:pt idx="886">
                  <c:v>1.2234087522020001</c:v>
                </c:pt>
                <c:pt idx="887">
                  <c:v>1.209281814471</c:v>
                </c:pt>
                <c:pt idx="888">
                  <c:v>1.254987580958</c:v>
                </c:pt>
                <c:pt idx="889">
                  <c:v>1.254987580958</c:v>
                </c:pt>
                <c:pt idx="890">
                  <c:v>1.254987580958</c:v>
                </c:pt>
                <c:pt idx="891">
                  <c:v>1.3016068092490001</c:v>
                </c:pt>
                <c:pt idx="892">
                  <c:v>1.330159259909</c:v>
                </c:pt>
                <c:pt idx="893">
                  <c:v>1.349065468254</c:v>
                </c:pt>
                <c:pt idx="894">
                  <c:v>1.3815543778770001</c:v>
                </c:pt>
                <c:pt idx="895">
                  <c:v>1.425832173101</c:v>
                </c:pt>
                <c:pt idx="896">
                  <c:v>1.425832173101</c:v>
                </c:pt>
                <c:pt idx="897">
                  <c:v>1.425832173101</c:v>
                </c:pt>
                <c:pt idx="898">
                  <c:v>1.4200868765450001</c:v>
                </c:pt>
                <c:pt idx="899">
                  <c:v>1.470462342789</c:v>
                </c:pt>
                <c:pt idx="900">
                  <c:v>1.5310871664150001</c:v>
                </c:pt>
                <c:pt idx="901">
                  <c:v>1.506908320293</c:v>
                </c:pt>
                <c:pt idx="902">
                  <c:v>1.4588133389660001</c:v>
                </c:pt>
                <c:pt idx="903">
                  <c:v>1.4588133389660001</c:v>
                </c:pt>
                <c:pt idx="904">
                  <c:v>1.4588133389660001</c:v>
                </c:pt>
                <c:pt idx="905">
                  <c:v>1.5073157353740001</c:v>
                </c:pt>
                <c:pt idx="906">
                  <c:v>1.529168255791</c:v>
                </c:pt>
                <c:pt idx="907">
                  <c:v>1.4484989495580001</c:v>
                </c:pt>
                <c:pt idx="908">
                  <c:v>1.371167357399</c:v>
                </c:pt>
                <c:pt idx="909">
                  <c:v>1.3731369584449999</c:v>
                </c:pt>
                <c:pt idx="910">
                  <c:v>1.3731369584449999</c:v>
                </c:pt>
                <c:pt idx="911">
                  <c:v>1.3731369584449999</c:v>
                </c:pt>
                <c:pt idx="912">
                  <c:v>1.372746154343</c:v>
                </c:pt>
                <c:pt idx="913">
                  <c:v>1.435760725482</c:v>
                </c:pt>
                <c:pt idx="914">
                  <c:v>1.4384808050539999</c:v>
                </c:pt>
                <c:pt idx="915">
                  <c:v>1.481703996279</c:v>
                </c:pt>
                <c:pt idx="916">
                  <c:v>1.413932351473</c:v>
                </c:pt>
                <c:pt idx="917">
                  <c:v>1.413932351473</c:v>
                </c:pt>
                <c:pt idx="918">
                  <c:v>1.413932351473</c:v>
                </c:pt>
                <c:pt idx="919">
                  <c:v>1.4389951636310001</c:v>
                </c:pt>
                <c:pt idx="920">
                  <c:v>1.3844471384970001</c:v>
                </c:pt>
                <c:pt idx="921">
                  <c:v>1.3282589363049999</c:v>
                </c:pt>
                <c:pt idx="922">
                  <c:v>1.328189078514</c:v>
                </c:pt>
                <c:pt idx="923">
                  <c:v>1.346238117835</c:v>
                </c:pt>
                <c:pt idx="924">
                  <c:v>1.346238117835</c:v>
                </c:pt>
                <c:pt idx="925">
                  <c:v>1.346238117835</c:v>
                </c:pt>
                <c:pt idx="926">
                  <c:v>1.3694386871119999</c:v>
                </c:pt>
                <c:pt idx="927">
                  <c:v>1.4419444774350001</c:v>
                </c:pt>
                <c:pt idx="928">
                  <c:v>1.4155702850280001</c:v>
                </c:pt>
                <c:pt idx="929">
                  <c:v>1.4564056145719999</c:v>
                </c:pt>
                <c:pt idx="930">
                  <c:v>1.5035185504949999</c:v>
                </c:pt>
                <c:pt idx="931">
                  <c:v>1.5035185504949999</c:v>
                </c:pt>
                <c:pt idx="932">
                  <c:v>1.5035185504949999</c:v>
                </c:pt>
                <c:pt idx="933">
                  <c:v>1.5035185504949999</c:v>
                </c:pt>
                <c:pt idx="934">
                  <c:v>1.460357648047</c:v>
                </c:pt>
                <c:pt idx="935">
                  <c:v>1.484741763433</c:v>
                </c:pt>
                <c:pt idx="936">
                  <c:v>1.409105525902</c:v>
                </c:pt>
                <c:pt idx="937">
                  <c:v>1.3498174168020001</c:v>
                </c:pt>
                <c:pt idx="938">
                  <c:v>1.3498174168020001</c:v>
                </c:pt>
                <c:pt idx="939">
                  <c:v>1.3498174168020001</c:v>
                </c:pt>
                <c:pt idx="940">
                  <c:v>1.3634890956879999</c:v>
                </c:pt>
                <c:pt idx="941">
                  <c:v>1.3461125806700001</c:v>
                </c:pt>
                <c:pt idx="942">
                  <c:v>1.343464673378</c:v>
                </c:pt>
                <c:pt idx="943">
                  <c:v>1.356181745639</c:v>
                </c:pt>
                <c:pt idx="944">
                  <c:v>1.3246055217020001</c:v>
                </c:pt>
                <c:pt idx="945">
                  <c:v>1.3246055217020001</c:v>
                </c:pt>
                <c:pt idx="946">
                  <c:v>1.3246055217020001</c:v>
                </c:pt>
                <c:pt idx="947">
                  <c:v>1.390924312369</c:v>
                </c:pt>
                <c:pt idx="948">
                  <c:v>1.3712262759930001</c:v>
                </c:pt>
                <c:pt idx="949">
                  <c:v>1.3645233741709999</c:v>
                </c:pt>
                <c:pt idx="950">
                  <c:v>1.3535032717269999</c:v>
                </c:pt>
                <c:pt idx="951">
                  <c:v>1.397036173354</c:v>
                </c:pt>
                <c:pt idx="952">
                  <c:v>1.397036173354</c:v>
                </c:pt>
                <c:pt idx="953">
                  <c:v>1.397036173354</c:v>
                </c:pt>
                <c:pt idx="954">
                  <c:v>1.4189859166409999</c:v>
                </c:pt>
                <c:pt idx="955">
                  <c:v>1.408650387267</c:v>
                </c:pt>
                <c:pt idx="956">
                  <c:v>1.4931905491490001</c:v>
                </c:pt>
                <c:pt idx="957">
                  <c:v>1.5186473791570001</c:v>
                </c:pt>
                <c:pt idx="958">
                  <c:v>1.456624128294</c:v>
                </c:pt>
                <c:pt idx="959">
                  <c:v>1.456624128294</c:v>
                </c:pt>
                <c:pt idx="960">
                  <c:v>1.456624128294</c:v>
                </c:pt>
                <c:pt idx="961">
                  <c:v>1.408207973259</c:v>
                </c:pt>
                <c:pt idx="962">
                  <c:v>1.371610806151</c:v>
                </c:pt>
                <c:pt idx="963">
                  <c:v>1.4411141027429999</c:v>
                </c:pt>
                <c:pt idx="964">
                  <c:v>1.412884291328</c:v>
                </c:pt>
                <c:pt idx="965">
                  <c:v>1.414805503005</c:v>
                </c:pt>
                <c:pt idx="966">
                  <c:v>1.414805503005</c:v>
                </c:pt>
                <c:pt idx="967">
                  <c:v>1.414805503005</c:v>
                </c:pt>
                <c:pt idx="968">
                  <c:v>1.4545347430690001</c:v>
                </c:pt>
                <c:pt idx="969">
                  <c:v>1.369353568872</c:v>
                </c:pt>
                <c:pt idx="970">
                  <c:v>1.38780915224</c:v>
                </c:pt>
                <c:pt idx="971">
                  <c:v>1.393868479192</c:v>
                </c:pt>
                <c:pt idx="972">
                  <c:v>1.4099276967879999</c:v>
                </c:pt>
                <c:pt idx="973">
                  <c:v>1.4099276967879999</c:v>
                </c:pt>
                <c:pt idx="974">
                  <c:v>1.4099276967879999</c:v>
                </c:pt>
                <c:pt idx="975">
                  <c:v>1.316761748974</c:v>
                </c:pt>
                <c:pt idx="976">
                  <c:v>1.3881957708320001</c:v>
                </c:pt>
                <c:pt idx="977">
                  <c:v>1.417075496414</c:v>
                </c:pt>
                <c:pt idx="978">
                  <c:v>1.3599231217429999</c:v>
                </c:pt>
                <c:pt idx="979">
                  <c:v>1.3096948415059999</c:v>
                </c:pt>
                <c:pt idx="980">
                  <c:v>1.3096948415059999</c:v>
                </c:pt>
                <c:pt idx="981">
                  <c:v>1.3096948415059999</c:v>
                </c:pt>
                <c:pt idx="982">
                  <c:v>1.3096948415059999</c:v>
                </c:pt>
                <c:pt idx="983">
                  <c:v>1.3096948415059999</c:v>
                </c:pt>
                <c:pt idx="984">
                  <c:v>1.3096948415059999</c:v>
                </c:pt>
                <c:pt idx="985">
                  <c:v>1.3649852388229999</c:v>
                </c:pt>
                <c:pt idx="986">
                  <c:v>1.283576326565</c:v>
                </c:pt>
                <c:pt idx="987">
                  <c:v>1.283576326565</c:v>
                </c:pt>
                <c:pt idx="988">
                  <c:v>1.283576326565</c:v>
                </c:pt>
                <c:pt idx="989">
                  <c:v>1.3180301649749999</c:v>
                </c:pt>
                <c:pt idx="990">
                  <c:v>1.31800969002</c:v>
                </c:pt>
                <c:pt idx="991">
                  <c:v>1.31800969002</c:v>
                </c:pt>
                <c:pt idx="992">
                  <c:v>1.31800969002</c:v>
                </c:pt>
                <c:pt idx="993">
                  <c:v>1.3036958282019999</c:v>
                </c:pt>
                <c:pt idx="994">
                  <c:v>1.3036958282019999</c:v>
                </c:pt>
                <c:pt idx="995">
                  <c:v>1.3036958282019999</c:v>
                </c:pt>
                <c:pt idx="996">
                  <c:v>1.3036958282019999</c:v>
                </c:pt>
                <c:pt idx="997">
                  <c:v>1.3036958282019999</c:v>
                </c:pt>
                <c:pt idx="998">
                  <c:v>1.3741680396939999</c:v>
                </c:pt>
                <c:pt idx="999">
                  <c:v>1.399122903821</c:v>
                </c:pt>
                <c:pt idx="1000">
                  <c:v>1.362170332629</c:v>
                </c:pt>
                <c:pt idx="1001">
                  <c:v>1.362170332629</c:v>
                </c:pt>
                <c:pt idx="1002">
                  <c:v>1.362170332629</c:v>
                </c:pt>
                <c:pt idx="1003">
                  <c:v>1.362170332629</c:v>
                </c:pt>
                <c:pt idx="1004">
                  <c:v>1.362170332629</c:v>
                </c:pt>
                <c:pt idx="1005">
                  <c:v>1.3560601038069999</c:v>
                </c:pt>
                <c:pt idx="1006">
                  <c:v>1.3437294387909999</c:v>
                </c:pt>
                <c:pt idx="1007">
                  <c:v>1.360471767857</c:v>
                </c:pt>
                <c:pt idx="1008">
                  <c:v>1.360471767857</c:v>
                </c:pt>
                <c:pt idx="1009">
                  <c:v>1.360471767857</c:v>
                </c:pt>
                <c:pt idx="1010">
                  <c:v>1.3982242589</c:v>
                </c:pt>
                <c:pt idx="1011">
                  <c:v>1.3439052068099999</c:v>
                </c:pt>
                <c:pt idx="1012">
                  <c:v>1.3641819729960001</c:v>
                </c:pt>
                <c:pt idx="1013">
                  <c:v>1.355662109217</c:v>
                </c:pt>
                <c:pt idx="1014">
                  <c:v>1.325490187682</c:v>
                </c:pt>
                <c:pt idx="1015">
                  <c:v>1.325490187682</c:v>
                </c:pt>
                <c:pt idx="1016">
                  <c:v>1.325490187682</c:v>
                </c:pt>
                <c:pt idx="1017">
                  <c:v>1.3913351277479999</c:v>
                </c:pt>
                <c:pt idx="1018">
                  <c:v>1.3820755011770001</c:v>
                </c:pt>
                <c:pt idx="1019">
                  <c:v>1.38017131914</c:v>
                </c:pt>
                <c:pt idx="1020">
                  <c:v>1.3641398515330001</c:v>
                </c:pt>
                <c:pt idx="1021">
                  <c:v>1.4618973061080001</c:v>
                </c:pt>
                <c:pt idx="1022">
                  <c:v>1.4618973061080001</c:v>
                </c:pt>
                <c:pt idx="1023">
                  <c:v>1.4618973061080001</c:v>
                </c:pt>
                <c:pt idx="1024">
                  <c:v>1.4278506814959999</c:v>
                </c:pt>
                <c:pt idx="1025">
                  <c:v>1.41018047207</c:v>
                </c:pt>
                <c:pt idx="1026">
                  <c:v>1.3894668268749999</c:v>
                </c:pt>
                <c:pt idx="1027">
                  <c:v>1.3643095774009999</c:v>
                </c:pt>
                <c:pt idx="1028">
                  <c:v>1.3880288043610001</c:v>
                </c:pt>
                <c:pt idx="1029">
                  <c:v>1.3880288043610001</c:v>
                </c:pt>
                <c:pt idx="1030">
                  <c:v>1.3880288043610001</c:v>
                </c:pt>
                <c:pt idx="1031">
                  <c:v>1.336014397254</c:v>
                </c:pt>
                <c:pt idx="1032">
                  <c:v>1.3395817939550001</c:v>
                </c:pt>
                <c:pt idx="1033">
                  <c:v>1.3395817939550001</c:v>
                </c:pt>
                <c:pt idx="1034">
                  <c:v>1.383925322768</c:v>
                </c:pt>
                <c:pt idx="1035">
                  <c:v>1.3751576399300001</c:v>
                </c:pt>
                <c:pt idx="1036">
                  <c:v>1.3751576399300001</c:v>
                </c:pt>
                <c:pt idx="1037">
                  <c:v>1.3751576399300001</c:v>
                </c:pt>
                <c:pt idx="1038">
                  <c:v>1.388274082004</c:v>
                </c:pt>
                <c:pt idx="1039">
                  <c:v>1.4157869779359999</c:v>
                </c:pt>
                <c:pt idx="1040">
                  <c:v>1.313975934109</c:v>
                </c:pt>
                <c:pt idx="1041">
                  <c:v>1.3114858799639999</c:v>
                </c:pt>
                <c:pt idx="1042">
                  <c:v>1.315946904874</c:v>
                </c:pt>
                <c:pt idx="1043">
                  <c:v>1.315946904874</c:v>
                </c:pt>
                <c:pt idx="1044">
                  <c:v>1.315946904874</c:v>
                </c:pt>
                <c:pt idx="1045">
                  <c:v>1.3406132965599999</c:v>
                </c:pt>
                <c:pt idx="1046">
                  <c:v>1.2817174216630001</c:v>
                </c:pt>
                <c:pt idx="1047">
                  <c:v>1.326602531222</c:v>
                </c:pt>
                <c:pt idx="1048">
                  <c:v>1.274203205589</c:v>
                </c:pt>
                <c:pt idx="1049">
                  <c:v>1.2998615286020001</c:v>
                </c:pt>
                <c:pt idx="1050">
                  <c:v>1.2998615286020001</c:v>
                </c:pt>
                <c:pt idx="1051">
                  <c:v>1.2998615286020001</c:v>
                </c:pt>
                <c:pt idx="1052">
                  <c:v>1.3351746447399999</c:v>
                </c:pt>
                <c:pt idx="1053">
                  <c:v>1.264020575242</c:v>
                </c:pt>
                <c:pt idx="1054">
                  <c:v>1.2445382240339999</c:v>
                </c:pt>
                <c:pt idx="1055">
                  <c:v>1.3179678569590001</c:v>
                </c:pt>
                <c:pt idx="1056">
                  <c:v>1.304583158564</c:v>
                </c:pt>
                <c:pt idx="1057">
                  <c:v>1.304583158564</c:v>
                </c:pt>
                <c:pt idx="1058">
                  <c:v>1.304583158564</c:v>
                </c:pt>
                <c:pt idx="1059">
                  <c:v>1.3334752150060001</c:v>
                </c:pt>
                <c:pt idx="1060">
                  <c:v>1.4026406729450001</c:v>
                </c:pt>
                <c:pt idx="1061">
                  <c:v>1.3692127677279999</c:v>
                </c:pt>
                <c:pt idx="1062">
                  <c:v>1.3378498821510001</c:v>
                </c:pt>
                <c:pt idx="1063">
                  <c:v>1.3068812842569999</c:v>
                </c:pt>
                <c:pt idx="1064">
                  <c:v>1.3068812842569999</c:v>
                </c:pt>
                <c:pt idx="1065">
                  <c:v>1.3068812842569999</c:v>
                </c:pt>
                <c:pt idx="1066">
                  <c:v>1.354239010506</c:v>
                </c:pt>
                <c:pt idx="1067">
                  <c:v>1.408244538588</c:v>
                </c:pt>
                <c:pt idx="1068">
                  <c:v>1.3834316816779999</c:v>
                </c:pt>
                <c:pt idx="1069">
                  <c:v>1.423870831805</c:v>
                </c:pt>
                <c:pt idx="1070">
                  <c:v>1.3942488834290001</c:v>
                </c:pt>
                <c:pt idx="1071">
                  <c:v>1.3942488834290001</c:v>
                </c:pt>
                <c:pt idx="1072">
                  <c:v>1.3942488834290001</c:v>
                </c:pt>
                <c:pt idx="1073">
                  <c:v>1.4150189815850001</c:v>
                </c:pt>
                <c:pt idx="1074">
                  <c:v>1.399964300048</c:v>
                </c:pt>
                <c:pt idx="1075">
                  <c:v>1.4286675043799999</c:v>
                </c:pt>
                <c:pt idx="1076">
                  <c:v>1.5350641404709999</c:v>
                </c:pt>
                <c:pt idx="1077">
                  <c:v>1.617002289637</c:v>
                </c:pt>
                <c:pt idx="1078">
                  <c:v>1.617002289637</c:v>
                </c:pt>
                <c:pt idx="1079">
                  <c:v>1.617002289637</c:v>
                </c:pt>
                <c:pt idx="1080">
                  <c:v>1.5747421110319999</c:v>
                </c:pt>
                <c:pt idx="1081">
                  <c:v>1.5283335746169999</c:v>
                </c:pt>
                <c:pt idx="1082">
                  <c:v>1.4671740264040001</c:v>
                </c:pt>
                <c:pt idx="1083">
                  <c:v>1.51086079825</c:v>
                </c:pt>
                <c:pt idx="1084">
                  <c:v>1.433539272382</c:v>
                </c:pt>
                <c:pt idx="1085">
                  <c:v>1.433539272382</c:v>
                </c:pt>
                <c:pt idx="1086">
                  <c:v>1.433539272382</c:v>
                </c:pt>
                <c:pt idx="1087">
                  <c:v>1.379974512095</c:v>
                </c:pt>
                <c:pt idx="1088">
                  <c:v>1.395952534611</c:v>
                </c:pt>
                <c:pt idx="1089">
                  <c:v>1.446555493815</c:v>
                </c:pt>
                <c:pt idx="1090">
                  <c:v>1.4136061513010001</c:v>
                </c:pt>
                <c:pt idx="1091">
                  <c:v>1.4257297578250001</c:v>
                </c:pt>
                <c:pt idx="1092">
                  <c:v>1.4257297578250001</c:v>
                </c:pt>
                <c:pt idx="1093">
                  <c:v>1.4257297578250001</c:v>
                </c:pt>
                <c:pt idx="1094">
                  <c:v>1.5084272115899999</c:v>
                </c:pt>
                <c:pt idx="1095">
                  <c:v>1.5017339285669999</c:v>
                </c:pt>
                <c:pt idx="1096">
                  <c:v>1.4532605002379999</c:v>
                </c:pt>
                <c:pt idx="1097">
                  <c:v>1.394065851663</c:v>
                </c:pt>
                <c:pt idx="1098">
                  <c:v>1.3487495203369999</c:v>
                </c:pt>
                <c:pt idx="1099">
                  <c:v>1.3487495203369999</c:v>
                </c:pt>
                <c:pt idx="1100">
                  <c:v>1.3487495203369999</c:v>
                </c:pt>
                <c:pt idx="1101">
                  <c:v>1.422420264758</c:v>
                </c:pt>
                <c:pt idx="1102">
                  <c:v>1.437373711552</c:v>
                </c:pt>
                <c:pt idx="1103">
                  <c:v>1.499817316191</c:v>
                </c:pt>
                <c:pt idx="1104">
                  <c:v>1.5706760847579999</c:v>
                </c:pt>
                <c:pt idx="1105">
                  <c:v>1.507048174306</c:v>
                </c:pt>
                <c:pt idx="1106">
                  <c:v>1.507048174306</c:v>
                </c:pt>
                <c:pt idx="1107">
                  <c:v>1.507048174306</c:v>
                </c:pt>
                <c:pt idx="1108">
                  <c:v>1.5318174937060001</c:v>
                </c:pt>
                <c:pt idx="1109">
                  <c:v>1.524346149414</c:v>
                </c:pt>
                <c:pt idx="1110">
                  <c:v>1.5104802756460001</c:v>
                </c:pt>
                <c:pt idx="1111">
                  <c:v>1.5310564068100001</c:v>
                </c:pt>
                <c:pt idx="1112">
                  <c:v>1.5496732294790001</c:v>
                </c:pt>
                <c:pt idx="1113">
                  <c:v>1.5496732294790001</c:v>
                </c:pt>
                <c:pt idx="1114">
                  <c:v>1.5496732294790001</c:v>
                </c:pt>
                <c:pt idx="1115">
                  <c:v>1.5883568410040001</c:v>
                </c:pt>
                <c:pt idx="1116">
                  <c:v>1.49510111032</c:v>
                </c:pt>
                <c:pt idx="1117">
                  <c:v>1.4725436266909999</c:v>
                </c:pt>
                <c:pt idx="1118">
                  <c:v>1.522069050926</c:v>
                </c:pt>
                <c:pt idx="1119">
                  <c:v>1.4969940335580001</c:v>
                </c:pt>
                <c:pt idx="1120">
                  <c:v>1.4969940335580001</c:v>
                </c:pt>
                <c:pt idx="1121">
                  <c:v>1.4969940335580001</c:v>
                </c:pt>
                <c:pt idx="1122">
                  <c:v>1.5268050768729999</c:v>
                </c:pt>
                <c:pt idx="1123">
                  <c:v>1.533064792439</c:v>
                </c:pt>
                <c:pt idx="1124">
                  <c:v>1.489572856009</c:v>
                </c:pt>
                <c:pt idx="1125">
                  <c:v>1.4699032327149999</c:v>
                </c:pt>
                <c:pt idx="1126">
                  <c:v>1.389014189274</c:v>
                </c:pt>
                <c:pt idx="1127">
                  <c:v>1.389014189274</c:v>
                </c:pt>
                <c:pt idx="1128">
                  <c:v>1.389014189274</c:v>
                </c:pt>
                <c:pt idx="1129">
                  <c:v>1.3719487642920001</c:v>
                </c:pt>
                <c:pt idx="1130">
                  <c:v>1.3648568384519999</c:v>
                </c:pt>
                <c:pt idx="1131">
                  <c:v>1.4202286457360001</c:v>
                </c:pt>
                <c:pt idx="1132">
                  <c:v>1.4058459820260001</c:v>
                </c:pt>
                <c:pt idx="1133">
                  <c:v>1.371020081977</c:v>
                </c:pt>
                <c:pt idx="1134">
                  <c:v>1.371020081977</c:v>
                </c:pt>
                <c:pt idx="1135">
                  <c:v>1.371020081977</c:v>
                </c:pt>
                <c:pt idx="1136">
                  <c:v>1.3565029034939999</c:v>
                </c:pt>
                <c:pt idx="1137">
                  <c:v>1.370367374385</c:v>
                </c:pt>
                <c:pt idx="1138">
                  <c:v>1.3325606639500001</c:v>
                </c:pt>
                <c:pt idx="1139">
                  <c:v>1.3377884575350001</c:v>
                </c:pt>
                <c:pt idx="1140">
                  <c:v>1.3923945561540001</c:v>
                </c:pt>
                <c:pt idx="1141">
                  <c:v>1.3923945561540001</c:v>
                </c:pt>
                <c:pt idx="1142">
                  <c:v>1.3923945561540001</c:v>
                </c:pt>
                <c:pt idx="1143">
                  <c:v>1.5404004746769999</c:v>
                </c:pt>
                <c:pt idx="1144">
                  <c:v>1.575296523997</c:v>
                </c:pt>
                <c:pt idx="1145">
                  <c:v>1.5325640039349999</c:v>
                </c:pt>
                <c:pt idx="1146">
                  <c:v>1.5177833735140001</c:v>
                </c:pt>
                <c:pt idx="1147">
                  <c:v>1.4543506522730001</c:v>
                </c:pt>
                <c:pt idx="1148">
                  <c:v>1.4543506522730001</c:v>
                </c:pt>
                <c:pt idx="1149">
                  <c:v>1.4543506522730001</c:v>
                </c:pt>
                <c:pt idx="1150">
                  <c:v>1.457786085912</c:v>
                </c:pt>
                <c:pt idx="1151">
                  <c:v>1.470845249698</c:v>
                </c:pt>
                <c:pt idx="1152">
                  <c:v>1.4652372006679999</c:v>
                </c:pt>
                <c:pt idx="1153">
                  <c:v>1.433516129782</c:v>
                </c:pt>
                <c:pt idx="1154">
                  <c:v>1.439713437073</c:v>
                </c:pt>
                <c:pt idx="1155">
                  <c:v>1.439713437073</c:v>
                </c:pt>
                <c:pt idx="1156">
                  <c:v>1.439713437073</c:v>
                </c:pt>
                <c:pt idx="1157">
                  <c:v>1.4372091798269999</c:v>
                </c:pt>
                <c:pt idx="1158">
                  <c:v>1.463068272303</c:v>
                </c:pt>
                <c:pt idx="1159">
                  <c:v>1.483504823201</c:v>
                </c:pt>
                <c:pt idx="1160">
                  <c:v>1.511904478683</c:v>
                </c:pt>
                <c:pt idx="1161">
                  <c:v>1.58146732831</c:v>
                </c:pt>
                <c:pt idx="1162">
                  <c:v>1.58146732831</c:v>
                </c:pt>
                <c:pt idx="1163">
                  <c:v>1.58146732831</c:v>
                </c:pt>
                <c:pt idx="1164">
                  <c:v>1.5793384425229999</c:v>
                </c:pt>
                <c:pt idx="1165">
                  <c:v>1.566617887819</c:v>
                </c:pt>
                <c:pt idx="1166">
                  <c:v>1.5190499151679999</c:v>
                </c:pt>
                <c:pt idx="1167">
                  <c:v>1.522137427459</c:v>
                </c:pt>
                <c:pt idx="1168">
                  <c:v>1.506800481645</c:v>
                </c:pt>
                <c:pt idx="1169">
                  <c:v>1.506800481645</c:v>
                </c:pt>
                <c:pt idx="1170">
                  <c:v>1.506800481645</c:v>
                </c:pt>
                <c:pt idx="1171">
                  <c:v>1.5892339781939999</c:v>
                </c:pt>
                <c:pt idx="1172">
                  <c:v>1.5805721027420001</c:v>
                </c:pt>
                <c:pt idx="1173">
                  <c:v>1.5427099742399999</c:v>
                </c:pt>
                <c:pt idx="1174">
                  <c:v>1.5674996217570001</c:v>
                </c:pt>
                <c:pt idx="1175">
                  <c:v>1.5674996217570001</c:v>
                </c:pt>
                <c:pt idx="1176">
                  <c:v>1.5674996217570001</c:v>
                </c:pt>
                <c:pt idx="1177">
                  <c:v>1.5674996217570001</c:v>
                </c:pt>
                <c:pt idx="1178">
                  <c:v>1.55390552531</c:v>
                </c:pt>
                <c:pt idx="1179">
                  <c:v>1.566793655128</c:v>
                </c:pt>
                <c:pt idx="1180">
                  <c:v>1.5646838876789999</c:v>
                </c:pt>
                <c:pt idx="1181">
                  <c:v>1.6152511206169999</c:v>
                </c:pt>
                <c:pt idx="1182">
                  <c:v>1.584017572829</c:v>
                </c:pt>
                <c:pt idx="1183">
                  <c:v>1.584017572829</c:v>
                </c:pt>
                <c:pt idx="1184">
                  <c:v>1.584017572829</c:v>
                </c:pt>
                <c:pt idx="1185">
                  <c:v>1.5993365144659999</c:v>
                </c:pt>
                <c:pt idx="1186">
                  <c:v>1.634289882742</c:v>
                </c:pt>
                <c:pt idx="1187">
                  <c:v>1.529453521268</c:v>
                </c:pt>
                <c:pt idx="1188">
                  <c:v>1.574444284256</c:v>
                </c:pt>
                <c:pt idx="1189">
                  <c:v>1.636524699895</c:v>
                </c:pt>
                <c:pt idx="1190">
                  <c:v>1.636524699895</c:v>
                </c:pt>
                <c:pt idx="1191">
                  <c:v>1.636524699895</c:v>
                </c:pt>
                <c:pt idx="1192">
                  <c:v>1.6183306857069999</c:v>
                </c:pt>
                <c:pt idx="1193">
                  <c:v>1.6523177773140001</c:v>
                </c:pt>
                <c:pt idx="1194">
                  <c:v>1.6523177773140001</c:v>
                </c:pt>
                <c:pt idx="1195">
                  <c:v>1.6605446498330001</c:v>
                </c:pt>
                <c:pt idx="1196">
                  <c:v>1.641944113004</c:v>
                </c:pt>
                <c:pt idx="1197">
                  <c:v>1.641944113004</c:v>
                </c:pt>
                <c:pt idx="1198">
                  <c:v>1.641944113004</c:v>
                </c:pt>
                <c:pt idx="1199">
                  <c:v>1.6267100410449999</c:v>
                </c:pt>
                <c:pt idx="1200">
                  <c:v>1.630777944211</c:v>
                </c:pt>
                <c:pt idx="1201">
                  <c:v>1.5584816015809999</c:v>
                </c:pt>
                <c:pt idx="1202">
                  <c:v>1.5802950178620001</c:v>
                </c:pt>
                <c:pt idx="1203">
                  <c:v>1.568400949286</c:v>
                </c:pt>
                <c:pt idx="1204">
                  <c:v>1.568400949286</c:v>
                </c:pt>
                <c:pt idx="1205">
                  <c:v>1.568400949286</c:v>
                </c:pt>
                <c:pt idx="1206">
                  <c:v>1.5000383298790001</c:v>
                </c:pt>
                <c:pt idx="1207">
                  <c:v>1.569073314265</c:v>
                </c:pt>
                <c:pt idx="1208">
                  <c:v>1.600717613124</c:v>
                </c:pt>
                <c:pt idx="1209">
                  <c:v>1.620697999421</c:v>
                </c:pt>
                <c:pt idx="1210">
                  <c:v>1.620697999421</c:v>
                </c:pt>
                <c:pt idx="1211">
                  <c:v>1.620697999421</c:v>
                </c:pt>
                <c:pt idx="1212">
                  <c:v>1.620697999421</c:v>
                </c:pt>
                <c:pt idx="1213">
                  <c:v>1.5655420625100001</c:v>
                </c:pt>
                <c:pt idx="1214">
                  <c:v>1.540083635342</c:v>
                </c:pt>
                <c:pt idx="1215">
                  <c:v>1.6026761785429999</c:v>
                </c:pt>
                <c:pt idx="1216">
                  <c:v>1.6010067326549999</c:v>
                </c:pt>
                <c:pt idx="1217">
                  <c:v>1.564844599106</c:v>
                </c:pt>
                <c:pt idx="1218">
                  <c:v>1.564844599106</c:v>
                </c:pt>
                <c:pt idx="1219">
                  <c:v>1.564844599106</c:v>
                </c:pt>
                <c:pt idx="1220">
                  <c:v>1.3877980437699999</c:v>
                </c:pt>
                <c:pt idx="1221">
                  <c:v>1.379580097489</c:v>
                </c:pt>
                <c:pt idx="1222">
                  <c:v>1.3856586973130001</c:v>
                </c:pt>
                <c:pt idx="1223">
                  <c:v>1.3856586973130001</c:v>
                </c:pt>
                <c:pt idx="1224">
                  <c:v>1.3856586973130001</c:v>
                </c:pt>
                <c:pt idx="1225">
                  <c:v>1.3856586973130001</c:v>
                </c:pt>
                <c:pt idx="1226">
                  <c:v>1.3856586973130001</c:v>
                </c:pt>
                <c:pt idx="1227">
                  <c:v>1.371065323641</c:v>
                </c:pt>
                <c:pt idx="1228">
                  <c:v>1.3949309131409999</c:v>
                </c:pt>
                <c:pt idx="1229">
                  <c:v>1.4015863044479999</c:v>
                </c:pt>
                <c:pt idx="1230">
                  <c:v>1.3683327074339999</c:v>
                </c:pt>
                <c:pt idx="1231">
                  <c:v>1.326577995301</c:v>
                </c:pt>
                <c:pt idx="1232">
                  <c:v>1.326577995301</c:v>
                </c:pt>
                <c:pt idx="1233">
                  <c:v>1.326577995301</c:v>
                </c:pt>
                <c:pt idx="1234">
                  <c:v>1.3795793043319999</c:v>
                </c:pt>
                <c:pt idx="1235">
                  <c:v>1.350347041861</c:v>
                </c:pt>
                <c:pt idx="1236">
                  <c:v>1.375842865014</c:v>
                </c:pt>
                <c:pt idx="1237">
                  <c:v>1.4046220689310001</c:v>
                </c:pt>
                <c:pt idx="1238">
                  <c:v>1.417968027111</c:v>
                </c:pt>
                <c:pt idx="1239">
                  <c:v>1.417968027111</c:v>
                </c:pt>
                <c:pt idx="1240">
                  <c:v>1.417968027111</c:v>
                </c:pt>
                <c:pt idx="1241">
                  <c:v>1.544696695459</c:v>
                </c:pt>
                <c:pt idx="1242">
                  <c:v>1.4724406327890001</c:v>
                </c:pt>
                <c:pt idx="1243">
                  <c:v>1.492545579915</c:v>
                </c:pt>
                <c:pt idx="1244">
                  <c:v>1.454076093454</c:v>
                </c:pt>
                <c:pt idx="1245">
                  <c:v>1.4580602686840001</c:v>
                </c:pt>
                <c:pt idx="1246">
                  <c:v>1.4580602686840001</c:v>
                </c:pt>
                <c:pt idx="1247">
                  <c:v>1.4580602686840001</c:v>
                </c:pt>
                <c:pt idx="1248">
                  <c:v>1.3846516716220001</c:v>
                </c:pt>
                <c:pt idx="1249">
                  <c:v>1.4499514189639999</c:v>
                </c:pt>
                <c:pt idx="1250">
                  <c:v>1.4668492421679999</c:v>
                </c:pt>
                <c:pt idx="1251">
                  <c:v>1.620781911113</c:v>
                </c:pt>
                <c:pt idx="1252">
                  <c:v>1.705765074119</c:v>
                </c:pt>
                <c:pt idx="1253">
                  <c:v>1.705765074119</c:v>
                </c:pt>
                <c:pt idx="1254">
                  <c:v>1.705765074119</c:v>
                </c:pt>
                <c:pt idx="1255">
                  <c:v>1.705765074119</c:v>
                </c:pt>
                <c:pt idx="1256">
                  <c:v>1.646729622669</c:v>
                </c:pt>
                <c:pt idx="1257">
                  <c:v>1.611752041506</c:v>
                </c:pt>
                <c:pt idx="1258">
                  <c:v>1.5606218069890001</c:v>
                </c:pt>
                <c:pt idx="1259">
                  <c:v>1.519491886515</c:v>
                </c:pt>
                <c:pt idx="1260">
                  <c:v>1.519491886515</c:v>
                </c:pt>
                <c:pt idx="1261">
                  <c:v>1.519491886515</c:v>
                </c:pt>
                <c:pt idx="1262">
                  <c:v>1.4756726689440001</c:v>
                </c:pt>
                <c:pt idx="1263">
                  <c:v>1.5103943253059999</c:v>
                </c:pt>
                <c:pt idx="1264">
                  <c:v>1.494328083209</c:v>
                </c:pt>
                <c:pt idx="1265">
                  <c:v>1.539466760137</c:v>
                </c:pt>
                <c:pt idx="1266">
                  <c:v>1.5177529811329999</c:v>
                </c:pt>
                <c:pt idx="1267">
                  <c:v>1.5177529811329999</c:v>
                </c:pt>
                <c:pt idx="1268">
                  <c:v>1.5177529811329999</c:v>
                </c:pt>
                <c:pt idx="1269">
                  <c:v>1.5089178758420001</c:v>
                </c:pt>
                <c:pt idx="1270">
                  <c:v>1.4507250954069999</c:v>
                </c:pt>
                <c:pt idx="1271">
                  <c:v>1.4551318980879999</c:v>
                </c:pt>
                <c:pt idx="1272">
                  <c:v>1.45836824777</c:v>
                </c:pt>
                <c:pt idx="1273">
                  <c:v>1.4947218284449999</c:v>
                </c:pt>
                <c:pt idx="1274">
                  <c:v>1.4947218284449999</c:v>
                </c:pt>
                <c:pt idx="1275">
                  <c:v>1.4947218284449999</c:v>
                </c:pt>
                <c:pt idx="1276">
                  <c:v>1.500785073087</c:v>
                </c:pt>
                <c:pt idx="1277">
                  <c:v>1.4487838837110001</c:v>
                </c:pt>
                <c:pt idx="1278">
                  <c:v>1.397198604645</c:v>
                </c:pt>
                <c:pt idx="1279">
                  <c:v>1.3744194766560001</c:v>
                </c:pt>
                <c:pt idx="1280">
                  <c:v>1.3885692572699999</c:v>
                </c:pt>
                <c:pt idx="1281">
                  <c:v>1.3885692572699999</c:v>
                </c:pt>
                <c:pt idx="1282">
                  <c:v>1.3885692572699999</c:v>
                </c:pt>
                <c:pt idx="1283">
                  <c:v>1.4306920459929999</c:v>
                </c:pt>
                <c:pt idx="1284">
                  <c:v>1.477071213278</c:v>
                </c:pt>
                <c:pt idx="1285">
                  <c:v>1.5348809066439999</c:v>
                </c:pt>
                <c:pt idx="1286">
                  <c:v>1.535594200652</c:v>
                </c:pt>
                <c:pt idx="1287">
                  <c:v>1.506862225818</c:v>
                </c:pt>
                <c:pt idx="1288">
                  <c:v>1.506862225818</c:v>
                </c:pt>
                <c:pt idx="1289">
                  <c:v>1.506862225818</c:v>
                </c:pt>
                <c:pt idx="1290">
                  <c:v>1.5237656756869999</c:v>
                </c:pt>
                <c:pt idx="1291">
                  <c:v>1.511975378667</c:v>
                </c:pt>
                <c:pt idx="1292">
                  <c:v>1.5820925508020001</c:v>
                </c:pt>
                <c:pt idx="1293">
                  <c:v>1.4771042175960001</c:v>
                </c:pt>
                <c:pt idx="1294">
                  <c:v>1.430033277478</c:v>
                </c:pt>
                <c:pt idx="1295">
                  <c:v>1.430033277478</c:v>
                </c:pt>
                <c:pt idx="1296">
                  <c:v>1.430033277478</c:v>
                </c:pt>
                <c:pt idx="1297">
                  <c:v>1.4357770437270001</c:v>
                </c:pt>
                <c:pt idx="1298">
                  <c:v>1.3953494691149999</c:v>
                </c:pt>
                <c:pt idx="1299">
                  <c:v>1.4120993183920001</c:v>
                </c:pt>
                <c:pt idx="1300">
                  <c:v>1.368522090183</c:v>
                </c:pt>
                <c:pt idx="1301">
                  <c:v>1.425626058522</c:v>
                </c:pt>
                <c:pt idx="1302">
                  <c:v>1.425626058522</c:v>
                </c:pt>
                <c:pt idx="1303">
                  <c:v>1.425626058522</c:v>
                </c:pt>
                <c:pt idx="1304">
                  <c:v>1.4344501359720001</c:v>
                </c:pt>
                <c:pt idx="1305">
                  <c:v>1.415756649657</c:v>
                </c:pt>
                <c:pt idx="1306">
                  <c:v>1.44641546426</c:v>
                </c:pt>
                <c:pt idx="1307">
                  <c:v>1.4610011692580001</c:v>
                </c:pt>
                <c:pt idx="1308">
                  <c:v>1.3645360098029999</c:v>
                </c:pt>
                <c:pt idx="1309">
                  <c:v>1.3645360098029999</c:v>
                </c:pt>
                <c:pt idx="1310">
                  <c:v>1.3645360098029999</c:v>
                </c:pt>
                <c:pt idx="1311">
                  <c:v>1.305752216378</c:v>
                </c:pt>
                <c:pt idx="1312">
                  <c:v>1.238326392292</c:v>
                </c:pt>
                <c:pt idx="1313">
                  <c:v>1.288562853992</c:v>
                </c:pt>
                <c:pt idx="1314">
                  <c:v>1.236744433278</c:v>
                </c:pt>
                <c:pt idx="1315">
                  <c:v>1.250275441129</c:v>
                </c:pt>
                <c:pt idx="1316">
                  <c:v>1.250275441129</c:v>
                </c:pt>
                <c:pt idx="1317">
                  <c:v>1.250275441129</c:v>
                </c:pt>
                <c:pt idx="1318">
                  <c:v>1.250275441129</c:v>
                </c:pt>
                <c:pt idx="1319">
                  <c:v>1.262732905042</c:v>
                </c:pt>
                <c:pt idx="1320">
                  <c:v>1.311431336764</c:v>
                </c:pt>
                <c:pt idx="1321">
                  <c:v>1.2245299072039999</c:v>
                </c:pt>
                <c:pt idx="1322">
                  <c:v>1.213415580997</c:v>
                </c:pt>
                <c:pt idx="1323">
                  <c:v>1.213415580997</c:v>
                </c:pt>
                <c:pt idx="1324">
                  <c:v>1.213415580997</c:v>
                </c:pt>
                <c:pt idx="1325">
                  <c:v>1.2731604235109999</c:v>
                </c:pt>
                <c:pt idx="1326">
                  <c:v>1.2154667637059999</c:v>
                </c:pt>
                <c:pt idx="1327">
                  <c:v>1.2084929356980001</c:v>
                </c:pt>
                <c:pt idx="1328">
                  <c:v>1.1339495380419999</c:v>
                </c:pt>
                <c:pt idx="1329">
                  <c:v>1.191689180912</c:v>
                </c:pt>
                <c:pt idx="1330">
                  <c:v>1.191689180912</c:v>
                </c:pt>
                <c:pt idx="1331">
                  <c:v>1.191689180912</c:v>
                </c:pt>
                <c:pt idx="1332">
                  <c:v>1.1550192800350001</c:v>
                </c:pt>
                <c:pt idx="1333">
                  <c:v>1.222893403629</c:v>
                </c:pt>
                <c:pt idx="1334">
                  <c:v>1.261275333785</c:v>
                </c:pt>
                <c:pt idx="1335">
                  <c:v>1.264324302064</c:v>
                </c:pt>
                <c:pt idx="1336">
                  <c:v>1.3009291949370001</c:v>
                </c:pt>
                <c:pt idx="1337">
                  <c:v>1.3009291949370001</c:v>
                </c:pt>
                <c:pt idx="1338">
                  <c:v>1.3009291949370001</c:v>
                </c:pt>
                <c:pt idx="1339">
                  <c:v>1.3045724272250001</c:v>
                </c:pt>
                <c:pt idx="1340">
                  <c:v>1.209679391893</c:v>
                </c:pt>
                <c:pt idx="1341">
                  <c:v>1.238631719539</c:v>
                </c:pt>
                <c:pt idx="1342">
                  <c:v>1.240357336505</c:v>
                </c:pt>
                <c:pt idx="1343">
                  <c:v>1.338055038224</c:v>
                </c:pt>
                <c:pt idx="1344">
                  <c:v>1.338055038224</c:v>
                </c:pt>
                <c:pt idx="1345">
                  <c:v>1.338055038224</c:v>
                </c:pt>
                <c:pt idx="1346">
                  <c:v>1.300549077518</c:v>
                </c:pt>
                <c:pt idx="1347">
                  <c:v>1.341298513196</c:v>
                </c:pt>
                <c:pt idx="1348">
                  <c:v>1.4041135712999999</c:v>
                </c:pt>
                <c:pt idx="1349">
                  <c:v>1.373338217243</c:v>
                </c:pt>
                <c:pt idx="1350">
                  <c:v>1.4630495630389999</c:v>
                </c:pt>
                <c:pt idx="1351">
                  <c:v>1.4630495630389999</c:v>
                </c:pt>
                <c:pt idx="1352">
                  <c:v>1.4630495630389999</c:v>
                </c:pt>
                <c:pt idx="1353">
                  <c:v>1.408871666537</c:v>
                </c:pt>
                <c:pt idx="1354">
                  <c:v>1.53678362296</c:v>
                </c:pt>
                <c:pt idx="1355">
                  <c:v>1.53678362296</c:v>
                </c:pt>
                <c:pt idx="1356">
                  <c:v>1.487527628599</c:v>
                </c:pt>
                <c:pt idx="1357">
                  <c:v>1.5060828405660001</c:v>
                </c:pt>
                <c:pt idx="1358">
                  <c:v>1.5060828405660001</c:v>
                </c:pt>
                <c:pt idx="1359">
                  <c:v>1.5060828405660001</c:v>
                </c:pt>
                <c:pt idx="1360">
                  <c:v>1.511676186434</c:v>
                </c:pt>
                <c:pt idx="1361">
                  <c:v>1.4800689353330001</c:v>
                </c:pt>
                <c:pt idx="1362">
                  <c:v>1.518446333577</c:v>
                </c:pt>
                <c:pt idx="1363">
                  <c:v>1.509895779721</c:v>
                </c:pt>
                <c:pt idx="1364">
                  <c:v>1.523581403481</c:v>
                </c:pt>
                <c:pt idx="1365">
                  <c:v>1.523581403481</c:v>
                </c:pt>
                <c:pt idx="1366">
                  <c:v>1.523581403481</c:v>
                </c:pt>
                <c:pt idx="1367">
                  <c:v>1.523581403481</c:v>
                </c:pt>
                <c:pt idx="1368">
                  <c:v>1.523581403481</c:v>
                </c:pt>
                <c:pt idx="1369">
                  <c:v>1.523581403481</c:v>
                </c:pt>
                <c:pt idx="1370">
                  <c:v>1.521979417816</c:v>
                </c:pt>
                <c:pt idx="1371">
                  <c:v>1.545430025006</c:v>
                </c:pt>
                <c:pt idx="1372">
                  <c:v>1.545430025006</c:v>
                </c:pt>
                <c:pt idx="1373">
                  <c:v>1.545430025006</c:v>
                </c:pt>
                <c:pt idx="1374">
                  <c:v>1.5274784973260001</c:v>
                </c:pt>
                <c:pt idx="1375">
                  <c:v>1.456038275079</c:v>
                </c:pt>
                <c:pt idx="1376">
                  <c:v>1.456038275079</c:v>
                </c:pt>
                <c:pt idx="1377">
                  <c:v>1.456038275079</c:v>
                </c:pt>
                <c:pt idx="1378">
                  <c:v>1.4590382482499999</c:v>
                </c:pt>
                <c:pt idx="1379">
                  <c:v>1.4590382482499999</c:v>
                </c:pt>
                <c:pt idx="1380">
                  <c:v>1.4590382482499999</c:v>
                </c:pt>
                <c:pt idx="1381">
                  <c:v>1.4590382482499999</c:v>
                </c:pt>
                <c:pt idx="1382">
                  <c:v>1.4590382482499999</c:v>
                </c:pt>
                <c:pt idx="1383">
                  <c:v>1.509474751323</c:v>
                </c:pt>
                <c:pt idx="1384">
                  <c:v>1.2820775031239999</c:v>
                </c:pt>
                <c:pt idx="1385">
                  <c:v>1.4290371632329999</c:v>
                </c:pt>
                <c:pt idx="1386">
                  <c:v>1.4290371632329999</c:v>
                </c:pt>
                <c:pt idx="1387">
                  <c:v>1.4290371632329999</c:v>
                </c:pt>
                <c:pt idx="1388">
                  <c:v>1.4290371632329999</c:v>
                </c:pt>
                <c:pt idx="1389">
                  <c:v>1.4290371632329999</c:v>
                </c:pt>
                <c:pt idx="1390">
                  <c:v>1.3639544552980001</c:v>
                </c:pt>
                <c:pt idx="1391">
                  <c:v>1.3243407932160001</c:v>
                </c:pt>
                <c:pt idx="1392">
                  <c:v>1.3340519443179999</c:v>
                </c:pt>
                <c:pt idx="1393">
                  <c:v>1.3340519443179999</c:v>
                </c:pt>
                <c:pt idx="1394">
                  <c:v>1.3340519443179999</c:v>
                </c:pt>
                <c:pt idx="1395">
                  <c:v>1.3327842426209999</c:v>
                </c:pt>
                <c:pt idx="1396">
                  <c:v>1.3157201689119999</c:v>
                </c:pt>
                <c:pt idx="1397">
                  <c:v>1.3636427575450001</c:v>
                </c:pt>
                <c:pt idx="1398">
                  <c:v>1.3452570609059999</c:v>
                </c:pt>
                <c:pt idx="1399">
                  <c:v>1.347502870215</c:v>
                </c:pt>
                <c:pt idx="1400">
                  <c:v>1.347502870215</c:v>
                </c:pt>
                <c:pt idx="1401">
                  <c:v>1.347502870215</c:v>
                </c:pt>
                <c:pt idx="1402">
                  <c:v>1.3396079960439999</c:v>
                </c:pt>
                <c:pt idx="1403">
                  <c:v>1.327518391618</c:v>
                </c:pt>
                <c:pt idx="1404">
                  <c:v>1.3412865752900001</c:v>
                </c:pt>
                <c:pt idx="1405">
                  <c:v>1.3679792983750001</c:v>
                </c:pt>
                <c:pt idx="1406">
                  <c:v>1.3564550904399999</c:v>
                </c:pt>
                <c:pt idx="1407">
                  <c:v>1.3564550904399999</c:v>
                </c:pt>
                <c:pt idx="1408">
                  <c:v>1.3564550904399999</c:v>
                </c:pt>
                <c:pt idx="1409">
                  <c:v>1.3165641598869999</c:v>
                </c:pt>
                <c:pt idx="1410">
                  <c:v>1.374812952569</c:v>
                </c:pt>
                <c:pt idx="1411">
                  <c:v>1.3779491157129999</c:v>
                </c:pt>
                <c:pt idx="1412">
                  <c:v>1.402757009928</c:v>
                </c:pt>
                <c:pt idx="1413">
                  <c:v>1.436392818334</c:v>
                </c:pt>
                <c:pt idx="1414">
                  <c:v>1.436392818334</c:v>
                </c:pt>
                <c:pt idx="1415">
                  <c:v>1.436392818334</c:v>
                </c:pt>
                <c:pt idx="1416">
                  <c:v>1.409249885948</c:v>
                </c:pt>
                <c:pt idx="1417">
                  <c:v>1.391463276486</c:v>
                </c:pt>
                <c:pt idx="1418">
                  <c:v>1.3570987951160001</c:v>
                </c:pt>
                <c:pt idx="1419">
                  <c:v>1.329143387872</c:v>
                </c:pt>
                <c:pt idx="1420">
                  <c:v>1.270601015902</c:v>
                </c:pt>
                <c:pt idx="1421">
                  <c:v>1.270601015902</c:v>
                </c:pt>
                <c:pt idx="1422">
                  <c:v>1.270601015902</c:v>
                </c:pt>
                <c:pt idx="1423">
                  <c:v>1.21031228675</c:v>
                </c:pt>
                <c:pt idx="1424">
                  <c:v>1.2354728471250001</c:v>
                </c:pt>
                <c:pt idx="1425">
                  <c:v>1.1757869661160001</c:v>
                </c:pt>
                <c:pt idx="1426">
                  <c:v>1.1982861535639999</c:v>
                </c:pt>
                <c:pt idx="1427">
                  <c:v>1.2153383551350001</c:v>
                </c:pt>
                <c:pt idx="1428">
                  <c:v>1.2153383551350001</c:v>
                </c:pt>
                <c:pt idx="1429">
                  <c:v>1.2153383551350001</c:v>
                </c:pt>
                <c:pt idx="1430">
                  <c:v>1.1713635900620001</c:v>
                </c:pt>
                <c:pt idx="1431">
                  <c:v>1.1980094971190001</c:v>
                </c:pt>
                <c:pt idx="1432">
                  <c:v>1.252325458311</c:v>
                </c:pt>
                <c:pt idx="1433">
                  <c:v>1.2922589528940001</c:v>
                </c:pt>
                <c:pt idx="1434">
                  <c:v>1.224925229169</c:v>
                </c:pt>
                <c:pt idx="1435">
                  <c:v>1.224925229169</c:v>
                </c:pt>
                <c:pt idx="1436">
                  <c:v>1.224925229169</c:v>
                </c:pt>
                <c:pt idx="1437">
                  <c:v>1.1699997651909999</c:v>
                </c:pt>
                <c:pt idx="1438">
                  <c:v>1.199353091011</c:v>
                </c:pt>
                <c:pt idx="1439">
                  <c:v>1.2209233916110001</c:v>
                </c:pt>
                <c:pt idx="1440">
                  <c:v>1.1678704902149999</c:v>
                </c:pt>
                <c:pt idx="1441">
                  <c:v>1.2186225946189999</c:v>
                </c:pt>
                <c:pt idx="1442">
                  <c:v>1.2186225946189999</c:v>
                </c:pt>
                <c:pt idx="1443">
                  <c:v>1.2186225946189999</c:v>
                </c:pt>
                <c:pt idx="1444">
                  <c:v>1.205194379168</c:v>
                </c:pt>
                <c:pt idx="1445">
                  <c:v>1.241491213135</c:v>
                </c:pt>
                <c:pt idx="1446">
                  <c:v>1.228993855011</c:v>
                </c:pt>
                <c:pt idx="1447">
                  <c:v>1.1843454492729999</c:v>
                </c:pt>
                <c:pt idx="1448">
                  <c:v>1.1888691827889999</c:v>
                </c:pt>
                <c:pt idx="1449">
                  <c:v>1.1888691827889999</c:v>
                </c:pt>
                <c:pt idx="1450">
                  <c:v>1.1888691827889999</c:v>
                </c:pt>
                <c:pt idx="1451">
                  <c:v>1.221203927353</c:v>
                </c:pt>
                <c:pt idx="1452">
                  <c:v>1.209709337054</c:v>
                </c:pt>
                <c:pt idx="1453">
                  <c:v>1.214106693208</c:v>
                </c:pt>
                <c:pt idx="1454">
                  <c:v>1.190462961892</c:v>
                </c:pt>
                <c:pt idx="1455">
                  <c:v>1.1865852999719999</c:v>
                </c:pt>
                <c:pt idx="1456">
                  <c:v>1.1865852999719999</c:v>
                </c:pt>
                <c:pt idx="1457">
                  <c:v>1.1865852999719999</c:v>
                </c:pt>
                <c:pt idx="1458">
                  <c:v>1.2379121187640001</c:v>
                </c:pt>
                <c:pt idx="1459">
                  <c:v>1.230237152765</c:v>
                </c:pt>
                <c:pt idx="1460">
                  <c:v>1.2234297626799999</c:v>
                </c:pt>
                <c:pt idx="1461">
                  <c:v>1.253431230471</c:v>
                </c:pt>
                <c:pt idx="1462">
                  <c:v>1.3044010640149999</c:v>
                </c:pt>
                <c:pt idx="1463">
                  <c:v>1.3044010640149999</c:v>
                </c:pt>
                <c:pt idx="1464">
                  <c:v>1.3044010640149999</c:v>
                </c:pt>
                <c:pt idx="1465">
                  <c:v>1.3929678290280001</c:v>
                </c:pt>
                <c:pt idx="1466">
                  <c:v>1.406138273774</c:v>
                </c:pt>
                <c:pt idx="1467">
                  <c:v>1.4746487317650001</c:v>
                </c:pt>
                <c:pt idx="1468">
                  <c:v>1.4140458744810001</c:v>
                </c:pt>
                <c:pt idx="1469">
                  <c:v>1.373477850267</c:v>
                </c:pt>
                <c:pt idx="1470">
                  <c:v>1.373477850267</c:v>
                </c:pt>
                <c:pt idx="1471">
                  <c:v>1.373477850267</c:v>
                </c:pt>
                <c:pt idx="1472">
                  <c:v>1.3400522630509999</c:v>
                </c:pt>
                <c:pt idx="1473">
                  <c:v>1.3453158377379999</c:v>
                </c:pt>
                <c:pt idx="1474">
                  <c:v>1.373278839481</c:v>
                </c:pt>
                <c:pt idx="1475">
                  <c:v>1.4290830352620001</c:v>
                </c:pt>
                <c:pt idx="1476">
                  <c:v>1.3874948182289999</c:v>
                </c:pt>
                <c:pt idx="1477">
                  <c:v>1.3874948182289999</c:v>
                </c:pt>
                <c:pt idx="1478">
                  <c:v>1.3874948182289999</c:v>
                </c:pt>
                <c:pt idx="1479">
                  <c:v>1.3931532703089999</c:v>
                </c:pt>
                <c:pt idx="1480">
                  <c:v>1.348700336589</c:v>
                </c:pt>
                <c:pt idx="1481">
                  <c:v>1.34621859121</c:v>
                </c:pt>
                <c:pt idx="1482">
                  <c:v>1.3393610516500001</c:v>
                </c:pt>
                <c:pt idx="1483">
                  <c:v>1.2630281698050001</c:v>
                </c:pt>
                <c:pt idx="1484">
                  <c:v>1.2630281698050001</c:v>
                </c:pt>
                <c:pt idx="1485">
                  <c:v>1.2630281698050001</c:v>
                </c:pt>
                <c:pt idx="1486">
                  <c:v>1.2305195282350001</c:v>
                </c:pt>
                <c:pt idx="1487">
                  <c:v>1.2286505835220001</c:v>
                </c:pt>
                <c:pt idx="1488">
                  <c:v>1.2648840448830001</c:v>
                </c:pt>
                <c:pt idx="1489">
                  <c:v>1.30073429484</c:v>
                </c:pt>
                <c:pt idx="1490">
                  <c:v>1.320876707402</c:v>
                </c:pt>
                <c:pt idx="1491">
                  <c:v>1.320876707402</c:v>
                </c:pt>
                <c:pt idx="1492">
                  <c:v>1.320876707402</c:v>
                </c:pt>
                <c:pt idx="1493">
                  <c:v>1.2859769603090001</c:v>
                </c:pt>
                <c:pt idx="1494">
                  <c:v>1.35332449156</c:v>
                </c:pt>
                <c:pt idx="1495">
                  <c:v>1.3562976049719999</c:v>
                </c:pt>
                <c:pt idx="1496">
                  <c:v>1.3716908745530001</c:v>
                </c:pt>
                <c:pt idx="1497">
                  <c:v>1.3474300992949999</c:v>
                </c:pt>
                <c:pt idx="1498">
                  <c:v>1.3474300992949999</c:v>
                </c:pt>
                <c:pt idx="1499">
                  <c:v>1.3474300992949999</c:v>
                </c:pt>
                <c:pt idx="1500">
                  <c:v>1.303178686411</c:v>
                </c:pt>
                <c:pt idx="1501">
                  <c:v>1.2750971068670001</c:v>
                </c:pt>
                <c:pt idx="1502">
                  <c:v>1.2589407357639999</c:v>
                </c:pt>
                <c:pt idx="1503">
                  <c:v>1.250745486854</c:v>
                </c:pt>
                <c:pt idx="1504">
                  <c:v>1.2402326224969999</c:v>
                </c:pt>
                <c:pt idx="1505">
                  <c:v>1.2402326224969999</c:v>
                </c:pt>
                <c:pt idx="1506">
                  <c:v>1.2402326224969999</c:v>
                </c:pt>
                <c:pt idx="1507">
                  <c:v>1.253504776153</c:v>
                </c:pt>
                <c:pt idx="1508">
                  <c:v>1.2441102926580001</c:v>
                </c:pt>
                <c:pt idx="1509">
                  <c:v>1.273819353583</c:v>
                </c:pt>
                <c:pt idx="1510">
                  <c:v>1.293312221821</c:v>
                </c:pt>
                <c:pt idx="1511">
                  <c:v>1.312124732647</c:v>
                </c:pt>
                <c:pt idx="1512">
                  <c:v>1.312124732647</c:v>
                </c:pt>
                <c:pt idx="1513">
                  <c:v>1.312124732647</c:v>
                </c:pt>
                <c:pt idx="1514">
                  <c:v>1.2418037809519999</c:v>
                </c:pt>
                <c:pt idx="1515">
                  <c:v>1.2002362778939999</c:v>
                </c:pt>
                <c:pt idx="1516">
                  <c:v>1.244820918007</c:v>
                </c:pt>
                <c:pt idx="1517">
                  <c:v>1.2526451163650001</c:v>
                </c:pt>
                <c:pt idx="1518">
                  <c:v>1.2383237633540001</c:v>
                </c:pt>
                <c:pt idx="1519">
                  <c:v>1.2383237633540001</c:v>
                </c:pt>
                <c:pt idx="1520">
                  <c:v>1.2383237633540001</c:v>
                </c:pt>
                <c:pt idx="1521">
                  <c:v>1.2391498271420001</c:v>
                </c:pt>
                <c:pt idx="1522">
                  <c:v>1.2391498271420001</c:v>
                </c:pt>
                <c:pt idx="1523">
                  <c:v>1.1389310289500001</c:v>
                </c:pt>
                <c:pt idx="1524">
                  <c:v>1.04728586065</c:v>
                </c:pt>
                <c:pt idx="1525">
                  <c:v>1.0029478961010001</c:v>
                </c:pt>
                <c:pt idx="1526">
                  <c:v>1.0029478961010001</c:v>
                </c:pt>
                <c:pt idx="1527">
                  <c:v>1.0029478961010001</c:v>
                </c:pt>
                <c:pt idx="1528">
                  <c:v>0.76817903648300001</c:v>
                </c:pt>
                <c:pt idx="1529">
                  <c:v>0.52373445901799998</c:v>
                </c:pt>
                <c:pt idx="1530">
                  <c:v>0.52373445901799998</c:v>
                </c:pt>
                <c:pt idx="1531">
                  <c:v>0.598147854885</c:v>
                </c:pt>
                <c:pt idx="1532">
                  <c:v>0.53790844900599999</c:v>
                </c:pt>
                <c:pt idx="1533">
                  <c:v>0.53790844900599999</c:v>
                </c:pt>
                <c:pt idx="1534">
                  <c:v>0.53790844900599999</c:v>
                </c:pt>
                <c:pt idx="1535">
                  <c:v>0.45407947432700002</c:v>
                </c:pt>
                <c:pt idx="1536">
                  <c:v>0.23765624624600001</c:v>
                </c:pt>
                <c:pt idx="1537">
                  <c:v>8.6860486318000002E-2</c:v>
                </c:pt>
                <c:pt idx="1538">
                  <c:v>0.11515575901400001</c:v>
                </c:pt>
                <c:pt idx="1539">
                  <c:v>-0.18375433463099999</c:v>
                </c:pt>
                <c:pt idx="1540">
                  <c:v>-0.18375433463099999</c:v>
                </c:pt>
                <c:pt idx="1541">
                  <c:v>-0.18375433463099999</c:v>
                </c:pt>
                <c:pt idx="1542">
                  <c:v>6.0922233732000002E-2</c:v>
                </c:pt>
                <c:pt idx="1543">
                  <c:v>0.33697438781</c:v>
                </c:pt>
                <c:pt idx="1544">
                  <c:v>0.77961746182900005</c:v>
                </c:pt>
                <c:pt idx="1545">
                  <c:v>0.87166741812699999</c:v>
                </c:pt>
                <c:pt idx="1546">
                  <c:v>1.118709343945</c:v>
                </c:pt>
                <c:pt idx="1547">
                  <c:v>1.118709343945</c:v>
                </c:pt>
                <c:pt idx="1548">
                  <c:v>1.118709343945</c:v>
                </c:pt>
                <c:pt idx="1549">
                  <c:v>0.98754913311799997</c:v>
                </c:pt>
                <c:pt idx="1550">
                  <c:v>0.94508842312200003</c:v>
                </c:pt>
                <c:pt idx="1551">
                  <c:v>0.97245122577200005</c:v>
                </c:pt>
                <c:pt idx="1552">
                  <c:v>0.95125959776000002</c:v>
                </c:pt>
                <c:pt idx="1553">
                  <c:v>0.98377414219100001</c:v>
                </c:pt>
                <c:pt idx="1554">
                  <c:v>0.98377414219100001</c:v>
                </c:pt>
                <c:pt idx="1555">
                  <c:v>0.98377414219100001</c:v>
                </c:pt>
                <c:pt idx="1556">
                  <c:v>0.94670238317199995</c:v>
                </c:pt>
                <c:pt idx="1557">
                  <c:v>0.63224342052500004</c:v>
                </c:pt>
                <c:pt idx="1558">
                  <c:v>0.77525888529599996</c:v>
                </c:pt>
                <c:pt idx="1559">
                  <c:v>0.77525888529599996</c:v>
                </c:pt>
                <c:pt idx="1560">
                  <c:v>0.77525888529599996</c:v>
                </c:pt>
                <c:pt idx="1561">
                  <c:v>0.77525888529599996</c:v>
                </c:pt>
                <c:pt idx="1562">
                  <c:v>0.77525888529599996</c:v>
                </c:pt>
                <c:pt idx="1563">
                  <c:v>0.85926982755400005</c:v>
                </c:pt>
                <c:pt idx="1564">
                  <c:v>0.87270055609200003</c:v>
                </c:pt>
                <c:pt idx="1565">
                  <c:v>0.87270055609200003</c:v>
                </c:pt>
                <c:pt idx="1566">
                  <c:v>0.87270055609200003</c:v>
                </c:pt>
                <c:pt idx="1567">
                  <c:v>0.77249429021299998</c:v>
                </c:pt>
                <c:pt idx="1568">
                  <c:v>0.77249429021299998</c:v>
                </c:pt>
                <c:pt idx="1569">
                  <c:v>0.77249429021299998</c:v>
                </c:pt>
                <c:pt idx="1570">
                  <c:v>0.88415514824100006</c:v>
                </c:pt>
                <c:pt idx="1571">
                  <c:v>1.026423533692</c:v>
                </c:pt>
                <c:pt idx="1572">
                  <c:v>0.96406960234100003</c:v>
                </c:pt>
                <c:pt idx="1573">
                  <c:v>1.012624869303</c:v>
                </c:pt>
                <c:pt idx="1574">
                  <c:v>0.96463448452699996</c:v>
                </c:pt>
                <c:pt idx="1575">
                  <c:v>0.96463448452699996</c:v>
                </c:pt>
                <c:pt idx="1576">
                  <c:v>0.96463448452699996</c:v>
                </c:pt>
                <c:pt idx="1577">
                  <c:v>0.99087606839300002</c:v>
                </c:pt>
                <c:pt idx="1578">
                  <c:v>1.0464805005519999</c:v>
                </c:pt>
                <c:pt idx="1579">
                  <c:v>1.0464805005519999</c:v>
                </c:pt>
                <c:pt idx="1580">
                  <c:v>1.0464805005519999</c:v>
                </c:pt>
                <c:pt idx="1581">
                  <c:v>1.0555993260259999</c:v>
                </c:pt>
                <c:pt idx="1582">
                  <c:v>1.0555993260259999</c:v>
                </c:pt>
                <c:pt idx="1583">
                  <c:v>1.0555993260259999</c:v>
                </c:pt>
                <c:pt idx="1584">
                  <c:v>0.94534962671</c:v>
                </c:pt>
                <c:pt idx="1585">
                  <c:v>0.87452234507600002</c:v>
                </c:pt>
                <c:pt idx="1586">
                  <c:v>0.83153855350299999</c:v>
                </c:pt>
                <c:pt idx="1587">
                  <c:v>0.78700131809200002</c:v>
                </c:pt>
                <c:pt idx="1588">
                  <c:v>0.79129948533899996</c:v>
                </c:pt>
                <c:pt idx="1589">
                  <c:v>0.79129948533899996</c:v>
                </c:pt>
                <c:pt idx="1590">
                  <c:v>0.79129948533899996</c:v>
                </c:pt>
                <c:pt idx="1591">
                  <c:v>0.82821681667299996</c:v>
                </c:pt>
                <c:pt idx="1592">
                  <c:v>0.87626870591999995</c:v>
                </c:pt>
                <c:pt idx="1593">
                  <c:v>0.95906062160600003</c:v>
                </c:pt>
                <c:pt idx="1594">
                  <c:v>0.91187769850400002</c:v>
                </c:pt>
                <c:pt idx="1595">
                  <c:v>0.84269174740099995</c:v>
                </c:pt>
                <c:pt idx="1596">
                  <c:v>0.84269174740099995</c:v>
                </c:pt>
                <c:pt idx="1597">
                  <c:v>0.84269174740099995</c:v>
                </c:pt>
                <c:pt idx="1598">
                  <c:v>0.88354903629100001</c:v>
                </c:pt>
                <c:pt idx="1599">
                  <c:v>0.89698028025599996</c:v>
                </c:pt>
                <c:pt idx="1600">
                  <c:v>0.95929881532899997</c:v>
                </c:pt>
                <c:pt idx="1601">
                  <c:v>0.98522611979300001</c:v>
                </c:pt>
                <c:pt idx="1602">
                  <c:v>1.0417533741789999</c:v>
                </c:pt>
              </c:numCache>
            </c:numRef>
          </c:val>
          <c:smooth val="0"/>
          <c:extLst>
            <c:ext xmlns:c16="http://schemas.microsoft.com/office/drawing/2014/chart" uri="{C3380CC4-5D6E-409C-BE32-E72D297353CC}">
              <c16:uniqueId val="{00000000-AC4A-4A45-B3BF-D92333196712}"/>
            </c:ext>
          </c:extLst>
        </c:ser>
        <c:ser>
          <c:idx val="2"/>
          <c:order val="1"/>
          <c:tx>
            <c:strRef>
              <c:f>'איור 5 נתונים'!$C$3</c:f>
              <c:strCache>
                <c:ptCount val="1"/>
                <c:pt idx="0">
                  <c:v>2-3</c:v>
                </c:pt>
              </c:strCache>
            </c:strRef>
          </c:tx>
          <c:spPr>
            <a:ln w="38100">
              <a:solidFill>
                <a:srgbClr val="4472C4"/>
              </a:solidFill>
              <a:prstDash val="solid"/>
            </a:ln>
          </c:spPr>
          <c:marker>
            <c:symbol val="none"/>
          </c:marker>
          <c:cat>
            <c:numRef>
              <c:f>'איור 5 נתונים'!$A$4:$A$4000</c:f>
              <c:numCache>
                <c:formatCode>m/d/yyyy</c:formatCode>
                <c:ptCount val="3997"/>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pt idx="366">
                  <c:v>42736</c:v>
                </c:pt>
                <c:pt idx="367">
                  <c:v>42737</c:v>
                </c:pt>
                <c:pt idx="368">
                  <c:v>42738</c:v>
                </c:pt>
                <c:pt idx="369">
                  <c:v>42739</c:v>
                </c:pt>
                <c:pt idx="370">
                  <c:v>42740</c:v>
                </c:pt>
                <c:pt idx="371">
                  <c:v>42741</c:v>
                </c:pt>
                <c:pt idx="372">
                  <c:v>42742</c:v>
                </c:pt>
                <c:pt idx="373">
                  <c:v>42743</c:v>
                </c:pt>
                <c:pt idx="374">
                  <c:v>42744</c:v>
                </c:pt>
                <c:pt idx="375">
                  <c:v>42745</c:v>
                </c:pt>
                <c:pt idx="376">
                  <c:v>42746</c:v>
                </c:pt>
                <c:pt idx="377">
                  <c:v>42747</c:v>
                </c:pt>
                <c:pt idx="378">
                  <c:v>42748</c:v>
                </c:pt>
                <c:pt idx="379">
                  <c:v>42749</c:v>
                </c:pt>
                <c:pt idx="380">
                  <c:v>42750</c:v>
                </c:pt>
                <c:pt idx="381">
                  <c:v>42751</c:v>
                </c:pt>
                <c:pt idx="382">
                  <c:v>42752</c:v>
                </c:pt>
                <c:pt idx="383">
                  <c:v>42753</c:v>
                </c:pt>
                <c:pt idx="384">
                  <c:v>42754</c:v>
                </c:pt>
                <c:pt idx="385">
                  <c:v>42755</c:v>
                </c:pt>
                <c:pt idx="386">
                  <c:v>42756</c:v>
                </c:pt>
                <c:pt idx="387">
                  <c:v>42757</c:v>
                </c:pt>
                <c:pt idx="388">
                  <c:v>42758</c:v>
                </c:pt>
                <c:pt idx="389">
                  <c:v>42759</c:v>
                </c:pt>
                <c:pt idx="390">
                  <c:v>42760</c:v>
                </c:pt>
                <c:pt idx="391">
                  <c:v>42761</c:v>
                </c:pt>
                <c:pt idx="392">
                  <c:v>42762</c:v>
                </c:pt>
                <c:pt idx="393">
                  <c:v>42763</c:v>
                </c:pt>
                <c:pt idx="394">
                  <c:v>42764</c:v>
                </c:pt>
                <c:pt idx="395">
                  <c:v>42765</c:v>
                </c:pt>
                <c:pt idx="396">
                  <c:v>42766</c:v>
                </c:pt>
                <c:pt idx="397">
                  <c:v>42767</c:v>
                </c:pt>
                <c:pt idx="398">
                  <c:v>42768</c:v>
                </c:pt>
                <c:pt idx="399">
                  <c:v>42769</c:v>
                </c:pt>
                <c:pt idx="400">
                  <c:v>42770</c:v>
                </c:pt>
                <c:pt idx="401">
                  <c:v>42771</c:v>
                </c:pt>
                <c:pt idx="402">
                  <c:v>42772</c:v>
                </c:pt>
                <c:pt idx="403">
                  <c:v>42773</c:v>
                </c:pt>
                <c:pt idx="404">
                  <c:v>42774</c:v>
                </c:pt>
                <c:pt idx="405">
                  <c:v>42775</c:v>
                </c:pt>
                <c:pt idx="406">
                  <c:v>42776</c:v>
                </c:pt>
                <c:pt idx="407">
                  <c:v>42777</c:v>
                </c:pt>
                <c:pt idx="408">
                  <c:v>42778</c:v>
                </c:pt>
                <c:pt idx="409">
                  <c:v>42779</c:v>
                </c:pt>
                <c:pt idx="410">
                  <c:v>42780</c:v>
                </c:pt>
                <c:pt idx="411">
                  <c:v>42781</c:v>
                </c:pt>
                <c:pt idx="412">
                  <c:v>42782</c:v>
                </c:pt>
                <c:pt idx="413">
                  <c:v>42783</c:v>
                </c:pt>
                <c:pt idx="414">
                  <c:v>42784</c:v>
                </c:pt>
                <c:pt idx="415">
                  <c:v>42785</c:v>
                </c:pt>
                <c:pt idx="416">
                  <c:v>42786</c:v>
                </c:pt>
                <c:pt idx="417">
                  <c:v>42787</c:v>
                </c:pt>
                <c:pt idx="418">
                  <c:v>42788</c:v>
                </c:pt>
                <c:pt idx="419">
                  <c:v>42789</c:v>
                </c:pt>
                <c:pt idx="420">
                  <c:v>42790</c:v>
                </c:pt>
                <c:pt idx="421">
                  <c:v>42791</c:v>
                </c:pt>
                <c:pt idx="422">
                  <c:v>42792</c:v>
                </c:pt>
                <c:pt idx="423">
                  <c:v>42793</c:v>
                </c:pt>
                <c:pt idx="424">
                  <c:v>42794</c:v>
                </c:pt>
                <c:pt idx="425">
                  <c:v>42795</c:v>
                </c:pt>
                <c:pt idx="426">
                  <c:v>42796</c:v>
                </c:pt>
                <c:pt idx="427">
                  <c:v>42797</c:v>
                </c:pt>
                <c:pt idx="428">
                  <c:v>42798</c:v>
                </c:pt>
                <c:pt idx="429">
                  <c:v>42799</c:v>
                </c:pt>
                <c:pt idx="430">
                  <c:v>42800</c:v>
                </c:pt>
                <c:pt idx="431">
                  <c:v>42801</c:v>
                </c:pt>
                <c:pt idx="432">
                  <c:v>42802</c:v>
                </c:pt>
                <c:pt idx="433">
                  <c:v>42803</c:v>
                </c:pt>
                <c:pt idx="434">
                  <c:v>42804</c:v>
                </c:pt>
                <c:pt idx="435">
                  <c:v>42805</c:v>
                </c:pt>
                <c:pt idx="436">
                  <c:v>42806</c:v>
                </c:pt>
                <c:pt idx="437">
                  <c:v>42807</c:v>
                </c:pt>
                <c:pt idx="438">
                  <c:v>42808</c:v>
                </c:pt>
                <c:pt idx="439">
                  <c:v>42809</c:v>
                </c:pt>
                <c:pt idx="440">
                  <c:v>42810</c:v>
                </c:pt>
                <c:pt idx="441">
                  <c:v>42811</c:v>
                </c:pt>
                <c:pt idx="442">
                  <c:v>42812</c:v>
                </c:pt>
                <c:pt idx="443">
                  <c:v>42813</c:v>
                </c:pt>
                <c:pt idx="444">
                  <c:v>42814</c:v>
                </c:pt>
                <c:pt idx="445">
                  <c:v>42815</c:v>
                </c:pt>
                <c:pt idx="446">
                  <c:v>42816</c:v>
                </c:pt>
                <c:pt idx="447">
                  <c:v>42817</c:v>
                </c:pt>
                <c:pt idx="448">
                  <c:v>42818</c:v>
                </c:pt>
                <c:pt idx="449">
                  <c:v>42819</c:v>
                </c:pt>
                <c:pt idx="450">
                  <c:v>42820</c:v>
                </c:pt>
                <c:pt idx="451">
                  <c:v>42821</c:v>
                </c:pt>
                <c:pt idx="452">
                  <c:v>42822</c:v>
                </c:pt>
                <c:pt idx="453">
                  <c:v>42823</c:v>
                </c:pt>
                <c:pt idx="454">
                  <c:v>42824</c:v>
                </c:pt>
                <c:pt idx="455">
                  <c:v>42825</c:v>
                </c:pt>
                <c:pt idx="456">
                  <c:v>42826</c:v>
                </c:pt>
                <c:pt idx="457">
                  <c:v>42827</c:v>
                </c:pt>
                <c:pt idx="458">
                  <c:v>42828</c:v>
                </c:pt>
                <c:pt idx="459">
                  <c:v>42829</c:v>
                </c:pt>
                <c:pt idx="460">
                  <c:v>42830</c:v>
                </c:pt>
                <c:pt idx="461">
                  <c:v>42831</c:v>
                </c:pt>
                <c:pt idx="462">
                  <c:v>42832</c:v>
                </c:pt>
                <c:pt idx="463">
                  <c:v>42833</c:v>
                </c:pt>
                <c:pt idx="464">
                  <c:v>42834</c:v>
                </c:pt>
                <c:pt idx="465">
                  <c:v>42835</c:v>
                </c:pt>
                <c:pt idx="466">
                  <c:v>42836</c:v>
                </c:pt>
                <c:pt idx="467">
                  <c:v>42837</c:v>
                </c:pt>
                <c:pt idx="468">
                  <c:v>42838</c:v>
                </c:pt>
                <c:pt idx="469">
                  <c:v>42839</c:v>
                </c:pt>
                <c:pt idx="470">
                  <c:v>42840</c:v>
                </c:pt>
                <c:pt idx="471">
                  <c:v>42841</c:v>
                </c:pt>
                <c:pt idx="472">
                  <c:v>42842</c:v>
                </c:pt>
                <c:pt idx="473">
                  <c:v>42843</c:v>
                </c:pt>
                <c:pt idx="474">
                  <c:v>42844</c:v>
                </c:pt>
                <c:pt idx="475">
                  <c:v>42845</c:v>
                </c:pt>
                <c:pt idx="476">
                  <c:v>42846</c:v>
                </c:pt>
                <c:pt idx="477">
                  <c:v>42847</c:v>
                </c:pt>
                <c:pt idx="478">
                  <c:v>42848</c:v>
                </c:pt>
                <c:pt idx="479">
                  <c:v>42849</c:v>
                </c:pt>
                <c:pt idx="480">
                  <c:v>42850</c:v>
                </c:pt>
                <c:pt idx="481">
                  <c:v>42851</c:v>
                </c:pt>
                <c:pt idx="482">
                  <c:v>42852</c:v>
                </c:pt>
                <c:pt idx="483">
                  <c:v>42853</c:v>
                </c:pt>
                <c:pt idx="484">
                  <c:v>42854</c:v>
                </c:pt>
                <c:pt idx="485">
                  <c:v>42855</c:v>
                </c:pt>
                <c:pt idx="486">
                  <c:v>42856</c:v>
                </c:pt>
                <c:pt idx="487">
                  <c:v>42857</c:v>
                </c:pt>
                <c:pt idx="488">
                  <c:v>42858</c:v>
                </c:pt>
                <c:pt idx="489">
                  <c:v>42859</c:v>
                </c:pt>
                <c:pt idx="490">
                  <c:v>42860</c:v>
                </c:pt>
                <c:pt idx="491">
                  <c:v>42861</c:v>
                </c:pt>
                <c:pt idx="492">
                  <c:v>42862</c:v>
                </c:pt>
                <c:pt idx="493">
                  <c:v>42863</c:v>
                </c:pt>
                <c:pt idx="494">
                  <c:v>42864</c:v>
                </c:pt>
                <c:pt idx="495">
                  <c:v>42865</c:v>
                </c:pt>
                <c:pt idx="496">
                  <c:v>42866</c:v>
                </c:pt>
                <c:pt idx="497">
                  <c:v>42867</c:v>
                </c:pt>
                <c:pt idx="498">
                  <c:v>42868</c:v>
                </c:pt>
                <c:pt idx="499">
                  <c:v>42869</c:v>
                </c:pt>
                <c:pt idx="500">
                  <c:v>42870</c:v>
                </c:pt>
                <c:pt idx="501">
                  <c:v>42871</c:v>
                </c:pt>
                <c:pt idx="502">
                  <c:v>42872</c:v>
                </c:pt>
                <c:pt idx="503">
                  <c:v>42873</c:v>
                </c:pt>
                <c:pt idx="504">
                  <c:v>42874</c:v>
                </c:pt>
                <c:pt idx="505">
                  <c:v>42875</c:v>
                </c:pt>
                <c:pt idx="506">
                  <c:v>42876</c:v>
                </c:pt>
                <c:pt idx="507">
                  <c:v>42877</c:v>
                </c:pt>
                <c:pt idx="508">
                  <c:v>42878</c:v>
                </c:pt>
                <c:pt idx="509">
                  <c:v>42879</c:v>
                </c:pt>
                <c:pt idx="510">
                  <c:v>42880</c:v>
                </c:pt>
                <c:pt idx="511">
                  <c:v>42881</c:v>
                </c:pt>
                <c:pt idx="512">
                  <c:v>42882</c:v>
                </c:pt>
                <c:pt idx="513">
                  <c:v>42883</c:v>
                </c:pt>
                <c:pt idx="514">
                  <c:v>42884</c:v>
                </c:pt>
                <c:pt idx="515">
                  <c:v>42885</c:v>
                </c:pt>
                <c:pt idx="516">
                  <c:v>42886</c:v>
                </c:pt>
                <c:pt idx="517">
                  <c:v>42887</c:v>
                </c:pt>
                <c:pt idx="518">
                  <c:v>42888</c:v>
                </c:pt>
                <c:pt idx="519">
                  <c:v>42889</c:v>
                </c:pt>
                <c:pt idx="520">
                  <c:v>42890</c:v>
                </c:pt>
                <c:pt idx="521">
                  <c:v>42891</c:v>
                </c:pt>
                <c:pt idx="522">
                  <c:v>42892</c:v>
                </c:pt>
                <c:pt idx="523">
                  <c:v>42893</c:v>
                </c:pt>
                <c:pt idx="524">
                  <c:v>42894</c:v>
                </c:pt>
                <c:pt idx="525">
                  <c:v>42895</c:v>
                </c:pt>
                <c:pt idx="526">
                  <c:v>42896</c:v>
                </c:pt>
                <c:pt idx="527">
                  <c:v>42897</c:v>
                </c:pt>
                <c:pt idx="528">
                  <c:v>42898</c:v>
                </c:pt>
                <c:pt idx="529">
                  <c:v>42899</c:v>
                </c:pt>
                <c:pt idx="530">
                  <c:v>42900</c:v>
                </c:pt>
                <c:pt idx="531">
                  <c:v>42901</c:v>
                </c:pt>
                <c:pt idx="532">
                  <c:v>42902</c:v>
                </c:pt>
                <c:pt idx="533">
                  <c:v>42903</c:v>
                </c:pt>
                <c:pt idx="534">
                  <c:v>42904</c:v>
                </c:pt>
                <c:pt idx="535">
                  <c:v>42905</c:v>
                </c:pt>
                <c:pt idx="536">
                  <c:v>42906</c:v>
                </c:pt>
                <c:pt idx="537">
                  <c:v>42907</c:v>
                </c:pt>
                <c:pt idx="538">
                  <c:v>42908</c:v>
                </c:pt>
                <c:pt idx="539">
                  <c:v>42909</c:v>
                </c:pt>
                <c:pt idx="540">
                  <c:v>42910</c:v>
                </c:pt>
                <c:pt idx="541">
                  <c:v>42911</c:v>
                </c:pt>
                <c:pt idx="542">
                  <c:v>42912</c:v>
                </c:pt>
                <c:pt idx="543">
                  <c:v>42913</c:v>
                </c:pt>
                <c:pt idx="544">
                  <c:v>42914</c:v>
                </c:pt>
                <c:pt idx="545">
                  <c:v>42915</c:v>
                </c:pt>
                <c:pt idx="546">
                  <c:v>42916</c:v>
                </c:pt>
                <c:pt idx="547">
                  <c:v>42917</c:v>
                </c:pt>
                <c:pt idx="548">
                  <c:v>42918</c:v>
                </c:pt>
                <c:pt idx="549">
                  <c:v>42919</c:v>
                </c:pt>
                <c:pt idx="550">
                  <c:v>42920</c:v>
                </c:pt>
                <c:pt idx="551">
                  <c:v>42921</c:v>
                </c:pt>
                <c:pt idx="552">
                  <c:v>42922</c:v>
                </c:pt>
                <c:pt idx="553">
                  <c:v>42923</c:v>
                </c:pt>
                <c:pt idx="554">
                  <c:v>42924</c:v>
                </c:pt>
                <c:pt idx="555">
                  <c:v>42925</c:v>
                </c:pt>
                <c:pt idx="556">
                  <c:v>42926</c:v>
                </c:pt>
                <c:pt idx="557">
                  <c:v>42927</c:v>
                </c:pt>
                <c:pt idx="558">
                  <c:v>42928</c:v>
                </c:pt>
                <c:pt idx="559">
                  <c:v>42929</c:v>
                </c:pt>
                <c:pt idx="560">
                  <c:v>42930</c:v>
                </c:pt>
                <c:pt idx="561">
                  <c:v>42931</c:v>
                </c:pt>
                <c:pt idx="562">
                  <c:v>42932</c:v>
                </c:pt>
                <c:pt idx="563">
                  <c:v>42933</c:v>
                </c:pt>
                <c:pt idx="564">
                  <c:v>42934</c:v>
                </c:pt>
                <c:pt idx="565">
                  <c:v>42935</c:v>
                </c:pt>
                <c:pt idx="566">
                  <c:v>42936</c:v>
                </c:pt>
                <c:pt idx="567">
                  <c:v>42937</c:v>
                </c:pt>
                <c:pt idx="568">
                  <c:v>42938</c:v>
                </c:pt>
                <c:pt idx="569">
                  <c:v>42939</c:v>
                </c:pt>
                <c:pt idx="570">
                  <c:v>42940</c:v>
                </c:pt>
                <c:pt idx="571">
                  <c:v>42941</c:v>
                </c:pt>
                <c:pt idx="572">
                  <c:v>42942</c:v>
                </c:pt>
                <c:pt idx="573">
                  <c:v>42943</c:v>
                </c:pt>
                <c:pt idx="574">
                  <c:v>42944</c:v>
                </c:pt>
                <c:pt idx="575">
                  <c:v>42945</c:v>
                </c:pt>
                <c:pt idx="576">
                  <c:v>42946</c:v>
                </c:pt>
                <c:pt idx="577">
                  <c:v>42947</c:v>
                </c:pt>
                <c:pt idx="578">
                  <c:v>42948</c:v>
                </c:pt>
                <c:pt idx="579">
                  <c:v>42949</c:v>
                </c:pt>
                <c:pt idx="580">
                  <c:v>42950</c:v>
                </c:pt>
                <c:pt idx="581">
                  <c:v>42951</c:v>
                </c:pt>
                <c:pt idx="582">
                  <c:v>42952</c:v>
                </c:pt>
                <c:pt idx="583">
                  <c:v>42953</c:v>
                </c:pt>
                <c:pt idx="584">
                  <c:v>42954</c:v>
                </c:pt>
                <c:pt idx="585">
                  <c:v>42955</c:v>
                </c:pt>
                <c:pt idx="586">
                  <c:v>42956</c:v>
                </c:pt>
                <c:pt idx="587">
                  <c:v>42957</c:v>
                </c:pt>
                <c:pt idx="588">
                  <c:v>42958</c:v>
                </c:pt>
                <c:pt idx="589">
                  <c:v>42959</c:v>
                </c:pt>
                <c:pt idx="590">
                  <c:v>42960</c:v>
                </c:pt>
                <c:pt idx="591">
                  <c:v>42961</c:v>
                </c:pt>
                <c:pt idx="592">
                  <c:v>42962</c:v>
                </c:pt>
                <c:pt idx="593">
                  <c:v>42963</c:v>
                </c:pt>
                <c:pt idx="594">
                  <c:v>42964</c:v>
                </c:pt>
                <c:pt idx="595">
                  <c:v>42965</c:v>
                </c:pt>
                <c:pt idx="596">
                  <c:v>42966</c:v>
                </c:pt>
                <c:pt idx="597">
                  <c:v>42967</c:v>
                </c:pt>
                <c:pt idx="598">
                  <c:v>42968</c:v>
                </c:pt>
                <c:pt idx="599">
                  <c:v>42969</c:v>
                </c:pt>
                <c:pt idx="600">
                  <c:v>42970</c:v>
                </c:pt>
                <c:pt idx="601">
                  <c:v>42971</c:v>
                </c:pt>
                <c:pt idx="602">
                  <c:v>42972</c:v>
                </c:pt>
                <c:pt idx="603">
                  <c:v>42973</c:v>
                </c:pt>
                <c:pt idx="604">
                  <c:v>42974</c:v>
                </c:pt>
                <c:pt idx="605">
                  <c:v>42975</c:v>
                </c:pt>
                <c:pt idx="606">
                  <c:v>42976</c:v>
                </c:pt>
                <c:pt idx="607">
                  <c:v>42977</c:v>
                </c:pt>
                <c:pt idx="608">
                  <c:v>42978</c:v>
                </c:pt>
                <c:pt idx="609">
                  <c:v>42979</c:v>
                </c:pt>
                <c:pt idx="610">
                  <c:v>42980</c:v>
                </c:pt>
                <c:pt idx="611">
                  <c:v>42981</c:v>
                </c:pt>
                <c:pt idx="612">
                  <c:v>42982</c:v>
                </c:pt>
                <c:pt idx="613">
                  <c:v>42983</c:v>
                </c:pt>
                <c:pt idx="614">
                  <c:v>42984</c:v>
                </c:pt>
                <c:pt idx="615">
                  <c:v>42985</c:v>
                </c:pt>
                <c:pt idx="616">
                  <c:v>42986</c:v>
                </c:pt>
                <c:pt idx="617">
                  <c:v>42987</c:v>
                </c:pt>
                <c:pt idx="618">
                  <c:v>42988</c:v>
                </c:pt>
                <c:pt idx="619">
                  <c:v>42989</c:v>
                </c:pt>
                <c:pt idx="620">
                  <c:v>42990</c:v>
                </c:pt>
                <c:pt idx="621">
                  <c:v>42991</c:v>
                </c:pt>
                <c:pt idx="622">
                  <c:v>42992</c:v>
                </c:pt>
                <c:pt idx="623">
                  <c:v>42993</c:v>
                </c:pt>
                <c:pt idx="624">
                  <c:v>42994</c:v>
                </c:pt>
                <c:pt idx="625">
                  <c:v>42995</c:v>
                </c:pt>
                <c:pt idx="626">
                  <c:v>42996</c:v>
                </c:pt>
                <c:pt idx="627">
                  <c:v>42997</c:v>
                </c:pt>
                <c:pt idx="628">
                  <c:v>42998</c:v>
                </c:pt>
                <c:pt idx="629">
                  <c:v>42999</c:v>
                </c:pt>
                <c:pt idx="630">
                  <c:v>43000</c:v>
                </c:pt>
                <c:pt idx="631">
                  <c:v>43001</c:v>
                </c:pt>
                <c:pt idx="632">
                  <c:v>43002</c:v>
                </c:pt>
                <c:pt idx="633">
                  <c:v>43003</c:v>
                </c:pt>
                <c:pt idx="634">
                  <c:v>43004</c:v>
                </c:pt>
                <c:pt idx="635">
                  <c:v>43005</c:v>
                </c:pt>
                <c:pt idx="636">
                  <c:v>43006</c:v>
                </c:pt>
                <c:pt idx="637">
                  <c:v>43007</c:v>
                </c:pt>
                <c:pt idx="638">
                  <c:v>43008</c:v>
                </c:pt>
                <c:pt idx="639">
                  <c:v>43009</c:v>
                </c:pt>
                <c:pt idx="640">
                  <c:v>43010</c:v>
                </c:pt>
                <c:pt idx="641">
                  <c:v>43011</c:v>
                </c:pt>
                <c:pt idx="642">
                  <c:v>43012</c:v>
                </c:pt>
                <c:pt idx="643">
                  <c:v>43013</c:v>
                </c:pt>
                <c:pt idx="644">
                  <c:v>43014</c:v>
                </c:pt>
                <c:pt idx="645">
                  <c:v>43015</c:v>
                </c:pt>
                <c:pt idx="646">
                  <c:v>43016</c:v>
                </c:pt>
                <c:pt idx="647">
                  <c:v>43017</c:v>
                </c:pt>
                <c:pt idx="648">
                  <c:v>43018</c:v>
                </c:pt>
                <c:pt idx="649">
                  <c:v>43019</c:v>
                </c:pt>
                <c:pt idx="650">
                  <c:v>43020</c:v>
                </c:pt>
                <c:pt idx="651">
                  <c:v>43021</c:v>
                </c:pt>
                <c:pt idx="652">
                  <c:v>43022</c:v>
                </c:pt>
                <c:pt idx="653">
                  <c:v>43023</c:v>
                </c:pt>
                <c:pt idx="654">
                  <c:v>43024</c:v>
                </c:pt>
                <c:pt idx="655">
                  <c:v>43025</c:v>
                </c:pt>
                <c:pt idx="656">
                  <c:v>43026</c:v>
                </c:pt>
                <c:pt idx="657">
                  <c:v>43027</c:v>
                </c:pt>
                <c:pt idx="658">
                  <c:v>43028</c:v>
                </c:pt>
                <c:pt idx="659">
                  <c:v>43029</c:v>
                </c:pt>
                <c:pt idx="660">
                  <c:v>43030</c:v>
                </c:pt>
                <c:pt idx="661">
                  <c:v>43031</c:v>
                </c:pt>
                <c:pt idx="662">
                  <c:v>43032</c:v>
                </c:pt>
                <c:pt idx="663">
                  <c:v>43033</c:v>
                </c:pt>
                <c:pt idx="664">
                  <c:v>43034</c:v>
                </c:pt>
                <c:pt idx="665">
                  <c:v>43035</c:v>
                </c:pt>
                <c:pt idx="666">
                  <c:v>43036</c:v>
                </c:pt>
                <c:pt idx="667">
                  <c:v>43037</c:v>
                </c:pt>
                <c:pt idx="668">
                  <c:v>43038</c:v>
                </c:pt>
                <c:pt idx="669">
                  <c:v>43039</c:v>
                </c:pt>
                <c:pt idx="670">
                  <c:v>43040</c:v>
                </c:pt>
                <c:pt idx="671">
                  <c:v>43041</c:v>
                </c:pt>
                <c:pt idx="672">
                  <c:v>43042</c:v>
                </c:pt>
                <c:pt idx="673">
                  <c:v>43043</c:v>
                </c:pt>
                <c:pt idx="674">
                  <c:v>43044</c:v>
                </c:pt>
                <c:pt idx="675">
                  <c:v>43045</c:v>
                </c:pt>
                <c:pt idx="676">
                  <c:v>43046</c:v>
                </c:pt>
                <c:pt idx="677">
                  <c:v>43047</c:v>
                </c:pt>
                <c:pt idx="678">
                  <c:v>43048</c:v>
                </c:pt>
                <c:pt idx="679">
                  <c:v>43049</c:v>
                </c:pt>
                <c:pt idx="680">
                  <c:v>43050</c:v>
                </c:pt>
                <c:pt idx="681">
                  <c:v>43051</c:v>
                </c:pt>
                <c:pt idx="682">
                  <c:v>43052</c:v>
                </c:pt>
                <c:pt idx="683">
                  <c:v>43053</c:v>
                </c:pt>
                <c:pt idx="684">
                  <c:v>43054</c:v>
                </c:pt>
                <c:pt idx="685">
                  <c:v>43055</c:v>
                </c:pt>
                <c:pt idx="686">
                  <c:v>43056</c:v>
                </c:pt>
                <c:pt idx="687">
                  <c:v>43057</c:v>
                </c:pt>
                <c:pt idx="688">
                  <c:v>43058</c:v>
                </c:pt>
                <c:pt idx="689">
                  <c:v>43059</c:v>
                </c:pt>
                <c:pt idx="690">
                  <c:v>43060</c:v>
                </c:pt>
                <c:pt idx="691">
                  <c:v>43061</c:v>
                </c:pt>
                <c:pt idx="692">
                  <c:v>43062</c:v>
                </c:pt>
                <c:pt idx="693">
                  <c:v>43063</c:v>
                </c:pt>
                <c:pt idx="694">
                  <c:v>43064</c:v>
                </c:pt>
                <c:pt idx="695">
                  <c:v>43065</c:v>
                </c:pt>
                <c:pt idx="696">
                  <c:v>43066</c:v>
                </c:pt>
                <c:pt idx="697">
                  <c:v>43067</c:v>
                </c:pt>
                <c:pt idx="698">
                  <c:v>43068</c:v>
                </c:pt>
                <c:pt idx="699">
                  <c:v>43069</c:v>
                </c:pt>
                <c:pt idx="700">
                  <c:v>43070</c:v>
                </c:pt>
                <c:pt idx="701">
                  <c:v>43071</c:v>
                </c:pt>
                <c:pt idx="702">
                  <c:v>43072</c:v>
                </c:pt>
                <c:pt idx="703">
                  <c:v>43073</c:v>
                </c:pt>
                <c:pt idx="704">
                  <c:v>43074</c:v>
                </c:pt>
                <c:pt idx="705">
                  <c:v>43075</c:v>
                </c:pt>
                <c:pt idx="706">
                  <c:v>43076</c:v>
                </c:pt>
                <c:pt idx="707">
                  <c:v>43077</c:v>
                </c:pt>
                <c:pt idx="708">
                  <c:v>43078</c:v>
                </c:pt>
                <c:pt idx="709">
                  <c:v>43079</c:v>
                </c:pt>
                <c:pt idx="710">
                  <c:v>43080</c:v>
                </c:pt>
                <c:pt idx="711">
                  <c:v>43081</c:v>
                </c:pt>
                <c:pt idx="712">
                  <c:v>43082</c:v>
                </c:pt>
                <c:pt idx="713">
                  <c:v>43083</c:v>
                </c:pt>
                <c:pt idx="714">
                  <c:v>43084</c:v>
                </c:pt>
                <c:pt idx="715">
                  <c:v>43085</c:v>
                </c:pt>
                <c:pt idx="716">
                  <c:v>43086</c:v>
                </c:pt>
                <c:pt idx="717">
                  <c:v>43087</c:v>
                </c:pt>
                <c:pt idx="718">
                  <c:v>43088</c:v>
                </c:pt>
                <c:pt idx="719">
                  <c:v>43089</c:v>
                </c:pt>
                <c:pt idx="720">
                  <c:v>43090</c:v>
                </c:pt>
                <c:pt idx="721">
                  <c:v>43091</c:v>
                </c:pt>
                <c:pt idx="722">
                  <c:v>43092</c:v>
                </c:pt>
                <c:pt idx="723">
                  <c:v>43093</c:v>
                </c:pt>
                <c:pt idx="724">
                  <c:v>43094</c:v>
                </c:pt>
                <c:pt idx="725">
                  <c:v>43095</c:v>
                </c:pt>
                <c:pt idx="726">
                  <c:v>43096</c:v>
                </c:pt>
                <c:pt idx="727">
                  <c:v>43097</c:v>
                </c:pt>
                <c:pt idx="728">
                  <c:v>43098</c:v>
                </c:pt>
                <c:pt idx="729">
                  <c:v>43099</c:v>
                </c:pt>
                <c:pt idx="730">
                  <c:v>43100</c:v>
                </c:pt>
                <c:pt idx="731">
                  <c:v>43101</c:v>
                </c:pt>
                <c:pt idx="732">
                  <c:v>43102</c:v>
                </c:pt>
                <c:pt idx="733">
                  <c:v>43103</c:v>
                </c:pt>
                <c:pt idx="734">
                  <c:v>43104</c:v>
                </c:pt>
                <c:pt idx="735">
                  <c:v>43105</c:v>
                </c:pt>
                <c:pt idx="736">
                  <c:v>43106</c:v>
                </c:pt>
                <c:pt idx="737">
                  <c:v>43107</c:v>
                </c:pt>
                <c:pt idx="738">
                  <c:v>43108</c:v>
                </c:pt>
                <c:pt idx="739">
                  <c:v>43109</c:v>
                </c:pt>
                <c:pt idx="740">
                  <c:v>43110</c:v>
                </c:pt>
                <c:pt idx="741">
                  <c:v>43111</c:v>
                </c:pt>
                <c:pt idx="742">
                  <c:v>43112</c:v>
                </c:pt>
                <c:pt idx="743">
                  <c:v>43113</c:v>
                </c:pt>
                <c:pt idx="744">
                  <c:v>43114</c:v>
                </c:pt>
                <c:pt idx="745">
                  <c:v>43115</c:v>
                </c:pt>
                <c:pt idx="746">
                  <c:v>43116</c:v>
                </c:pt>
                <c:pt idx="747">
                  <c:v>43117</c:v>
                </c:pt>
                <c:pt idx="748">
                  <c:v>43118</c:v>
                </c:pt>
                <c:pt idx="749">
                  <c:v>43119</c:v>
                </c:pt>
                <c:pt idx="750">
                  <c:v>43120</c:v>
                </c:pt>
                <c:pt idx="751">
                  <c:v>43121</c:v>
                </c:pt>
                <c:pt idx="752">
                  <c:v>43122</c:v>
                </c:pt>
                <c:pt idx="753">
                  <c:v>43123</c:v>
                </c:pt>
                <c:pt idx="754">
                  <c:v>43124</c:v>
                </c:pt>
                <c:pt idx="755">
                  <c:v>43125</c:v>
                </c:pt>
                <c:pt idx="756">
                  <c:v>43126</c:v>
                </c:pt>
                <c:pt idx="757">
                  <c:v>43127</c:v>
                </c:pt>
                <c:pt idx="758">
                  <c:v>43128</c:v>
                </c:pt>
                <c:pt idx="759">
                  <c:v>43129</c:v>
                </c:pt>
                <c:pt idx="760">
                  <c:v>43130</c:v>
                </c:pt>
                <c:pt idx="761">
                  <c:v>43131</c:v>
                </c:pt>
                <c:pt idx="762">
                  <c:v>43132</c:v>
                </c:pt>
                <c:pt idx="763">
                  <c:v>43133</c:v>
                </c:pt>
                <c:pt idx="764">
                  <c:v>43134</c:v>
                </c:pt>
                <c:pt idx="765">
                  <c:v>43135</c:v>
                </c:pt>
                <c:pt idx="766">
                  <c:v>43136</c:v>
                </c:pt>
                <c:pt idx="767">
                  <c:v>43137</c:v>
                </c:pt>
                <c:pt idx="768">
                  <c:v>43138</c:v>
                </c:pt>
                <c:pt idx="769">
                  <c:v>43139</c:v>
                </c:pt>
                <c:pt idx="770">
                  <c:v>43140</c:v>
                </c:pt>
                <c:pt idx="771">
                  <c:v>43141</c:v>
                </c:pt>
                <c:pt idx="772">
                  <c:v>43142</c:v>
                </c:pt>
                <c:pt idx="773">
                  <c:v>43143</c:v>
                </c:pt>
                <c:pt idx="774">
                  <c:v>43144</c:v>
                </c:pt>
                <c:pt idx="775">
                  <c:v>43145</c:v>
                </c:pt>
                <c:pt idx="776">
                  <c:v>43146</c:v>
                </c:pt>
                <c:pt idx="777">
                  <c:v>43147</c:v>
                </c:pt>
                <c:pt idx="778">
                  <c:v>43148</c:v>
                </c:pt>
                <c:pt idx="779">
                  <c:v>43149</c:v>
                </c:pt>
                <c:pt idx="780">
                  <c:v>43150</c:v>
                </c:pt>
                <c:pt idx="781">
                  <c:v>43151</c:v>
                </c:pt>
                <c:pt idx="782">
                  <c:v>43152</c:v>
                </c:pt>
                <c:pt idx="783">
                  <c:v>43153</c:v>
                </c:pt>
                <c:pt idx="784">
                  <c:v>43154</c:v>
                </c:pt>
                <c:pt idx="785">
                  <c:v>43155</c:v>
                </c:pt>
                <c:pt idx="786">
                  <c:v>43156</c:v>
                </c:pt>
                <c:pt idx="787">
                  <c:v>43157</c:v>
                </c:pt>
                <c:pt idx="788">
                  <c:v>43158</c:v>
                </c:pt>
                <c:pt idx="789">
                  <c:v>43159</c:v>
                </c:pt>
                <c:pt idx="790">
                  <c:v>43160</c:v>
                </c:pt>
                <c:pt idx="791">
                  <c:v>43161</c:v>
                </c:pt>
                <c:pt idx="792">
                  <c:v>43162</c:v>
                </c:pt>
                <c:pt idx="793">
                  <c:v>43163</c:v>
                </c:pt>
                <c:pt idx="794">
                  <c:v>43164</c:v>
                </c:pt>
                <c:pt idx="795">
                  <c:v>43165</c:v>
                </c:pt>
                <c:pt idx="796">
                  <c:v>43166</c:v>
                </c:pt>
                <c:pt idx="797">
                  <c:v>43167</c:v>
                </c:pt>
                <c:pt idx="798">
                  <c:v>43168</c:v>
                </c:pt>
                <c:pt idx="799">
                  <c:v>43169</c:v>
                </c:pt>
                <c:pt idx="800">
                  <c:v>43170</c:v>
                </c:pt>
                <c:pt idx="801">
                  <c:v>43171</c:v>
                </c:pt>
                <c:pt idx="802">
                  <c:v>43172</c:v>
                </c:pt>
                <c:pt idx="803">
                  <c:v>43173</c:v>
                </c:pt>
                <c:pt idx="804">
                  <c:v>43174</c:v>
                </c:pt>
                <c:pt idx="805">
                  <c:v>43175</c:v>
                </c:pt>
                <c:pt idx="806">
                  <c:v>43176</c:v>
                </c:pt>
                <c:pt idx="807">
                  <c:v>43177</c:v>
                </c:pt>
                <c:pt idx="808">
                  <c:v>43178</c:v>
                </c:pt>
                <c:pt idx="809">
                  <c:v>43179</c:v>
                </c:pt>
                <c:pt idx="810">
                  <c:v>43180</c:v>
                </c:pt>
                <c:pt idx="811">
                  <c:v>43181</c:v>
                </c:pt>
                <c:pt idx="812">
                  <c:v>43182</c:v>
                </c:pt>
                <c:pt idx="813">
                  <c:v>43183</c:v>
                </c:pt>
                <c:pt idx="814">
                  <c:v>43184</c:v>
                </c:pt>
                <c:pt idx="815">
                  <c:v>43185</c:v>
                </c:pt>
                <c:pt idx="816">
                  <c:v>43186</c:v>
                </c:pt>
                <c:pt idx="817">
                  <c:v>43187</c:v>
                </c:pt>
                <c:pt idx="818">
                  <c:v>43188</c:v>
                </c:pt>
                <c:pt idx="819">
                  <c:v>43189</c:v>
                </c:pt>
                <c:pt idx="820">
                  <c:v>43190</c:v>
                </c:pt>
                <c:pt idx="821">
                  <c:v>43191</c:v>
                </c:pt>
                <c:pt idx="822">
                  <c:v>43192</c:v>
                </c:pt>
                <c:pt idx="823">
                  <c:v>43193</c:v>
                </c:pt>
                <c:pt idx="824">
                  <c:v>43194</c:v>
                </c:pt>
                <c:pt idx="825">
                  <c:v>43195</c:v>
                </c:pt>
                <c:pt idx="826">
                  <c:v>43196</c:v>
                </c:pt>
                <c:pt idx="827">
                  <c:v>43197</c:v>
                </c:pt>
                <c:pt idx="828">
                  <c:v>43198</c:v>
                </c:pt>
                <c:pt idx="829">
                  <c:v>43199</c:v>
                </c:pt>
                <c:pt idx="830">
                  <c:v>43200</c:v>
                </c:pt>
                <c:pt idx="831">
                  <c:v>43201</c:v>
                </c:pt>
                <c:pt idx="832">
                  <c:v>43202</c:v>
                </c:pt>
                <c:pt idx="833">
                  <c:v>43203</c:v>
                </c:pt>
                <c:pt idx="834">
                  <c:v>43204</c:v>
                </c:pt>
                <c:pt idx="835">
                  <c:v>43205</c:v>
                </c:pt>
                <c:pt idx="836">
                  <c:v>43206</c:v>
                </c:pt>
                <c:pt idx="837">
                  <c:v>43207</c:v>
                </c:pt>
                <c:pt idx="838">
                  <c:v>43208</c:v>
                </c:pt>
                <c:pt idx="839">
                  <c:v>43209</c:v>
                </c:pt>
                <c:pt idx="840">
                  <c:v>43210</c:v>
                </c:pt>
                <c:pt idx="841">
                  <c:v>43211</c:v>
                </c:pt>
                <c:pt idx="842">
                  <c:v>43212</c:v>
                </c:pt>
                <c:pt idx="843">
                  <c:v>43213</c:v>
                </c:pt>
                <c:pt idx="844">
                  <c:v>43214</c:v>
                </c:pt>
                <c:pt idx="845">
                  <c:v>43215</c:v>
                </c:pt>
                <c:pt idx="846">
                  <c:v>43216</c:v>
                </c:pt>
                <c:pt idx="847">
                  <c:v>43217</c:v>
                </c:pt>
                <c:pt idx="848">
                  <c:v>43218</c:v>
                </c:pt>
                <c:pt idx="849">
                  <c:v>43219</c:v>
                </c:pt>
                <c:pt idx="850">
                  <c:v>43220</c:v>
                </c:pt>
                <c:pt idx="851">
                  <c:v>43221</c:v>
                </c:pt>
                <c:pt idx="852">
                  <c:v>43222</c:v>
                </c:pt>
                <c:pt idx="853">
                  <c:v>43223</c:v>
                </c:pt>
                <c:pt idx="854">
                  <c:v>43224</c:v>
                </c:pt>
                <c:pt idx="855">
                  <c:v>43225</c:v>
                </c:pt>
                <c:pt idx="856">
                  <c:v>43226</c:v>
                </c:pt>
                <c:pt idx="857">
                  <c:v>43227</c:v>
                </c:pt>
                <c:pt idx="858">
                  <c:v>43228</c:v>
                </c:pt>
                <c:pt idx="859">
                  <c:v>43229</c:v>
                </c:pt>
                <c:pt idx="860">
                  <c:v>43230</c:v>
                </c:pt>
                <c:pt idx="861">
                  <c:v>43231</c:v>
                </c:pt>
                <c:pt idx="862">
                  <c:v>43232</c:v>
                </c:pt>
                <c:pt idx="863">
                  <c:v>43233</c:v>
                </c:pt>
                <c:pt idx="864">
                  <c:v>43234</c:v>
                </c:pt>
                <c:pt idx="865">
                  <c:v>43235</c:v>
                </c:pt>
                <c:pt idx="866">
                  <c:v>43236</c:v>
                </c:pt>
                <c:pt idx="867">
                  <c:v>43237</c:v>
                </c:pt>
                <c:pt idx="868">
                  <c:v>43238</c:v>
                </c:pt>
                <c:pt idx="869">
                  <c:v>43239</c:v>
                </c:pt>
                <c:pt idx="870">
                  <c:v>43240</c:v>
                </c:pt>
                <c:pt idx="871">
                  <c:v>43241</c:v>
                </c:pt>
                <c:pt idx="872">
                  <c:v>43242</c:v>
                </c:pt>
                <c:pt idx="873">
                  <c:v>43243</c:v>
                </c:pt>
                <c:pt idx="874">
                  <c:v>43244</c:v>
                </c:pt>
                <c:pt idx="875">
                  <c:v>43245</c:v>
                </c:pt>
                <c:pt idx="876">
                  <c:v>43246</c:v>
                </c:pt>
                <c:pt idx="877">
                  <c:v>43247</c:v>
                </c:pt>
                <c:pt idx="878">
                  <c:v>43248</c:v>
                </c:pt>
                <c:pt idx="879">
                  <c:v>43249</c:v>
                </c:pt>
                <c:pt idx="880">
                  <c:v>43250</c:v>
                </c:pt>
                <c:pt idx="881">
                  <c:v>43251</c:v>
                </c:pt>
                <c:pt idx="882">
                  <c:v>43252</c:v>
                </c:pt>
                <c:pt idx="883">
                  <c:v>43253</c:v>
                </c:pt>
                <c:pt idx="884">
                  <c:v>43254</c:v>
                </c:pt>
                <c:pt idx="885">
                  <c:v>43255</c:v>
                </c:pt>
                <c:pt idx="886">
                  <c:v>43256</c:v>
                </c:pt>
                <c:pt idx="887">
                  <c:v>43257</c:v>
                </c:pt>
                <c:pt idx="888">
                  <c:v>43258</c:v>
                </c:pt>
                <c:pt idx="889">
                  <c:v>43259</c:v>
                </c:pt>
                <c:pt idx="890">
                  <c:v>43260</c:v>
                </c:pt>
                <c:pt idx="891">
                  <c:v>43261</c:v>
                </c:pt>
                <c:pt idx="892">
                  <c:v>43262</c:v>
                </c:pt>
                <c:pt idx="893">
                  <c:v>43263</c:v>
                </c:pt>
                <c:pt idx="894">
                  <c:v>43264</c:v>
                </c:pt>
                <c:pt idx="895">
                  <c:v>43265</c:v>
                </c:pt>
                <c:pt idx="896">
                  <c:v>43266</c:v>
                </c:pt>
                <c:pt idx="897">
                  <c:v>43267</c:v>
                </c:pt>
                <c:pt idx="898">
                  <c:v>43268</c:v>
                </c:pt>
                <c:pt idx="899">
                  <c:v>43269</c:v>
                </c:pt>
                <c:pt idx="900">
                  <c:v>43270</c:v>
                </c:pt>
                <c:pt idx="901">
                  <c:v>43271</c:v>
                </c:pt>
                <c:pt idx="902">
                  <c:v>43272</c:v>
                </c:pt>
                <c:pt idx="903">
                  <c:v>43273</c:v>
                </c:pt>
                <c:pt idx="904">
                  <c:v>43274</c:v>
                </c:pt>
                <c:pt idx="905">
                  <c:v>43275</c:v>
                </c:pt>
                <c:pt idx="906">
                  <c:v>43276</c:v>
                </c:pt>
                <c:pt idx="907">
                  <c:v>43277</c:v>
                </c:pt>
                <c:pt idx="908">
                  <c:v>43278</c:v>
                </c:pt>
                <c:pt idx="909">
                  <c:v>43279</c:v>
                </c:pt>
                <c:pt idx="910">
                  <c:v>43280</c:v>
                </c:pt>
                <c:pt idx="911">
                  <c:v>43281</c:v>
                </c:pt>
                <c:pt idx="912">
                  <c:v>43282</c:v>
                </c:pt>
                <c:pt idx="913">
                  <c:v>43283</c:v>
                </c:pt>
                <c:pt idx="914">
                  <c:v>43284</c:v>
                </c:pt>
                <c:pt idx="915">
                  <c:v>43285</c:v>
                </c:pt>
                <c:pt idx="916">
                  <c:v>43286</c:v>
                </c:pt>
                <c:pt idx="917">
                  <c:v>43287</c:v>
                </c:pt>
                <c:pt idx="918">
                  <c:v>43288</c:v>
                </c:pt>
                <c:pt idx="919">
                  <c:v>43289</c:v>
                </c:pt>
                <c:pt idx="920">
                  <c:v>43290</c:v>
                </c:pt>
                <c:pt idx="921">
                  <c:v>43291</c:v>
                </c:pt>
                <c:pt idx="922">
                  <c:v>43292</c:v>
                </c:pt>
                <c:pt idx="923">
                  <c:v>43293</c:v>
                </c:pt>
                <c:pt idx="924">
                  <c:v>43294</c:v>
                </c:pt>
                <c:pt idx="925">
                  <c:v>43295</c:v>
                </c:pt>
                <c:pt idx="926">
                  <c:v>43296</c:v>
                </c:pt>
                <c:pt idx="927">
                  <c:v>43297</c:v>
                </c:pt>
                <c:pt idx="928">
                  <c:v>43298</c:v>
                </c:pt>
                <c:pt idx="929">
                  <c:v>43299</c:v>
                </c:pt>
                <c:pt idx="930">
                  <c:v>43300</c:v>
                </c:pt>
                <c:pt idx="931">
                  <c:v>43301</c:v>
                </c:pt>
                <c:pt idx="932">
                  <c:v>43302</c:v>
                </c:pt>
                <c:pt idx="933">
                  <c:v>43303</c:v>
                </c:pt>
                <c:pt idx="934">
                  <c:v>43304</c:v>
                </c:pt>
                <c:pt idx="935">
                  <c:v>43305</c:v>
                </c:pt>
                <c:pt idx="936">
                  <c:v>43306</c:v>
                </c:pt>
                <c:pt idx="937">
                  <c:v>43307</c:v>
                </c:pt>
                <c:pt idx="938">
                  <c:v>43308</c:v>
                </c:pt>
                <c:pt idx="939">
                  <c:v>43309</c:v>
                </c:pt>
                <c:pt idx="940">
                  <c:v>43310</c:v>
                </c:pt>
                <c:pt idx="941">
                  <c:v>43311</c:v>
                </c:pt>
                <c:pt idx="942">
                  <c:v>43312</c:v>
                </c:pt>
                <c:pt idx="943">
                  <c:v>43313</c:v>
                </c:pt>
                <c:pt idx="944">
                  <c:v>43314</c:v>
                </c:pt>
                <c:pt idx="945">
                  <c:v>43315</c:v>
                </c:pt>
                <c:pt idx="946">
                  <c:v>43316</c:v>
                </c:pt>
                <c:pt idx="947">
                  <c:v>43317</c:v>
                </c:pt>
                <c:pt idx="948">
                  <c:v>43318</c:v>
                </c:pt>
                <c:pt idx="949">
                  <c:v>43319</c:v>
                </c:pt>
                <c:pt idx="950">
                  <c:v>43320</c:v>
                </c:pt>
                <c:pt idx="951">
                  <c:v>43321</c:v>
                </c:pt>
                <c:pt idx="952">
                  <c:v>43322</c:v>
                </c:pt>
                <c:pt idx="953">
                  <c:v>43323</c:v>
                </c:pt>
                <c:pt idx="954">
                  <c:v>43324</c:v>
                </c:pt>
                <c:pt idx="955">
                  <c:v>43325</c:v>
                </c:pt>
                <c:pt idx="956">
                  <c:v>43326</c:v>
                </c:pt>
                <c:pt idx="957">
                  <c:v>43327</c:v>
                </c:pt>
                <c:pt idx="958">
                  <c:v>43328</c:v>
                </c:pt>
                <c:pt idx="959">
                  <c:v>43329</c:v>
                </c:pt>
                <c:pt idx="960">
                  <c:v>43330</c:v>
                </c:pt>
                <c:pt idx="961">
                  <c:v>43331</c:v>
                </c:pt>
                <c:pt idx="962">
                  <c:v>43332</c:v>
                </c:pt>
                <c:pt idx="963">
                  <c:v>43333</c:v>
                </c:pt>
                <c:pt idx="964">
                  <c:v>43334</c:v>
                </c:pt>
                <c:pt idx="965">
                  <c:v>43335</c:v>
                </c:pt>
                <c:pt idx="966">
                  <c:v>43336</c:v>
                </c:pt>
                <c:pt idx="967">
                  <c:v>43337</c:v>
                </c:pt>
                <c:pt idx="968">
                  <c:v>43338</c:v>
                </c:pt>
                <c:pt idx="969">
                  <c:v>43339</c:v>
                </c:pt>
                <c:pt idx="970">
                  <c:v>43340</c:v>
                </c:pt>
                <c:pt idx="971">
                  <c:v>43341</c:v>
                </c:pt>
                <c:pt idx="972">
                  <c:v>43342</c:v>
                </c:pt>
                <c:pt idx="973">
                  <c:v>43343</c:v>
                </c:pt>
                <c:pt idx="974">
                  <c:v>43344</c:v>
                </c:pt>
                <c:pt idx="975">
                  <c:v>43345</c:v>
                </c:pt>
                <c:pt idx="976">
                  <c:v>43346</c:v>
                </c:pt>
                <c:pt idx="977">
                  <c:v>43347</c:v>
                </c:pt>
                <c:pt idx="978">
                  <c:v>43348</c:v>
                </c:pt>
                <c:pt idx="979">
                  <c:v>43349</c:v>
                </c:pt>
                <c:pt idx="980">
                  <c:v>43350</c:v>
                </c:pt>
                <c:pt idx="981">
                  <c:v>43351</c:v>
                </c:pt>
                <c:pt idx="982">
                  <c:v>43352</c:v>
                </c:pt>
                <c:pt idx="983">
                  <c:v>43353</c:v>
                </c:pt>
                <c:pt idx="984">
                  <c:v>43354</c:v>
                </c:pt>
                <c:pt idx="985">
                  <c:v>43355</c:v>
                </c:pt>
                <c:pt idx="986">
                  <c:v>43356</c:v>
                </c:pt>
                <c:pt idx="987">
                  <c:v>43357</c:v>
                </c:pt>
                <c:pt idx="988">
                  <c:v>43358</c:v>
                </c:pt>
                <c:pt idx="989">
                  <c:v>43359</c:v>
                </c:pt>
                <c:pt idx="990">
                  <c:v>43360</c:v>
                </c:pt>
                <c:pt idx="991">
                  <c:v>43361</c:v>
                </c:pt>
                <c:pt idx="992">
                  <c:v>43362</c:v>
                </c:pt>
                <c:pt idx="993">
                  <c:v>43363</c:v>
                </c:pt>
                <c:pt idx="994">
                  <c:v>43364</c:v>
                </c:pt>
                <c:pt idx="995">
                  <c:v>43365</c:v>
                </c:pt>
                <c:pt idx="996">
                  <c:v>43366</c:v>
                </c:pt>
                <c:pt idx="997">
                  <c:v>43367</c:v>
                </c:pt>
                <c:pt idx="998">
                  <c:v>43368</c:v>
                </c:pt>
                <c:pt idx="999">
                  <c:v>43369</c:v>
                </c:pt>
                <c:pt idx="1000">
                  <c:v>43370</c:v>
                </c:pt>
                <c:pt idx="1001">
                  <c:v>43371</c:v>
                </c:pt>
                <c:pt idx="1002">
                  <c:v>43372</c:v>
                </c:pt>
                <c:pt idx="1003">
                  <c:v>43373</c:v>
                </c:pt>
                <c:pt idx="1004">
                  <c:v>43374</c:v>
                </c:pt>
                <c:pt idx="1005">
                  <c:v>43375</c:v>
                </c:pt>
                <c:pt idx="1006">
                  <c:v>43376</c:v>
                </c:pt>
                <c:pt idx="1007">
                  <c:v>43377</c:v>
                </c:pt>
                <c:pt idx="1008">
                  <c:v>43378</c:v>
                </c:pt>
                <c:pt idx="1009">
                  <c:v>43379</c:v>
                </c:pt>
                <c:pt idx="1010">
                  <c:v>43380</c:v>
                </c:pt>
                <c:pt idx="1011">
                  <c:v>43381</c:v>
                </c:pt>
                <c:pt idx="1012">
                  <c:v>43382</c:v>
                </c:pt>
                <c:pt idx="1013">
                  <c:v>43383</c:v>
                </c:pt>
                <c:pt idx="1014">
                  <c:v>43384</c:v>
                </c:pt>
                <c:pt idx="1015">
                  <c:v>43385</c:v>
                </c:pt>
                <c:pt idx="1016">
                  <c:v>43386</c:v>
                </c:pt>
                <c:pt idx="1017">
                  <c:v>43387</c:v>
                </c:pt>
                <c:pt idx="1018">
                  <c:v>43388</c:v>
                </c:pt>
                <c:pt idx="1019">
                  <c:v>43389</c:v>
                </c:pt>
                <c:pt idx="1020">
                  <c:v>43390</c:v>
                </c:pt>
                <c:pt idx="1021">
                  <c:v>43391</c:v>
                </c:pt>
                <c:pt idx="1022">
                  <c:v>43392</c:v>
                </c:pt>
                <c:pt idx="1023">
                  <c:v>43393</c:v>
                </c:pt>
                <c:pt idx="1024">
                  <c:v>43394</c:v>
                </c:pt>
                <c:pt idx="1025">
                  <c:v>43395</c:v>
                </c:pt>
                <c:pt idx="1026">
                  <c:v>43396</c:v>
                </c:pt>
                <c:pt idx="1027">
                  <c:v>43397</c:v>
                </c:pt>
                <c:pt idx="1028">
                  <c:v>43398</c:v>
                </c:pt>
                <c:pt idx="1029">
                  <c:v>43399</c:v>
                </c:pt>
                <c:pt idx="1030">
                  <c:v>43400</c:v>
                </c:pt>
                <c:pt idx="1031">
                  <c:v>43401</c:v>
                </c:pt>
                <c:pt idx="1032">
                  <c:v>43402</c:v>
                </c:pt>
                <c:pt idx="1033">
                  <c:v>43403</c:v>
                </c:pt>
                <c:pt idx="1034">
                  <c:v>43404</c:v>
                </c:pt>
                <c:pt idx="1035">
                  <c:v>43405</c:v>
                </c:pt>
                <c:pt idx="1036">
                  <c:v>43406</c:v>
                </c:pt>
                <c:pt idx="1037">
                  <c:v>43407</c:v>
                </c:pt>
                <c:pt idx="1038">
                  <c:v>43408</c:v>
                </c:pt>
                <c:pt idx="1039">
                  <c:v>43409</c:v>
                </c:pt>
                <c:pt idx="1040">
                  <c:v>43410</c:v>
                </c:pt>
                <c:pt idx="1041">
                  <c:v>43411</c:v>
                </c:pt>
                <c:pt idx="1042">
                  <c:v>43412</c:v>
                </c:pt>
                <c:pt idx="1043">
                  <c:v>43413</c:v>
                </c:pt>
                <c:pt idx="1044">
                  <c:v>43414</c:v>
                </c:pt>
                <c:pt idx="1045">
                  <c:v>43415</c:v>
                </c:pt>
                <c:pt idx="1046">
                  <c:v>43416</c:v>
                </c:pt>
                <c:pt idx="1047">
                  <c:v>43417</c:v>
                </c:pt>
                <c:pt idx="1048">
                  <c:v>43418</c:v>
                </c:pt>
                <c:pt idx="1049">
                  <c:v>43419</c:v>
                </c:pt>
                <c:pt idx="1050">
                  <c:v>43420</c:v>
                </c:pt>
                <c:pt idx="1051">
                  <c:v>43421</c:v>
                </c:pt>
                <c:pt idx="1052">
                  <c:v>43422</c:v>
                </c:pt>
                <c:pt idx="1053">
                  <c:v>43423</c:v>
                </c:pt>
                <c:pt idx="1054">
                  <c:v>43424</c:v>
                </c:pt>
                <c:pt idx="1055">
                  <c:v>43425</c:v>
                </c:pt>
                <c:pt idx="1056">
                  <c:v>43426</c:v>
                </c:pt>
                <c:pt idx="1057">
                  <c:v>43427</c:v>
                </c:pt>
                <c:pt idx="1058">
                  <c:v>43428</c:v>
                </c:pt>
                <c:pt idx="1059">
                  <c:v>43429</c:v>
                </c:pt>
                <c:pt idx="1060">
                  <c:v>43430</c:v>
                </c:pt>
                <c:pt idx="1061">
                  <c:v>43431</c:v>
                </c:pt>
                <c:pt idx="1062">
                  <c:v>43432</c:v>
                </c:pt>
                <c:pt idx="1063">
                  <c:v>43433</c:v>
                </c:pt>
                <c:pt idx="1064">
                  <c:v>43434</c:v>
                </c:pt>
                <c:pt idx="1065">
                  <c:v>43435</c:v>
                </c:pt>
                <c:pt idx="1066">
                  <c:v>43436</c:v>
                </c:pt>
                <c:pt idx="1067">
                  <c:v>43437</c:v>
                </c:pt>
                <c:pt idx="1068">
                  <c:v>43438</c:v>
                </c:pt>
                <c:pt idx="1069">
                  <c:v>43439</c:v>
                </c:pt>
                <c:pt idx="1070">
                  <c:v>43440</c:v>
                </c:pt>
                <c:pt idx="1071">
                  <c:v>43441</c:v>
                </c:pt>
                <c:pt idx="1072">
                  <c:v>43442</c:v>
                </c:pt>
                <c:pt idx="1073">
                  <c:v>43443</c:v>
                </c:pt>
                <c:pt idx="1074">
                  <c:v>43444</c:v>
                </c:pt>
                <c:pt idx="1075">
                  <c:v>43445</c:v>
                </c:pt>
                <c:pt idx="1076">
                  <c:v>43446</c:v>
                </c:pt>
                <c:pt idx="1077">
                  <c:v>43447</c:v>
                </c:pt>
                <c:pt idx="1078">
                  <c:v>43448</c:v>
                </c:pt>
                <c:pt idx="1079">
                  <c:v>43449</c:v>
                </c:pt>
                <c:pt idx="1080">
                  <c:v>43450</c:v>
                </c:pt>
                <c:pt idx="1081">
                  <c:v>43451</c:v>
                </c:pt>
                <c:pt idx="1082">
                  <c:v>43452</c:v>
                </c:pt>
                <c:pt idx="1083">
                  <c:v>43453</c:v>
                </c:pt>
                <c:pt idx="1084">
                  <c:v>43454</c:v>
                </c:pt>
                <c:pt idx="1085">
                  <c:v>43455</c:v>
                </c:pt>
                <c:pt idx="1086">
                  <c:v>43456</c:v>
                </c:pt>
                <c:pt idx="1087">
                  <c:v>43457</c:v>
                </c:pt>
                <c:pt idx="1088">
                  <c:v>43458</c:v>
                </c:pt>
                <c:pt idx="1089">
                  <c:v>43459</c:v>
                </c:pt>
                <c:pt idx="1090">
                  <c:v>43460</c:v>
                </c:pt>
                <c:pt idx="1091">
                  <c:v>43461</c:v>
                </c:pt>
                <c:pt idx="1092">
                  <c:v>43462</c:v>
                </c:pt>
                <c:pt idx="1093">
                  <c:v>43463</c:v>
                </c:pt>
                <c:pt idx="1094">
                  <c:v>43464</c:v>
                </c:pt>
                <c:pt idx="1095">
                  <c:v>43465</c:v>
                </c:pt>
                <c:pt idx="1096">
                  <c:v>43466</c:v>
                </c:pt>
                <c:pt idx="1097">
                  <c:v>43467</c:v>
                </c:pt>
                <c:pt idx="1098">
                  <c:v>43468</c:v>
                </c:pt>
                <c:pt idx="1099">
                  <c:v>43469</c:v>
                </c:pt>
                <c:pt idx="1100">
                  <c:v>43470</c:v>
                </c:pt>
                <c:pt idx="1101">
                  <c:v>43471</c:v>
                </c:pt>
                <c:pt idx="1102">
                  <c:v>43472</c:v>
                </c:pt>
                <c:pt idx="1103">
                  <c:v>43473</c:v>
                </c:pt>
                <c:pt idx="1104">
                  <c:v>43474</c:v>
                </c:pt>
                <c:pt idx="1105">
                  <c:v>43475</c:v>
                </c:pt>
                <c:pt idx="1106">
                  <c:v>43476</c:v>
                </c:pt>
                <c:pt idx="1107">
                  <c:v>43477</c:v>
                </c:pt>
                <c:pt idx="1108">
                  <c:v>43478</c:v>
                </c:pt>
                <c:pt idx="1109">
                  <c:v>43479</c:v>
                </c:pt>
                <c:pt idx="1110">
                  <c:v>43480</c:v>
                </c:pt>
                <c:pt idx="1111">
                  <c:v>43481</c:v>
                </c:pt>
                <c:pt idx="1112">
                  <c:v>43482</c:v>
                </c:pt>
                <c:pt idx="1113">
                  <c:v>43483</c:v>
                </c:pt>
                <c:pt idx="1114">
                  <c:v>43484</c:v>
                </c:pt>
                <c:pt idx="1115">
                  <c:v>43485</c:v>
                </c:pt>
                <c:pt idx="1116">
                  <c:v>43486</c:v>
                </c:pt>
                <c:pt idx="1117">
                  <c:v>43487</c:v>
                </c:pt>
                <c:pt idx="1118">
                  <c:v>43488</c:v>
                </c:pt>
                <c:pt idx="1119">
                  <c:v>43489</c:v>
                </c:pt>
                <c:pt idx="1120">
                  <c:v>43490</c:v>
                </c:pt>
                <c:pt idx="1121">
                  <c:v>43491</c:v>
                </c:pt>
                <c:pt idx="1122">
                  <c:v>43492</c:v>
                </c:pt>
                <c:pt idx="1123">
                  <c:v>43493</c:v>
                </c:pt>
                <c:pt idx="1124">
                  <c:v>43494</c:v>
                </c:pt>
                <c:pt idx="1125">
                  <c:v>43495</c:v>
                </c:pt>
                <c:pt idx="1126">
                  <c:v>43496</c:v>
                </c:pt>
                <c:pt idx="1127">
                  <c:v>43497</c:v>
                </c:pt>
                <c:pt idx="1128">
                  <c:v>43498</c:v>
                </c:pt>
                <c:pt idx="1129">
                  <c:v>43499</c:v>
                </c:pt>
                <c:pt idx="1130">
                  <c:v>43500</c:v>
                </c:pt>
                <c:pt idx="1131">
                  <c:v>43501</c:v>
                </c:pt>
                <c:pt idx="1132">
                  <c:v>43502</c:v>
                </c:pt>
                <c:pt idx="1133">
                  <c:v>43503</c:v>
                </c:pt>
                <c:pt idx="1134">
                  <c:v>43504</c:v>
                </c:pt>
                <c:pt idx="1135">
                  <c:v>43505</c:v>
                </c:pt>
                <c:pt idx="1136">
                  <c:v>43506</c:v>
                </c:pt>
                <c:pt idx="1137">
                  <c:v>43507</c:v>
                </c:pt>
                <c:pt idx="1138">
                  <c:v>43508</c:v>
                </c:pt>
                <c:pt idx="1139">
                  <c:v>43509</c:v>
                </c:pt>
                <c:pt idx="1140">
                  <c:v>43510</c:v>
                </c:pt>
                <c:pt idx="1141">
                  <c:v>43511</c:v>
                </c:pt>
                <c:pt idx="1142">
                  <c:v>43512</c:v>
                </c:pt>
                <c:pt idx="1143">
                  <c:v>43513</c:v>
                </c:pt>
                <c:pt idx="1144">
                  <c:v>43514</c:v>
                </c:pt>
                <c:pt idx="1145">
                  <c:v>43515</c:v>
                </c:pt>
                <c:pt idx="1146">
                  <c:v>43516</c:v>
                </c:pt>
                <c:pt idx="1147">
                  <c:v>43517</c:v>
                </c:pt>
                <c:pt idx="1148">
                  <c:v>43518</c:v>
                </c:pt>
                <c:pt idx="1149">
                  <c:v>43519</c:v>
                </c:pt>
                <c:pt idx="1150">
                  <c:v>43520</c:v>
                </c:pt>
                <c:pt idx="1151">
                  <c:v>43521</c:v>
                </c:pt>
                <c:pt idx="1152">
                  <c:v>43522</c:v>
                </c:pt>
                <c:pt idx="1153">
                  <c:v>43523</c:v>
                </c:pt>
                <c:pt idx="1154">
                  <c:v>43524</c:v>
                </c:pt>
                <c:pt idx="1155">
                  <c:v>43525</c:v>
                </c:pt>
                <c:pt idx="1156">
                  <c:v>43526</c:v>
                </c:pt>
                <c:pt idx="1157">
                  <c:v>43527</c:v>
                </c:pt>
                <c:pt idx="1158">
                  <c:v>43528</c:v>
                </c:pt>
                <c:pt idx="1159">
                  <c:v>43529</c:v>
                </c:pt>
                <c:pt idx="1160">
                  <c:v>43530</c:v>
                </c:pt>
                <c:pt idx="1161">
                  <c:v>43531</c:v>
                </c:pt>
                <c:pt idx="1162">
                  <c:v>43532</c:v>
                </c:pt>
                <c:pt idx="1163">
                  <c:v>43533</c:v>
                </c:pt>
                <c:pt idx="1164">
                  <c:v>43534</c:v>
                </c:pt>
                <c:pt idx="1165">
                  <c:v>43535</c:v>
                </c:pt>
                <c:pt idx="1166">
                  <c:v>43536</c:v>
                </c:pt>
                <c:pt idx="1167">
                  <c:v>43537</c:v>
                </c:pt>
                <c:pt idx="1168">
                  <c:v>43538</c:v>
                </c:pt>
                <c:pt idx="1169">
                  <c:v>43539</c:v>
                </c:pt>
                <c:pt idx="1170">
                  <c:v>43540</c:v>
                </c:pt>
                <c:pt idx="1171">
                  <c:v>43541</c:v>
                </c:pt>
                <c:pt idx="1172">
                  <c:v>43542</c:v>
                </c:pt>
                <c:pt idx="1173">
                  <c:v>43543</c:v>
                </c:pt>
                <c:pt idx="1174">
                  <c:v>43544</c:v>
                </c:pt>
                <c:pt idx="1175">
                  <c:v>43545</c:v>
                </c:pt>
                <c:pt idx="1176">
                  <c:v>43546</c:v>
                </c:pt>
                <c:pt idx="1177">
                  <c:v>43547</c:v>
                </c:pt>
                <c:pt idx="1178">
                  <c:v>43548</c:v>
                </c:pt>
                <c:pt idx="1179">
                  <c:v>43549</c:v>
                </c:pt>
                <c:pt idx="1180">
                  <c:v>43550</c:v>
                </c:pt>
                <c:pt idx="1181">
                  <c:v>43551</c:v>
                </c:pt>
                <c:pt idx="1182">
                  <c:v>43552</c:v>
                </c:pt>
                <c:pt idx="1183">
                  <c:v>43553</c:v>
                </c:pt>
                <c:pt idx="1184">
                  <c:v>43554</c:v>
                </c:pt>
                <c:pt idx="1185">
                  <c:v>43555</c:v>
                </c:pt>
                <c:pt idx="1186">
                  <c:v>43556</c:v>
                </c:pt>
                <c:pt idx="1187">
                  <c:v>43557</c:v>
                </c:pt>
                <c:pt idx="1188">
                  <c:v>43558</c:v>
                </c:pt>
                <c:pt idx="1189">
                  <c:v>43559</c:v>
                </c:pt>
                <c:pt idx="1190">
                  <c:v>43560</c:v>
                </c:pt>
                <c:pt idx="1191">
                  <c:v>43561</c:v>
                </c:pt>
                <c:pt idx="1192">
                  <c:v>43562</c:v>
                </c:pt>
                <c:pt idx="1193">
                  <c:v>43563</c:v>
                </c:pt>
                <c:pt idx="1194">
                  <c:v>43564</c:v>
                </c:pt>
                <c:pt idx="1195">
                  <c:v>43565</c:v>
                </c:pt>
                <c:pt idx="1196">
                  <c:v>43566</c:v>
                </c:pt>
                <c:pt idx="1197">
                  <c:v>43567</c:v>
                </c:pt>
                <c:pt idx="1198">
                  <c:v>43568</c:v>
                </c:pt>
                <c:pt idx="1199">
                  <c:v>43569</c:v>
                </c:pt>
                <c:pt idx="1200">
                  <c:v>43570</c:v>
                </c:pt>
                <c:pt idx="1201">
                  <c:v>43571</c:v>
                </c:pt>
                <c:pt idx="1202">
                  <c:v>43572</c:v>
                </c:pt>
                <c:pt idx="1203">
                  <c:v>43573</c:v>
                </c:pt>
                <c:pt idx="1204">
                  <c:v>43574</c:v>
                </c:pt>
                <c:pt idx="1205">
                  <c:v>43575</c:v>
                </c:pt>
                <c:pt idx="1206">
                  <c:v>43576</c:v>
                </c:pt>
                <c:pt idx="1207">
                  <c:v>43577</c:v>
                </c:pt>
                <c:pt idx="1208">
                  <c:v>43578</c:v>
                </c:pt>
                <c:pt idx="1209">
                  <c:v>43579</c:v>
                </c:pt>
                <c:pt idx="1210">
                  <c:v>43580</c:v>
                </c:pt>
                <c:pt idx="1211">
                  <c:v>43581</c:v>
                </c:pt>
                <c:pt idx="1212">
                  <c:v>43582</c:v>
                </c:pt>
                <c:pt idx="1213">
                  <c:v>43583</c:v>
                </c:pt>
                <c:pt idx="1214">
                  <c:v>43584</c:v>
                </c:pt>
                <c:pt idx="1215">
                  <c:v>43585</c:v>
                </c:pt>
                <c:pt idx="1216">
                  <c:v>43586</c:v>
                </c:pt>
                <c:pt idx="1217">
                  <c:v>43587</c:v>
                </c:pt>
                <c:pt idx="1218">
                  <c:v>43588</c:v>
                </c:pt>
                <c:pt idx="1219">
                  <c:v>43589</c:v>
                </c:pt>
                <c:pt idx="1220">
                  <c:v>43590</c:v>
                </c:pt>
                <c:pt idx="1221">
                  <c:v>43591</c:v>
                </c:pt>
                <c:pt idx="1222">
                  <c:v>43592</c:v>
                </c:pt>
                <c:pt idx="1223">
                  <c:v>43593</c:v>
                </c:pt>
                <c:pt idx="1224">
                  <c:v>43594</c:v>
                </c:pt>
                <c:pt idx="1225">
                  <c:v>43595</c:v>
                </c:pt>
                <c:pt idx="1226">
                  <c:v>43596</c:v>
                </c:pt>
                <c:pt idx="1227">
                  <c:v>43597</c:v>
                </c:pt>
                <c:pt idx="1228">
                  <c:v>43598</c:v>
                </c:pt>
                <c:pt idx="1229">
                  <c:v>43599</c:v>
                </c:pt>
                <c:pt idx="1230">
                  <c:v>43600</c:v>
                </c:pt>
                <c:pt idx="1231">
                  <c:v>43601</c:v>
                </c:pt>
                <c:pt idx="1232">
                  <c:v>43602</c:v>
                </c:pt>
                <c:pt idx="1233">
                  <c:v>43603</c:v>
                </c:pt>
                <c:pt idx="1234">
                  <c:v>43604</c:v>
                </c:pt>
                <c:pt idx="1235">
                  <c:v>43605</c:v>
                </c:pt>
                <c:pt idx="1236">
                  <c:v>43606</c:v>
                </c:pt>
                <c:pt idx="1237">
                  <c:v>43607</c:v>
                </c:pt>
                <c:pt idx="1238">
                  <c:v>43608</c:v>
                </c:pt>
                <c:pt idx="1239">
                  <c:v>43609</c:v>
                </c:pt>
                <c:pt idx="1240">
                  <c:v>43610</c:v>
                </c:pt>
                <c:pt idx="1241">
                  <c:v>43611</c:v>
                </c:pt>
                <c:pt idx="1242">
                  <c:v>43612</c:v>
                </c:pt>
                <c:pt idx="1243">
                  <c:v>43613</c:v>
                </c:pt>
                <c:pt idx="1244">
                  <c:v>43614</c:v>
                </c:pt>
                <c:pt idx="1245">
                  <c:v>43615</c:v>
                </c:pt>
                <c:pt idx="1246">
                  <c:v>43616</c:v>
                </c:pt>
                <c:pt idx="1247">
                  <c:v>43617</c:v>
                </c:pt>
                <c:pt idx="1248">
                  <c:v>43618</c:v>
                </c:pt>
                <c:pt idx="1249">
                  <c:v>43619</c:v>
                </c:pt>
                <c:pt idx="1250">
                  <c:v>43620</c:v>
                </c:pt>
                <c:pt idx="1251">
                  <c:v>43621</c:v>
                </c:pt>
                <c:pt idx="1252">
                  <c:v>43622</c:v>
                </c:pt>
                <c:pt idx="1253">
                  <c:v>43623</c:v>
                </c:pt>
                <c:pt idx="1254">
                  <c:v>43624</c:v>
                </c:pt>
                <c:pt idx="1255">
                  <c:v>43625</c:v>
                </c:pt>
                <c:pt idx="1256">
                  <c:v>43626</c:v>
                </c:pt>
                <c:pt idx="1257">
                  <c:v>43627</c:v>
                </c:pt>
                <c:pt idx="1258">
                  <c:v>43628</c:v>
                </c:pt>
                <c:pt idx="1259">
                  <c:v>43629</c:v>
                </c:pt>
                <c:pt idx="1260">
                  <c:v>43630</c:v>
                </c:pt>
                <c:pt idx="1261">
                  <c:v>43631</c:v>
                </c:pt>
                <c:pt idx="1262">
                  <c:v>43632</c:v>
                </c:pt>
                <c:pt idx="1263">
                  <c:v>43633</c:v>
                </c:pt>
                <c:pt idx="1264">
                  <c:v>43634</c:v>
                </c:pt>
                <c:pt idx="1265">
                  <c:v>43635</c:v>
                </c:pt>
                <c:pt idx="1266">
                  <c:v>43636</c:v>
                </c:pt>
                <c:pt idx="1267">
                  <c:v>43637</c:v>
                </c:pt>
                <c:pt idx="1268">
                  <c:v>43638</c:v>
                </c:pt>
                <c:pt idx="1269">
                  <c:v>43639</c:v>
                </c:pt>
                <c:pt idx="1270">
                  <c:v>43640</c:v>
                </c:pt>
                <c:pt idx="1271">
                  <c:v>43641</c:v>
                </c:pt>
                <c:pt idx="1272">
                  <c:v>43642</c:v>
                </c:pt>
                <c:pt idx="1273">
                  <c:v>43643</c:v>
                </c:pt>
                <c:pt idx="1274">
                  <c:v>43644</c:v>
                </c:pt>
                <c:pt idx="1275">
                  <c:v>43645</c:v>
                </c:pt>
                <c:pt idx="1276">
                  <c:v>43646</c:v>
                </c:pt>
                <c:pt idx="1277">
                  <c:v>43647</c:v>
                </c:pt>
                <c:pt idx="1278">
                  <c:v>43648</c:v>
                </c:pt>
                <c:pt idx="1279">
                  <c:v>43649</c:v>
                </c:pt>
                <c:pt idx="1280">
                  <c:v>43650</c:v>
                </c:pt>
                <c:pt idx="1281">
                  <c:v>43651</c:v>
                </c:pt>
                <c:pt idx="1282">
                  <c:v>43652</c:v>
                </c:pt>
                <c:pt idx="1283">
                  <c:v>43653</c:v>
                </c:pt>
                <c:pt idx="1284">
                  <c:v>43654</c:v>
                </c:pt>
                <c:pt idx="1285">
                  <c:v>43655</c:v>
                </c:pt>
                <c:pt idx="1286">
                  <c:v>43656</c:v>
                </c:pt>
                <c:pt idx="1287">
                  <c:v>43657</c:v>
                </c:pt>
                <c:pt idx="1288">
                  <c:v>43658</c:v>
                </c:pt>
                <c:pt idx="1289">
                  <c:v>43659</c:v>
                </c:pt>
                <c:pt idx="1290">
                  <c:v>43660</c:v>
                </c:pt>
                <c:pt idx="1291">
                  <c:v>43661</c:v>
                </c:pt>
                <c:pt idx="1292">
                  <c:v>43662</c:v>
                </c:pt>
                <c:pt idx="1293">
                  <c:v>43663</c:v>
                </c:pt>
                <c:pt idx="1294">
                  <c:v>43664</c:v>
                </c:pt>
                <c:pt idx="1295">
                  <c:v>43665</c:v>
                </c:pt>
                <c:pt idx="1296">
                  <c:v>43666</c:v>
                </c:pt>
                <c:pt idx="1297">
                  <c:v>43667</c:v>
                </c:pt>
                <c:pt idx="1298">
                  <c:v>43668</c:v>
                </c:pt>
                <c:pt idx="1299">
                  <c:v>43669</c:v>
                </c:pt>
                <c:pt idx="1300">
                  <c:v>43670</c:v>
                </c:pt>
                <c:pt idx="1301">
                  <c:v>43671</c:v>
                </c:pt>
                <c:pt idx="1302">
                  <c:v>43672</c:v>
                </c:pt>
                <c:pt idx="1303">
                  <c:v>43673</c:v>
                </c:pt>
                <c:pt idx="1304">
                  <c:v>43674</c:v>
                </c:pt>
                <c:pt idx="1305">
                  <c:v>43675</c:v>
                </c:pt>
                <c:pt idx="1306">
                  <c:v>43676</c:v>
                </c:pt>
                <c:pt idx="1307">
                  <c:v>43677</c:v>
                </c:pt>
                <c:pt idx="1308">
                  <c:v>43678</c:v>
                </c:pt>
                <c:pt idx="1309">
                  <c:v>43679</c:v>
                </c:pt>
                <c:pt idx="1310">
                  <c:v>43680</c:v>
                </c:pt>
                <c:pt idx="1311">
                  <c:v>43681</c:v>
                </c:pt>
                <c:pt idx="1312">
                  <c:v>43682</c:v>
                </c:pt>
                <c:pt idx="1313">
                  <c:v>43683</c:v>
                </c:pt>
                <c:pt idx="1314">
                  <c:v>43684</c:v>
                </c:pt>
                <c:pt idx="1315">
                  <c:v>43685</c:v>
                </c:pt>
                <c:pt idx="1316">
                  <c:v>43686</c:v>
                </c:pt>
                <c:pt idx="1317">
                  <c:v>43687</c:v>
                </c:pt>
                <c:pt idx="1318">
                  <c:v>43688</c:v>
                </c:pt>
                <c:pt idx="1319">
                  <c:v>43689</c:v>
                </c:pt>
                <c:pt idx="1320">
                  <c:v>43690</c:v>
                </c:pt>
                <c:pt idx="1321">
                  <c:v>43691</c:v>
                </c:pt>
                <c:pt idx="1322">
                  <c:v>43692</c:v>
                </c:pt>
                <c:pt idx="1323">
                  <c:v>43693</c:v>
                </c:pt>
                <c:pt idx="1324">
                  <c:v>43694</c:v>
                </c:pt>
                <c:pt idx="1325">
                  <c:v>43695</c:v>
                </c:pt>
                <c:pt idx="1326">
                  <c:v>43696</c:v>
                </c:pt>
                <c:pt idx="1327">
                  <c:v>43697</c:v>
                </c:pt>
                <c:pt idx="1328">
                  <c:v>43698</c:v>
                </c:pt>
                <c:pt idx="1329">
                  <c:v>43699</c:v>
                </c:pt>
                <c:pt idx="1330">
                  <c:v>43700</c:v>
                </c:pt>
                <c:pt idx="1331">
                  <c:v>43701</c:v>
                </c:pt>
                <c:pt idx="1332">
                  <c:v>43702</c:v>
                </c:pt>
                <c:pt idx="1333">
                  <c:v>43703</c:v>
                </c:pt>
                <c:pt idx="1334">
                  <c:v>43704</c:v>
                </c:pt>
                <c:pt idx="1335">
                  <c:v>43705</c:v>
                </c:pt>
                <c:pt idx="1336">
                  <c:v>43706</c:v>
                </c:pt>
                <c:pt idx="1337">
                  <c:v>43707</c:v>
                </c:pt>
                <c:pt idx="1338">
                  <c:v>43708</c:v>
                </c:pt>
                <c:pt idx="1339">
                  <c:v>43709</c:v>
                </c:pt>
                <c:pt idx="1340">
                  <c:v>43710</c:v>
                </c:pt>
                <c:pt idx="1341">
                  <c:v>43711</c:v>
                </c:pt>
                <c:pt idx="1342">
                  <c:v>43712</c:v>
                </c:pt>
                <c:pt idx="1343">
                  <c:v>43713</c:v>
                </c:pt>
                <c:pt idx="1344">
                  <c:v>43714</c:v>
                </c:pt>
                <c:pt idx="1345">
                  <c:v>43715</c:v>
                </c:pt>
                <c:pt idx="1346">
                  <c:v>43716</c:v>
                </c:pt>
                <c:pt idx="1347">
                  <c:v>43717</c:v>
                </c:pt>
                <c:pt idx="1348">
                  <c:v>43718</c:v>
                </c:pt>
                <c:pt idx="1349">
                  <c:v>43719</c:v>
                </c:pt>
                <c:pt idx="1350">
                  <c:v>43720</c:v>
                </c:pt>
                <c:pt idx="1351">
                  <c:v>43721</c:v>
                </c:pt>
                <c:pt idx="1352">
                  <c:v>43722</c:v>
                </c:pt>
                <c:pt idx="1353">
                  <c:v>43723</c:v>
                </c:pt>
                <c:pt idx="1354">
                  <c:v>43724</c:v>
                </c:pt>
                <c:pt idx="1355">
                  <c:v>43725</c:v>
                </c:pt>
                <c:pt idx="1356">
                  <c:v>43726</c:v>
                </c:pt>
                <c:pt idx="1357">
                  <c:v>43727</c:v>
                </c:pt>
                <c:pt idx="1358">
                  <c:v>43728</c:v>
                </c:pt>
                <c:pt idx="1359">
                  <c:v>43729</c:v>
                </c:pt>
                <c:pt idx="1360">
                  <c:v>43730</c:v>
                </c:pt>
                <c:pt idx="1361">
                  <c:v>43731</c:v>
                </c:pt>
                <c:pt idx="1362">
                  <c:v>43732</c:v>
                </c:pt>
                <c:pt idx="1363">
                  <c:v>43733</c:v>
                </c:pt>
                <c:pt idx="1364">
                  <c:v>43734</c:v>
                </c:pt>
                <c:pt idx="1365">
                  <c:v>43735</c:v>
                </c:pt>
                <c:pt idx="1366">
                  <c:v>43736</c:v>
                </c:pt>
                <c:pt idx="1367">
                  <c:v>43737</c:v>
                </c:pt>
                <c:pt idx="1368">
                  <c:v>43738</c:v>
                </c:pt>
                <c:pt idx="1369">
                  <c:v>43739</c:v>
                </c:pt>
                <c:pt idx="1370">
                  <c:v>43740</c:v>
                </c:pt>
                <c:pt idx="1371">
                  <c:v>43741</c:v>
                </c:pt>
                <c:pt idx="1372">
                  <c:v>43742</c:v>
                </c:pt>
                <c:pt idx="1373">
                  <c:v>43743</c:v>
                </c:pt>
                <c:pt idx="1374">
                  <c:v>43744</c:v>
                </c:pt>
                <c:pt idx="1375">
                  <c:v>43745</c:v>
                </c:pt>
                <c:pt idx="1376">
                  <c:v>43746</c:v>
                </c:pt>
                <c:pt idx="1377">
                  <c:v>43747</c:v>
                </c:pt>
                <c:pt idx="1378">
                  <c:v>43748</c:v>
                </c:pt>
                <c:pt idx="1379">
                  <c:v>43749</c:v>
                </c:pt>
                <c:pt idx="1380">
                  <c:v>43750</c:v>
                </c:pt>
                <c:pt idx="1381">
                  <c:v>43751</c:v>
                </c:pt>
                <c:pt idx="1382">
                  <c:v>43752</c:v>
                </c:pt>
                <c:pt idx="1383">
                  <c:v>43753</c:v>
                </c:pt>
                <c:pt idx="1384">
                  <c:v>43754</c:v>
                </c:pt>
                <c:pt idx="1385">
                  <c:v>43755</c:v>
                </c:pt>
                <c:pt idx="1386">
                  <c:v>43756</c:v>
                </c:pt>
                <c:pt idx="1387">
                  <c:v>43757</c:v>
                </c:pt>
                <c:pt idx="1388">
                  <c:v>43758</c:v>
                </c:pt>
                <c:pt idx="1389">
                  <c:v>43759</c:v>
                </c:pt>
                <c:pt idx="1390">
                  <c:v>43760</c:v>
                </c:pt>
                <c:pt idx="1391">
                  <c:v>43761</c:v>
                </c:pt>
                <c:pt idx="1392">
                  <c:v>43762</c:v>
                </c:pt>
                <c:pt idx="1393">
                  <c:v>43763</c:v>
                </c:pt>
                <c:pt idx="1394">
                  <c:v>43764</c:v>
                </c:pt>
                <c:pt idx="1395">
                  <c:v>43765</c:v>
                </c:pt>
                <c:pt idx="1396">
                  <c:v>43766</c:v>
                </c:pt>
                <c:pt idx="1397">
                  <c:v>43767</c:v>
                </c:pt>
                <c:pt idx="1398">
                  <c:v>43768</c:v>
                </c:pt>
                <c:pt idx="1399">
                  <c:v>43769</c:v>
                </c:pt>
                <c:pt idx="1400">
                  <c:v>43770</c:v>
                </c:pt>
                <c:pt idx="1401">
                  <c:v>43771</c:v>
                </c:pt>
                <c:pt idx="1402">
                  <c:v>43772</c:v>
                </c:pt>
                <c:pt idx="1403">
                  <c:v>43773</c:v>
                </c:pt>
                <c:pt idx="1404">
                  <c:v>43774</c:v>
                </c:pt>
                <c:pt idx="1405">
                  <c:v>43775</c:v>
                </c:pt>
                <c:pt idx="1406">
                  <c:v>43776</c:v>
                </c:pt>
                <c:pt idx="1407">
                  <c:v>43777</c:v>
                </c:pt>
                <c:pt idx="1408">
                  <c:v>43778</c:v>
                </c:pt>
                <c:pt idx="1409">
                  <c:v>43779</c:v>
                </c:pt>
                <c:pt idx="1410">
                  <c:v>43780</c:v>
                </c:pt>
                <c:pt idx="1411">
                  <c:v>43781</c:v>
                </c:pt>
                <c:pt idx="1412">
                  <c:v>43782</c:v>
                </c:pt>
                <c:pt idx="1413">
                  <c:v>43783</c:v>
                </c:pt>
                <c:pt idx="1414">
                  <c:v>43784</c:v>
                </c:pt>
                <c:pt idx="1415">
                  <c:v>43785</c:v>
                </c:pt>
                <c:pt idx="1416">
                  <c:v>43786</c:v>
                </c:pt>
                <c:pt idx="1417">
                  <c:v>43787</c:v>
                </c:pt>
                <c:pt idx="1418">
                  <c:v>43788</c:v>
                </c:pt>
                <c:pt idx="1419">
                  <c:v>43789</c:v>
                </c:pt>
                <c:pt idx="1420">
                  <c:v>43790</c:v>
                </c:pt>
                <c:pt idx="1421">
                  <c:v>43791</c:v>
                </c:pt>
                <c:pt idx="1422">
                  <c:v>43792</c:v>
                </c:pt>
                <c:pt idx="1423">
                  <c:v>43793</c:v>
                </c:pt>
                <c:pt idx="1424">
                  <c:v>43794</c:v>
                </c:pt>
                <c:pt idx="1425">
                  <c:v>43795</c:v>
                </c:pt>
                <c:pt idx="1426">
                  <c:v>43796</c:v>
                </c:pt>
                <c:pt idx="1427">
                  <c:v>43797</c:v>
                </c:pt>
                <c:pt idx="1428">
                  <c:v>43798</c:v>
                </c:pt>
                <c:pt idx="1429">
                  <c:v>43799</c:v>
                </c:pt>
                <c:pt idx="1430">
                  <c:v>43800</c:v>
                </c:pt>
                <c:pt idx="1431">
                  <c:v>43801</c:v>
                </c:pt>
                <c:pt idx="1432">
                  <c:v>43802</c:v>
                </c:pt>
                <c:pt idx="1433">
                  <c:v>43803</c:v>
                </c:pt>
                <c:pt idx="1434">
                  <c:v>43804</c:v>
                </c:pt>
                <c:pt idx="1435">
                  <c:v>43805</c:v>
                </c:pt>
                <c:pt idx="1436">
                  <c:v>43806</c:v>
                </c:pt>
                <c:pt idx="1437">
                  <c:v>43807</c:v>
                </c:pt>
                <c:pt idx="1438">
                  <c:v>43808</c:v>
                </c:pt>
                <c:pt idx="1439">
                  <c:v>43809</c:v>
                </c:pt>
                <c:pt idx="1440">
                  <c:v>43810</c:v>
                </c:pt>
                <c:pt idx="1441">
                  <c:v>43811</c:v>
                </c:pt>
                <c:pt idx="1442">
                  <c:v>43812</c:v>
                </c:pt>
                <c:pt idx="1443">
                  <c:v>43813</c:v>
                </c:pt>
                <c:pt idx="1444">
                  <c:v>43814</c:v>
                </c:pt>
                <c:pt idx="1445">
                  <c:v>43815</c:v>
                </c:pt>
                <c:pt idx="1446">
                  <c:v>43816</c:v>
                </c:pt>
                <c:pt idx="1447">
                  <c:v>43817</c:v>
                </c:pt>
                <c:pt idx="1448">
                  <c:v>43818</c:v>
                </c:pt>
                <c:pt idx="1449">
                  <c:v>43819</c:v>
                </c:pt>
                <c:pt idx="1450">
                  <c:v>43820</c:v>
                </c:pt>
                <c:pt idx="1451">
                  <c:v>43821</c:v>
                </c:pt>
                <c:pt idx="1452">
                  <c:v>43822</c:v>
                </c:pt>
                <c:pt idx="1453">
                  <c:v>43823</c:v>
                </c:pt>
                <c:pt idx="1454">
                  <c:v>43824</c:v>
                </c:pt>
                <c:pt idx="1455">
                  <c:v>43825</c:v>
                </c:pt>
                <c:pt idx="1456">
                  <c:v>43826</c:v>
                </c:pt>
                <c:pt idx="1457">
                  <c:v>43827</c:v>
                </c:pt>
                <c:pt idx="1458">
                  <c:v>43828</c:v>
                </c:pt>
                <c:pt idx="1459">
                  <c:v>43829</c:v>
                </c:pt>
                <c:pt idx="1460">
                  <c:v>43830</c:v>
                </c:pt>
                <c:pt idx="1461">
                  <c:v>43831</c:v>
                </c:pt>
                <c:pt idx="1462">
                  <c:v>43832</c:v>
                </c:pt>
                <c:pt idx="1463">
                  <c:v>43833</c:v>
                </c:pt>
                <c:pt idx="1464">
                  <c:v>43834</c:v>
                </c:pt>
                <c:pt idx="1465">
                  <c:v>43835</c:v>
                </c:pt>
                <c:pt idx="1466">
                  <c:v>43836</c:v>
                </c:pt>
                <c:pt idx="1467">
                  <c:v>43837</c:v>
                </c:pt>
                <c:pt idx="1468">
                  <c:v>43838</c:v>
                </c:pt>
                <c:pt idx="1469">
                  <c:v>43839</c:v>
                </c:pt>
                <c:pt idx="1470">
                  <c:v>43840</c:v>
                </c:pt>
                <c:pt idx="1471">
                  <c:v>43841</c:v>
                </c:pt>
                <c:pt idx="1472">
                  <c:v>43842</c:v>
                </c:pt>
                <c:pt idx="1473">
                  <c:v>43843</c:v>
                </c:pt>
                <c:pt idx="1474">
                  <c:v>43844</c:v>
                </c:pt>
                <c:pt idx="1475">
                  <c:v>43845</c:v>
                </c:pt>
                <c:pt idx="1476">
                  <c:v>43846</c:v>
                </c:pt>
                <c:pt idx="1477">
                  <c:v>43847</c:v>
                </c:pt>
                <c:pt idx="1478">
                  <c:v>43848</c:v>
                </c:pt>
                <c:pt idx="1479">
                  <c:v>43849</c:v>
                </c:pt>
                <c:pt idx="1480">
                  <c:v>43850</c:v>
                </c:pt>
                <c:pt idx="1481">
                  <c:v>43851</c:v>
                </c:pt>
                <c:pt idx="1482">
                  <c:v>43852</c:v>
                </c:pt>
                <c:pt idx="1483">
                  <c:v>43853</c:v>
                </c:pt>
                <c:pt idx="1484">
                  <c:v>43854</c:v>
                </c:pt>
                <c:pt idx="1485">
                  <c:v>43855</c:v>
                </c:pt>
                <c:pt idx="1486">
                  <c:v>43856</c:v>
                </c:pt>
                <c:pt idx="1487">
                  <c:v>43857</c:v>
                </c:pt>
                <c:pt idx="1488">
                  <c:v>43858</c:v>
                </c:pt>
                <c:pt idx="1489">
                  <c:v>43859</c:v>
                </c:pt>
                <c:pt idx="1490">
                  <c:v>43860</c:v>
                </c:pt>
                <c:pt idx="1491">
                  <c:v>43861</c:v>
                </c:pt>
                <c:pt idx="1492">
                  <c:v>43862</c:v>
                </c:pt>
                <c:pt idx="1493">
                  <c:v>43863</c:v>
                </c:pt>
                <c:pt idx="1494">
                  <c:v>43864</c:v>
                </c:pt>
                <c:pt idx="1495">
                  <c:v>43865</c:v>
                </c:pt>
                <c:pt idx="1496">
                  <c:v>43866</c:v>
                </c:pt>
                <c:pt idx="1497">
                  <c:v>43867</c:v>
                </c:pt>
                <c:pt idx="1498">
                  <c:v>43868</c:v>
                </c:pt>
                <c:pt idx="1499">
                  <c:v>43869</c:v>
                </c:pt>
                <c:pt idx="1500">
                  <c:v>43870</c:v>
                </c:pt>
                <c:pt idx="1501">
                  <c:v>43871</c:v>
                </c:pt>
                <c:pt idx="1502">
                  <c:v>43872</c:v>
                </c:pt>
                <c:pt idx="1503">
                  <c:v>43873</c:v>
                </c:pt>
                <c:pt idx="1504">
                  <c:v>43874</c:v>
                </c:pt>
                <c:pt idx="1505">
                  <c:v>43875</c:v>
                </c:pt>
                <c:pt idx="1506">
                  <c:v>43876</c:v>
                </c:pt>
                <c:pt idx="1507">
                  <c:v>43877</c:v>
                </c:pt>
                <c:pt idx="1508">
                  <c:v>43878</c:v>
                </c:pt>
                <c:pt idx="1509">
                  <c:v>43879</c:v>
                </c:pt>
                <c:pt idx="1510">
                  <c:v>43880</c:v>
                </c:pt>
                <c:pt idx="1511">
                  <c:v>43881</c:v>
                </c:pt>
                <c:pt idx="1512">
                  <c:v>43882</c:v>
                </c:pt>
                <c:pt idx="1513">
                  <c:v>43883</c:v>
                </c:pt>
                <c:pt idx="1514">
                  <c:v>43884</c:v>
                </c:pt>
                <c:pt idx="1515">
                  <c:v>43885</c:v>
                </c:pt>
                <c:pt idx="1516">
                  <c:v>43886</c:v>
                </c:pt>
                <c:pt idx="1517">
                  <c:v>43887</c:v>
                </c:pt>
                <c:pt idx="1518">
                  <c:v>43888</c:v>
                </c:pt>
                <c:pt idx="1519">
                  <c:v>43889</c:v>
                </c:pt>
                <c:pt idx="1520">
                  <c:v>43890</c:v>
                </c:pt>
                <c:pt idx="1521">
                  <c:v>43891</c:v>
                </c:pt>
                <c:pt idx="1522">
                  <c:v>43892</c:v>
                </c:pt>
                <c:pt idx="1523">
                  <c:v>43893</c:v>
                </c:pt>
                <c:pt idx="1524">
                  <c:v>43894</c:v>
                </c:pt>
                <c:pt idx="1525">
                  <c:v>43895</c:v>
                </c:pt>
                <c:pt idx="1526">
                  <c:v>43896</c:v>
                </c:pt>
                <c:pt idx="1527">
                  <c:v>43897</c:v>
                </c:pt>
                <c:pt idx="1528">
                  <c:v>43898</c:v>
                </c:pt>
                <c:pt idx="1529">
                  <c:v>43899</c:v>
                </c:pt>
                <c:pt idx="1530">
                  <c:v>43900</c:v>
                </c:pt>
                <c:pt idx="1531">
                  <c:v>43901</c:v>
                </c:pt>
                <c:pt idx="1532">
                  <c:v>43902</c:v>
                </c:pt>
                <c:pt idx="1533">
                  <c:v>43903</c:v>
                </c:pt>
                <c:pt idx="1534">
                  <c:v>43904</c:v>
                </c:pt>
                <c:pt idx="1535">
                  <c:v>43905</c:v>
                </c:pt>
                <c:pt idx="1536">
                  <c:v>43906</c:v>
                </c:pt>
                <c:pt idx="1537">
                  <c:v>43907</c:v>
                </c:pt>
                <c:pt idx="1538">
                  <c:v>43908</c:v>
                </c:pt>
                <c:pt idx="1539">
                  <c:v>43909</c:v>
                </c:pt>
                <c:pt idx="1540">
                  <c:v>43910</c:v>
                </c:pt>
                <c:pt idx="1541">
                  <c:v>43911</c:v>
                </c:pt>
                <c:pt idx="1542">
                  <c:v>43912</c:v>
                </c:pt>
                <c:pt idx="1543">
                  <c:v>43913</c:v>
                </c:pt>
                <c:pt idx="1544">
                  <c:v>43914</c:v>
                </c:pt>
                <c:pt idx="1545">
                  <c:v>43915</c:v>
                </c:pt>
                <c:pt idx="1546">
                  <c:v>43916</c:v>
                </c:pt>
                <c:pt idx="1547">
                  <c:v>43917</c:v>
                </c:pt>
                <c:pt idx="1548">
                  <c:v>43918</c:v>
                </c:pt>
                <c:pt idx="1549">
                  <c:v>43919</c:v>
                </c:pt>
                <c:pt idx="1550">
                  <c:v>43920</c:v>
                </c:pt>
                <c:pt idx="1551">
                  <c:v>43921</c:v>
                </c:pt>
                <c:pt idx="1552">
                  <c:v>43922</c:v>
                </c:pt>
                <c:pt idx="1553">
                  <c:v>43923</c:v>
                </c:pt>
                <c:pt idx="1554">
                  <c:v>43924</c:v>
                </c:pt>
                <c:pt idx="1555">
                  <c:v>43925</c:v>
                </c:pt>
                <c:pt idx="1556">
                  <c:v>43926</c:v>
                </c:pt>
                <c:pt idx="1557">
                  <c:v>43927</c:v>
                </c:pt>
                <c:pt idx="1558">
                  <c:v>43928</c:v>
                </c:pt>
                <c:pt idx="1559">
                  <c:v>43929</c:v>
                </c:pt>
                <c:pt idx="1560">
                  <c:v>43930</c:v>
                </c:pt>
                <c:pt idx="1561">
                  <c:v>43931</c:v>
                </c:pt>
                <c:pt idx="1562">
                  <c:v>43932</c:v>
                </c:pt>
                <c:pt idx="1563">
                  <c:v>43933</c:v>
                </c:pt>
                <c:pt idx="1564">
                  <c:v>43934</c:v>
                </c:pt>
                <c:pt idx="1565">
                  <c:v>43935</c:v>
                </c:pt>
                <c:pt idx="1566">
                  <c:v>43936</c:v>
                </c:pt>
                <c:pt idx="1567">
                  <c:v>43937</c:v>
                </c:pt>
                <c:pt idx="1568">
                  <c:v>43938</c:v>
                </c:pt>
                <c:pt idx="1569">
                  <c:v>43939</c:v>
                </c:pt>
                <c:pt idx="1570">
                  <c:v>43940</c:v>
                </c:pt>
                <c:pt idx="1571">
                  <c:v>43941</c:v>
                </c:pt>
                <c:pt idx="1572">
                  <c:v>43942</c:v>
                </c:pt>
                <c:pt idx="1573">
                  <c:v>43943</c:v>
                </c:pt>
                <c:pt idx="1574">
                  <c:v>43944</c:v>
                </c:pt>
                <c:pt idx="1575">
                  <c:v>43945</c:v>
                </c:pt>
                <c:pt idx="1576">
                  <c:v>43946</c:v>
                </c:pt>
                <c:pt idx="1577">
                  <c:v>43947</c:v>
                </c:pt>
                <c:pt idx="1578">
                  <c:v>43948</c:v>
                </c:pt>
                <c:pt idx="1579">
                  <c:v>43949</c:v>
                </c:pt>
                <c:pt idx="1580">
                  <c:v>43950</c:v>
                </c:pt>
                <c:pt idx="1581">
                  <c:v>43951</c:v>
                </c:pt>
                <c:pt idx="1582">
                  <c:v>43952</c:v>
                </c:pt>
                <c:pt idx="1583">
                  <c:v>43953</c:v>
                </c:pt>
                <c:pt idx="1584">
                  <c:v>43954</c:v>
                </c:pt>
                <c:pt idx="1585">
                  <c:v>43955</c:v>
                </c:pt>
                <c:pt idx="1586">
                  <c:v>43956</c:v>
                </c:pt>
                <c:pt idx="1587">
                  <c:v>43957</c:v>
                </c:pt>
                <c:pt idx="1588">
                  <c:v>43958</c:v>
                </c:pt>
                <c:pt idx="1589">
                  <c:v>43959</c:v>
                </c:pt>
                <c:pt idx="1590">
                  <c:v>43960</c:v>
                </c:pt>
                <c:pt idx="1591">
                  <c:v>43961</c:v>
                </c:pt>
                <c:pt idx="1592">
                  <c:v>43962</c:v>
                </c:pt>
                <c:pt idx="1593">
                  <c:v>43963</c:v>
                </c:pt>
                <c:pt idx="1594">
                  <c:v>43964</c:v>
                </c:pt>
                <c:pt idx="1595">
                  <c:v>43965</c:v>
                </c:pt>
                <c:pt idx="1596">
                  <c:v>43966</c:v>
                </c:pt>
                <c:pt idx="1597">
                  <c:v>43967</c:v>
                </c:pt>
                <c:pt idx="1598">
                  <c:v>43968</c:v>
                </c:pt>
                <c:pt idx="1599">
                  <c:v>43969</c:v>
                </c:pt>
                <c:pt idx="1600">
                  <c:v>43970</c:v>
                </c:pt>
                <c:pt idx="1601">
                  <c:v>43971</c:v>
                </c:pt>
                <c:pt idx="1602">
                  <c:v>43972</c:v>
                </c:pt>
              </c:numCache>
            </c:numRef>
          </c:cat>
          <c:val>
            <c:numRef>
              <c:f>'איור 5 נתונים'!$C$4:$C$4000</c:f>
              <c:numCache>
                <c:formatCode>0.0</c:formatCode>
                <c:ptCount val="3997"/>
                <c:pt idx="0">
                  <c:v>1.2083180609369999</c:v>
                </c:pt>
                <c:pt idx="1">
                  <c:v>1.2083180609369999</c:v>
                </c:pt>
                <c:pt idx="2">
                  <c:v>1.208030441794</c:v>
                </c:pt>
                <c:pt idx="3">
                  <c:v>1.2402884488899999</c:v>
                </c:pt>
                <c:pt idx="4">
                  <c:v>1.157238406756</c:v>
                </c:pt>
                <c:pt idx="5">
                  <c:v>1.1016926758409999</c:v>
                </c:pt>
                <c:pt idx="6">
                  <c:v>1.0268513663259999</c:v>
                </c:pt>
                <c:pt idx="7">
                  <c:v>1.0268513663259999</c:v>
                </c:pt>
                <c:pt idx="8">
                  <c:v>1.0268513663259999</c:v>
                </c:pt>
                <c:pt idx="9">
                  <c:v>0.93126526302799995</c:v>
                </c:pt>
                <c:pt idx="10">
                  <c:v>0.96568604822100002</c:v>
                </c:pt>
                <c:pt idx="11">
                  <c:v>0.94451971977899996</c:v>
                </c:pt>
                <c:pt idx="12">
                  <c:v>0.90510592491399999</c:v>
                </c:pt>
                <c:pt idx="13">
                  <c:v>0.85367625859100005</c:v>
                </c:pt>
                <c:pt idx="14">
                  <c:v>0.85367625859100005</c:v>
                </c:pt>
                <c:pt idx="15">
                  <c:v>0.85367625859100005</c:v>
                </c:pt>
                <c:pt idx="16">
                  <c:v>0.84819223854900005</c:v>
                </c:pt>
                <c:pt idx="17">
                  <c:v>0.89506099800000005</c:v>
                </c:pt>
                <c:pt idx="18">
                  <c:v>0.88727010499500003</c:v>
                </c:pt>
                <c:pt idx="19">
                  <c:v>0.80648382049199996</c:v>
                </c:pt>
                <c:pt idx="20">
                  <c:v>0.89051760134900004</c:v>
                </c:pt>
                <c:pt idx="21">
                  <c:v>0.89051760134900004</c:v>
                </c:pt>
                <c:pt idx="22">
                  <c:v>0.89051760134900004</c:v>
                </c:pt>
                <c:pt idx="23">
                  <c:v>0.95963840012699997</c:v>
                </c:pt>
                <c:pt idx="24">
                  <c:v>0.90889822725699998</c:v>
                </c:pt>
                <c:pt idx="25">
                  <c:v>0.87363042544299996</c:v>
                </c:pt>
                <c:pt idx="26">
                  <c:v>0.94480734580900005</c:v>
                </c:pt>
                <c:pt idx="27">
                  <c:v>0.885324743425</c:v>
                </c:pt>
                <c:pt idx="28">
                  <c:v>0.885324743425</c:v>
                </c:pt>
                <c:pt idx="29">
                  <c:v>0.885324743425</c:v>
                </c:pt>
                <c:pt idx="30">
                  <c:v>0.88813548660800001</c:v>
                </c:pt>
                <c:pt idx="31">
                  <c:v>0.90077530701300002</c:v>
                </c:pt>
                <c:pt idx="32">
                  <c:v>0.92533021611900002</c:v>
                </c:pt>
                <c:pt idx="33">
                  <c:v>0.87245307750199996</c:v>
                </c:pt>
                <c:pt idx="34">
                  <c:v>0.91822900395700002</c:v>
                </c:pt>
                <c:pt idx="35">
                  <c:v>0.91822900395700002</c:v>
                </c:pt>
                <c:pt idx="36">
                  <c:v>0.91822900395700002</c:v>
                </c:pt>
                <c:pt idx="37">
                  <c:v>0.88904972447399999</c:v>
                </c:pt>
                <c:pt idx="38">
                  <c:v>0.78908412729199995</c:v>
                </c:pt>
                <c:pt idx="39">
                  <c:v>0.74287284697099998</c:v>
                </c:pt>
                <c:pt idx="40">
                  <c:v>0.66843898700000004</c:v>
                </c:pt>
                <c:pt idx="41">
                  <c:v>0.65025649490500004</c:v>
                </c:pt>
                <c:pt idx="42">
                  <c:v>0.65025649490500004</c:v>
                </c:pt>
                <c:pt idx="43">
                  <c:v>0.65025649490500004</c:v>
                </c:pt>
                <c:pt idx="44">
                  <c:v>0.74276604172600003</c:v>
                </c:pt>
                <c:pt idx="45">
                  <c:v>0.82174521374800003</c:v>
                </c:pt>
                <c:pt idx="46">
                  <c:v>0.90728285593400004</c:v>
                </c:pt>
                <c:pt idx="47">
                  <c:v>0.95385664859099994</c:v>
                </c:pt>
                <c:pt idx="48">
                  <c:v>0.95003597671600004</c:v>
                </c:pt>
                <c:pt idx="49">
                  <c:v>0.95003597671600004</c:v>
                </c:pt>
                <c:pt idx="50">
                  <c:v>0.95003597671600004</c:v>
                </c:pt>
                <c:pt idx="51">
                  <c:v>0.90097472949900004</c:v>
                </c:pt>
                <c:pt idx="52">
                  <c:v>0.97592801566800003</c:v>
                </c:pt>
                <c:pt idx="53">
                  <c:v>1.025195410175</c:v>
                </c:pt>
                <c:pt idx="54">
                  <c:v>1.0566434329079999</c:v>
                </c:pt>
                <c:pt idx="55">
                  <c:v>1.081772691574</c:v>
                </c:pt>
                <c:pt idx="56">
                  <c:v>1.081772691574</c:v>
                </c:pt>
                <c:pt idx="57">
                  <c:v>1.081772691574</c:v>
                </c:pt>
                <c:pt idx="58">
                  <c:v>1.153551438522</c:v>
                </c:pt>
                <c:pt idx="59">
                  <c:v>1.1770569977950001</c:v>
                </c:pt>
                <c:pt idx="60">
                  <c:v>1.1368098919159999</c:v>
                </c:pt>
                <c:pt idx="61">
                  <c:v>1.111811815806</c:v>
                </c:pt>
                <c:pt idx="62">
                  <c:v>1.069045802085</c:v>
                </c:pt>
                <c:pt idx="63">
                  <c:v>1.069045802085</c:v>
                </c:pt>
                <c:pt idx="64">
                  <c:v>1.069045802085</c:v>
                </c:pt>
                <c:pt idx="65">
                  <c:v>1.1030441156140001</c:v>
                </c:pt>
                <c:pt idx="66">
                  <c:v>1.1217236024599999</c:v>
                </c:pt>
                <c:pt idx="67">
                  <c:v>1.1339955227289999</c:v>
                </c:pt>
                <c:pt idx="68">
                  <c:v>1.138605904931</c:v>
                </c:pt>
                <c:pt idx="69">
                  <c:v>1.170647434246</c:v>
                </c:pt>
                <c:pt idx="70">
                  <c:v>1.170647434246</c:v>
                </c:pt>
                <c:pt idx="71">
                  <c:v>1.170647434246</c:v>
                </c:pt>
                <c:pt idx="72">
                  <c:v>1.1290338388509999</c:v>
                </c:pt>
                <c:pt idx="73">
                  <c:v>1.1732578379</c:v>
                </c:pt>
                <c:pt idx="74">
                  <c:v>1.21318261251</c:v>
                </c:pt>
                <c:pt idx="75">
                  <c:v>1.292651329995</c:v>
                </c:pt>
                <c:pt idx="76">
                  <c:v>1.2611639666500001</c:v>
                </c:pt>
                <c:pt idx="77">
                  <c:v>1.2611639666500001</c:v>
                </c:pt>
                <c:pt idx="78">
                  <c:v>1.2611639666500001</c:v>
                </c:pt>
                <c:pt idx="79">
                  <c:v>1.2239656207159999</c:v>
                </c:pt>
                <c:pt idx="80">
                  <c:v>1.2606571340179999</c:v>
                </c:pt>
                <c:pt idx="81">
                  <c:v>1.291851900752</c:v>
                </c:pt>
                <c:pt idx="82">
                  <c:v>1.294050287803</c:v>
                </c:pt>
                <c:pt idx="83">
                  <c:v>1.294050287803</c:v>
                </c:pt>
                <c:pt idx="84">
                  <c:v>1.294050287803</c:v>
                </c:pt>
                <c:pt idx="85">
                  <c:v>1.294050287803</c:v>
                </c:pt>
                <c:pt idx="86">
                  <c:v>1.265655053216</c:v>
                </c:pt>
                <c:pt idx="87">
                  <c:v>1.2349102049030001</c:v>
                </c:pt>
                <c:pt idx="88">
                  <c:v>1.214978382812</c:v>
                </c:pt>
                <c:pt idx="89">
                  <c:v>1.1791276352740001</c:v>
                </c:pt>
                <c:pt idx="90">
                  <c:v>1.1812895028299999</c:v>
                </c:pt>
                <c:pt idx="91">
                  <c:v>1.1812895028299999</c:v>
                </c:pt>
                <c:pt idx="92">
                  <c:v>1.1812895028299999</c:v>
                </c:pt>
                <c:pt idx="93">
                  <c:v>1.1991711777709999</c:v>
                </c:pt>
                <c:pt idx="94">
                  <c:v>1.218068656527</c:v>
                </c:pt>
                <c:pt idx="95">
                  <c:v>1.2218730116059999</c:v>
                </c:pt>
                <c:pt idx="96">
                  <c:v>1.2141076963399999</c:v>
                </c:pt>
                <c:pt idx="97">
                  <c:v>1.2148113001959999</c:v>
                </c:pt>
                <c:pt idx="98">
                  <c:v>1.2148113001959999</c:v>
                </c:pt>
                <c:pt idx="99">
                  <c:v>1.2148113001959999</c:v>
                </c:pt>
                <c:pt idx="100">
                  <c:v>1.195101094627</c:v>
                </c:pt>
                <c:pt idx="101">
                  <c:v>1.2582921458080001</c:v>
                </c:pt>
                <c:pt idx="102">
                  <c:v>1.2811129493560001</c:v>
                </c:pt>
                <c:pt idx="103">
                  <c:v>1.3218232335569999</c:v>
                </c:pt>
                <c:pt idx="104">
                  <c:v>1.3617214316590001</c:v>
                </c:pt>
                <c:pt idx="105">
                  <c:v>1.3617214316590001</c:v>
                </c:pt>
                <c:pt idx="106">
                  <c:v>1.3617214316590001</c:v>
                </c:pt>
                <c:pt idx="107">
                  <c:v>1.2824471503849999</c:v>
                </c:pt>
                <c:pt idx="108">
                  <c:v>1.2897644139840001</c:v>
                </c:pt>
                <c:pt idx="109">
                  <c:v>1.3191945720089999</c:v>
                </c:pt>
                <c:pt idx="110">
                  <c:v>1.318413773119</c:v>
                </c:pt>
                <c:pt idx="111">
                  <c:v>1.3827043910529999</c:v>
                </c:pt>
                <c:pt idx="112">
                  <c:v>1.3827043910529999</c:v>
                </c:pt>
                <c:pt idx="113">
                  <c:v>1.3827043910529999</c:v>
                </c:pt>
                <c:pt idx="114">
                  <c:v>1.3496852916590001</c:v>
                </c:pt>
                <c:pt idx="115">
                  <c:v>1.408784921079</c:v>
                </c:pt>
                <c:pt idx="116">
                  <c:v>1.4392300981720001</c:v>
                </c:pt>
                <c:pt idx="117">
                  <c:v>1.500317217344</c:v>
                </c:pt>
                <c:pt idx="118">
                  <c:v>1.500317217344</c:v>
                </c:pt>
                <c:pt idx="119">
                  <c:v>1.500317217344</c:v>
                </c:pt>
                <c:pt idx="120">
                  <c:v>1.500317217344</c:v>
                </c:pt>
                <c:pt idx="121">
                  <c:v>1.3616504369060001</c:v>
                </c:pt>
                <c:pt idx="122">
                  <c:v>1.2971236562399999</c:v>
                </c:pt>
                <c:pt idx="123">
                  <c:v>1.254578712089</c:v>
                </c:pt>
                <c:pt idx="124">
                  <c:v>1.2148131304180001</c:v>
                </c:pt>
                <c:pt idx="125">
                  <c:v>1.2337229059949999</c:v>
                </c:pt>
                <c:pt idx="126">
                  <c:v>1.2337229059949999</c:v>
                </c:pt>
                <c:pt idx="127">
                  <c:v>1.2337229059949999</c:v>
                </c:pt>
                <c:pt idx="128">
                  <c:v>1.2288148282669999</c:v>
                </c:pt>
                <c:pt idx="129">
                  <c:v>1.203599946455</c:v>
                </c:pt>
                <c:pt idx="130">
                  <c:v>1.265130746659</c:v>
                </c:pt>
                <c:pt idx="131">
                  <c:v>1.265130746659</c:v>
                </c:pt>
                <c:pt idx="132">
                  <c:v>1.265130746659</c:v>
                </c:pt>
                <c:pt idx="133">
                  <c:v>1.265130746659</c:v>
                </c:pt>
                <c:pt idx="134">
                  <c:v>1.265130746659</c:v>
                </c:pt>
                <c:pt idx="135">
                  <c:v>1.2121099792159999</c:v>
                </c:pt>
                <c:pt idx="136">
                  <c:v>1.18304107823</c:v>
                </c:pt>
                <c:pt idx="137">
                  <c:v>1.2393879766760001</c:v>
                </c:pt>
                <c:pt idx="138">
                  <c:v>1.2264686172529999</c:v>
                </c:pt>
                <c:pt idx="139">
                  <c:v>1.2183987810479999</c:v>
                </c:pt>
                <c:pt idx="140">
                  <c:v>1.2183987810479999</c:v>
                </c:pt>
                <c:pt idx="141">
                  <c:v>1.2183987810479999</c:v>
                </c:pt>
                <c:pt idx="142">
                  <c:v>1.2538406741720001</c:v>
                </c:pt>
                <c:pt idx="143">
                  <c:v>1.2700288919839999</c:v>
                </c:pt>
                <c:pt idx="144">
                  <c:v>1.2370499200389999</c:v>
                </c:pt>
                <c:pt idx="145">
                  <c:v>1.192478151702</c:v>
                </c:pt>
                <c:pt idx="146">
                  <c:v>1.191471451353</c:v>
                </c:pt>
                <c:pt idx="147">
                  <c:v>1.191471451353</c:v>
                </c:pt>
                <c:pt idx="148">
                  <c:v>1.191471451353</c:v>
                </c:pt>
                <c:pt idx="149">
                  <c:v>1.1692149636160001</c:v>
                </c:pt>
                <c:pt idx="150">
                  <c:v>1.1877154901510001</c:v>
                </c:pt>
                <c:pt idx="151">
                  <c:v>1.1620125752399999</c:v>
                </c:pt>
                <c:pt idx="152">
                  <c:v>1.1842175120739999</c:v>
                </c:pt>
                <c:pt idx="153">
                  <c:v>1.1872120159799999</c:v>
                </c:pt>
                <c:pt idx="154">
                  <c:v>1.1872120159799999</c:v>
                </c:pt>
                <c:pt idx="155">
                  <c:v>1.1872120159799999</c:v>
                </c:pt>
                <c:pt idx="156">
                  <c:v>1.1554665668849999</c:v>
                </c:pt>
                <c:pt idx="157">
                  <c:v>1.151654556814</c:v>
                </c:pt>
                <c:pt idx="158">
                  <c:v>1.1207863393369999</c:v>
                </c:pt>
                <c:pt idx="159">
                  <c:v>1.11288561275</c:v>
                </c:pt>
                <c:pt idx="160">
                  <c:v>1.0676800549700001</c:v>
                </c:pt>
                <c:pt idx="161">
                  <c:v>1.0676800549700001</c:v>
                </c:pt>
                <c:pt idx="162">
                  <c:v>1.0676800549700001</c:v>
                </c:pt>
                <c:pt idx="163">
                  <c:v>1.0676800549700001</c:v>
                </c:pt>
                <c:pt idx="164">
                  <c:v>1.0288438354880001</c:v>
                </c:pt>
                <c:pt idx="165">
                  <c:v>1.0577123382460001</c:v>
                </c:pt>
                <c:pt idx="166">
                  <c:v>0.99262122403499997</c:v>
                </c:pt>
                <c:pt idx="167">
                  <c:v>1.0353106924740001</c:v>
                </c:pt>
                <c:pt idx="168">
                  <c:v>1.0353106924740001</c:v>
                </c:pt>
                <c:pt idx="169">
                  <c:v>1.0353106924740001</c:v>
                </c:pt>
                <c:pt idx="170">
                  <c:v>1.000563282049</c:v>
                </c:pt>
                <c:pt idx="171">
                  <c:v>1.007591031979</c:v>
                </c:pt>
                <c:pt idx="172">
                  <c:v>1.0137849269749999</c:v>
                </c:pt>
                <c:pt idx="173">
                  <c:v>1.0553257968700001</c:v>
                </c:pt>
                <c:pt idx="174">
                  <c:v>1.0789388697960001</c:v>
                </c:pt>
                <c:pt idx="175">
                  <c:v>1.0789388697960001</c:v>
                </c:pt>
                <c:pt idx="176">
                  <c:v>1.0789388697960001</c:v>
                </c:pt>
                <c:pt idx="177">
                  <c:v>0.96655270066200005</c:v>
                </c:pt>
                <c:pt idx="178">
                  <c:v>1.0462085154859999</c:v>
                </c:pt>
                <c:pt idx="179">
                  <c:v>0.97844852022399997</c:v>
                </c:pt>
                <c:pt idx="180">
                  <c:v>1.039932831544</c:v>
                </c:pt>
                <c:pt idx="181">
                  <c:v>1.0179670930110001</c:v>
                </c:pt>
                <c:pt idx="182">
                  <c:v>1.0179670930110001</c:v>
                </c:pt>
                <c:pt idx="183">
                  <c:v>1.0179670930110001</c:v>
                </c:pt>
                <c:pt idx="184">
                  <c:v>1.0593566029449999</c:v>
                </c:pt>
                <c:pt idx="185">
                  <c:v>1.043459808061</c:v>
                </c:pt>
                <c:pt idx="186">
                  <c:v>1.0843493007680001</c:v>
                </c:pt>
                <c:pt idx="187">
                  <c:v>1.0645404093690001</c:v>
                </c:pt>
                <c:pt idx="188">
                  <c:v>1.0199029300839999</c:v>
                </c:pt>
                <c:pt idx="189">
                  <c:v>1.0199029300839999</c:v>
                </c:pt>
                <c:pt idx="190">
                  <c:v>1.0199029300839999</c:v>
                </c:pt>
                <c:pt idx="191">
                  <c:v>1.026945204724</c:v>
                </c:pt>
                <c:pt idx="192">
                  <c:v>1.147449712952</c:v>
                </c:pt>
                <c:pt idx="193">
                  <c:v>1.2249066331589999</c:v>
                </c:pt>
                <c:pt idx="194">
                  <c:v>1.209813437999</c:v>
                </c:pt>
                <c:pt idx="195">
                  <c:v>1.2398201368240001</c:v>
                </c:pt>
                <c:pt idx="196">
                  <c:v>1.2398201368240001</c:v>
                </c:pt>
                <c:pt idx="197">
                  <c:v>1.2398201368240001</c:v>
                </c:pt>
                <c:pt idx="198">
                  <c:v>1.210042230829</c:v>
                </c:pt>
                <c:pt idx="199">
                  <c:v>1.168252083846</c:v>
                </c:pt>
                <c:pt idx="200">
                  <c:v>1.128308351774</c:v>
                </c:pt>
                <c:pt idx="201">
                  <c:v>1.1055297721520001</c:v>
                </c:pt>
                <c:pt idx="202">
                  <c:v>1.1204223121200001</c:v>
                </c:pt>
                <c:pt idx="203">
                  <c:v>1.1204223121200001</c:v>
                </c:pt>
                <c:pt idx="204">
                  <c:v>1.1204223121200001</c:v>
                </c:pt>
                <c:pt idx="205">
                  <c:v>1.091340737825</c:v>
                </c:pt>
                <c:pt idx="206">
                  <c:v>1.1007082498080001</c:v>
                </c:pt>
                <c:pt idx="207">
                  <c:v>1.0964733510789999</c:v>
                </c:pt>
                <c:pt idx="208">
                  <c:v>1.0864074179680001</c:v>
                </c:pt>
                <c:pt idx="209">
                  <c:v>1.0645490604150001</c:v>
                </c:pt>
                <c:pt idx="210">
                  <c:v>1.0645490604150001</c:v>
                </c:pt>
                <c:pt idx="211">
                  <c:v>1.0645490604150001</c:v>
                </c:pt>
                <c:pt idx="212">
                  <c:v>1.0645216946680001</c:v>
                </c:pt>
                <c:pt idx="213">
                  <c:v>1.057088871628</c:v>
                </c:pt>
                <c:pt idx="214">
                  <c:v>1.127950937025</c:v>
                </c:pt>
                <c:pt idx="215">
                  <c:v>1.1027082277110001</c:v>
                </c:pt>
                <c:pt idx="216">
                  <c:v>1.037078486985</c:v>
                </c:pt>
                <c:pt idx="217">
                  <c:v>1.037078486985</c:v>
                </c:pt>
                <c:pt idx="218">
                  <c:v>1.037078486985</c:v>
                </c:pt>
                <c:pt idx="219">
                  <c:v>1.01536256807</c:v>
                </c:pt>
                <c:pt idx="220">
                  <c:v>1.0123753261849999</c:v>
                </c:pt>
                <c:pt idx="221">
                  <c:v>0.99823357169000004</c:v>
                </c:pt>
                <c:pt idx="222">
                  <c:v>0.97616091115000003</c:v>
                </c:pt>
                <c:pt idx="223">
                  <c:v>0.94395966175099999</c:v>
                </c:pt>
                <c:pt idx="224">
                  <c:v>0.94395966175099999</c:v>
                </c:pt>
                <c:pt idx="225">
                  <c:v>0.94395966175099999</c:v>
                </c:pt>
                <c:pt idx="226">
                  <c:v>0.94395966175099999</c:v>
                </c:pt>
                <c:pt idx="227">
                  <c:v>0.938660929039</c:v>
                </c:pt>
                <c:pt idx="228">
                  <c:v>0.95035078902299996</c:v>
                </c:pt>
                <c:pt idx="229">
                  <c:v>0.96113754871000001</c:v>
                </c:pt>
                <c:pt idx="230">
                  <c:v>1.0318373374100001</c:v>
                </c:pt>
                <c:pt idx="231">
                  <c:v>1.0318373374100001</c:v>
                </c:pt>
                <c:pt idx="232">
                  <c:v>1.0318373374100001</c:v>
                </c:pt>
                <c:pt idx="233">
                  <c:v>1.041321656199</c:v>
                </c:pt>
                <c:pt idx="234">
                  <c:v>0.99392285197999997</c:v>
                </c:pt>
                <c:pt idx="235">
                  <c:v>1.014737495418</c:v>
                </c:pt>
                <c:pt idx="236">
                  <c:v>1.050690797421</c:v>
                </c:pt>
                <c:pt idx="237">
                  <c:v>1.0798992754150001</c:v>
                </c:pt>
                <c:pt idx="238">
                  <c:v>1.0798992754150001</c:v>
                </c:pt>
                <c:pt idx="239">
                  <c:v>1.0798992754150001</c:v>
                </c:pt>
                <c:pt idx="240">
                  <c:v>1.120586422248</c:v>
                </c:pt>
                <c:pt idx="241">
                  <c:v>1.1510869624569999</c:v>
                </c:pt>
                <c:pt idx="242">
                  <c:v>1.1577052376379999</c:v>
                </c:pt>
                <c:pt idx="243">
                  <c:v>1.1758242926039999</c:v>
                </c:pt>
                <c:pt idx="244">
                  <c:v>1.1534808819710001</c:v>
                </c:pt>
                <c:pt idx="245">
                  <c:v>1.1534808819710001</c:v>
                </c:pt>
                <c:pt idx="246">
                  <c:v>1.1534808819710001</c:v>
                </c:pt>
                <c:pt idx="247">
                  <c:v>1.1747969943859999</c:v>
                </c:pt>
                <c:pt idx="248">
                  <c:v>1.1655979097269999</c:v>
                </c:pt>
                <c:pt idx="249">
                  <c:v>1.1417645908609999</c:v>
                </c:pt>
                <c:pt idx="250">
                  <c:v>1.1191087984400001</c:v>
                </c:pt>
                <c:pt idx="251">
                  <c:v>1.0654921606600001</c:v>
                </c:pt>
                <c:pt idx="252">
                  <c:v>1.0654921606600001</c:v>
                </c:pt>
                <c:pt idx="253">
                  <c:v>1.0654921606600001</c:v>
                </c:pt>
                <c:pt idx="254">
                  <c:v>1.094153395278</c:v>
                </c:pt>
                <c:pt idx="255">
                  <c:v>1.0802336474559999</c:v>
                </c:pt>
                <c:pt idx="256">
                  <c:v>1.088451661306</c:v>
                </c:pt>
                <c:pt idx="257">
                  <c:v>1.077878180228</c:v>
                </c:pt>
                <c:pt idx="258">
                  <c:v>1.0541213703200001</c:v>
                </c:pt>
                <c:pt idx="259">
                  <c:v>1.0541213703200001</c:v>
                </c:pt>
                <c:pt idx="260">
                  <c:v>1.0541213703200001</c:v>
                </c:pt>
                <c:pt idx="261">
                  <c:v>1.090682144651</c:v>
                </c:pt>
                <c:pt idx="262">
                  <c:v>1.0683294023650001</c:v>
                </c:pt>
                <c:pt idx="263">
                  <c:v>0.97991919337699995</c:v>
                </c:pt>
                <c:pt idx="264">
                  <c:v>1.001912353691</c:v>
                </c:pt>
                <c:pt idx="265">
                  <c:v>1.0078610827979999</c:v>
                </c:pt>
                <c:pt idx="266">
                  <c:v>1.0078610827979999</c:v>
                </c:pt>
                <c:pt idx="267">
                  <c:v>1.0078610827979999</c:v>
                </c:pt>
                <c:pt idx="268">
                  <c:v>0.99194205339700003</c:v>
                </c:pt>
                <c:pt idx="269">
                  <c:v>0.96446458686100001</c:v>
                </c:pt>
                <c:pt idx="270">
                  <c:v>0.99829499205299999</c:v>
                </c:pt>
                <c:pt idx="271">
                  <c:v>0.96544619306799995</c:v>
                </c:pt>
                <c:pt idx="272">
                  <c:v>0.94237184113399997</c:v>
                </c:pt>
                <c:pt idx="273">
                  <c:v>0.94237184113399997</c:v>
                </c:pt>
                <c:pt idx="274">
                  <c:v>0.94237184113399997</c:v>
                </c:pt>
                <c:pt idx="275">
                  <c:v>0.94237184113399997</c:v>
                </c:pt>
                <c:pt idx="276">
                  <c:v>0.94237184113399997</c:v>
                </c:pt>
                <c:pt idx="277">
                  <c:v>0.94237184113399997</c:v>
                </c:pt>
                <c:pt idx="278">
                  <c:v>1.060955081288</c:v>
                </c:pt>
                <c:pt idx="279">
                  <c:v>1.0352354694649999</c:v>
                </c:pt>
                <c:pt idx="280">
                  <c:v>1.0352354694649999</c:v>
                </c:pt>
                <c:pt idx="281">
                  <c:v>1.0352354694649999</c:v>
                </c:pt>
                <c:pt idx="282">
                  <c:v>1.0189083984159999</c:v>
                </c:pt>
                <c:pt idx="283">
                  <c:v>1.0216601031520001</c:v>
                </c:pt>
                <c:pt idx="284">
                  <c:v>1.0216601031520001</c:v>
                </c:pt>
                <c:pt idx="285">
                  <c:v>1.0216601031520001</c:v>
                </c:pt>
                <c:pt idx="286">
                  <c:v>0.98937404981800003</c:v>
                </c:pt>
                <c:pt idx="287">
                  <c:v>0.98937404981800003</c:v>
                </c:pt>
                <c:pt idx="288">
                  <c:v>0.98937404981800003</c:v>
                </c:pt>
                <c:pt idx="289">
                  <c:v>0.98937404981800003</c:v>
                </c:pt>
                <c:pt idx="290">
                  <c:v>0.98937404981800003</c:v>
                </c:pt>
                <c:pt idx="291">
                  <c:v>0.93736385414400003</c:v>
                </c:pt>
                <c:pt idx="292">
                  <c:v>0.97135996684899995</c:v>
                </c:pt>
                <c:pt idx="293">
                  <c:v>0.969435126649</c:v>
                </c:pt>
                <c:pt idx="294">
                  <c:v>0.969435126649</c:v>
                </c:pt>
                <c:pt idx="295">
                  <c:v>0.969435126649</c:v>
                </c:pt>
                <c:pt idx="296">
                  <c:v>0.969435126649</c:v>
                </c:pt>
                <c:pt idx="297">
                  <c:v>0.969435126649</c:v>
                </c:pt>
                <c:pt idx="298">
                  <c:v>0.98046318546900002</c:v>
                </c:pt>
                <c:pt idx="299">
                  <c:v>0.97358108332000004</c:v>
                </c:pt>
                <c:pt idx="300">
                  <c:v>0.99079205638900003</c:v>
                </c:pt>
                <c:pt idx="301">
                  <c:v>0.99079205638900003</c:v>
                </c:pt>
                <c:pt idx="302">
                  <c:v>0.99079205638900003</c:v>
                </c:pt>
                <c:pt idx="303">
                  <c:v>0.90371650881900001</c:v>
                </c:pt>
                <c:pt idx="304">
                  <c:v>1.026893987772</c:v>
                </c:pt>
                <c:pt idx="305">
                  <c:v>1.0957447011429999</c:v>
                </c:pt>
                <c:pt idx="306">
                  <c:v>1.0354409921859999</c:v>
                </c:pt>
                <c:pt idx="307">
                  <c:v>1.0580442908309999</c:v>
                </c:pt>
                <c:pt idx="308">
                  <c:v>1.0580442908309999</c:v>
                </c:pt>
                <c:pt idx="309">
                  <c:v>1.0580442908309999</c:v>
                </c:pt>
                <c:pt idx="310">
                  <c:v>1.0937783709110001</c:v>
                </c:pt>
                <c:pt idx="311">
                  <c:v>1.078400977247</c:v>
                </c:pt>
                <c:pt idx="312">
                  <c:v>1.111654051371</c:v>
                </c:pt>
                <c:pt idx="313">
                  <c:v>1.2040871857190001</c:v>
                </c:pt>
                <c:pt idx="314">
                  <c:v>1.316966514855</c:v>
                </c:pt>
                <c:pt idx="315">
                  <c:v>1.316966514855</c:v>
                </c:pt>
                <c:pt idx="316">
                  <c:v>1.316966514855</c:v>
                </c:pt>
                <c:pt idx="317">
                  <c:v>1.3392286128799999</c:v>
                </c:pt>
                <c:pt idx="318">
                  <c:v>1.3337423185720001</c:v>
                </c:pt>
                <c:pt idx="319">
                  <c:v>1.326723084662</c:v>
                </c:pt>
                <c:pt idx="320">
                  <c:v>1.2873066746049999</c:v>
                </c:pt>
                <c:pt idx="321">
                  <c:v>1.3955679680819999</c:v>
                </c:pt>
                <c:pt idx="322">
                  <c:v>1.3955679680819999</c:v>
                </c:pt>
                <c:pt idx="323">
                  <c:v>1.3955679680819999</c:v>
                </c:pt>
                <c:pt idx="324">
                  <c:v>1.474856575047</c:v>
                </c:pt>
                <c:pt idx="325">
                  <c:v>1.4473271197619999</c:v>
                </c:pt>
                <c:pt idx="326">
                  <c:v>1.3794291505859999</c:v>
                </c:pt>
                <c:pt idx="327">
                  <c:v>1.362307256851</c:v>
                </c:pt>
                <c:pt idx="328">
                  <c:v>1.322663303783</c:v>
                </c:pt>
                <c:pt idx="329">
                  <c:v>1.322663303783</c:v>
                </c:pt>
                <c:pt idx="330">
                  <c:v>1.322663303783</c:v>
                </c:pt>
                <c:pt idx="331">
                  <c:v>1.282966214997</c:v>
                </c:pt>
                <c:pt idx="332">
                  <c:v>1.195421038761</c:v>
                </c:pt>
                <c:pt idx="333">
                  <c:v>1.2079713172969999</c:v>
                </c:pt>
                <c:pt idx="334">
                  <c:v>1.285486043461</c:v>
                </c:pt>
                <c:pt idx="335">
                  <c:v>1.3271333680920001</c:v>
                </c:pt>
                <c:pt idx="336">
                  <c:v>1.3271333680920001</c:v>
                </c:pt>
                <c:pt idx="337">
                  <c:v>1.3271333680920001</c:v>
                </c:pt>
                <c:pt idx="338">
                  <c:v>1.3046692839180001</c:v>
                </c:pt>
                <c:pt idx="339">
                  <c:v>1.282299021045</c:v>
                </c:pt>
                <c:pt idx="340">
                  <c:v>1.3423844188489999</c:v>
                </c:pt>
                <c:pt idx="341">
                  <c:v>1.285486163186</c:v>
                </c:pt>
                <c:pt idx="342">
                  <c:v>1.261344834667</c:v>
                </c:pt>
                <c:pt idx="343">
                  <c:v>1.261344834667</c:v>
                </c:pt>
                <c:pt idx="344">
                  <c:v>1.261344834667</c:v>
                </c:pt>
                <c:pt idx="345">
                  <c:v>1.2477458949119999</c:v>
                </c:pt>
                <c:pt idx="346">
                  <c:v>1.285992837467</c:v>
                </c:pt>
                <c:pt idx="347">
                  <c:v>1.3184731488270001</c:v>
                </c:pt>
                <c:pt idx="348">
                  <c:v>1.281840352376</c:v>
                </c:pt>
                <c:pt idx="349">
                  <c:v>1.2744172849119999</c:v>
                </c:pt>
                <c:pt idx="350">
                  <c:v>1.2744172849119999</c:v>
                </c:pt>
                <c:pt idx="351">
                  <c:v>1.2744172849119999</c:v>
                </c:pt>
                <c:pt idx="352">
                  <c:v>1.208522856461</c:v>
                </c:pt>
                <c:pt idx="353">
                  <c:v>1.2758029012459999</c:v>
                </c:pt>
                <c:pt idx="354">
                  <c:v>1.2188333345710001</c:v>
                </c:pt>
                <c:pt idx="355">
                  <c:v>1.113066587127</c:v>
                </c:pt>
                <c:pt idx="356">
                  <c:v>1.0844783980479999</c:v>
                </c:pt>
                <c:pt idx="357">
                  <c:v>1.0844783980479999</c:v>
                </c:pt>
                <c:pt idx="358">
                  <c:v>1.0844783980479999</c:v>
                </c:pt>
                <c:pt idx="359">
                  <c:v>1.082972925615</c:v>
                </c:pt>
                <c:pt idx="360">
                  <c:v>1.0314318038520001</c:v>
                </c:pt>
                <c:pt idx="361">
                  <c:v>1.1229848915639999</c:v>
                </c:pt>
                <c:pt idx="362">
                  <c:v>1.1563689946239999</c:v>
                </c:pt>
                <c:pt idx="363">
                  <c:v>1.1065723846669999</c:v>
                </c:pt>
                <c:pt idx="364">
                  <c:v>1.1065723846669999</c:v>
                </c:pt>
                <c:pt idx="365">
                  <c:v>1.1065723846669999</c:v>
                </c:pt>
                <c:pt idx="366">
                  <c:v>1.136350712741</c:v>
                </c:pt>
                <c:pt idx="367">
                  <c:v>1.2141770591309999</c:v>
                </c:pt>
                <c:pt idx="368">
                  <c:v>1.316718021579</c:v>
                </c:pt>
                <c:pt idx="369">
                  <c:v>1.365488432077</c:v>
                </c:pt>
                <c:pt idx="370">
                  <c:v>1.37207316256</c:v>
                </c:pt>
                <c:pt idx="371">
                  <c:v>1.37207316256</c:v>
                </c:pt>
                <c:pt idx="372">
                  <c:v>1.37207316256</c:v>
                </c:pt>
                <c:pt idx="373">
                  <c:v>1.460089906726</c:v>
                </c:pt>
                <c:pt idx="374">
                  <c:v>1.4017127615589999</c:v>
                </c:pt>
                <c:pt idx="375">
                  <c:v>1.446158991403</c:v>
                </c:pt>
                <c:pt idx="376">
                  <c:v>1.3710201372390001</c:v>
                </c:pt>
                <c:pt idx="377">
                  <c:v>1.314323594452</c:v>
                </c:pt>
                <c:pt idx="378">
                  <c:v>1.314323594452</c:v>
                </c:pt>
                <c:pt idx="379">
                  <c:v>1.314323594452</c:v>
                </c:pt>
                <c:pt idx="380">
                  <c:v>1.3246785352770001</c:v>
                </c:pt>
                <c:pt idx="381">
                  <c:v>1.346500452968</c:v>
                </c:pt>
                <c:pt idx="382">
                  <c:v>1.27006606007</c:v>
                </c:pt>
                <c:pt idx="383">
                  <c:v>1.2201311498980001</c:v>
                </c:pt>
                <c:pt idx="384">
                  <c:v>1.2402978850490001</c:v>
                </c:pt>
                <c:pt idx="385">
                  <c:v>1.2402978850490001</c:v>
                </c:pt>
                <c:pt idx="386">
                  <c:v>1.2402978850490001</c:v>
                </c:pt>
                <c:pt idx="387">
                  <c:v>1.364474151737</c:v>
                </c:pt>
                <c:pt idx="388">
                  <c:v>1.361675954843</c:v>
                </c:pt>
                <c:pt idx="389">
                  <c:v>1.395253823387</c:v>
                </c:pt>
                <c:pt idx="390">
                  <c:v>1.41097575801</c:v>
                </c:pt>
                <c:pt idx="391">
                  <c:v>1.41170563049</c:v>
                </c:pt>
                <c:pt idx="392">
                  <c:v>1.41170563049</c:v>
                </c:pt>
                <c:pt idx="393">
                  <c:v>1.41170563049</c:v>
                </c:pt>
                <c:pt idx="394">
                  <c:v>1.393841974776</c:v>
                </c:pt>
                <c:pt idx="395">
                  <c:v>1.4292130872169999</c:v>
                </c:pt>
                <c:pt idx="396">
                  <c:v>1.385559762095</c:v>
                </c:pt>
                <c:pt idx="397">
                  <c:v>1.406354187884</c:v>
                </c:pt>
                <c:pt idx="398">
                  <c:v>1.4037965185550001</c:v>
                </c:pt>
                <c:pt idx="399">
                  <c:v>1.4037965185550001</c:v>
                </c:pt>
                <c:pt idx="400">
                  <c:v>1.4037965185550001</c:v>
                </c:pt>
                <c:pt idx="401">
                  <c:v>1.3854794821250001</c:v>
                </c:pt>
                <c:pt idx="402">
                  <c:v>1.3955732809979999</c:v>
                </c:pt>
                <c:pt idx="403">
                  <c:v>1.3479595113480001</c:v>
                </c:pt>
                <c:pt idx="404">
                  <c:v>1.340222247327</c:v>
                </c:pt>
                <c:pt idx="405">
                  <c:v>1.2981111634110001</c:v>
                </c:pt>
                <c:pt idx="406">
                  <c:v>1.2981111634110001</c:v>
                </c:pt>
                <c:pt idx="407">
                  <c:v>1.2981111634110001</c:v>
                </c:pt>
                <c:pt idx="408">
                  <c:v>1.3627843964819999</c:v>
                </c:pt>
                <c:pt idx="409">
                  <c:v>1.3521206492219999</c:v>
                </c:pt>
                <c:pt idx="410">
                  <c:v>1.3302897696280001</c:v>
                </c:pt>
                <c:pt idx="411">
                  <c:v>1.38875038939</c:v>
                </c:pt>
                <c:pt idx="412">
                  <c:v>1.353630850239</c:v>
                </c:pt>
                <c:pt idx="413">
                  <c:v>1.353630850239</c:v>
                </c:pt>
                <c:pt idx="414">
                  <c:v>1.353630850239</c:v>
                </c:pt>
                <c:pt idx="415">
                  <c:v>1.393331629155</c:v>
                </c:pt>
                <c:pt idx="416">
                  <c:v>1.383720818524</c:v>
                </c:pt>
                <c:pt idx="417">
                  <c:v>1.36728856528</c:v>
                </c:pt>
                <c:pt idx="418">
                  <c:v>1.3162217190909999</c:v>
                </c:pt>
                <c:pt idx="419">
                  <c:v>1.323117239074</c:v>
                </c:pt>
                <c:pt idx="420">
                  <c:v>1.323117239074</c:v>
                </c:pt>
                <c:pt idx="421">
                  <c:v>1.323117239074</c:v>
                </c:pt>
                <c:pt idx="422">
                  <c:v>1.273082111168</c:v>
                </c:pt>
                <c:pt idx="423">
                  <c:v>1.2049272754789999</c:v>
                </c:pt>
                <c:pt idx="424">
                  <c:v>1.2554808043229999</c:v>
                </c:pt>
                <c:pt idx="425">
                  <c:v>1.2238579769569999</c:v>
                </c:pt>
                <c:pt idx="426">
                  <c:v>1.2170692537779999</c:v>
                </c:pt>
                <c:pt idx="427">
                  <c:v>1.2170692537779999</c:v>
                </c:pt>
                <c:pt idx="428">
                  <c:v>1.2170692537779999</c:v>
                </c:pt>
                <c:pt idx="429">
                  <c:v>1.1924580951779999</c:v>
                </c:pt>
                <c:pt idx="430">
                  <c:v>1.2600437623659999</c:v>
                </c:pt>
                <c:pt idx="431">
                  <c:v>1.139506575792</c:v>
                </c:pt>
                <c:pt idx="432">
                  <c:v>1.1303235687169999</c:v>
                </c:pt>
                <c:pt idx="433">
                  <c:v>1.0946582642889999</c:v>
                </c:pt>
                <c:pt idx="434">
                  <c:v>1.0946582642889999</c:v>
                </c:pt>
                <c:pt idx="435">
                  <c:v>1.0946582642889999</c:v>
                </c:pt>
                <c:pt idx="436">
                  <c:v>1.0946582642889999</c:v>
                </c:pt>
                <c:pt idx="437">
                  <c:v>1.036153369437</c:v>
                </c:pt>
                <c:pt idx="438">
                  <c:v>1.057894662172</c:v>
                </c:pt>
                <c:pt idx="439">
                  <c:v>1.0967099877699999</c:v>
                </c:pt>
                <c:pt idx="440">
                  <c:v>1.062699805382</c:v>
                </c:pt>
                <c:pt idx="441">
                  <c:v>1.062699805382</c:v>
                </c:pt>
                <c:pt idx="442">
                  <c:v>1.062699805382</c:v>
                </c:pt>
                <c:pt idx="443">
                  <c:v>1.0343619195230001</c:v>
                </c:pt>
                <c:pt idx="444">
                  <c:v>1.0230305144339999</c:v>
                </c:pt>
                <c:pt idx="445">
                  <c:v>1.066645468415</c:v>
                </c:pt>
                <c:pt idx="446">
                  <c:v>1.0972080918910001</c:v>
                </c:pt>
                <c:pt idx="447">
                  <c:v>1.0060010472430001</c:v>
                </c:pt>
                <c:pt idx="448">
                  <c:v>1.0060010472430001</c:v>
                </c:pt>
                <c:pt idx="449">
                  <c:v>1.0060010472430001</c:v>
                </c:pt>
                <c:pt idx="450">
                  <c:v>1.0285483661879999</c:v>
                </c:pt>
                <c:pt idx="451">
                  <c:v>0.97466294283199995</c:v>
                </c:pt>
                <c:pt idx="452">
                  <c:v>0.95801800372900003</c:v>
                </c:pt>
                <c:pt idx="453">
                  <c:v>1.003212022991</c:v>
                </c:pt>
                <c:pt idx="454">
                  <c:v>1.0039642554179999</c:v>
                </c:pt>
                <c:pt idx="455">
                  <c:v>1.0039642554179999</c:v>
                </c:pt>
                <c:pt idx="456">
                  <c:v>1.0039642554179999</c:v>
                </c:pt>
                <c:pt idx="457">
                  <c:v>1.005242017819</c:v>
                </c:pt>
                <c:pt idx="458">
                  <c:v>0.98887960938700004</c:v>
                </c:pt>
                <c:pt idx="459">
                  <c:v>0.95019252215899996</c:v>
                </c:pt>
                <c:pt idx="460">
                  <c:v>0.99757595137400001</c:v>
                </c:pt>
                <c:pt idx="461">
                  <c:v>0.955930637232</c:v>
                </c:pt>
                <c:pt idx="462">
                  <c:v>0.955930637232</c:v>
                </c:pt>
                <c:pt idx="463">
                  <c:v>0.955930637232</c:v>
                </c:pt>
                <c:pt idx="464">
                  <c:v>0.952748722439</c:v>
                </c:pt>
                <c:pt idx="465">
                  <c:v>0.952748722439</c:v>
                </c:pt>
                <c:pt idx="466">
                  <c:v>0.952748722439</c:v>
                </c:pt>
                <c:pt idx="467">
                  <c:v>0.97355713951599998</c:v>
                </c:pt>
                <c:pt idx="468">
                  <c:v>0.92486520396399996</c:v>
                </c:pt>
                <c:pt idx="469">
                  <c:v>0.92486520396399996</c:v>
                </c:pt>
                <c:pt idx="470">
                  <c:v>0.92486520396399996</c:v>
                </c:pt>
                <c:pt idx="471">
                  <c:v>0.92486520396399996</c:v>
                </c:pt>
                <c:pt idx="472">
                  <c:v>0.92486520396399996</c:v>
                </c:pt>
                <c:pt idx="473">
                  <c:v>0.99827673839999997</c:v>
                </c:pt>
                <c:pt idx="474">
                  <c:v>1.028060678733</c:v>
                </c:pt>
                <c:pt idx="475">
                  <c:v>1.037917536071</c:v>
                </c:pt>
                <c:pt idx="476">
                  <c:v>1.037917536071</c:v>
                </c:pt>
                <c:pt idx="477">
                  <c:v>1.037917536071</c:v>
                </c:pt>
                <c:pt idx="478">
                  <c:v>1.0436853182470001</c:v>
                </c:pt>
                <c:pt idx="479">
                  <c:v>1.099805014577</c:v>
                </c:pt>
                <c:pt idx="480">
                  <c:v>1.0642838478809999</c:v>
                </c:pt>
                <c:pt idx="481">
                  <c:v>1.105331558294</c:v>
                </c:pt>
                <c:pt idx="482">
                  <c:v>1.0946121112089999</c:v>
                </c:pt>
                <c:pt idx="483">
                  <c:v>1.0946121112089999</c:v>
                </c:pt>
                <c:pt idx="484">
                  <c:v>1.0946121112089999</c:v>
                </c:pt>
                <c:pt idx="485">
                  <c:v>1.075689743911</c:v>
                </c:pt>
                <c:pt idx="486">
                  <c:v>1.075689743911</c:v>
                </c:pt>
                <c:pt idx="487">
                  <c:v>1.075689743911</c:v>
                </c:pt>
                <c:pt idx="488">
                  <c:v>1.0238542037030001</c:v>
                </c:pt>
                <c:pt idx="489">
                  <c:v>1.01950238796</c:v>
                </c:pt>
                <c:pt idx="490">
                  <c:v>1.01950238796</c:v>
                </c:pt>
                <c:pt idx="491">
                  <c:v>1.01950238796</c:v>
                </c:pt>
                <c:pt idx="492">
                  <c:v>1.0326611205330001</c:v>
                </c:pt>
                <c:pt idx="493">
                  <c:v>1.0872070587939999</c:v>
                </c:pt>
                <c:pt idx="494">
                  <c:v>1.0799743089739999</c:v>
                </c:pt>
                <c:pt idx="495">
                  <c:v>1.0818817751500001</c:v>
                </c:pt>
                <c:pt idx="496">
                  <c:v>1.0850323383260001</c:v>
                </c:pt>
                <c:pt idx="497">
                  <c:v>1.0850323383260001</c:v>
                </c:pt>
                <c:pt idx="498">
                  <c:v>1.0850323383260001</c:v>
                </c:pt>
                <c:pt idx="499">
                  <c:v>1.084019850894</c:v>
                </c:pt>
                <c:pt idx="500">
                  <c:v>1.064034868862</c:v>
                </c:pt>
                <c:pt idx="501">
                  <c:v>1.0696928421909999</c:v>
                </c:pt>
                <c:pt idx="502">
                  <c:v>1.0644857697750001</c:v>
                </c:pt>
                <c:pt idx="503">
                  <c:v>1.1188461626890001</c:v>
                </c:pt>
                <c:pt idx="504">
                  <c:v>1.1188461626890001</c:v>
                </c:pt>
                <c:pt idx="505">
                  <c:v>1.1188461626890001</c:v>
                </c:pt>
                <c:pt idx="506">
                  <c:v>1.1147721932300001</c:v>
                </c:pt>
                <c:pt idx="507">
                  <c:v>1.095760755263</c:v>
                </c:pt>
                <c:pt idx="508">
                  <c:v>1.0970264331149999</c:v>
                </c:pt>
                <c:pt idx="509">
                  <c:v>1.0725263975329999</c:v>
                </c:pt>
                <c:pt idx="510">
                  <c:v>1.0483409101479999</c:v>
                </c:pt>
                <c:pt idx="511">
                  <c:v>1.0483409101479999</c:v>
                </c:pt>
                <c:pt idx="512">
                  <c:v>1.0483409101479999</c:v>
                </c:pt>
                <c:pt idx="513">
                  <c:v>1.0514542420590001</c:v>
                </c:pt>
                <c:pt idx="514">
                  <c:v>0.971188130052</c:v>
                </c:pt>
                <c:pt idx="515">
                  <c:v>0.971188130052</c:v>
                </c:pt>
                <c:pt idx="516">
                  <c:v>0.971188130052</c:v>
                </c:pt>
                <c:pt idx="517">
                  <c:v>0.98546250965399995</c:v>
                </c:pt>
                <c:pt idx="518">
                  <c:v>0.98546250965399995</c:v>
                </c:pt>
                <c:pt idx="519">
                  <c:v>0.98546250965399995</c:v>
                </c:pt>
                <c:pt idx="520">
                  <c:v>0.99964987716300002</c:v>
                </c:pt>
                <c:pt idx="521">
                  <c:v>0.92430871161600003</c:v>
                </c:pt>
                <c:pt idx="522">
                  <c:v>0.905154188478</c:v>
                </c:pt>
                <c:pt idx="523">
                  <c:v>0.93771788122699995</c:v>
                </c:pt>
                <c:pt idx="524">
                  <c:v>0.94658606967100001</c:v>
                </c:pt>
                <c:pt idx="525">
                  <c:v>0.94658606967100001</c:v>
                </c:pt>
                <c:pt idx="526">
                  <c:v>0.94658606967100001</c:v>
                </c:pt>
                <c:pt idx="527">
                  <c:v>0.934425492754</c:v>
                </c:pt>
                <c:pt idx="528">
                  <c:v>0.96450404957900004</c:v>
                </c:pt>
                <c:pt idx="529">
                  <c:v>1.0002310114149999</c:v>
                </c:pt>
                <c:pt idx="530">
                  <c:v>0.95568977242499997</c:v>
                </c:pt>
                <c:pt idx="531">
                  <c:v>0.95028241832899996</c:v>
                </c:pt>
                <c:pt idx="532">
                  <c:v>0.95028241832899996</c:v>
                </c:pt>
                <c:pt idx="533">
                  <c:v>0.95028241832899996</c:v>
                </c:pt>
                <c:pt idx="534">
                  <c:v>0.88027968500599996</c:v>
                </c:pt>
                <c:pt idx="535">
                  <c:v>0.86683051240499998</c:v>
                </c:pt>
                <c:pt idx="536">
                  <c:v>0.84426721632400004</c:v>
                </c:pt>
                <c:pt idx="537">
                  <c:v>0.83409666979700003</c:v>
                </c:pt>
                <c:pt idx="538">
                  <c:v>0.83598042510299997</c:v>
                </c:pt>
                <c:pt idx="539">
                  <c:v>0.83598042510299997</c:v>
                </c:pt>
                <c:pt idx="540">
                  <c:v>0.83598042510299997</c:v>
                </c:pt>
                <c:pt idx="541">
                  <c:v>0.89234230569100004</c:v>
                </c:pt>
                <c:pt idx="542">
                  <c:v>0.91718803337499999</c:v>
                </c:pt>
                <c:pt idx="543">
                  <c:v>0.88346467150200003</c:v>
                </c:pt>
                <c:pt idx="544">
                  <c:v>0.92813668394600002</c:v>
                </c:pt>
                <c:pt idx="545">
                  <c:v>0.92509010896900001</c:v>
                </c:pt>
                <c:pt idx="546">
                  <c:v>0.92509010896900001</c:v>
                </c:pt>
                <c:pt idx="547">
                  <c:v>0.92509010896900001</c:v>
                </c:pt>
                <c:pt idx="548">
                  <c:v>0.91649648159099995</c:v>
                </c:pt>
                <c:pt idx="549">
                  <c:v>0.90980455390199999</c:v>
                </c:pt>
                <c:pt idx="550">
                  <c:v>0.90058977303599996</c:v>
                </c:pt>
                <c:pt idx="551">
                  <c:v>0.88858504376299996</c:v>
                </c:pt>
                <c:pt idx="552">
                  <c:v>0.87609064604200004</c:v>
                </c:pt>
                <c:pt idx="553">
                  <c:v>0.87609064604200004</c:v>
                </c:pt>
                <c:pt idx="554">
                  <c:v>0.87609064604200004</c:v>
                </c:pt>
                <c:pt idx="555">
                  <c:v>0.86825987509799996</c:v>
                </c:pt>
                <c:pt idx="556">
                  <c:v>0.88442699578299999</c:v>
                </c:pt>
                <c:pt idx="557">
                  <c:v>0.90463908897599998</c:v>
                </c:pt>
                <c:pt idx="558">
                  <c:v>0.91442282479400006</c:v>
                </c:pt>
                <c:pt idx="559">
                  <c:v>0.92259413631200005</c:v>
                </c:pt>
                <c:pt idx="560">
                  <c:v>0.92259413631200005</c:v>
                </c:pt>
                <c:pt idx="561">
                  <c:v>0.92259413631200005</c:v>
                </c:pt>
                <c:pt idx="562">
                  <c:v>0.93268209454600004</c:v>
                </c:pt>
                <c:pt idx="563">
                  <c:v>0.89717139541299995</c:v>
                </c:pt>
                <c:pt idx="564">
                  <c:v>0.89914306976299996</c:v>
                </c:pt>
                <c:pt idx="565">
                  <c:v>0.930039593931</c:v>
                </c:pt>
                <c:pt idx="566">
                  <c:v>0.95194879846299996</c:v>
                </c:pt>
                <c:pt idx="567">
                  <c:v>0.95194879846299996</c:v>
                </c:pt>
                <c:pt idx="568">
                  <c:v>0.95194879846299996</c:v>
                </c:pt>
                <c:pt idx="569">
                  <c:v>1.0342234924410001</c:v>
                </c:pt>
                <c:pt idx="570">
                  <c:v>1.0252147724980001</c:v>
                </c:pt>
                <c:pt idx="571">
                  <c:v>0.99200261591200001</c:v>
                </c:pt>
                <c:pt idx="572">
                  <c:v>1.0096815045480001</c:v>
                </c:pt>
                <c:pt idx="573">
                  <c:v>0.98873848795800001</c:v>
                </c:pt>
                <c:pt idx="574">
                  <c:v>0.98873848795800001</c:v>
                </c:pt>
                <c:pt idx="575">
                  <c:v>0.98873848795800001</c:v>
                </c:pt>
                <c:pt idx="576">
                  <c:v>0.97020861114199997</c:v>
                </c:pt>
                <c:pt idx="577">
                  <c:v>0.97827604642400001</c:v>
                </c:pt>
                <c:pt idx="578">
                  <c:v>0.97827604642400001</c:v>
                </c:pt>
                <c:pt idx="579">
                  <c:v>0.94595669178300001</c:v>
                </c:pt>
                <c:pt idx="580">
                  <c:v>1.0145169370689999</c:v>
                </c:pt>
                <c:pt idx="581">
                  <c:v>1.0145169370689999</c:v>
                </c:pt>
                <c:pt idx="582">
                  <c:v>1.0145169370689999</c:v>
                </c:pt>
                <c:pt idx="583">
                  <c:v>1.026021351812</c:v>
                </c:pt>
                <c:pt idx="584">
                  <c:v>1.0650470730549999</c:v>
                </c:pt>
                <c:pt idx="585">
                  <c:v>1.0862478234790001</c:v>
                </c:pt>
                <c:pt idx="586">
                  <c:v>1.1078946986860001</c:v>
                </c:pt>
                <c:pt idx="587">
                  <c:v>1.050630536223</c:v>
                </c:pt>
                <c:pt idx="588">
                  <c:v>1.050630536223</c:v>
                </c:pt>
                <c:pt idx="589">
                  <c:v>1.050630536223</c:v>
                </c:pt>
                <c:pt idx="590">
                  <c:v>1.058091922067</c:v>
                </c:pt>
                <c:pt idx="591">
                  <c:v>1.0436809300480001</c:v>
                </c:pt>
                <c:pt idx="592">
                  <c:v>1.0335523348469999</c:v>
                </c:pt>
                <c:pt idx="593">
                  <c:v>1.0324645970749999</c:v>
                </c:pt>
                <c:pt idx="594">
                  <c:v>1.0127568115029999</c:v>
                </c:pt>
                <c:pt idx="595">
                  <c:v>1.0127568115029999</c:v>
                </c:pt>
                <c:pt idx="596">
                  <c:v>1.0127568115029999</c:v>
                </c:pt>
                <c:pt idx="597">
                  <c:v>1.0513343031439999</c:v>
                </c:pt>
                <c:pt idx="598">
                  <c:v>1.0744120000170001</c:v>
                </c:pt>
                <c:pt idx="599">
                  <c:v>1.101323258211</c:v>
                </c:pt>
                <c:pt idx="600">
                  <c:v>1.0876777179320001</c:v>
                </c:pt>
                <c:pt idx="601">
                  <c:v>1.0757356311190001</c:v>
                </c:pt>
                <c:pt idx="602">
                  <c:v>1.0757356311190001</c:v>
                </c:pt>
                <c:pt idx="603">
                  <c:v>1.0757356311190001</c:v>
                </c:pt>
                <c:pt idx="604">
                  <c:v>1.0184691581309999</c:v>
                </c:pt>
                <c:pt idx="605">
                  <c:v>0.92749252416000005</c:v>
                </c:pt>
                <c:pt idx="606">
                  <c:v>0.90279730651099999</c:v>
                </c:pt>
                <c:pt idx="607">
                  <c:v>0.90756150910800004</c:v>
                </c:pt>
                <c:pt idx="608">
                  <c:v>0.95549885345999996</c:v>
                </c:pt>
                <c:pt idx="609">
                  <c:v>0.95549885345999996</c:v>
                </c:pt>
                <c:pt idx="610">
                  <c:v>0.95549885345999996</c:v>
                </c:pt>
                <c:pt idx="611">
                  <c:v>0.94728394481800005</c:v>
                </c:pt>
                <c:pt idx="612">
                  <c:v>0.94339718599099998</c:v>
                </c:pt>
                <c:pt idx="613">
                  <c:v>0.94665962834999995</c:v>
                </c:pt>
                <c:pt idx="614">
                  <c:v>0.96452679057299995</c:v>
                </c:pt>
                <c:pt idx="615">
                  <c:v>0.901056892394</c:v>
                </c:pt>
                <c:pt idx="616">
                  <c:v>0.901056892394</c:v>
                </c:pt>
                <c:pt idx="617">
                  <c:v>0.901056892394</c:v>
                </c:pt>
                <c:pt idx="618">
                  <c:v>0.90450298594400003</c:v>
                </c:pt>
                <c:pt idx="619">
                  <c:v>0.93114653490699995</c:v>
                </c:pt>
                <c:pt idx="620">
                  <c:v>0.95727653419699998</c:v>
                </c:pt>
                <c:pt idx="621">
                  <c:v>1.0198647154689999</c:v>
                </c:pt>
                <c:pt idx="622">
                  <c:v>1.068822128174</c:v>
                </c:pt>
                <c:pt idx="623">
                  <c:v>1.068822128174</c:v>
                </c:pt>
                <c:pt idx="624">
                  <c:v>1.068822128174</c:v>
                </c:pt>
                <c:pt idx="625">
                  <c:v>0.98389052681</c:v>
                </c:pt>
                <c:pt idx="626">
                  <c:v>0.99370673914399998</c:v>
                </c:pt>
                <c:pt idx="627">
                  <c:v>0.99924460460800002</c:v>
                </c:pt>
                <c:pt idx="628">
                  <c:v>0.99924460460800002</c:v>
                </c:pt>
                <c:pt idx="629">
                  <c:v>0.99924460460800002</c:v>
                </c:pt>
                <c:pt idx="630">
                  <c:v>0.99924460460800002</c:v>
                </c:pt>
                <c:pt idx="631">
                  <c:v>0.99924460460800002</c:v>
                </c:pt>
                <c:pt idx="632">
                  <c:v>0.98010848336</c:v>
                </c:pt>
                <c:pt idx="633">
                  <c:v>0.97900164557400005</c:v>
                </c:pt>
                <c:pt idx="634">
                  <c:v>1.0574796780539999</c:v>
                </c:pt>
                <c:pt idx="635">
                  <c:v>1.004285050012</c:v>
                </c:pt>
                <c:pt idx="636">
                  <c:v>0.94508969543499999</c:v>
                </c:pt>
                <c:pt idx="637">
                  <c:v>0.94508969543499999</c:v>
                </c:pt>
                <c:pt idx="638">
                  <c:v>0.94508969543499999</c:v>
                </c:pt>
                <c:pt idx="639">
                  <c:v>1.0013951870219999</c:v>
                </c:pt>
                <c:pt idx="640">
                  <c:v>1.0564441822999999</c:v>
                </c:pt>
                <c:pt idx="641">
                  <c:v>1.125620765931</c:v>
                </c:pt>
                <c:pt idx="642">
                  <c:v>1.125620765931</c:v>
                </c:pt>
                <c:pt idx="643">
                  <c:v>1.125620765931</c:v>
                </c:pt>
                <c:pt idx="644">
                  <c:v>1.125620765931</c:v>
                </c:pt>
                <c:pt idx="645">
                  <c:v>1.125620765931</c:v>
                </c:pt>
                <c:pt idx="646">
                  <c:v>1.1515683660739999</c:v>
                </c:pt>
                <c:pt idx="647">
                  <c:v>1.095780189042</c:v>
                </c:pt>
                <c:pt idx="648">
                  <c:v>1.0446268211109999</c:v>
                </c:pt>
                <c:pt idx="649">
                  <c:v>1.0446268211109999</c:v>
                </c:pt>
                <c:pt idx="650">
                  <c:v>1.0446268211109999</c:v>
                </c:pt>
                <c:pt idx="651">
                  <c:v>1.0446268211109999</c:v>
                </c:pt>
                <c:pt idx="652">
                  <c:v>1.0446268211109999</c:v>
                </c:pt>
                <c:pt idx="653">
                  <c:v>0.96548712993600005</c:v>
                </c:pt>
                <c:pt idx="654">
                  <c:v>0.93116206906900001</c:v>
                </c:pt>
                <c:pt idx="655">
                  <c:v>0.95512659803199995</c:v>
                </c:pt>
                <c:pt idx="656">
                  <c:v>0.98409241781000001</c:v>
                </c:pt>
                <c:pt idx="657">
                  <c:v>0.96907842584799997</c:v>
                </c:pt>
                <c:pt idx="658">
                  <c:v>0.96907842584799997</c:v>
                </c:pt>
                <c:pt idx="659">
                  <c:v>0.96907842584799997</c:v>
                </c:pt>
                <c:pt idx="660">
                  <c:v>0.95877083512500005</c:v>
                </c:pt>
                <c:pt idx="661">
                  <c:v>0.97106081745600004</c:v>
                </c:pt>
                <c:pt idx="662">
                  <c:v>0.96378743693799995</c:v>
                </c:pt>
                <c:pt idx="663">
                  <c:v>0.95068816983399995</c:v>
                </c:pt>
                <c:pt idx="664">
                  <c:v>0.95074445127200002</c:v>
                </c:pt>
                <c:pt idx="665">
                  <c:v>0.95074445127200002</c:v>
                </c:pt>
                <c:pt idx="666">
                  <c:v>0.95074445127200002</c:v>
                </c:pt>
                <c:pt idx="667">
                  <c:v>0.96864274028499997</c:v>
                </c:pt>
                <c:pt idx="668">
                  <c:v>1.0171060549619999</c:v>
                </c:pt>
                <c:pt idx="669">
                  <c:v>1.059672031042</c:v>
                </c:pt>
                <c:pt idx="670">
                  <c:v>1.0615094256499999</c:v>
                </c:pt>
                <c:pt idx="671">
                  <c:v>1.036368400457</c:v>
                </c:pt>
                <c:pt idx="672">
                  <c:v>1.036368400457</c:v>
                </c:pt>
                <c:pt idx="673">
                  <c:v>1.036368400457</c:v>
                </c:pt>
                <c:pt idx="674">
                  <c:v>1.064579464361</c:v>
                </c:pt>
                <c:pt idx="675">
                  <c:v>1.064943773203</c:v>
                </c:pt>
                <c:pt idx="676">
                  <c:v>1.1258767330799999</c:v>
                </c:pt>
                <c:pt idx="677">
                  <c:v>1.085077709296</c:v>
                </c:pt>
                <c:pt idx="678">
                  <c:v>1.074151420035</c:v>
                </c:pt>
                <c:pt idx="679">
                  <c:v>1.074151420035</c:v>
                </c:pt>
                <c:pt idx="680">
                  <c:v>1.074151420035</c:v>
                </c:pt>
                <c:pt idx="681">
                  <c:v>1.0360378705540001</c:v>
                </c:pt>
                <c:pt idx="682">
                  <c:v>1.0455255770259999</c:v>
                </c:pt>
                <c:pt idx="683">
                  <c:v>1.1105032835090001</c:v>
                </c:pt>
                <c:pt idx="684">
                  <c:v>1.0856711803250001</c:v>
                </c:pt>
                <c:pt idx="685">
                  <c:v>1.0983874767870001</c:v>
                </c:pt>
                <c:pt idx="686">
                  <c:v>1.0983874767870001</c:v>
                </c:pt>
                <c:pt idx="687">
                  <c:v>1.0983874767870001</c:v>
                </c:pt>
                <c:pt idx="688">
                  <c:v>1.192136250243</c:v>
                </c:pt>
                <c:pt idx="689">
                  <c:v>1.1608810384970001</c:v>
                </c:pt>
                <c:pt idx="690">
                  <c:v>1.1328121948500001</c:v>
                </c:pt>
                <c:pt idx="691">
                  <c:v>1.1838488974770001</c:v>
                </c:pt>
                <c:pt idx="692">
                  <c:v>1.2089839282270001</c:v>
                </c:pt>
                <c:pt idx="693">
                  <c:v>1.2089839282270001</c:v>
                </c:pt>
                <c:pt idx="694">
                  <c:v>1.2089839282270001</c:v>
                </c:pt>
                <c:pt idx="695">
                  <c:v>1.1865359238990001</c:v>
                </c:pt>
                <c:pt idx="696">
                  <c:v>1.1664722230910001</c:v>
                </c:pt>
                <c:pt idx="697">
                  <c:v>1.1878776468459999</c:v>
                </c:pt>
                <c:pt idx="698">
                  <c:v>1.1886549610470001</c:v>
                </c:pt>
                <c:pt idx="699">
                  <c:v>1.20385701903</c:v>
                </c:pt>
                <c:pt idx="700">
                  <c:v>1.20385701903</c:v>
                </c:pt>
                <c:pt idx="701">
                  <c:v>1.20385701903</c:v>
                </c:pt>
                <c:pt idx="702">
                  <c:v>1.241049299455</c:v>
                </c:pt>
                <c:pt idx="703">
                  <c:v>1.301157877394</c:v>
                </c:pt>
                <c:pt idx="704">
                  <c:v>1.341806585716</c:v>
                </c:pt>
                <c:pt idx="705">
                  <c:v>1.2619103045990001</c:v>
                </c:pt>
                <c:pt idx="706">
                  <c:v>1.2369587721549999</c:v>
                </c:pt>
                <c:pt idx="707">
                  <c:v>1.2369587721549999</c:v>
                </c:pt>
                <c:pt idx="708">
                  <c:v>1.2369587721549999</c:v>
                </c:pt>
                <c:pt idx="709">
                  <c:v>1.1875288483590001</c:v>
                </c:pt>
                <c:pt idx="710">
                  <c:v>1.1579781185010001</c:v>
                </c:pt>
                <c:pt idx="711">
                  <c:v>1.168958353109</c:v>
                </c:pt>
                <c:pt idx="712">
                  <c:v>1.1423067301280001</c:v>
                </c:pt>
                <c:pt idx="713">
                  <c:v>1.060666915436</c:v>
                </c:pt>
                <c:pt idx="714">
                  <c:v>1.060666915436</c:v>
                </c:pt>
                <c:pt idx="715">
                  <c:v>1.060666915436</c:v>
                </c:pt>
                <c:pt idx="716">
                  <c:v>1.02680804403</c:v>
                </c:pt>
                <c:pt idx="717">
                  <c:v>1.1124821699459999</c:v>
                </c:pt>
                <c:pt idx="718">
                  <c:v>0.95069685635300005</c:v>
                </c:pt>
                <c:pt idx="719">
                  <c:v>0.98981996085599999</c:v>
                </c:pt>
                <c:pt idx="720">
                  <c:v>1.0478364718290001</c:v>
                </c:pt>
                <c:pt idx="721">
                  <c:v>1.0478364718290001</c:v>
                </c:pt>
                <c:pt idx="722">
                  <c:v>1.0478364718290001</c:v>
                </c:pt>
                <c:pt idx="723">
                  <c:v>1.084474444971</c:v>
                </c:pt>
                <c:pt idx="724">
                  <c:v>1.0854314530319999</c:v>
                </c:pt>
                <c:pt idx="725">
                  <c:v>1.095660175496</c:v>
                </c:pt>
                <c:pt idx="726">
                  <c:v>1.185749765358</c:v>
                </c:pt>
                <c:pt idx="727">
                  <c:v>1.1668273943180001</c:v>
                </c:pt>
                <c:pt idx="728">
                  <c:v>1.1668273943180001</c:v>
                </c:pt>
                <c:pt idx="729">
                  <c:v>1.1668273943180001</c:v>
                </c:pt>
                <c:pt idx="730">
                  <c:v>1.2193225366089999</c:v>
                </c:pt>
                <c:pt idx="731">
                  <c:v>1.1238230832939999</c:v>
                </c:pt>
                <c:pt idx="732">
                  <c:v>1.096072263236</c:v>
                </c:pt>
                <c:pt idx="733">
                  <c:v>1.041681522255</c:v>
                </c:pt>
                <c:pt idx="734">
                  <c:v>1.0611263452090001</c:v>
                </c:pt>
                <c:pt idx="735">
                  <c:v>1.0611263452090001</c:v>
                </c:pt>
                <c:pt idx="736">
                  <c:v>1.0611263452090001</c:v>
                </c:pt>
                <c:pt idx="737">
                  <c:v>1.044029727681</c:v>
                </c:pt>
                <c:pt idx="738">
                  <c:v>1.05469534733</c:v>
                </c:pt>
                <c:pt idx="739">
                  <c:v>1.062559438154</c:v>
                </c:pt>
                <c:pt idx="740">
                  <c:v>1.08691950987</c:v>
                </c:pt>
                <c:pt idx="741">
                  <c:v>1.046995647498</c:v>
                </c:pt>
                <c:pt idx="742">
                  <c:v>1.046995647498</c:v>
                </c:pt>
                <c:pt idx="743">
                  <c:v>1.046995647498</c:v>
                </c:pt>
                <c:pt idx="744">
                  <c:v>1.0857178412490001</c:v>
                </c:pt>
                <c:pt idx="745">
                  <c:v>1.0932042745399999</c:v>
                </c:pt>
                <c:pt idx="746">
                  <c:v>1.1307026518729999</c:v>
                </c:pt>
                <c:pt idx="747">
                  <c:v>1.1935130923199999</c:v>
                </c:pt>
                <c:pt idx="748">
                  <c:v>1.2351750338209999</c:v>
                </c:pt>
                <c:pt idx="749">
                  <c:v>1.2351750338209999</c:v>
                </c:pt>
                <c:pt idx="750">
                  <c:v>1.2351750338209999</c:v>
                </c:pt>
                <c:pt idx="751">
                  <c:v>1.2043196778880001</c:v>
                </c:pt>
                <c:pt idx="752">
                  <c:v>1.175786594744</c:v>
                </c:pt>
                <c:pt idx="753">
                  <c:v>1.183926727589</c:v>
                </c:pt>
                <c:pt idx="754">
                  <c:v>1.174847427032</c:v>
                </c:pt>
                <c:pt idx="755">
                  <c:v>1.175045003281</c:v>
                </c:pt>
                <c:pt idx="756">
                  <c:v>1.175045003281</c:v>
                </c:pt>
                <c:pt idx="757">
                  <c:v>1.175045003281</c:v>
                </c:pt>
                <c:pt idx="758">
                  <c:v>1.1864056854680001</c:v>
                </c:pt>
                <c:pt idx="759">
                  <c:v>1.1395031359259999</c:v>
                </c:pt>
                <c:pt idx="760">
                  <c:v>1.1012759208530001</c:v>
                </c:pt>
                <c:pt idx="761">
                  <c:v>1.198688781537</c:v>
                </c:pt>
                <c:pt idx="762">
                  <c:v>1.2267496953349999</c:v>
                </c:pt>
                <c:pt idx="763">
                  <c:v>1.2267496953349999</c:v>
                </c:pt>
                <c:pt idx="764">
                  <c:v>1.2267496953349999</c:v>
                </c:pt>
                <c:pt idx="765">
                  <c:v>1.241059263625</c:v>
                </c:pt>
                <c:pt idx="766">
                  <c:v>1.138779982328</c:v>
                </c:pt>
                <c:pt idx="767">
                  <c:v>1.15327813334</c:v>
                </c:pt>
                <c:pt idx="768">
                  <c:v>1.223078631998</c:v>
                </c:pt>
                <c:pt idx="769">
                  <c:v>1.2327092023349999</c:v>
                </c:pt>
                <c:pt idx="770">
                  <c:v>1.2327092023349999</c:v>
                </c:pt>
                <c:pt idx="771">
                  <c:v>1.2327092023349999</c:v>
                </c:pt>
                <c:pt idx="772">
                  <c:v>1.2309746519810001</c:v>
                </c:pt>
                <c:pt idx="773">
                  <c:v>1.2113662189159999</c:v>
                </c:pt>
                <c:pt idx="774">
                  <c:v>1.2188474744719999</c:v>
                </c:pt>
                <c:pt idx="775">
                  <c:v>1.3622031353720001</c:v>
                </c:pt>
                <c:pt idx="776">
                  <c:v>1.4011593512760001</c:v>
                </c:pt>
                <c:pt idx="777">
                  <c:v>1.4011593512760001</c:v>
                </c:pt>
                <c:pt idx="778">
                  <c:v>1.4011593512760001</c:v>
                </c:pt>
                <c:pt idx="779">
                  <c:v>1.350701758696</c:v>
                </c:pt>
                <c:pt idx="780">
                  <c:v>1.335153000037</c:v>
                </c:pt>
                <c:pt idx="781">
                  <c:v>1.257993747255</c:v>
                </c:pt>
                <c:pt idx="782">
                  <c:v>1.2359571351109999</c:v>
                </c:pt>
                <c:pt idx="783">
                  <c:v>1.2639274781709999</c:v>
                </c:pt>
                <c:pt idx="784">
                  <c:v>1.2639274781709999</c:v>
                </c:pt>
                <c:pt idx="785">
                  <c:v>1.2639274781709999</c:v>
                </c:pt>
                <c:pt idx="786">
                  <c:v>1.2969029776309999</c:v>
                </c:pt>
                <c:pt idx="787">
                  <c:v>1.2494956689009999</c:v>
                </c:pt>
                <c:pt idx="788">
                  <c:v>1.2498449141629999</c:v>
                </c:pt>
                <c:pt idx="789">
                  <c:v>1.2451693555859999</c:v>
                </c:pt>
                <c:pt idx="790">
                  <c:v>1.2451693555859999</c:v>
                </c:pt>
                <c:pt idx="791">
                  <c:v>1.2451693555859999</c:v>
                </c:pt>
                <c:pt idx="792">
                  <c:v>1.2451693555859999</c:v>
                </c:pt>
                <c:pt idx="793">
                  <c:v>1.2663513189469999</c:v>
                </c:pt>
                <c:pt idx="794">
                  <c:v>1.286513634719</c:v>
                </c:pt>
                <c:pt idx="795">
                  <c:v>1.245006172074</c:v>
                </c:pt>
                <c:pt idx="796">
                  <c:v>1.1771648123030001</c:v>
                </c:pt>
                <c:pt idx="797">
                  <c:v>1.2110903527700001</c:v>
                </c:pt>
                <c:pt idx="798">
                  <c:v>1.2110903527700001</c:v>
                </c:pt>
                <c:pt idx="799">
                  <c:v>1.2110903527700001</c:v>
                </c:pt>
                <c:pt idx="800">
                  <c:v>1.2041577695079999</c:v>
                </c:pt>
                <c:pt idx="801">
                  <c:v>1.217511946194</c:v>
                </c:pt>
                <c:pt idx="802">
                  <c:v>1.2187179535770001</c:v>
                </c:pt>
                <c:pt idx="803">
                  <c:v>1.18650367767</c:v>
                </c:pt>
                <c:pt idx="804">
                  <c:v>1.131433417607</c:v>
                </c:pt>
                <c:pt idx="805">
                  <c:v>1.131433417607</c:v>
                </c:pt>
                <c:pt idx="806">
                  <c:v>1.131433417607</c:v>
                </c:pt>
                <c:pt idx="807">
                  <c:v>1.2237949597540001</c:v>
                </c:pt>
                <c:pt idx="808">
                  <c:v>1.30460409845</c:v>
                </c:pt>
                <c:pt idx="809">
                  <c:v>1.349721156565</c:v>
                </c:pt>
                <c:pt idx="810">
                  <c:v>1.354999808421</c:v>
                </c:pt>
                <c:pt idx="811">
                  <c:v>1.3468437918039999</c:v>
                </c:pt>
                <c:pt idx="812">
                  <c:v>1.3468437918039999</c:v>
                </c:pt>
                <c:pt idx="813">
                  <c:v>1.3468437918039999</c:v>
                </c:pt>
                <c:pt idx="814">
                  <c:v>1.3084059831720001</c:v>
                </c:pt>
                <c:pt idx="815">
                  <c:v>1.263979607507</c:v>
                </c:pt>
                <c:pt idx="816">
                  <c:v>1.2664987511620001</c:v>
                </c:pt>
                <c:pt idx="817">
                  <c:v>1.247947486837</c:v>
                </c:pt>
                <c:pt idx="818">
                  <c:v>1.282959875952</c:v>
                </c:pt>
                <c:pt idx="819">
                  <c:v>1.282959875952</c:v>
                </c:pt>
                <c:pt idx="820">
                  <c:v>1.282959875952</c:v>
                </c:pt>
                <c:pt idx="821">
                  <c:v>1.300978852529</c:v>
                </c:pt>
                <c:pt idx="822">
                  <c:v>1.292992562017</c:v>
                </c:pt>
                <c:pt idx="823">
                  <c:v>1.333662354581</c:v>
                </c:pt>
                <c:pt idx="824">
                  <c:v>1.2943787977379999</c:v>
                </c:pt>
                <c:pt idx="825">
                  <c:v>1.2943787977379999</c:v>
                </c:pt>
                <c:pt idx="826">
                  <c:v>1.2943787977379999</c:v>
                </c:pt>
                <c:pt idx="827">
                  <c:v>1.2943787977379999</c:v>
                </c:pt>
                <c:pt idx="828">
                  <c:v>1.3010176088500001</c:v>
                </c:pt>
                <c:pt idx="829">
                  <c:v>1.394049765009</c:v>
                </c:pt>
                <c:pt idx="830">
                  <c:v>1.428523284423</c:v>
                </c:pt>
                <c:pt idx="831">
                  <c:v>1.4135661348990001</c:v>
                </c:pt>
                <c:pt idx="832">
                  <c:v>1.4577818901070001</c:v>
                </c:pt>
                <c:pt idx="833">
                  <c:v>1.4577818901070001</c:v>
                </c:pt>
                <c:pt idx="834">
                  <c:v>1.4577818901070001</c:v>
                </c:pt>
                <c:pt idx="835">
                  <c:v>1.4499306961030001</c:v>
                </c:pt>
                <c:pt idx="836">
                  <c:v>1.373605397015</c:v>
                </c:pt>
                <c:pt idx="837">
                  <c:v>1.430434996449</c:v>
                </c:pt>
                <c:pt idx="838">
                  <c:v>1.430434996449</c:v>
                </c:pt>
                <c:pt idx="839">
                  <c:v>1.430434996449</c:v>
                </c:pt>
                <c:pt idx="840">
                  <c:v>1.430434996449</c:v>
                </c:pt>
                <c:pt idx="841">
                  <c:v>1.430434996449</c:v>
                </c:pt>
                <c:pt idx="842">
                  <c:v>1.4747985620240001</c:v>
                </c:pt>
                <c:pt idx="843">
                  <c:v>1.4062232519360001</c:v>
                </c:pt>
                <c:pt idx="844">
                  <c:v>1.390879487646</c:v>
                </c:pt>
                <c:pt idx="845">
                  <c:v>1.3776113211559999</c:v>
                </c:pt>
                <c:pt idx="846">
                  <c:v>1.326745913383</c:v>
                </c:pt>
                <c:pt idx="847">
                  <c:v>1.326745913383</c:v>
                </c:pt>
                <c:pt idx="848">
                  <c:v>1.326745913383</c:v>
                </c:pt>
                <c:pt idx="849">
                  <c:v>1.369577168842</c:v>
                </c:pt>
                <c:pt idx="850">
                  <c:v>1.3132219494849999</c:v>
                </c:pt>
                <c:pt idx="851">
                  <c:v>1.331343561493</c:v>
                </c:pt>
                <c:pt idx="852">
                  <c:v>1.346249886938</c:v>
                </c:pt>
                <c:pt idx="853">
                  <c:v>1.335127369416</c:v>
                </c:pt>
                <c:pt idx="854">
                  <c:v>1.335127369416</c:v>
                </c:pt>
                <c:pt idx="855">
                  <c:v>1.335127369416</c:v>
                </c:pt>
                <c:pt idx="856">
                  <c:v>1.3534127614810001</c:v>
                </c:pt>
                <c:pt idx="857">
                  <c:v>1.4311980075370001</c:v>
                </c:pt>
                <c:pt idx="858">
                  <c:v>1.4047950658070001</c:v>
                </c:pt>
                <c:pt idx="859">
                  <c:v>1.4371467211190001</c:v>
                </c:pt>
                <c:pt idx="860">
                  <c:v>1.383848394243</c:v>
                </c:pt>
                <c:pt idx="861">
                  <c:v>1.383848394243</c:v>
                </c:pt>
                <c:pt idx="862">
                  <c:v>1.383848394243</c:v>
                </c:pt>
                <c:pt idx="863">
                  <c:v>1.3966200752410001</c:v>
                </c:pt>
                <c:pt idx="864">
                  <c:v>1.46236803578</c:v>
                </c:pt>
                <c:pt idx="865">
                  <c:v>1.4887746666049999</c:v>
                </c:pt>
                <c:pt idx="866">
                  <c:v>1.5403198563580001</c:v>
                </c:pt>
                <c:pt idx="867">
                  <c:v>1.52216110605</c:v>
                </c:pt>
                <c:pt idx="868">
                  <c:v>1.52216110605</c:v>
                </c:pt>
                <c:pt idx="869">
                  <c:v>1.52216110605</c:v>
                </c:pt>
                <c:pt idx="870">
                  <c:v>1.52216110605</c:v>
                </c:pt>
                <c:pt idx="871">
                  <c:v>1.5093928497769999</c:v>
                </c:pt>
                <c:pt idx="872">
                  <c:v>1.509020334033</c:v>
                </c:pt>
                <c:pt idx="873">
                  <c:v>1.4507163957489999</c:v>
                </c:pt>
                <c:pt idx="874">
                  <c:v>1.4833795594120001</c:v>
                </c:pt>
                <c:pt idx="875">
                  <c:v>1.4833795594120001</c:v>
                </c:pt>
                <c:pt idx="876">
                  <c:v>1.4833795594120001</c:v>
                </c:pt>
                <c:pt idx="877">
                  <c:v>1.4350257097129999</c:v>
                </c:pt>
                <c:pt idx="878">
                  <c:v>1.3840601975089999</c:v>
                </c:pt>
                <c:pt idx="879">
                  <c:v>1.3112938206060001</c:v>
                </c:pt>
                <c:pt idx="880">
                  <c:v>1.304849854537</c:v>
                </c:pt>
                <c:pt idx="881">
                  <c:v>1.3397747284349999</c:v>
                </c:pt>
                <c:pt idx="882">
                  <c:v>1.3397747284349999</c:v>
                </c:pt>
                <c:pt idx="883">
                  <c:v>1.3397747284349999</c:v>
                </c:pt>
                <c:pt idx="884">
                  <c:v>1.3579068805779999</c:v>
                </c:pt>
                <c:pt idx="885">
                  <c:v>1.3730604844150001</c:v>
                </c:pt>
                <c:pt idx="886">
                  <c:v>1.4171070714889999</c:v>
                </c:pt>
                <c:pt idx="887">
                  <c:v>1.374723163396</c:v>
                </c:pt>
                <c:pt idx="888">
                  <c:v>1.373926509236</c:v>
                </c:pt>
                <c:pt idx="889">
                  <c:v>1.373926509236</c:v>
                </c:pt>
                <c:pt idx="890">
                  <c:v>1.373926509236</c:v>
                </c:pt>
                <c:pt idx="891">
                  <c:v>1.3755994505810001</c:v>
                </c:pt>
                <c:pt idx="892">
                  <c:v>1.4490218441589999</c:v>
                </c:pt>
                <c:pt idx="893">
                  <c:v>1.445325519301</c:v>
                </c:pt>
                <c:pt idx="894">
                  <c:v>1.4464022448610001</c:v>
                </c:pt>
                <c:pt idx="895">
                  <c:v>1.4879392725439999</c:v>
                </c:pt>
                <c:pt idx="896">
                  <c:v>1.4879392725439999</c:v>
                </c:pt>
                <c:pt idx="897">
                  <c:v>1.4879392725439999</c:v>
                </c:pt>
                <c:pt idx="898">
                  <c:v>1.4843513591199999</c:v>
                </c:pt>
                <c:pt idx="899">
                  <c:v>1.563068227197</c:v>
                </c:pt>
                <c:pt idx="900">
                  <c:v>1.767770598824</c:v>
                </c:pt>
                <c:pt idx="901">
                  <c:v>1.6572763301119999</c:v>
                </c:pt>
                <c:pt idx="902">
                  <c:v>1.6313895581710001</c:v>
                </c:pt>
                <c:pt idx="903">
                  <c:v>1.6313895581710001</c:v>
                </c:pt>
                <c:pt idx="904">
                  <c:v>1.6313895581710001</c:v>
                </c:pt>
                <c:pt idx="905">
                  <c:v>1.6667685865919999</c:v>
                </c:pt>
                <c:pt idx="906">
                  <c:v>1.628182614083</c:v>
                </c:pt>
                <c:pt idx="907">
                  <c:v>1.500599009061</c:v>
                </c:pt>
                <c:pt idx="908">
                  <c:v>1.4671582566600001</c:v>
                </c:pt>
                <c:pt idx="909">
                  <c:v>1.455650287548</c:v>
                </c:pt>
                <c:pt idx="910">
                  <c:v>1.455650287548</c:v>
                </c:pt>
                <c:pt idx="911">
                  <c:v>1.455650287548</c:v>
                </c:pt>
                <c:pt idx="912">
                  <c:v>1.4435965978509999</c:v>
                </c:pt>
                <c:pt idx="913">
                  <c:v>1.5418990419330001</c:v>
                </c:pt>
                <c:pt idx="914">
                  <c:v>1.5507893533420001</c:v>
                </c:pt>
                <c:pt idx="915">
                  <c:v>1.5275157875959999</c:v>
                </c:pt>
                <c:pt idx="916">
                  <c:v>1.436475425085</c:v>
                </c:pt>
                <c:pt idx="917">
                  <c:v>1.436475425085</c:v>
                </c:pt>
                <c:pt idx="918">
                  <c:v>1.436475425085</c:v>
                </c:pt>
                <c:pt idx="919">
                  <c:v>1.4555733873529999</c:v>
                </c:pt>
                <c:pt idx="920">
                  <c:v>1.396885598638</c:v>
                </c:pt>
                <c:pt idx="921">
                  <c:v>1.3750598815049999</c:v>
                </c:pt>
                <c:pt idx="922">
                  <c:v>1.414377016874</c:v>
                </c:pt>
                <c:pt idx="923">
                  <c:v>1.449210975912</c:v>
                </c:pt>
                <c:pt idx="924">
                  <c:v>1.449210975912</c:v>
                </c:pt>
                <c:pt idx="925">
                  <c:v>1.449210975912</c:v>
                </c:pt>
                <c:pt idx="926">
                  <c:v>1.464767752058</c:v>
                </c:pt>
                <c:pt idx="927">
                  <c:v>1.5540583449909999</c:v>
                </c:pt>
                <c:pt idx="928">
                  <c:v>1.5555518015600001</c:v>
                </c:pt>
                <c:pt idx="929">
                  <c:v>1.557778785412</c:v>
                </c:pt>
                <c:pt idx="930">
                  <c:v>1.599761029253</c:v>
                </c:pt>
                <c:pt idx="931">
                  <c:v>1.599761029253</c:v>
                </c:pt>
                <c:pt idx="932">
                  <c:v>1.599761029253</c:v>
                </c:pt>
                <c:pt idx="933">
                  <c:v>1.599761029253</c:v>
                </c:pt>
                <c:pt idx="934">
                  <c:v>1.562364794574</c:v>
                </c:pt>
                <c:pt idx="935">
                  <c:v>1.593139064377</c:v>
                </c:pt>
                <c:pt idx="936">
                  <c:v>1.6447302726440001</c:v>
                </c:pt>
                <c:pt idx="937">
                  <c:v>1.635638060444</c:v>
                </c:pt>
                <c:pt idx="938">
                  <c:v>1.635638060444</c:v>
                </c:pt>
                <c:pt idx="939">
                  <c:v>1.635638060444</c:v>
                </c:pt>
                <c:pt idx="940">
                  <c:v>1.5610875350540001</c:v>
                </c:pt>
                <c:pt idx="941">
                  <c:v>1.566900420921</c:v>
                </c:pt>
                <c:pt idx="942">
                  <c:v>1.574460339474</c:v>
                </c:pt>
                <c:pt idx="943">
                  <c:v>1.5828179516450001</c:v>
                </c:pt>
                <c:pt idx="944">
                  <c:v>1.5900577749510001</c:v>
                </c:pt>
                <c:pt idx="945">
                  <c:v>1.5900577749510001</c:v>
                </c:pt>
                <c:pt idx="946">
                  <c:v>1.5900577749510001</c:v>
                </c:pt>
                <c:pt idx="947">
                  <c:v>1.570501117711</c:v>
                </c:pt>
                <c:pt idx="948">
                  <c:v>1.6043411983960001</c:v>
                </c:pt>
                <c:pt idx="949">
                  <c:v>1.5684033797100001</c:v>
                </c:pt>
                <c:pt idx="950">
                  <c:v>1.5404755181850001</c:v>
                </c:pt>
                <c:pt idx="951">
                  <c:v>1.545113252355</c:v>
                </c:pt>
                <c:pt idx="952">
                  <c:v>1.545113252355</c:v>
                </c:pt>
                <c:pt idx="953">
                  <c:v>1.545113252355</c:v>
                </c:pt>
                <c:pt idx="954">
                  <c:v>1.5372197342130001</c:v>
                </c:pt>
                <c:pt idx="955">
                  <c:v>1.6384643287080001</c:v>
                </c:pt>
                <c:pt idx="956">
                  <c:v>1.683994652232</c:v>
                </c:pt>
                <c:pt idx="957">
                  <c:v>1.6887727188299999</c:v>
                </c:pt>
                <c:pt idx="958">
                  <c:v>1.708776898749</c:v>
                </c:pt>
                <c:pt idx="959">
                  <c:v>1.708776898749</c:v>
                </c:pt>
                <c:pt idx="960">
                  <c:v>1.708776898749</c:v>
                </c:pt>
                <c:pt idx="961">
                  <c:v>1.664386913605</c:v>
                </c:pt>
                <c:pt idx="962">
                  <c:v>1.715669125574</c:v>
                </c:pt>
                <c:pt idx="963">
                  <c:v>1.687848497606</c:v>
                </c:pt>
                <c:pt idx="964">
                  <c:v>1.6299672013519999</c:v>
                </c:pt>
                <c:pt idx="965">
                  <c:v>1.643564050218</c:v>
                </c:pt>
                <c:pt idx="966">
                  <c:v>1.643564050218</c:v>
                </c:pt>
                <c:pt idx="967">
                  <c:v>1.643564050218</c:v>
                </c:pt>
                <c:pt idx="968">
                  <c:v>1.6261529153459999</c:v>
                </c:pt>
                <c:pt idx="969">
                  <c:v>1.6865195877329999</c:v>
                </c:pt>
                <c:pt idx="970">
                  <c:v>1.6378258443810001</c:v>
                </c:pt>
                <c:pt idx="971">
                  <c:v>1.6214289120359999</c:v>
                </c:pt>
                <c:pt idx="972">
                  <c:v>1.6667125876069999</c:v>
                </c:pt>
                <c:pt idx="973">
                  <c:v>1.6667125876069999</c:v>
                </c:pt>
                <c:pt idx="974">
                  <c:v>1.6667125876069999</c:v>
                </c:pt>
                <c:pt idx="975">
                  <c:v>1.7052108694979999</c:v>
                </c:pt>
                <c:pt idx="976">
                  <c:v>1.6711997929969999</c:v>
                </c:pt>
                <c:pt idx="977">
                  <c:v>1.704096316357</c:v>
                </c:pt>
                <c:pt idx="978">
                  <c:v>1.637323759572</c:v>
                </c:pt>
                <c:pt idx="979">
                  <c:v>1.561618569</c:v>
                </c:pt>
                <c:pt idx="980">
                  <c:v>1.561618569</c:v>
                </c:pt>
                <c:pt idx="981">
                  <c:v>1.561618569</c:v>
                </c:pt>
                <c:pt idx="982">
                  <c:v>1.561618569</c:v>
                </c:pt>
                <c:pt idx="983">
                  <c:v>1.561618569</c:v>
                </c:pt>
                <c:pt idx="984">
                  <c:v>1.561618569</c:v>
                </c:pt>
                <c:pt idx="985">
                  <c:v>1.601292627526</c:v>
                </c:pt>
                <c:pt idx="986">
                  <c:v>1.6217934403409999</c:v>
                </c:pt>
                <c:pt idx="987">
                  <c:v>1.6217934403409999</c:v>
                </c:pt>
                <c:pt idx="988">
                  <c:v>1.6217934403409999</c:v>
                </c:pt>
                <c:pt idx="989">
                  <c:v>1.5342567350859999</c:v>
                </c:pt>
                <c:pt idx="990">
                  <c:v>1.5217215296169999</c:v>
                </c:pt>
                <c:pt idx="991">
                  <c:v>1.5217215296169999</c:v>
                </c:pt>
                <c:pt idx="992">
                  <c:v>1.5217215296169999</c:v>
                </c:pt>
                <c:pt idx="993">
                  <c:v>1.547985949354</c:v>
                </c:pt>
                <c:pt idx="994">
                  <c:v>1.547985949354</c:v>
                </c:pt>
                <c:pt idx="995">
                  <c:v>1.547985949354</c:v>
                </c:pt>
                <c:pt idx="996">
                  <c:v>1.547985949354</c:v>
                </c:pt>
                <c:pt idx="997">
                  <c:v>1.547985949354</c:v>
                </c:pt>
                <c:pt idx="998">
                  <c:v>1.6381254352350001</c:v>
                </c:pt>
                <c:pt idx="999">
                  <c:v>1.627194978748</c:v>
                </c:pt>
                <c:pt idx="1000">
                  <c:v>1.645206034044</c:v>
                </c:pt>
                <c:pt idx="1001">
                  <c:v>1.645206034044</c:v>
                </c:pt>
                <c:pt idx="1002">
                  <c:v>1.645206034044</c:v>
                </c:pt>
                <c:pt idx="1003">
                  <c:v>1.645206034044</c:v>
                </c:pt>
                <c:pt idx="1004">
                  <c:v>1.645206034044</c:v>
                </c:pt>
                <c:pt idx="1005">
                  <c:v>1.661671035658</c:v>
                </c:pt>
                <c:pt idx="1006">
                  <c:v>1.681384205704</c:v>
                </c:pt>
                <c:pt idx="1007">
                  <c:v>1.6779208817519999</c:v>
                </c:pt>
                <c:pt idx="1008">
                  <c:v>1.6779208817519999</c:v>
                </c:pt>
                <c:pt idx="1009">
                  <c:v>1.6779208817519999</c:v>
                </c:pt>
                <c:pt idx="1010">
                  <c:v>1.6691315135560001</c:v>
                </c:pt>
                <c:pt idx="1011">
                  <c:v>1.6568405743629999</c:v>
                </c:pt>
                <c:pt idx="1012">
                  <c:v>1.657917400309</c:v>
                </c:pt>
                <c:pt idx="1013">
                  <c:v>1.6615477948790001</c:v>
                </c:pt>
                <c:pt idx="1014">
                  <c:v>1.668154652588</c:v>
                </c:pt>
                <c:pt idx="1015">
                  <c:v>1.668154652588</c:v>
                </c:pt>
                <c:pt idx="1016">
                  <c:v>1.668154652588</c:v>
                </c:pt>
                <c:pt idx="1017">
                  <c:v>1.653735656806</c:v>
                </c:pt>
                <c:pt idx="1018">
                  <c:v>1.6259366480769999</c:v>
                </c:pt>
                <c:pt idx="1019">
                  <c:v>1.704018353653</c:v>
                </c:pt>
                <c:pt idx="1020">
                  <c:v>1.6928070872809999</c:v>
                </c:pt>
                <c:pt idx="1021">
                  <c:v>1.691739029606</c:v>
                </c:pt>
                <c:pt idx="1022">
                  <c:v>1.691739029606</c:v>
                </c:pt>
                <c:pt idx="1023">
                  <c:v>1.691739029606</c:v>
                </c:pt>
                <c:pt idx="1024">
                  <c:v>1.6694427719060001</c:v>
                </c:pt>
                <c:pt idx="1025">
                  <c:v>1.674847621921</c:v>
                </c:pt>
                <c:pt idx="1026">
                  <c:v>1.6637372655510001</c:v>
                </c:pt>
                <c:pt idx="1027">
                  <c:v>1.6419272452989999</c:v>
                </c:pt>
                <c:pt idx="1028">
                  <c:v>1.670927694812</c:v>
                </c:pt>
                <c:pt idx="1029">
                  <c:v>1.670927694812</c:v>
                </c:pt>
                <c:pt idx="1030">
                  <c:v>1.670927694812</c:v>
                </c:pt>
                <c:pt idx="1031">
                  <c:v>1.6499095353690001</c:v>
                </c:pt>
                <c:pt idx="1032">
                  <c:v>1.6502659828990001</c:v>
                </c:pt>
                <c:pt idx="1033">
                  <c:v>1.6502659828990001</c:v>
                </c:pt>
                <c:pt idx="1034">
                  <c:v>1.6704373721750001</c:v>
                </c:pt>
                <c:pt idx="1035">
                  <c:v>1.636796290907</c:v>
                </c:pt>
                <c:pt idx="1036">
                  <c:v>1.636796290907</c:v>
                </c:pt>
                <c:pt idx="1037">
                  <c:v>1.636796290907</c:v>
                </c:pt>
                <c:pt idx="1038">
                  <c:v>1.6647997536729999</c:v>
                </c:pt>
                <c:pt idx="1039">
                  <c:v>1.6587493826669999</c:v>
                </c:pt>
                <c:pt idx="1040">
                  <c:v>1.638009412555</c:v>
                </c:pt>
                <c:pt idx="1041">
                  <c:v>1.656870833955</c:v>
                </c:pt>
                <c:pt idx="1042">
                  <c:v>1.6092823100760001</c:v>
                </c:pt>
                <c:pt idx="1043">
                  <c:v>1.6092823100760001</c:v>
                </c:pt>
                <c:pt idx="1044">
                  <c:v>1.6092823100760001</c:v>
                </c:pt>
                <c:pt idx="1045">
                  <c:v>1.5033103995570001</c:v>
                </c:pt>
                <c:pt idx="1046">
                  <c:v>1.552337787336</c:v>
                </c:pt>
                <c:pt idx="1047">
                  <c:v>1.611212025865</c:v>
                </c:pt>
                <c:pt idx="1048">
                  <c:v>1.5569859084519999</c:v>
                </c:pt>
                <c:pt idx="1049">
                  <c:v>1.5777434478079999</c:v>
                </c:pt>
                <c:pt idx="1050">
                  <c:v>1.5777434478079999</c:v>
                </c:pt>
                <c:pt idx="1051">
                  <c:v>1.5777434478079999</c:v>
                </c:pt>
                <c:pt idx="1052">
                  <c:v>1.502269513716</c:v>
                </c:pt>
                <c:pt idx="1053">
                  <c:v>1.451215175582</c:v>
                </c:pt>
                <c:pt idx="1054">
                  <c:v>1.458295081743</c:v>
                </c:pt>
                <c:pt idx="1055">
                  <c:v>1.4934832906840001</c:v>
                </c:pt>
                <c:pt idx="1056">
                  <c:v>1.4396741645110001</c:v>
                </c:pt>
                <c:pt idx="1057">
                  <c:v>1.4396741645110001</c:v>
                </c:pt>
                <c:pt idx="1058">
                  <c:v>1.4396741645110001</c:v>
                </c:pt>
                <c:pt idx="1059">
                  <c:v>1.4046221015980001</c:v>
                </c:pt>
                <c:pt idx="1060">
                  <c:v>1.4910189786670001</c:v>
                </c:pt>
                <c:pt idx="1061">
                  <c:v>1.4818457311019999</c:v>
                </c:pt>
                <c:pt idx="1062">
                  <c:v>1.4736748657600001</c:v>
                </c:pt>
                <c:pt idx="1063">
                  <c:v>1.4407126473980001</c:v>
                </c:pt>
                <c:pt idx="1064">
                  <c:v>1.4407126473980001</c:v>
                </c:pt>
                <c:pt idx="1065">
                  <c:v>1.4407126473980001</c:v>
                </c:pt>
                <c:pt idx="1066">
                  <c:v>1.3960245662790001</c:v>
                </c:pt>
                <c:pt idx="1067">
                  <c:v>1.448661503082</c:v>
                </c:pt>
                <c:pt idx="1068">
                  <c:v>1.517005175869</c:v>
                </c:pt>
                <c:pt idx="1069">
                  <c:v>1.5261972770059999</c:v>
                </c:pt>
                <c:pt idx="1070">
                  <c:v>1.58531754075</c:v>
                </c:pt>
                <c:pt idx="1071">
                  <c:v>1.58531754075</c:v>
                </c:pt>
                <c:pt idx="1072">
                  <c:v>1.58531754075</c:v>
                </c:pt>
                <c:pt idx="1073">
                  <c:v>1.5591717813370001</c:v>
                </c:pt>
                <c:pt idx="1074">
                  <c:v>1.5142723062750001</c:v>
                </c:pt>
                <c:pt idx="1075">
                  <c:v>1.5341839313379999</c:v>
                </c:pt>
                <c:pt idx="1076">
                  <c:v>1.64171397752</c:v>
                </c:pt>
                <c:pt idx="1077">
                  <c:v>1.6670018635920001</c:v>
                </c:pt>
                <c:pt idx="1078">
                  <c:v>1.6670018635920001</c:v>
                </c:pt>
                <c:pt idx="1079">
                  <c:v>1.6670018635920001</c:v>
                </c:pt>
                <c:pt idx="1080">
                  <c:v>1.7050975549030001</c:v>
                </c:pt>
                <c:pt idx="1081">
                  <c:v>1.6362816733450001</c:v>
                </c:pt>
                <c:pt idx="1082">
                  <c:v>1.575159882189</c:v>
                </c:pt>
                <c:pt idx="1083">
                  <c:v>1.540247839706</c:v>
                </c:pt>
                <c:pt idx="1084">
                  <c:v>1.518588095056</c:v>
                </c:pt>
                <c:pt idx="1085">
                  <c:v>1.518588095056</c:v>
                </c:pt>
                <c:pt idx="1086">
                  <c:v>1.518588095056</c:v>
                </c:pt>
                <c:pt idx="1087">
                  <c:v>1.5139517265910001</c:v>
                </c:pt>
                <c:pt idx="1088">
                  <c:v>1.5229441777349999</c:v>
                </c:pt>
                <c:pt idx="1089">
                  <c:v>1.5312318858939999</c:v>
                </c:pt>
                <c:pt idx="1090">
                  <c:v>1.465351105621</c:v>
                </c:pt>
                <c:pt idx="1091">
                  <c:v>1.46678640635</c:v>
                </c:pt>
                <c:pt idx="1092">
                  <c:v>1.46678640635</c:v>
                </c:pt>
                <c:pt idx="1093">
                  <c:v>1.46678640635</c:v>
                </c:pt>
                <c:pt idx="1094">
                  <c:v>1.4310871623949999</c:v>
                </c:pt>
                <c:pt idx="1095">
                  <c:v>1.523279529174</c:v>
                </c:pt>
                <c:pt idx="1096">
                  <c:v>1.477617311413</c:v>
                </c:pt>
                <c:pt idx="1097">
                  <c:v>1.552772011796</c:v>
                </c:pt>
                <c:pt idx="1098">
                  <c:v>1.5043838522149999</c:v>
                </c:pt>
                <c:pt idx="1099">
                  <c:v>1.5043838522149999</c:v>
                </c:pt>
                <c:pt idx="1100">
                  <c:v>1.5043838522149999</c:v>
                </c:pt>
                <c:pt idx="1101">
                  <c:v>1.5355700216229999</c:v>
                </c:pt>
                <c:pt idx="1102">
                  <c:v>1.534890027913</c:v>
                </c:pt>
                <c:pt idx="1103">
                  <c:v>1.5936217196710001</c:v>
                </c:pt>
                <c:pt idx="1104">
                  <c:v>1.550305203967</c:v>
                </c:pt>
                <c:pt idx="1105">
                  <c:v>1.5319384986969999</c:v>
                </c:pt>
                <c:pt idx="1106">
                  <c:v>1.5319384986969999</c:v>
                </c:pt>
                <c:pt idx="1107">
                  <c:v>1.5319384986969999</c:v>
                </c:pt>
                <c:pt idx="1108">
                  <c:v>1.5784151393350001</c:v>
                </c:pt>
                <c:pt idx="1109">
                  <c:v>1.667095884629</c:v>
                </c:pt>
                <c:pt idx="1110">
                  <c:v>1.6900535000620001</c:v>
                </c:pt>
                <c:pt idx="1111">
                  <c:v>1.6431884330540001</c:v>
                </c:pt>
                <c:pt idx="1112">
                  <c:v>1.6371601989360001</c:v>
                </c:pt>
                <c:pt idx="1113">
                  <c:v>1.6371601989360001</c:v>
                </c:pt>
                <c:pt idx="1114">
                  <c:v>1.6371601989360001</c:v>
                </c:pt>
                <c:pt idx="1115">
                  <c:v>1.6018747886769999</c:v>
                </c:pt>
                <c:pt idx="1116">
                  <c:v>1.579516751021</c:v>
                </c:pt>
                <c:pt idx="1117">
                  <c:v>1.583653271525</c:v>
                </c:pt>
                <c:pt idx="1118">
                  <c:v>1.5909428087299999</c:v>
                </c:pt>
                <c:pt idx="1119">
                  <c:v>1.562038136378</c:v>
                </c:pt>
                <c:pt idx="1120">
                  <c:v>1.562038136378</c:v>
                </c:pt>
                <c:pt idx="1121">
                  <c:v>1.562038136378</c:v>
                </c:pt>
                <c:pt idx="1122">
                  <c:v>1.5946381863629999</c:v>
                </c:pt>
                <c:pt idx="1123">
                  <c:v>1.6316948625100001</c:v>
                </c:pt>
                <c:pt idx="1124">
                  <c:v>1.6140288610660001</c:v>
                </c:pt>
                <c:pt idx="1125">
                  <c:v>1.4996828182690001</c:v>
                </c:pt>
                <c:pt idx="1126">
                  <c:v>1.5256818124330001</c:v>
                </c:pt>
                <c:pt idx="1127">
                  <c:v>1.5256818124330001</c:v>
                </c:pt>
                <c:pt idx="1128">
                  <c:v>1.5256818124330001</c:v>
                </c:pt>
                <c:pt idx="1129">
                  <c:v>1.607283446244</c:v>
                </c:pt>
                <c:pt idx="1130">
                  <c:v>1.6171385225779999</c:v>
                </c:pt>
                <c:pt idx="1131">
                  <c:v>1.581129433201</c:v>
                </c:pt>
                <c:pt idx="1132">
                  <c:v>1.5828263646039999</c:v>
                </c:pt>
                <c:pt idx="1133">
                  <c:v>1.623687391577</c:v>
                </c:pt>
                <c:pt idx="1134">
                  <c:v>1.623687391577</c:v>
                </c:pt>
                <c:pt idx="1135">
                  <c:v>1.623687391577</c:v>
                </c:pt>
                <c:pt idx="1136">
                  <c:v>1.6019050793339999</c:v>
                </c:pt>
                <c:pt idx="1137">
                  <c:v>1.6513705685810001</c:v>
                </c:pt>
                <c:pt idx="1138">
                  <c:v>1.6501115482090001</c:v>
                </c:pt>
                <c:pt idx="1139">
                  <c:v>1.626155955612</c:v>
                </c:pt>
                <c:pt idx="1140">
                  <c:v>1.6301195051399999</c:v>
                </c:pt>
                <c:pt idx="1141">
                  <c:v>1.6301195051399999</c:v>
                </c:pt>
                <c:pt idx="1142">
                  <c:v>1.6301195051399999</c:v>
                </c:pt>
                <c:pt idx="1143">
                  <c:v>1.7374066684209999</c:v>
                </c:pt>
                <c:pt idx="1144">
                  <c:v>1.7194211149459999</c:v>
                </c:pt>
                <c:pt idx="1145">
                  <c:v>1.7145923511259999</c:v>
                </c:pt>
                <c:pt idx="1146">
                  <c:v>1.699358885696</c:v>
                </c:pt>
                <c:pt idx="1147">
                  <c:v>1.6992019897670001</c:v>
                </c:pt>
                <c:pt idx="1148">
                  <c:v>1.6992019897670001</c:v>
                </c:pt>
                <c:pt idx="1149">
                  <c:v>1.6992019897670001</c:v>
                </c:pt>
                <c:pt idx="1150">
                  <c:v>1.6339101371289999</c:v>
                </c:pt>
                <c:pt idx="1151">
                  <c:v>1.5491384627339999</c:v>
                </c:pt>
                <c:pt idx="1152">
                  <c:v>1.5598911600009999</c:v>
                </c:pt>
                <c:pt idx="1153">
                  <c:v>1.587375866526</c:v>
                </c:pt>
                <c:pt idx="1154">
                  <c:v>1.6101950997679999</c:v>
                </c:pt>
                <c:pt idx="1155">
                  <c:v>1.6101950997679999</c:v>
                </c:pt>
                <c:pt idx="1156">
                  <c:v>1.6101950997679999</c:v>
                </c:pt>
                <c:pt idx="1157">
                  <c:v>1.5687064732230001</c:v>
                </c:pt>
                <c:pt idx="1158">
                  <c:v>1.634732404298</c:v>
                </c:pt>
                <c:pt idx="1159">
                  <c:v>1.6017342155950001</c:v>
                </c:pt>
                <c:pt idx="1160">
                  <c:v>1.6271450197520001</c:v>
                </c:pt>
                <c:pt idx="1161">
                  <c:v>1.626782297126</c:v>
                </c:pt>
                <c:pt idx="1162">
                  <c:v>1.626782297126</c:v>
                </c:pt>
                <c:pt idx="1163">
                  <c:v>1.626782297126</c:v>
                </c:pt>
                <c:pt idx="1164">
                  <c:v>1.6670016168449999</c:v>
                </c:pt>
                <c:pt idx="1165">
                  <c:v>1.674314510334</c:v>
                </c:pt>
                <c:pt idx="1166">
                  <c:v>1.638404984278</c:v>
                </c:pt>
                <c:pt idx="1167">
                  <c:v>1.6423449623719999</c:v>
                </c:pt>
                <c:pt idx="1168">
                  <c:v>1.616820779322</c:v>
                </c:pt>
                <c:pt idx="1169">
                  <c:v>1.616820779322</c:v>
                </c:pt>
                <c:pt idx="1170">
                  <c:v>1.616820779322</c:v>
                </c:pt>
                <c:pt idx="1171">
                  <c:v>1.6775719705229999</c:v>
                </c:pt>
                <c:pt idx="1172">
                  <c:v>1.675496196821</c:v>
                </c:pt>
                <c:pt idx="1173">
                  <c:v>1.6626034893620001</c:v>
                </c:pt>
                <c:pt idx="1174">
                  <c:v>1.647180409213</c:v>
                </c:pt>
                <c:pt idx="1175">
                  <c:v>1.647180409213</c:v>
                </c:pt>
                <c:pt idx="1176">
                  <c:v>1.647180409213</c:v>
                </c:pt>
                <c:pt idx="1177">
                  <c:v>1.647180409213</c:v>
                </c:pt>
                <c:pt idx="1178">
                  <c:v>1.7201914836400001</c:v>
                </c:pt>
                <c:pt idx="1179">
                  <c:v>1.687434875044</c:v>
                </c:pt>
                <c:pt idx="1180">
                  <c:v>1.6680026305810001</c:v>
                </c:pt>
                <c:pt idx="1181">
                  <c:v>1.53345417374</c:v>
                </c:pt>
                <c:pt idx="1182">
                  <c:v>1.508966267962</c:v>
                </c:pt>
                <c:pt idx="1183">
                  <c:v>1.508966267962</c:v>
                </c:pt>
                <c:pt idx="1184">
                  <c:v>1.508966267962</c:v>
                </c:pt>
                <c:pt idx="1185">
                  <c:v>1.5752854468669999</c:v>
                </c:pt>
                <c:pt idx="1186">
                  <c:v>1.573266341102</c:v>
                </c:pt>
                <c:pt idx="1187">
                  <c:v>1.5731762066299999</c:v>
                </c:pt>
                <c:pt idx="1188">
                  <c:v>1.577564134413</c:v>
                </c:pt>
                <c:pt idx="1189">
                  <c:v>1.5651516275849999</c:v>
                </c:pt>
                <c:pt idx="1190">
                  <c:v>1.5651516275849999</c:v>
                </c:pt>
                <c:pt idx="1191">
                  <c:v>1.5651516275849999</c:v>
                </c:pt>
                <c:pt idx="1192">
                  <c:v>1.6041881551420001</c:v>
                </c:pt>
                <c:pt idx="1193">
                  <c:v>1.573440937295</c:v>
                </c:pt>
                <c:pt idx="1194">
                  <c:v>1.573440937295</c:v>
                </c:pt>
                <c:pt idx="1195">
                  <c:v>1.5932236161169999</c:v>
                </c:pt>
                <c:pt idx="1196">
                  <c:v>1.613167150547</c:v>
                </c:pt>
                <c:pt idx="1197">
                  <c:v>1.613167150547</c:v>
                </c:pt>
                <c:pt idx="1198">
                  <c:v>1.613167150547</c:v>
                </c:pt>
                <c:pt idx="1199">
                  <c:v>1.66175612368</c:v>
                </c:pt>
                <c:pt idx="1200">
                  <c:v>1.580076638762</c:v>
                </c:pt>
                <c:pt idx="1201">
                  <c:v>1.5862434432320001</c:v>
                </c:pt>
                <c:pt idx="1202">
                  <c:v>1.5592525695770001</c:v>
                </c:pt>
                <c:pt idx="1203">
                  <c:v>1.5923007047560001</c:v>
                </c:pt>
                <c:pt idx="1204">
                  <c:v>1.5923007047560001</c:v>
                </c:pt>
                <c:pt idx="1205">
                  <c:v>1.5923007047560001</c:v>
                </c:pt>
                <c:pt idx="1206">
                  <c:v>1.612558415194</c:v>
                </c:pt>
                <c:pt idx="1207">
                  <c:v>1.6075558502159999</c:v>
                </c:pt>
                <c:pt idx="1208">
                  <c:v>1.6648123054020001</c:v>
                </c:pt>
                <c:pt idx="1209">
                  <c:v>1.680856613809</c:v>
                </c:pt>
                <c:pt idx="1210">
                  <c:v>1.680856613809</c:v>
                </c:pt>
                <c:pt idx="1211">
                  <c:v>1.680856613809</c:v>
                </c:pt>
                <c:pt idx="1212">
                  <c:v>1.680856613809</c:v>
                </c:pt>
                <c:pt idx="1213">
                  <c:v>1.672721894753</c:v>
                </c:pt>
                <c:pt idx="1214">
                  <c:v>1.6474562269619999</c:v>
                </c:pt>
                <c:pt idx="1215">
                  <c:v>1.6216024261290001</c:v>
                </c:pt>
                <c:pt idx="1216">
                  <c:v>1.619272797589</c:v>
                </c:pt>
                <c:pt idx="1217">
                  <c:v>1.599863017788</c:v>
                </c:pt>
                <c:pt idx="1218">
                  <c:v>1.599863017788</c:v>
                </c:pt>
                <c:pt idx="1219">
                  <c:v>1.599863017788</c:v>
                </c:pt>
                <c:pt idx="1220">
                  <c:v>1.5909864152690001</c:v>
                </c:pt>
                <c:pt idx="1221">
                  <c:v>1.6035013534789999</c:v>
                </c:pt>
                <c:pt idx="1222">
                  <c:v>1.629710813989</c:v>
                </c:pt>
                <c:pt idx="1223">
                  <c:v>1.629710813989</c:v>
                </c:pt>
                <c:pt idx="1224">
                  <c:v>1.629710813989</c:v>
                </c:pt>
                <c:pt idx="1225">
                  <c:v>1.629710813989</c:v>
                </c:pt>
                <c:pt idx="1226">
                  <c:v>1.629710813989</c:v>
                </c:pt>
                <c:pt idx="1227">
                  <c:v>1.637848019699</c:v>
                </c:pt>
                <c:pt idx="1228">
                  <c:v>1.652879551429</c:v>
                </c:pt>
                <c:pt idx="1229">
                  <c:v>1.6387151385280001</c:v>
                </c:pt>
                <c:pt idx="1230">
                  <c:v>1.636898296664</c:v>
                </c:pt>
                <c:pt idx="1231">
                  <c:v>1.5502346028</c:v>
                </c:pt>
                <c:pt idx="1232">
                  <c:v>1.5502346028</c:v>
                </c:pt>
                <c:pt idx="1233">
                  <c:v>1.5502346028</c:v>
                </c:pt>
                <c:pt idx="1234">
                  <c:v>1.5383568325520001</c:v>
                </c:pt>
                <c:pt idx="1235">
                  <c:v>1.498998821067</c:v>
                </c:pt>
                <c:pt idx="1236">
                  <c:v>1.522367881496</c:v>
                </c:pt>
                <c:pt idx="1237">
                  <c:v>1.5862472530330001</c:v>
                </c:pt>
                <c:pt idx="1238">
                  <c:v>1.594520419692</c:v>
                </c:pt>
                <c:pt idx="1239">
                  <c:v>1.594520419692</c:v>
                </c:pt>
                <c:pt idx="1240">
                  <c:v>1.594520419692</c:v>
                </c:pt>
                <c:pt idx="1241">
                  <c:v>1.596802675678</c:v>
                </c:pt>
                <c:pt idx="1242">
                  <c:v>1.6262550903949999</c:v>
                </c:pt>
                <c:pt idx="1243">
                  <c:v>1.6488675649610001</c:v>
                </c:pt>
                <c:pt idx="1244">
                  <c:v>1.6777053596739999</c:v>
                </c:pt>
                <c:pt idx="1245">
                  <c:v>1.660312853572</c:v>
                </c:pt>
                <c:pt idx="1246">
                  <c:v>1.660312853572</c:v>
                </c:pt>
                <c:pt idx="1247">
                  <c:v>1.660312853572</c:v>
                </c:pt>
                <c:pt idx="1248">
                  <c:v>1.694574241507</c:v>
                </c:pt>
                <c:pt idx="1249">
                  <c:v>1.7098105767659999</c:v>
                </c:pt>
                <c:pt idx="1250">
                  <c:v>1.703263802495</c:v>
                </c:pt>
                <c:pt idx="1251">
                  <c:v>1.735476629096</c:v>
                </c:pt>
                <c:pt idx="1252">
                  <c:v>1.7322574934570001</c:v>
                </c:pt>
                <c:pt idx="1253">
                  <c:v>1.7322574934570001</c:v>
                </c:pt>
                <c:pt idx="1254">
                  <c:v>1.7322574934570001</c:v>
                </c:pt>
                <c:pt idx="1255">
                  <c:v>1.7322574934570001</c:v>
                </c:pt>
                <c:pt idx="1256">
                  <c:v>1.71428125557</c:v>
                </c:pt>
                <c:pt idx="1257">
                  <c:v>1.733347432283</c:v>
                </c:pt>
                <c:pt idx="1258">
                  <c:v>1.7400461689940001</c:v>
                </c:pt>
                <c:pt idx="1259">
                  <c:v>1.6812554224759999</c:v>
                </c:pt>
                <c:pt idx="1260">
                  <c:v>1.6812554224759999</c:v>
                </c:pt>
                <c:pt idx="1261">
                  <c:v>1.6812554224759999</c:v>
                </c:pt>
                <c:pt idx="1262">
                  <c:v>1.6779146954590001</c:v>
                </c:pt>
                <c:pt idx="1263">
                  <c:v>1.6837649651540001</c:v>
                </c:pt>
                <c:pt idx="1264">
                  <c:v>1.664414446563</c:v>
                </c:pt>
                <c:pt idx="1265">
                  <c:v>1.6347374870189999</c:v>
                </c:pt>
                <c:pt idx="1266">
                  <c:v>1.6194823204940001</c:v>
                </c:pt>
                <c:pt idx="1267">
                  <c:v>1.6194823204940001</c:v>
                </c:pt>
                <c:pt idx="1268">
                  <c:v>1.6194823204940001</c:v>
                </c:pt>
                <c:pt idx="1269">
                  <c:v>1.546043212139</c:v>
                </c:pt>
                <c:pt idx="1270">
                  <c:v>1.625627074544</c:v>
                </c:pt>
                <c:pt idx="1271">
                  <c:v>1.593282442679</c:v>
                </c:pt>
                <c:pt idx="1272">
                  <c:v>1.58199614282</c:v>
                </c:pt>
                <c:pt idx="1273">
                  <c:v>1.5792379525110001</c:v>
                </c:pt>
                <c:pt idx="1274">
                  <c:v>1.5792379525110001</c:v>
                </c:pt>
                <c:pt idx="1275">
                  <c:v>1.5792379525110001</c:v>
                </c:pt>
                <c:pt idx="1276">
                  <c:v>1.6165924329229999</c:v>
                </c:pt>
                <c:pt idx="1277">
                  <c:v>1.6015117204730001</c:v>
                </c:pt>
                <c:pt idx="1278">
                  <c:v>1.6257122949010001</c:v>
                </c:pt>
                <c:pt idx="1279">
                  <c:v>1.567727829007</c:v>
                </c:pt>
                <c:pt idx="1280">
                  <c:v>1.5099978637760001</c:v>
                </c:pt>
                <c:pt idx="1281">
                  <c:v>1.5099978637760001</c:v>
                </c:pt>
                <c:pt idx="1282">
                  <c:v>1.5099978637760001</c:v>
                </c:pt>
                <c:pt idx="1283">
                  <c:v>1.5104968523119999</c:v>
                </c:pt>
                <c:pt idx="1284">
                  <c:v>1.506773334492</c:v>
                </c:pt>
                <c:pt idx="1285">
                  <c:v>1.5670927621040001</c:v>
                </c:pt>
                <c:pt idx="1286">
                  <c:v>1.624413993603</c:v>
                </c:pt>
                <c:pt idx="1287">
                  <c:v>1.5937283819820001</c:v>
                </c:pt>
                <c:pt idx="1288">
                  <c:v>1.5937283819820001</c:v>
                </c:pt>
                <c:pt idx="1289">
                  <c:v>1.5937283819820001</c:v>
                </c:pt>
                <c:pt idx="1290">
                  <c:v>1.61982664398</c:v>
                </c:pt>
                <c:pt idx="1291">
                  <c:v>1.6195222636840001</c:v>
                </c:pt>
                <c:pt idx="1292">
                  <c:v>1.658256791149</c:v>
                </c:pt>
                <c:pt idx="1293">
                  <c:v>1.64660619011</c:v>
                </c:pt>
                <c:pt idx="1294">
                  <c:v>1.6822973836090001</c:v>
                </c:pt>
                <c:pt idx="1295">
                  <c:v>1.6822973836090001</c:v>
                </c:pt>
                <c:pt idx="1296">
                  <c:v>1.6822973836090001</c:v>
                </c:pt>
                <c:pt idx="1297">
                  <c:v>1.679188781446</c:v>
                </c:pt>
                <c:pt idx="1298">
                  <c:v>1.713787887671</c:v>
                </c:pt>
                <c:pt idx="1299">
                  <c:v>1.6233177260139999</c:v>
                </c:pt>
                <c:pt idx="1300">
                  <c:v>1.5621985702700001</c:v>
                </c:pt>
                <c:pt idx="1301">
                  <c:v>1.597694052025</c:v>
                </c:pt>
                <c:pt idx="1302">
                  <c:v>1.597694052025</c:v>
                </c:pt>
                <c:pt idx="1303">
                  <c:v>1.597694052025</c:v>
                </c:pt>
                <c:pt idx="1304">
                  <c:v>1.6287506365940001</c:v>
                </c:pt>
                <c:pt idx="1305">
                  <c:v>1.6693284566490001</c:v>
                </c:pt>
                <c:pt idx="1306">
                  <c:v>1.689349010376</c:v>
                </c:pt>
                <c:pt idx="1307">
                  <c:v>1.7687449316029999</c:v>
                </c:pt>
                <c:pt idx="1308">
                  <c:v>1.6437939189290001</c:v>
                </c:pt>
                <c:pt idx="1309">
                  <c:v>1.6437939189290001</c:v>
                </c:pt>
                <c:pt idx="1310">
                  <c:v>1.6437939189290001</c:v>
                </c:pt>
                <c:pt idx="1311">
                  <c:v>1.544754218045</c:v>
                </c:pt>
                <c:pt idx="1312">
                  <c:v>1.4443817048159999</c:v>
                </c:pt>
                <c:pt idx="1313">
                  <c:v>1.456371063408</c:v>
                </c:pt>
                <c:pt idx="1314">
                  <c:v>1.416053691388</c:v>
                </c:pt>
                <c:pt idx="1315">
                  <c:v>1.480089889234</c:v>
                </c:pt>
                <c:pt idx="1316">
                  <c:v>1.480089889234</c:v>
                </c:pt>
                <c:pt idx="1317">
                  <c:v>1.480089889234</c:v>
                </c:pt>
                <c:pt idx="1318">
                  <c:v>1.480089889234</c:v>
                </c:pt>
                <c:pt idx="1319">
                  <c:v>1.499246776301</c:v>
                </c:pt>
                <c:pt idx="1320">
                  <c:v>1.477253903467</c:v>
                </c:pt>
                <c:pt idx="1321">
                  <c:v>1.4033021962059999</c:v>
                </c:pt>
                <c:pt idx="1322">
                  <c:v>1.3579926925200001</c:v>
                </c:pt>
                <c:pt idx="1323">
                  <c:v>1.3579926925200001</c:v>
                </c:pt>
                <c:pt idx="1324">
                  <c:v>1.3579926925200001</c:v>
                </c:pt>
                <c:pt idx="1325">
                  <c:v>1.3427775049870001</c:v>
                </c:pt>
                <c:pt idx="1326">
                  <c:v>1.3582677936609999</c:v>
                </c:pt>
                <c:pt idx="1327">
                  <c:v>1.325678104294</c:v>
                </c:pt>
                <c:pt idx="1328">
                  <c:v>1.4450340960579999</c:v>
                </c:pt>
                <c:pt idx="1329">
                  <c:v>1.4017723693240001</c:v>
                </c:pt>
                <c:pt idx="1330">
                  <c:v>1.4017723693240001</c:v>
                </c:pt>
                <c:pt idx="1331">
                  <c:v>1.4017723693240001</c:v>
                </c:pt>
                <c:pt idx="1332">
                  <c:v>1.382960390294</c:v>
                </c:pt>
                <c:pt idx="1333">
                  <c:v>1.3427346334620001</c:v>
                </c:pt>
                <c:pt idx="1334">
                  <c:v>1.3347427449760001</c:v>
                </c:pt>
                <c:pt idx="1335">
                  <c:v>1.349552759249</c:v>
                </c:pt>
                <c:pt idx="1336">
                  <c:v>1.332761119225</c:v>
                </c:pt>
                <c:pt idx="1337">
                  <c:v>1.332761119225</c:v>
                </c:pt>
                <c:pt idx="1338">
                  <c:v>1.332761119225</c:v>
                </c:pt>
                <c:pt idx="1339">
                  <c:v>1.4030238057310001</c:v>
                </c:pt>
                <c:pt idx="1340">
                  <c:v>1.44769208111</c:v>
                </c:pt>
                <c:pt idx="1341">
                  <c:v>1.435182128418</c:v>
                </c:pt>
                <c:pt idx="1342">
                  <c:v>1.4486944915290001</c:v>
                </c:pt>
                <c:pt idx="1343">
                  <c:v>1.462144617578</c:v>
                </c:pt>
                <c:pt idx="1344">
                  <c:v>1.462144617578</c:v>
                </c:pt>
                <c:pt idx="1345">
                  <c:v>1.462144617578</c:v>
                </c:pt>
                <c:pt idx="1346">
                  <c:v>1.4874684697539999</c:v>
                </c:pt>
                <c:pt idx="1347">
                  <c:v>1.4287763207069999</c:v>
                </c:pt>
                <c:pt idx="1348">
                  <c:v>1.390880514889</c:v>
                </c:pt>
                <c:pt idx="1349">
                  <c:v>1.3254753507549999</c:v>
                </c:pt>
                <c:pt idx="1350">
                  <c:v>1.3264974651899999</c:v>
                </c:pt>
                <c:pt idx="1351">
                  <c:v>1.3264974651899999</c:v>
                </c:pt>
                <c:pt idx="1352">
                  <c:v>1.3264974651899999</c:v>
                </c:pt>
                <c:pt idx="1353">
                  <c:v>1.4029037938719999</c:v>
                </c:pt>
                <c:pt idx="1354">
                  <c:v>1.496716372741</c:v>
                </c:pt>
                <c:pt idx="1355">
                  <c:v>1.496716372741</c:v>
                </c:pt>
                <c:pt idx="1356">
                  <c:v>1.442280436283</c:v>
                </c:pt>
                <c:pt idx="1357">
                  <c:v>1.520162097517</c:v>
                </c:pt>
                <c:pt idx="1358">
                  <c:v>1.520162097517</c:v>
                </c:pt>
                <c:pt idx="1359">
                  <c:v>1.520162097517</c:v>
                </c:pt>
                <c:pt idx="1360">
                  <c:v>1.5579710147329999</c:v>
                </c:pt>
                <c:pt idx="1361">
                  <c:v>1.624161602514</c:v>
                </c:pt>
                <c:pt idx="1362">
                  <c:v>1.622060832781</c:v>
                </c:pt>
                <c:pt idx="1363">
                  <c:v>1.5441432615140001</c:v>
                </c:pt>
                <c:pt idx="1364">
                  <c:v>1.5641176811719999</c:v>
                </c:pt>
                <c:pt idx="1365">
                  <c:v>1.5641176811719999</c:v>
                </c:pt>
                <c:pt idx="1366">
                  <c:v>1.5641176811719999</c:v>
                </c:pt>
                <c:pt idx="1367">
                  <c:v>1.5641176811719999</c:v>
                </c:pt>
                <c:pt idx="1368">
                  <c:v>1.5641176811719999</c:v>
                </c:pt>
                <c:pt idx="1369">
                  <c:v>1.5641176811719999</c:v>
                </c:pt>
                <c:pt idx="1370">
                  <c:v>1.6224875413969999</c:v>
                </c:pt>
                <c:pt idx="1371">
                  <c:v>1.6360508286740001</c:v>
                </c:pt>
                <c:pt idx="1372">
                  <c:v>1.6360508286740001</c:v>
                </c:pt>
                <c:pt idx="1373">
                  <c:v>1.6360508286740001</c:v>
                </c:pt>
                <c:pt idx="1374">
                  <c:v>1.6125611854819999</c:v>
                </c:pt>
                <c:pt idx="1375">
                  <c:v>1.5762009284059999</c:v>
                </c:pt>
                <c:pt idx="1376">
                  <c:v>1.5762009284059999</c:v>
                </c:pt>
                <c:pt idx="1377">
                  <c:v>1.5762009284059999</c:v>
                </c:pt>
                <c:pt idx="1378">
                  <c:v>1.486020750944</c:v>
                </c:pt>
                <c:pt idx="1379">
                  <c:v>1.486020750944</c:v>
                </c:pt>
                <c:pt idx="1380">
                  <c:v>1.486020750944</c:v>
                </c:pt>
                <c:pt idx="1381">
                  <c:v>1.486020750944</c:v>
                </c:pt>
                <c:pt idx="1382">
                  <c:v>1.486020750944</c:v>
                </c:pt>
                <c:pt idx="1383">
                  <c:v>1.499252709813</c:v>
                </c:pt>
                <c:pt idx="1384">
                  <c:v>1.490735431729</c:v>
                </c:pt>
                <c:pt idx="1385">
                  <c:v>1.4686867433949999</c:v>
                </c:pt>
                <c:pt idx="1386">
                  <c:v>1.4686867433949999</c:v>
                </c:pt>
                <c:pt idx="1387">
                  <c:v>1.4686867433949999</c:v>
                </c:pt>
                <c:pt idx="1388">
                  <c:v>1.4686867433949999</c:v>
                </c:pt>
                <c:pt idx="1389">
                  <c:v>1.4686867433949999</c:v>
                </c:pt>
                <c:pt idx="1390">
                  <c:v>1.4810916400830001</c:v>
                </c:pt>
                <c:pt idx="1391">
                  <c:v>1.505831610377</c:v>
                </c:pt>
                <c:pt idx="1392">
                  <c:v>1.458746445377</c:v>
                </c:pt>
                <c:pt idx="1393">
                  <c:v>1.458746445377</c:v>
                </c:pt>
                <c:pt idx="1394">
                  <c:v>1.458746445377</c:v>
                </c:pt>
                <c:pt idx="1395">
                  <c:v>1.439346012983</c:v>
                </c:pt>
                <c:pt idx="1396">
                  <c:v>1.4638444206329999</c:v>
                </c:pt>
                <c:pt idx="1397">
                  <c:v>1.4769213924260001</c:v>
                </c:pt>
                <c:pt idx="1398">
                  <c:v>1.4951309614570001</c:v>
                </c:pt>
                <c:pt idx="1399">
                  <c:v>1.5054965705059999</c:v>
                </c:pt>
                <c:pt idx="1400">
                  <c:v>1.5054965705059999</c:v>
                </c:pt>
                <c:pt idx="1401">
                  <c:v>1.5054965705059999</c:v>
                </c:pt>
                <c:pt idx="1402">
                  <c:v>1.5213079506089999</c:v>
                </c:pt>
                <c:pt idx="1403">
                  <c:v>1.5323899091540001</c:v>
                </c:pt>
                <c:pt idx="1404">
                  <c:v>1.485266554054</c:v>
                </c:pt>
                <c:pt idx="1405">
                  <c:v>1.4886074530769999</c:v>
                </c:pt>
                <c:pt idx="1406">
                  <c:v>1.5084089988910001</c:v>
                </c:pt>
                <c:pt idx="1407">
                  <c:v>1.5084089988910001</c:v>
                </c:pt>
                <c:pt idx="1408">
                  <c:v>1.5084089988910001</c:v>
                </c:pt>
                <c:pt idx="1409">
                  <c:v>1.490378825384</c:v>
                </c:pt>
                <c:pt idx="1410">
                  <c:v>1.4934039754649999</c:v>
                </c:pt>
                <c:pt idx="1411">
                  <c:v>1.476424804821</c:v>
                </c:pt>
                <c:pt idx="1412">
                  <c:v>1.4658507906410001</c:v>
                </c:pt>
                <c:pt idx="1413">
                  <c:v>1.491859887153</c:v>
                </c:pt>
                <c:pt idx="1414">
                  <c:v>1.491859887153</c:v>
                </c:pt>
                <c:pt idx="1415">
                  <c:v>1.491859887153</c:v>
                </c:pt>
                <c:pt idx="1416">
                  <c:v>1.4874898304869999</c:v>
                </c:pt>
                <c:pt idx="1417">
                  <c:v>1.466614912626</c:v>
                </c:pt>
                <c:pt idx="1418">
                  <c:v>1.4404882049379999</c:v>
                </c:pt>
                <c:pt idx="1419">
                  <c:v>1.354223076846</c:v>
                </c:pt>
                <c:pt idx="1420">
                  <c:v>1.356508320381</c:v>
                </c:pt>
                <c:pt idx="1421">
                  <c:v>1.356508320381</c:v>
                </c:pt>
                <c:pt idx="1422">
                  <c:v>1.356508320381</c:v>
                </c:pt>
                <c:pt idx="1423">
                  <c:v>1.329826770093</c:v>
                </c:pt>
                <c:pt idx="1424">
                  <c:v>1.315486694254</c:v>
                </c:pt>
                <c:pt idx="1425">
                  <c:v>1.266203820608</c:v>
                </c:pt>
                <c:pt idx="1426">
                  <c:v>1.3519756496490001</c:v>
                </c:pt>
                <c:pt idx="1427">
                  <c:v>1.3481534498900001</c:v>
                </c:pt>
                <c:pt idx="1428">
                  <c:v>1.3481534498900001</c:v>
                </c:pt>
                <c:pt idx="1429">
                  <c:v>1.3481534498900001</c:v>
                </c:pt>
                <c:pt idx="1430">
                  <c:v>1.435264091928</c:v>
                </c:pt>
                <c:pt idx="1431">
                  <c:v>1.3699192255920001</c:v>
                </c:pt>
                <c:pt idx="1432">
                  <c:v>1.3581259946540001</c:v>
                </c:pt>
                <c:pt idx="1433">
                  <c:v>1.3207548335529999</c:v>
                </c:pt>
                <c:pt idx="1434">
                  <c:v>1.2951578253630001</c:v>
                </c:pt>
                <c:pt idx="1435">
                  <c:v>1.2951578253630001</c:v>
                </c:pt>
                <c:pt idx="1436">
                  <c:v>1.2951578253630001</c:v>
                </c:pt>
                <c:pt idx="1437">
                  <c:v>1.265315538694</c:v>
                </c:pt>
                <c:pt idx="1438">
                  <c:v>1.2633114064640001</c:v>
                </c:pt>
                <c:pt idx="1439">
                  <c:v>1.294621015208</c:v>
                </c:pt>
                <c:pt idx="1440">
                  <c:v>1.3336968950770001</c:v>
                </c:pt>
                <c:pt idx="1441">
                  <c:v>1.3521474796620001</c:v>
                </c:pt>
                <c:pt idx="1442">
                  <c:v>1.3521474796620001</c:v>
                </c:pt>
                <c:pt idx="1443">
                  <c:v>1.3521474796620001</c:v>
                </c:pt>
                <c:pt idx="1444">
                  <c:v>1.3797964972900001</c:v>
                </c:pt>
                <c:pt idx="1445">
                  <c:v>1.2994962090769999</c:v>
                </c:pt>
                <c:pt idx="1446">
                  <c:v>1.2835779038020001</c:v>
                </c:pt>
                <c:pt idx="1447">
                  <c:v>1.314013759179</c:v>
                </c:pt>
                <c:pt idx="1448">
                  <c:v>1.276043894716</c:v>
                </c:pt>
                <c:pt idx="1449">
                  <c:v>1.276043894716</c:v>
                </c:pt>
                <c:pt idx="1450">
                  <c:v>1.276043894716</c:v>
                </c:pt>
                <c:pt idx="1451">
                  <c:v>1.3069754568180001</c:v>
                </c:pt>
                <c:pt idx="1452">
                  <c:v>1.2792184906940001</c:v>
                </c:pt>
                <c:pt idx="1453">
                  <c:v>1.276251301821</c:v>
                </c:pt>
                <c:pt idx="1454">
                  <c:v>1.26100243788</c:v>
                </c:pt>
                <c:pt idx="1455">
                  <c:v>1.242618610986</c:v>
                </c:pt>
                <c:pt idx="1456">
                  <c:v>1.242618610986</c:v>
                </c:pt>
                <c:pt idx="1457">
                  <c:v>1.242618610986</c:v>
                </c:pt>
                <c:pt idx="1458">
                  <c:v>1.2826468102899999</c:v>
                </c:pt>
                <c:pt idx="1459">
                  <c:v>1.3349954856249999</c:v>
                </c:pt>
                <c:pt idx="1460">
                  <c:v>1.404127365336</c:v>
                </c:pt>
                <c:pt idx="1461">
                  <c:v>1.426991883341</c:v>
                </c:pt>
                <c:pt idx="1462">
                  <c:v>1.4042352659520001</c:v>
                </c:pt>
                <c:pt idx="1463">
                  <c:v>1.4042352659520001</c:v>
                </c:pt>
                <c:pt idx="1464">
                  <c:v>1.4042352659520001</c:v>
                </c:pt>
                <c:pt idx="1465">
                  <c:v>1.462312167436</c:v>
                </c:pt>
                <c:pt idx="1466">
                  <c:v>1.4531361198270001</c:v>
                </c:pt>
                <c:pt idx="1467">
                  <c:v>1.4341253512150001</c:v>
                </c:pt>
                <c:pt idx="1468">
                  <c:v>1.449954812836</c:v>
                </c:pt>
                <c:pt idx="1469">
                  <c:v>1.4386622154069999</c:v>
                </c:pt>
                <c:pt idx="1470">
                  <c:v>1.4386622154069999</c:v>
                </c:pt>
                <c:pt idx="1471">
                  <c:v>1.4386622154069999</c:v>
                </c:pt>
                <c:pt idx="1472">
                  <c:v>1.4341093873840001</c:v>
                </c:pt>
                <c:pt idx="1473">
                  <c:v>1.4059149235570001</c:v>
                </c:pt>
                <c:pt idx="1474">
                  <c:v>1.4059756486249999</c:v>
                </c:pt>
                <c:pt idx="1475">
                  <c:v>1.418681679901</c:v>
                </c:pt>
                <c:pt idx="1476">
                  <c:v>1.4165057961350001</c:v>
                </c:pt>
                <c:pt idx="1477">
                  <c:v>1.4165057961350001</c:v>
                </c:pt>
                <c:pt idx="1478">
                  <c:v>1.4165057961350001</c:v>
                </c:pt>
                <c:pt idx="1479">
                  <c:v>1.404643425872</c:v>
                </c:pt>
                <c:pt idx="1480">
                  <c:v>1.449104962401</c:v>
                </c:pt>
                <c:pt idx="1481">
                  <c:v>1.3900815422199999</c:v>
                </c:pt>
                <c:pt idx="1482">
                  <c:v>1.358825777179</c:v>
                </c:pt>
                <c:pt idx="1483">
                  <c:v>1.379208756326</c:v>
                </c:pt>
                <c:pt idx="1484">
                  <c:v>1.379208756326</c:v>
                </c:pt>
                <c:pt idx="1485">
                  <c:v>1.379208756326</c:v>
                </c:pt>
                <c:pt idx="1486">
                  <c:v>1.3565150088060001</c:v>
                </c:pt>
                <c:pt idx="1487">
                  <c:v>1.2878247254570001</c:v>
                </c:pt>
                <c:pt idx="1488">
                  <c:v>1.306994657415</c:v>
                </c:pt>
                <c:pt idx="1489">
                  <c:v>1.3545022241769999</c:v>
                </c:pt>
                <c:pt idx="1490">
                  <c:v>1.2966732733649999</c:v>
                </c:pt>
                <c:pt idx="1491">
                  <c:v>1.2966732733649999</c:v>
                </c:pt>
                <c:pt idx="1492">
                  <c:v>1.2966732733649999</c:v>
                </c:pt>
                <c:pt idx="1493">
                  <c:v>1.332003279936</c:v>
                </c:pt>
                <c:pt idx="1494">
                  <c:v>1.3161068476660001</c:v>
                </c:pt>
                <c:pt idx="1495">
                  <c:v>1.363361569239</c:v>
                </c:pt>
                <c:pt idx="1496">
                  <c:v>1.371423869897</c:v>
                </c:pt>
                <c:pt idx="1497">
                  <c:v>1.3533799318890001</c:v>
                </c:pt>
                <c:pt idx="1498">
                  <c:v>1.3533799318890001</c:v>
                </c:pt>
                <c:pt idx="1499">
                  <c:v>1.3533799318890001</c:v>
                </c:pt>
                <c:pt idx="1500">
                  <c:v>1.345266438421</c:v>
                </c:pt>
                <c:pt idx="1501">
                  <c:v>1.320980206532</c:v>
                </c:pt>
                <c:pt idx="1502">
                  <c:v>1.3217249182149999</c:v>
                </c:pt>
                <c:pt idx="1503">
                  <c:v>1.3028450948100001</c:v>
                </c:pt>
                <c:pt idx="1504">
                  <c:v>1.3242110226720001</c:v>
                </c:pt>
                <c:pt idx="1505">
                  <c:v>1.3242110226720001</c:v>
                </c:pt>
                <c:pt idx="1506">
                  <c:v>1.3242110226720001</c:v>
                </c:pt>
                <c:pt idx="1507">
                  <c:v>1.2739438685560001</c:v>
                </c:pt>
                <c:pt idx="1508">
                  <c:v>1.3201156778780001</c:v>
                </c:pt>
                <c:pt idx="1509">
                  <c:v>1.3280578039369999</c:v>
                </c:pt>
                <c:pt idx="1510">
                  <c:v>1.314471745354</c:v>
                </c:pt>
                <c:pt idx="1511">
                  <c:v>1.3294163947769999</c:v>
                </c:pt>
                <c:pt idx="1512">
                  <c:v>1.3294163947769999</c:v>
                </c:pt>
                <c:pt idx="1513">
                  <c:v>1.3294163947769999</c:v>
                </c:pt>
                <c:pt idx="1514">
                  <c:v>1.341417883026</c:v>
                </c:pt>
                <c:pt idx="1515">
                  <c:v>1.321125810516</c:v>
                </c:pt>
                <c:pt idx="1516">
                  <c:v>1.273098702155</c:v>
                </c:pt>
                <c:pt idx="1517">
                  <c:v>1.3075483740830001</c:v>
                </c:pt>
                <c:pt idx="1518">
                  <c:v>1.3263401222540001</c:v>
                </c:pt>
                <c:pt idx="1519">
                  <c:v>1.3263401222540001</c:v>
                </c:pt>
                <c:pt idx="1520">
                  <c:v>1.3263401222540001</c:v>
                </c:pt>
                <c:pt idx="1521">
                  <c:v>1.3198100670249999</c:v>
                </c:pt>
                <c:pt idx="1522">
                  <c:v>1.3198100670249999</c:v>
                </c:pt>
                <c:pt idx="1523">
                  <c:v>1.1904459090899999</c:v>
                </c:pt>
                <c:pt idx="1524">
                  <c:v>1.1862472840710001</c:v>
                </c:pt>
                <c:pt idx="1525">
                  <c:v>1.1342707139479999</c:v>
                </c:pt>
                <c:pt idx="1526">
                  <c:v>1.1342707139479999</c:v>
                </c:pt>
                <c:pt idx="1527">
                  <c:v>1.1342707139479999</c:v>
                </c:pt>
                <c:pt idx="1528">
                  <c:v>1.081748219973</c:v>
                </c:pt>
                <c:pt idx="1529">
                  <c:v>0.97026074915299998</c:v>
                </c:pt>
                <c:pt idx="1530">
                  <c:v>0.97026074915299998</c:v>
                </c:pt>
                <c:pt idx="1531">
                  <c:v>0.90992136409799995</c:v>
                </c:pt>
                <c:pt idx="1532">
                  <c:v>0.87999069593500001</c:v>
                </c:pt>
                <c:pt idx="1533">
                  <c:v>0.87999069593500001</c:v>
                </c:pt>
                <c:pt idx="1534">
                  <c:v>0.87999069593500001</c:v>
                </c:pt>
                <c:pt idx="1535">
                  <c:v>0.90892386281600002</c:v>
                </c:pt>
                <c:pt idx="1536">
                  <c:v>0.57080893382099995</c:v>
                </c:pt>
                <c:pt idx="1537">
                  <c:v>0.53289434896900001</c:v>
                </c:pt>
                <c:pt idx="1538">
                  <c:v>0.44805584689900002</c:v>
                </c:pt>
                <c:pt idx="1539">
                  <c:v>0.52277826060300003</c:v>
                </c:pt>
                <c:pt idx="1540">
                  <c:v>0.52277826060300003</c:v>
                </c:pt>
                <c:pt idx="1541">
                  <c:v>0.52277826060300003</c:v>
                </c:pt>
                <c:pt idx="1542">
                  <c:v>0.51576835227899998</c:v>
                </c:pt>
                <c:pt idx="1543">
                  <c:v>0.67854457483599995</c:v>
                </c:pt>
                <c:pt idx="1544">
                  <c:v>0.82004025904800004</c:v>
                </c:pt>
                <c:pt idx="1545">
                  <c:v>0.99956345436500005</c:v>
                </c:pt>
                <c:pt idx="1546">
                  <c:v>1.1488927064809999</c:v>
                </c:pt>
                <c:pt idx="1547">
                  <c:v>1.1488927064809999</c:v>
                </c:pt>
                <c:pt idx="1548">
                  <c:v>1.1488927064809999</c:v>
                </c:pt>
                <c:pt idx="1549">
                  <c:v>1.1489056562190001</c:v>
                </c:pt>
                <c:pt idx="1550">
                  <c:v>1.1483109001139999</c:v>
                </c:pt>
                <c:pt idx="1551">
                  <c:v>1.341380927626</c:v>
                </c:pt>
                <c:pt idx="1552">
                  <c:v>1.3201684304179999</c:v>
                </c:pt>
                <c:pt idx="1553">
                  <c:v>1.2498442608789999</c:v>
                </c:pt>
                <c:pt idx="1554">
                  <c:v>1.2498442608789999</c:v>
                </c:pt>
                <c:pt idx="1555">
                  <c:v>1.2498442608789999</c:v>
                </c:pt>
                <c:pt idx="1556">
                  <c:v>1.2197476499790001</c:v>
                </c:pt>
                <c:pt idx="1557">
                  <c:v>1.195833821638</c:v>
                </c:pt>
                <c:pt idx="1558">
                  <c:v>1.2737820527099999</c:v>
                </c:pt>
                <c:pt idx="1559">
                  <c:v>1.2737820527099999</c:v>
                </c:pt>
                <c:pt idx="1560">
                  <c:v>1.2737820527099999</c:v>
                </c:pt>
                <c:pt idx="1561">
                  <c:v>1.2737820527099999</c:v>
                </c:pt>
                <c:pt idx="1562">
                  <c:v>1.2737820527099999</c:v>
                </c:pt>
                <c:pt idx="1563">
                  <c:v>1.29757661689</c:v>
                </c:pt>
                <c:pt idx="1564">
                  <c:v>1.334799027818</c:v>
                </c:pt>
                <c:pt idx="1565">
                  <c:v>1.334799027818</c:v>
                </c:pt>
                <c:pt idx="1566">
                  <c:v>1.334799027818</c:v>
                </c:pt>
                <c:pt idx="1567">
                  <c:v>1.236992691567</c:v>
                </c:pt>
                <c:pt idx="1568">
                  <c:v>1.236992691567</c:v>
                </c:pt>
                <c:pt idx="1569">
                  <c:v>1.236992691567</c:v>
                </c:pt>
                <c:pt idx="1570">
                  <c:v>1.271672475296</c:v>
                </c:pt>
                <c:pt idx="1571">
                  <c:v>1.416374419854</c:v>
                </c:pt>
                <c:pt idx="1572">
                  <c:v>1.339910811502</c:v>
                </c:pt>
                <c:pt idx="1573">
                  <c:v>1.375809654699</c:v>
                </c:pt>
                <c:pt idx="1574">
                  <c:v>1.3584940305619999</c:v>
                </c:pt>
                <c:pt idx="1575">
                  <c:v>1.3584940305619999</c:v>
                </c:pt>
                <c:pt idx="1576">
                  <c:v>1.3584940305619999</c:v>
                </c:pt>
                <c:pt idx="1577">
                  <c:v>1.344502807549</c:v>
                </c:pt>
                <c:pt idx="1578">
                  <c:v>1.4376196686210001</c:v>
                </c:pt>
                <c:pt idx="1579">
                  <c:v>1.4376196686210001</c:v>
                </c:pt>
                <c:pt idx="1580">
                  <c:v>1.4376196686210001</c:v>
                </c:pt>
                <c:pt idx="1581">
                  <c:v>1.3863491238129999</c:v>
                </c:pt>
                <c:pt idx="1582">
                  <c:v>1.3863491238129999</c:v>
                </c:pt>
                <c:pt idx="1583">
                  <c:v>1.3863491238129999</c:v>
                </c:pt>
                <c:pt idx="1584">
                  <c:v>1.368310500262</c:v>
                </c:pt>
                <c:pt idx="1585">
                  <c:v>1.326880741171</c:v>
                </c:pt>
                <c:pt idx="1586">
                  <c:v>1.367814475786</c:v>
                </c:pt>
                <c:pt idx="1587">
                  <c:v>1.372737966461</c:v>
                </c:pt>
                <c:pt idx="1588">
                  <c:v>1.3399962583959999</c:v>
                </c:pt>
                <c:pt idx="1589">
                  <c:v>1.3399962583959999</c:v>
                </c:pt>
                <c:pt idx="1590">
                  <c:v>1.3399962583959999</c:v>
                </c:pt>
                <c:pt idx="1591">
                  <c:v>1.3465424823300001</c:v>
                </c:pt>
                <c:pt idx="1592">
                  <c:v>1.4088018142280001</c:v>
                </c:pt>
                <c:pt idx="1593">
                  <c:v>1.4360823900769999</c:v>
                </c:pt>
                <c:pt idx="1594">
                  <c:v>1.4206390570159999</c:v>
                </c:pt>
                <c:pt idx="1595">
                  <c:v>1.381143467919</c:v>
                </c:pt>
                <c:pt idx="1596">
                  <c:v>1.381143467919</c:v>
                </c:pt>
                <c:pt idx="1597">
                  <c:v>1.381143467919</c:v>
                </c:pt>
                <c:pt idx="1598">
                  <c:v>1.3981184769399999</c:v>
                </c:pt>
                <c:pt idx="1599">
                  <c:v>1.445324569302</c:v>
                </c:pt>
                <c:pt idx="1600">
                  <c:v>1.4535425827749999</c:v>
                </c:pt>
                <c:pt idx="1601">
                  <c:v>1.434146388287</c:v>
                </c:pt>
                <c:pt idx="1602">
                  <c:v>1.420666772091</c:v>
                </c:pt>
              </c:numCache>
            </c:numRef>
          </c:val>
          <c:smooth val="0"/>
          <c:extLst>
            <c:ext xmlns:c16="http://schemas.microsoft.com/office/drawing/2014/chart" uri="{C3380CC4-5D6E-409C-BE32-E72D297353CC}">
              <c16:uniqueId val="{00000001-AC4A-4A45-B3BF-D92333196712}"/>
            </c:ext>
          </c:extLst>
        </c:ser>
        <c:ser>
          <c:idx val="3"/>
          <c:order val="2"/>
          <c:tx>
            <c:strRef>
              <c:f>'איור 5 נתונים'!$D$3</c:f>
              <c:strCache>
                <c:ptCount val="1"/>
                <c:pt idx="0">
                  <c:v>3-5</c:v>
                </c:pt>
              </c:strCache>
            </c:strRef>
          </c:tx>
          <c:spPr>
            <a:ln w="38100">
              <a:solidFill>
                <a:srgbClr val="C00000"/>
              </a:solidFill>
              <a:prstDash val="solid"/>
            </a:ln>
          </c:spPr>
          <c:marker>
            <c:symbol val="none"/>
          </c:marker>
          <c:cat>
            <c:numRef>
              <c:f>'איור 5 נתונים'!$A$4:$A$4000</c:f>
              <c:numCache>
                <c:formatCode>m/d/yyyy</c:formatCode>
                <c:ptCount val="3997"/>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pt idx="366">
                  <c:v>42736</c:v>
                </c:pt>
                <c:pt idx="367">
                  <c:v>42737</c:v>
                </c:pt>
                <c:pt idx="368">
                  <c:v>42738</c:v>
                </c:pt>
                <c:pt idx="369">
                  <c:v>42739</c:v>
                </c:pt>
                <c:pt idx="370">
                  <c:v>42740</c:v>
                </c:pt>
                <c:pt idx="371">
                  <c:v>42741</c:v>
                </c:pt>
                <c:pt idx="372">
                  <c:v>42742</c:v>
                </c:pt>
                <c:pt idx="373">
                  <c:v>42743</c:v>
                </c:pt>
                <c:pt idx="374">
                  <c:v>42744</c:v>
                </c:pt>
                <c:pt idx="375">
                  <c:v>42745</c:v>
                </c:pt>
                <c:pt idx="376">
                  <c:v>42746</c:v>
                </c:pt>
                <c:pt idx="377">
                  <c:v>42747</c:v>
                </c:pt>
                <c:pt idx="378">
                  <c:v>42748</c:v>
                </c:pt>
                <c:pt idx="379">
                  <c:v>42749</c:v>
                </c:pt>
                <c:pt idx="380">
                  <c:v>42750</c:v>
                </c:pt>
                <c:pt idx="381">
                  <c:v>42751</c:v>
                </c:pt>
                <c:pt idx="382">
                  <c:v>42752</c:v>
                </c:pt>
                <c:pt idx="383">
                  <c:v>42753</c:v>
                </c:pt>
                <c:pt idx="384">
                  <c:v>42754</c:v>
                </c:pt>
                <c:pt idx="385">
                  <c:v>42755</c:v>
                </c:pt>
                <c:pt idx="386">
                  <c:v>42756</c:v>
                </c:pt>
                <c:pt idx="387">
                  <c:v>42757</c:v>
                </c:pt>
                <c:pt idx="388">
                  <c:v>42758</c:v>
                </c:pt>
                <c:pt idx="389">
                  <c:v>42759</c:v>
                </c:pt>
                <c:pt idx="390">
                  <c:v>42760</c:v>
                </c:pt>
                <c:pt idx="391">
                  <c:v>42761</c:v>
                </c:pt>
                <c:pt idx="392">
                  <c:v>42762</c:v>
                </c:pt>
                <c:pt idx="393">
                  <c:v>42763</c:v>
                </c:pt>
                <c:pt idx="394">
                  <c:v>42764</c:v>
                </c:pt>
                <c:pt idx="395">
                  <c:v>42765</c:v>
                </c:pt>
                <c:pt idx="396">
                  <c:v>42766</c:v>
                </c:pt>
                <c:pt idx="397">
                  <c:v>42767</c:v>
                </c:pt>
                <c:pt idx="398">
                  <c:v>42768</c:v>
                </c:pt>
                <c:pt idx="399">
                  <c:v>42769</c:v>
                </c:pt>
                <c:pt idx="400">
                  <c:v>42770</c:v>
                </c:pt>
                <c:pt idx="401">
                  <c:v>42771</c:v>
                </c:pt>
                <c:pt idx="402">
                  <c:v>42772</c:v>
                </c:pt>
                <c:pt idx="403">
                  <c:v>42773</c:v>
                </c:pt>
                <c:pt idx="404">
                  <c:v>42774</c:v>
                </c:pt>
                <c:pt idx="405">
                  <c:v>42775</c:v>
                </c:pt>
                <c:pt idx="406">
                  <c:v>42776</c:v>
                </c:pt>
                <c:pt idx="407">
                  <c:v>42777</c:v>
                </c:pt>
                <c:pt idx="408">
                  <c:v>42778</c:v>
                </c:pt>
                <c:pt idx="409">
                  <c:v>42779</c:v>
                </c:pt>
                <c:pt idx="410">
                  <c:v>42780</c:v>
                </c:pt>
                <c:pt idx="411">
                  <c:v>42781</c:v>
                </c:pt>
                <c:pt idx="412">
                  <c:v>42782</c:v>
                </c:pt>
                <c:pt idx="413">
                  <c:v>42783</c:v>
                </c:pt>
                <c:pt idx="414">
                  <c:v>42784</c:v>
                </c:pt>
                <c:pt idx="415">
                  <c:v>42785</c:v>
                </c:pt>
                <c:pt idx="416">
                  <c:v>42786</c:v>
                </c:pt>
                <c:pt idx="417">
                  <c:v>42787</c:v>
                </c:pt>
                <c:pt idx="418">
                  <c:v>42788</c:v>
                </c:pt>
                <c:pt idx="419">
                  <c:v>42789</c:v>
                </c:pt>
                <c:pt idx="420">
                  <c:v>42790</c:v>
                </c:pt>
                <c:pt idx="421">
                  <c:v>42791</c:v>
                </c:pt>
                <c:pt idx="422">
                  <c:v>42792</c:v>
                </c:pt>
                <c:pt idx="423">
                  <c:v>42793</c:v>
                </c:pt>
                <c:pt idx="424">
                  <c:v>42794</c:v>
                </c:pt>
                <c:pt idx="425">
                  <c:v>42795</c:v>
                </c:pt>
                <c:pt idx="426">
                  <c:v>42796</c:v>
                </c:pt>
                <c:pt idx="427">
                  <c:v>42797</c:v>
                </c:pt>
                <c:pt idx="428">
                  <c:v>42798</c:v>
                </c:pt>
                <c:pt idx="429">
                  <c:v>42799</c:v>
                </c:pt>
                <c:pt idx="430">
                  <c:v>42800</c:v>
                </c:pt>
                <c:pt idx="431">
                  <c:v>42801</c:v>
                </c:pt>
                <c:pt idx="432">
                  <c:v>42802</c:v>
                </c:pt>
                <c:pt idx="433">
                  <c:v>42803</c:v>
                </c:pt>
                <c:pt idx="434">
                  <c:v>42804</c:v>
                </c:pt>
                <c:pt idx="435">
                  <c:v>42805</c:v>
                </c:pt>
                <c:pt idx="436">
                  <c:v>42806</c:v>
                </c:pt>
                <c:pt idx="437">
                  <c:v>42807</c:v>
                </c:pt>
                <c:pt idx="438">
                  <c:v>42808</c:v>
                </c:pt>
                <c:pt idx="439">
                  <c:v>42809</c:v>
                </c:pt>
                <c:pt idx="440">
                  <c:v>42810</c:v>
                </c:pt>
                <c:pt idx="441">
                  <c:v>42811</c:v>
                </c:pt>
                <c:pt idx="442">
                  <c:v>42812</c:v>
                </c:pt>
                <c:pt idx="443">
                  <c:v>42813</c:v>
                </c:pt>
                <c:pt idx="444">
                  <c:v>42814</c:v>
                </c:pt>
                <c:pt idx="445">
                  <c:v>42815</c:v>
                </c:pt>
                <c:pt idx="446">
                  <c:v>42816</c:v>
                </c:pt>
                <c:pt idx="447">
                  <c:v>42817</c:v>
                </c:pt>
                <c:pt idx="448">
                  <c:v>42818</c:v>
                </c:pt>
                <c:pt idx="449">
                  <c:v>42819</c:v>
                </c:pt>
                <c:pt idx="450">
                  <c:v>42820</c:v>
                </c:pt>
                <c:pt idx="451">
                  <c:v>42821</c:v>
                </c:pt>
                <c:pt idx="452">
                  <c:v>42822</c:v>
                </c:pt>
                <c:pt idx="453">
                  <c:v>42823</c:v>
                </c:pt>
                <c:pt idx="454">
                  <c:v>42824</c:v>
                </c:pt>
                <c:pt idx="455">
                  <c:v>42825</c:v>
                </c:pt>
                <c:pt idx="456">
                  <c:v>42826</c:v>
                </c:pt>
                <c:pt idx="457">
                  <c:v>42827</c:v>
                </c:pt>
                <c:pt idx="458">
                  <c:v>42828</c:v>
                </c:pt>
                <c:pt idx="459">
                  <c:v>42829</c:v>
                </c:pt>
                <c:pt idx="460">
                  <c:v>42830</c:v>
                </c:pt>
                <c:pt idx="461">
                  <c:v>42831</c:v>
                </c:pt>
                <c:pt idx="462">
                  <c:v>42832</c:v>
                </c:pt>
                <c:pt idx="463">
                  <c:v>42833</c:v>
                </c:pt>
                <c:pt idx="464">
                  <c:v>42834</c:v>
                </c:pt>
                <c:pt idx="465">
                  <c:v>42835</c:v>
                </c:pt>
                <c:pt idx="466">
                  <c:v>42836</c:v>
                </c:pt>
                <c:pt idx="467">
                  <c:v>42837</c:v>
                </c:pt>
                <c:pt idx="468">
                  <c:v>42838</c:v>
                </c:pt>
                <c:pt idx="469">
                  <c:v>42839</c:v>
                </c:pt>
                <c:pt idx="470">
                  <c:v>42840</c:v>
                </c:pt>
                <c:pt idx="471">
                  <c:v>42841</c:v>
                </c:pt>
                <c:pt idx="472">
                  <c:v>42842</c:v>
                </c:pt>
                <c:pt idx="473">
                  <c:v>42843</c:v>
                </c:pt>
                <c:pt idx="474">
                  <c:v>42844</c:v>
                </c:pt>
                <c:pt idx="475">
                  <c:v>42845</c:v>
                </c:pt>
                <c:pt idx="476">
                  <c:v>42846</c:v>
                </c:pt>
                <c:pt idx="477">
                  <c:v>42847</c:v>
                </c:pt>
                <c:pt idx="478">
                  <c:v>42848</c:v>
                </c:pt>
                <c:pt idx="479">
                  <c:v>42849</c:v>
                </c:pt>
                <c:pt idx="480">
                  <c:v>42850</c:v>
                </c:pt>
                <c:pt idx="481">
                  <c:v>42851</c:v>
                </c:pt>
                <c:pt idx="482">
                  <c:v>42852</c:v>
                </c:pt>
                <c:pt idx="483">
                  <c:v>42853</c:v>
                </c:pt>
                <c:pt idx="484">
                  <c:v>42854</c:v>
                </c:pt>
                <c:pt idx="485">
                  <c:v>42855</c:v>
                </c:pt>
                <c:pt idx="486">
                  <c:v>42856</c:v>
                </c:pt>
                <c:pt idx="487">
                  <c:v>42857</c:v>
                </c:pt>
                <c:pt idx="488">
                  <c:v>42858</c:v>
                </c:pt>
                <c:pt idx="489">
                  <c:v>42859</c:v>
                </c:pt>
                <c:pt idx="490">
                  <c:v>42860</c:v>
                </c:pt>
                <c:pt idx="491">
                  <c:v>42861</c:v>
                </c:pt>
                <c:pt idx="492">
                  <c:v>42862</c:v>
                </c:pt>
                <c:pt idx="493">
                  <c:v>42863</c:v>
                </c:pt>
                <c:pt idx="494">
                  <c:v>42864</c:v>
                </c:pt>
                <c:pt idx="495">
                  <c:v>42865</c:v>
                </c:pt>
                <c:pt idx="496">
                  <c:v>42866</c:v>
                </c:pt>
                <c:pt idx="497">
                  <c:v>42867</c:v>
                </c:pt>
                <c:pt idx="498">
                  <c:v>42868</c:v>
                </c:pt>
                <c:pt idx="499">
                  <c:v>42869</c:v>
                </c:pt>
                <c:pt idx="500">
                  <c:v>42870</c:v>
                </c:pt>
                <c:pt idx="501">
                  <c:v>42871</c:v>
                </c:pt>
                <c:pt idx="502">
                  <c:v>42872</c:v>
                </c:pt>
                <c:pt idx="503">
                  <c:v>42873</c:v>
                </c:pt>
                <c:pt idx="504">
                  <c:v>42874</c:v>
                </c:pt>
                <c:pt idx="505">
                  <c:v>42875</c:v>
                </c:pt>
                <c:pt idx="506">
                  <c:v>42876</c:v>
                </c:pt>
                <c:pt idx="507">
                  <c:v>42877</c:v>
                </c:pt>
                <c:pt idx="508">
                  <c:v>42878</c:v>
                </c:pt>
                <c:pt idx="509">
                  <c:v>42879</c:v>
                </c:pt>
                <c:pt idx="510">
                  <c:v>42880</c:v>
                </c:pt>
                <c:pt idx="511">
                  <c:v>42881</c:v>
                </c:pt>
                <c:pt idx="512">
                  <c:v>42882</c:v>
                </c:pt>
                <c:pt idx="513">
                  <c:v>42883</c:v>
                </c:pt>
                <c:pt idx="514">
                  <c:v>42884</c:v>
                </c:pt>
                <c:pt idx="515">
                  <c:v>42885</c:v>
                </c:pt>
                <c:pt idx="516">
                  <c:v>42886</c:v>
                </c:pt>
                <c:pt idx="517">
                  <c:v>42887</c:v>
                </c:pt>
                <c:pt idx="518">
                  <c:v>42888</c:v>
                </c:pt>
                <c:pt idx="519">
                  <c:v>42889</c:v>
                </c:pt>
                <c:pt idx="520">
                  <c:v>42890</c:v>
                </c:pt>
                <c:pt idx="521">
                  <c:v>42891</c:v>
                </c:pt>
                <c:pt idx="522">
                  <c:v>42892</c:v>
                </c:pt>
                <c:pt idx="523">
                  <c:v>42893</c:v>
                </c:pt>
                <c:pt idx="524">
                  <c:v>42894</c:v>
                </c:pt>
                <c:pt idx="525">
                  <c:v>42895</c:v>
                </c:pt>
                <c:pt idx="526">
                  <c:v>42896</c:v>
                </c:pt>
                <c:pt idx="527">
                  <c:v>42897</c:v>
                </c:pt>
                <c:pt idx="528">
                  <c:v>42898</c:v>
                </c:pt>
                <c:pt idx="529">
                  <c:v>42899</c:v>
                </c:pt>
                <c:pt idx="530">
                  <c:v>42900</c:v>
                </c:pt>
                <c:pt idx="531">
                  <c:v>42901</c:v>
                </c:pt>
                <c:pt idx="532">
                  <c:v>42902</c:v>
                </c:pt>
                <c:pt idx="533">
                  <c:v>42903</c:v>
                </c:pt>
                <c:pt idx="534">
                  <c:v>42904</c:v>
                </c:pt>
                <c:pt idx="535">
                  <c:v>42905</c:v>
                </c:pt>
                <c:pt idx="536">
                  <c:v>42906</c:v>
                </c:pt>
                <c:pt idx="537">
                  <c:v>42907</c:v>
                </c:pt>
                <c:pt idx="538">
                  <c:v>42908</c:v>
                </c:pt>
                <c:pt idx="539">
                  <c:v>42909</c:v>
                </c:pt>
                <c:pt idx="540">
                  <c:v>42910</c:v>
                </c:pt>
                <c:pt idx="541">
                  <c:v>42911</c:v>
                </c:pt>
                <c:pt idx="542">
                  <c:v>42912</c:v>
                </c:pt>
                <c:pt idx="543">
                  <c:v>42913</c:v>
                </c:pt>
                <c:pt idx="544">
                  <c:v>42914</c:v>
                </c:pt>
                <c:pt idx="545">
                  <c:v>42915</c:v>
                </c:pt>
                <c:pt idx="546">
                  <c:v>42916</c:v>
                </c:pt>
                <c:pt idx="547">
                  <c:v>42917</c:v>
                </c:pt>
                <c:pt idx="548">
                  <c:v>42918</c:v>
                </c:pt>
                <c:pt idx="549">
                  <c:v>42919</c:v>
                </c:pt>
                <c:pt idx="550">
                  <c:v>42920</c:v>
                </c:pt>
                <c:pt idx="551">
                  <c:v>42921</c:v>
                </c:pt>
                <c:pt idx="552">
                  <c:v>42922</c:v>
                </c:pt>
                <c:pt idx="553">
                  <c:v>42923</c:v>
                </c:pt>
                <c:pt idx="554">
                  <c:v>42924</c:v>
                </c:pt>
                <c:pt idx="555">
                  <c:v>42925</c:v>
                </c:pt>
                <c:pt idx="556">
                  <c:v>42926</c:v>
                </c:pt>
                <c:pt idx="557">
                  <c:v>42927</c:v>
                </c:pt>
                <c:pt idx="558">
                  <c:v>42928</c:v>
                </c:pt>
                <c:pt idx="559">
                  <c:v>42929</c:v>
                </c:pt>
                <c:pt idx="560">
                  <c:v>42930</c:v>
                </c:pt>
                <c:pt idx="561">
                  <c:v>42931</c:v>
                </c:pt>
                <c:pt idx="562">
                  <c:v>42932</c:v>
                </c:pt>
                <c:pt idx="563">
                  <c:v>42933</c:v>
                </c:pt>
                <c:pt idx="564">
                  <c:v>42934</c:v>
                </c:pt>
                <c:pt idx="565">
                  <c:v>42935</c:v>
                </c:pt>
                <c:pt idx="566">
                  <c:v>42936</c:v>
                </c:pt>
                <c:pt idx="567">
                  <c:v>42937</c:v>
                </c:pt>
                <c:pt idx="568">
                  <c:v>42938</c:v>
                </c:pt>
                <c:pt idx="569">
                  <c:v>42939</c:v>
                </c:pt>
                <c:pt idx="570">
                  <c:v>42940</c:v>
                </c:pt>
                <c:pt idx="571">
                  <c:v>42941</c:v>
                </c:pt>
                <c:pt idx="572">
                  <c:v>42942</c:v>
                </c:pt>
                <c:pt idx="573">
                  <c:v>42943</c:v>
                </c:pt>
                <c:pt idx="574">
                  <c:v>42944</c:v>
                </c:pt>
                <c:pt idx="575">
                  <c:v>42945</c:v>
                </c:pt>
                <c:pt idx="576">
                  <c:v>42946</c:v>
                </c:pt>
                <c:pt idx="577">
                  <c:v>42947</c:v>
                </c:pt>
                <c:pt idx="578">
                  <c:v>42948</c:v>
                </c:pt>
                <c:pt idx="579">
                  <c:v>42949</c:v>
                </c:pt>
                <c:pt idx="580">
                  <c:v>42950</c:v>
                </c:pt>
                <c:pt idx="581">
                  <c:v>42951</c:v>
                </c:pt>
                <c:pt idx="582">
                  <c:v>42952</c:v>
                </c:pt>
                <c:pt idx="583">
                  <c:v>42953</c:v>
                </c:pt>
                <c:pt idx="584">
                  <c:v>42954</c:v>
                </c:pt>
                <c:pt idx="585">
                  <c:v>42955</c:v>
                </c:pt>
                <c:pt idx="586">
                  <c:v>42956</c:v>
                </c:pt>
                <c:pt idx="587">
                  <c:v>42957</c:v>
                </c:pt>
                <c:pt idx="588">
                  <c:v>42958</c:v>
                </c:pt>
                <c:pt idx="589">
                  <c:v>42959</c:v>
                </c:pt>
                <c:pt idx="590">
                  <c:v>42960</c:v>
                </c:pt>
                <c:pt idx="591">
                  <c:v>42961</c:v>
                </c:pt>
                <c:pt idx="592">
                  <c:v>42962</c:v>
                </c:pt>
                <c:pt idx="593">
                  <c:v>42963</c:v>
                </c:pt>
                <c:pt idx="594">
                  <c:v>42964</c:v>
                </c:pt>
                <c:pt idx="595">
                  <c:v>42965</c:v>
                </c:pt>
                <c:pt idx="596">
                  <c:v>42966</c:v>
                </c:pt>
                <c:pt idx="597">
                  <c:v>42967</c:v>
                </c:pt>
                <c:pt idx="598">
                  <c:v>42968</c:v>
                </c:pt>
                <c:pt idx="599">
                  <c:v>42969</c:v>
                </c:pt>
                <c:pt idx="600">
                  <c:v>42970</c:v>
                </c:pt>
                <c:pt idx="601">
                  <c:v>42971</c:v>
                </c:pt>
                <c:pt idx="602">
                  <c:v>42972</c:v>
                </c:pt>
                <c:pt idx="603">
                  <c:v>42973</c:v>
                </c:pt>
                <c:pt idx="604">
                  <c:v>42974</c:v>
                </c:pt>
                <c:pt idx="605">
                  <c:v>42975</c:v>
                </c:pt>
                <c:pt idx="606">
                  <c:v>42976</c:v>
                </c:pt>
                <c:pt idx="607">
                  <c:v>42977</c:v>
                </c:pt>
                <c:pt idx="608">
                  <c:v>42978</c:v>
                </c:pt>
                <c:pt idx="609">
                  <c:v>42979</c:v>
                </c:pt>
                <c:pt idx="610">
                  <c:v>42980</c:v>
                </c:pt>
                <c:pt idx="611">
                  <c:v>42981</c:v>
                </c:pt>
                <c:pt idx="612">
                  <c:v>42982</c:v>
                </c:pt>
                <c:pt idx="613">
                  <c:v>42983</c:v>
                </c:pt>
                <c:pt idx="614">
                  <c:v>42984</c:v>
                </c:pt>
                <c:pt idx="615">
                  <c:v>42985</c:v>
                </c:pt>
                <c:pt idx="616">
                  <c:v>42986</c:v>
                </c:pt>
                <c:pt idx="617">
                  <c:v>42987</c:v>
                </c:pt>
                <c:pt idx="618">
                  <c:v>42988</c:v>
                </c:pt>
                <c:pt idx="619">
                  <c:v>42989</c:v>
                </c:pt>
                <c:pt idx="620">
                  <c:v>42990</c:v>
                </c:pt>
                <c:pt idx="621">
                  <c:v>42991</c:v>
                </c:pt>
                <c:pt idx="622">
                  <c:v>42992</c:v>
                </c:pt>
                <c:pt idx="623">
                  <c:v>42993</c:v>
                </c:pt>
                <c:pt idx="624">
                  <c:v>42994</c:v>
                </c:pt>
                <c:pt idx="625">
                  <c:v>42995</c:v>
                </c:pt>
                <c:pt idx="626">
                  <c:v>42996</c:v>
                </c:pt>
                <c:pt idx="627">
                  <c:v>42997</c:v>
                </c:pt>
                <c:pt idx="628">
                  <c:v>42998</c:v>
                </c:pt>
                <c:pt idx="629">
                  <c:v>42999</c:v>
                </c:pt>
                <c:pt idx="630">
                  <c:v>43000</c:v>
                </c:pt>
                <c:pt idx="631">
                  <c:v>43001</c:v>
                </c:pt>
                <c:pt idx="632">
                  <c:v>43002</c:v>
                </c:pt>
                <c:pt idx="633">
                  <c:v>43003</c:v>
                </c:pt>
                <c:pt idx="634">
                  <c:v>43004</c:v>
                </c:pt>
                <c:pt idx="635">
                  <c:v>43005</c:v>
                </c:pt>
                <c:pt idx="636">
                  <c:v>43006</c:v>
                </c:pt>
                <c:pt idx="637">
                  <c:v>43007</c:v>
                </c:pt>
                <c:pt idx="638">
                  <c:v>43008</c:v>
                </c:pt>
                <c:pt idx="639">
                  <c:v>43009</c:v>
                </c:pt>
                <c:pt idx="640">
                  <c:v>43010</c:v>
                </c:pt>
                <c:pt idx="641">
                  <c:v>43011</c:v>
                </c:pt>
                <c:pt idx="642">
                  <c:v>43012</c:v>
                </c:pt>
                <c:pt idx="643">
                  <c:v>43013</c:v>
                </c:pt>
                <c:pt idx="644">
                  <c:v>43014</c:v>
                </c:pt>
                <c:pt idx="645">
                  <c:v>43015</c:v>
                </c:pt>
                <c:pt idx="646">
                  <c:v>43016</c:v>
                </c:pt>
                <c:pt idx="647">
                  <c:v>43017</c:v>
                </c:pt>
                <c:pt idx="648">
                  <c:v>43018</c:v>
                </c:pt>
                <c:pt idx="649">
                  <c:v>43019</c:v>
                </c:pt>
                <c:pt idx="650">
                  <c:v>43020</c:v>
                </c:pt>
                <c:pt idx="651">
                  <c:v>43021</c:v>
                </c:pt>
                <c:pt idx="652">
                  <c:v>43022</c:v>
                </c:pt>
                <c:pt idx="653">
                  <c:v>43023</c:v>
                </c:pt>
                <c:pt idx="654">
                  <c:v>43024</c:v>
                </c:pt>
                <c:pt idx="655">
                  <c:v>43025</c:v>
                </c:pt>
                <c:pt idx="656">
                  <c:v>43026</c:v>
                </c:pt>
                <c:pt idx="657">
                  <c:v>43027</c:v>
                </c:pt>
                <c:pt idx="658">
                  <c:v>43028</c:v>
                </c:pt>
                <c:pt idx="659">
                  <c:v>43029</c:v>
                </c:pt>
                <c:pt idx="660">
                  <c:v>43030</c:v>
                </c:pt>
                <c:pt idx="661">
                  <c:v>43031</c:v>
                </c:pt>
                <c:pt idx="662">
                  <c:v>43032</c:v>
                </c:pt>
                <c:pt idx="663">
                  <c:v>43033</c:v>
                </c:pt>
                <c:pt idx="664">
                  <c:v>43034</c:v>
                </c:pt>
                <c:pt idx="665">
                  <c:v>43035</c:v>
                </c:pt>
                <c:pt idx="666">
                  <c:v>43036</c:v>
                </c:pt>
                <c:pt idx="667">
                  <c:v>43037</c:v>
                </c:pt>
                <c:pt idx="668">
                  <c:v>43038</c:v>
                </c:pt>
                <c:pt idx="669">
                  <c:v>43039</c:v>
                </c:pt>
                <c:pt idx="670">
                  <c:v>43040</c:v>
                </c:pt>
                <c:pt idx="671">
                  <c:v>43041</c:v>
                </c:pt>
                <c:pt idx="672">
                  <c:v>43042</c:v>
                </c:pt>
                <c:pt idx="673">
                  <c:v>43043</c:v>
                </c:pt>
                <c:pt idx="674">
                  <c:v>43044</c:v>
                </c:pt>
                <c:pt idx="675">
                  <c:v>43045</c:v>
                </c:pt>
                <c:pt idx="676">
                  <c:v>43046</c:v>
                </c:pt>
                <c:pt idx="677">
                  <c:v>43047</c:v>
                </c:pt>
                <c:pt idx="678">
                  <c:v>43048</c:v>
                </c:pt>
                <c:pt idx="679">
                  <c:v>43049</c:v>
                </c:pt>
                <c:pt idx="680">
                  <c:v>43050</c:v>
                </c:pt>
                <c:pt idx="681">
                  <c:v>43051</c:v>
                </c:pt>
                <c:pt idx="682">
                  <c:v>43052</c:v>
                </c:pt>
                <c:pt idx="683">
                  <c:v>43053</c:v>
                </c:pt>
                <c:pt idx="684">
                  <c:v>43054</c:v>
                </c:pt>
                <c:pt idx="685">
                  <c:v>43055</c:v>
                </c:pt>
                <c:pt idx="686">
                  <c:v>43056</c:v>
                </c:pt>
                <c:pt idx="687">
                  <c:v>43057</c:v>
                </c:pt>
                <c:pt idx="688">
                  <c:v>43058</c:v>
                </c:pt>
                <c:pt idx="689">
                  <c:v>43059</c:v>
                </c:pt>
                <c:pt idx="690">
                  <c:v>43060</c:v>
                </c:pt>
                <c:pt idx="691">
                  <c:v>43061</c:v>
                </c:pt>
                <c:pt idx="692">
                  <c:v>43062</c:v>
                </c:pt>
                <c:pt idx="693">
                  <c:v>43063</c:v>
                </c:pt>
                <c:pt idx="694">
                  <c:v>43064</c:v>
                </c:pt>
                <c:pt idx="695">
                  <c:v>43065</c:v>
                </c:pt>
                <c:pt idx="696">
                  <c:v>43066</c:v>
                </c:pt>
                <c:pt idx="697">
                  <c:v>43067</c:v>
                </c:pt>
                <c:pt idx="698">
                  <c:v>43068</c:v>
                </c:pt>
                <c:pt idx="699">
                  <c:v>43069</c:v>
                </c:pt>
                <c:pt idx="700">
                  <c:v>43070</c:v>
                </c:pt>
                <c:pt idx="701">
                  <c:v>43071</c:v>
                </c:pt>
                <c:pt idx="702">
                  <c:v>43072</c:v>
                </c:pt>
                <c:pt idx="703">
                  <c:v>43073</c:v>
                </c:pt>
                <c:pt idx="704">
                  <c:v>43074</c:v>
                </c:pt>
                <c:pt idx="705">
                  <c:v>43075</c:v>
                </c:pt>
                <c:pt idx="706">
                  <c:v>43076</c:v>
                </c:pt>
                <c:pt idx="707">
                  <c:v>43077</c:v>
                </c:pt>
                <c:pt idx="708">
                  <c:v>43078</c:v>
                </c:pt>
                <c:pt idx="709">
                  <c:v>43079</c:v>
                </c:pt>
                <c:pt idx="710">
                  <c:v>43080</c:v>
                </c:pt>
                <c:pt idx="711">
                  <c:v>43081</c:v>
                </c:pt>
                <c:pt idx="712">
                  <c:v>43082</c:v>
                </c:pt>
                <c:pt idx="713">
                  <c:v>43083</c:v>
                </c:pt>
                <c:pt idx="714">
                  <c:v>43084</c:v>
                </c:pt>
                <c:pt idx="715">
                  <c:v>43085</c:v>
                </c:pt>
                <c:pt idx="716">
                  <c:v>43086</c:v>
                </c:pt>
                <c:pt idx="717">
                  <c:v>43087</c:v>
                </c:pt>
                <c:pt idx="718">
                  <c:v>43088</c:v>
                </c:pt>
                <c:pt idx="719">
                  <c:v>43089</c:v>
                </c:pt>
                <c:pt idx="720">
                  <c:v>43090</c:v>
                </c:pt>
                <c:pt idx="721">
                  <c:v>43091</c:v>
                </c:pt>
                <c:pt idx="722">
                  <c:v>43092</c:v>
                </c:pt>
                <c:pt idx="723">
                  <c:v>43093</c:v>
                </c:pt>
                <c:pt idx="724">
                  <c:v>43094</c:v>
                </c:pt>
                <c:pt idx="725">
                  <c:v>43095</c:v>
                </c:pt>
                <c:pt idx="726">
                  <c:v>43096</c:v>
                </c:pt>
                <c:pt idx="727">
                  <c:v>43097</c:v>
                </c:pt>
                <c:pt idx="728">
                  <c:v>43098</c:v>
                </c:pt>
                <c:pt idx="729">
                  <c:v>43099</c:v>
                </c:pt>
                <c:pt idx="730">
                  <c:v>43100</c:v>
                </c:pt>
                <c:pt idx="731">
                  <c:v>43101</c:v>
                </c:pt>
                <c:pt idx="732">
                  <c:v>43102</c:v>
                </c:pt>
                <c:pt idx="733">
                  <c:v>43103</c:v>
                </c:pt>
                <c:pt idx="734">
                  <c:v>43104</c:v>
                </c:pt>
                <c:pt idx="735">
                  <c:v>43105</c:v>
                </c:pt>
                <c:pt idx="736">
                  <c:v>43106</c:v>
                </c:pt>
                <c:pt idx="737">
                  <c:v>43107</c:v>
                </c:pt>
                <c:pt idx="738">
                  <c:v>43108</c:v>
                </c:pt>
                <c:pt idx="739">
                  <c:v>43109</c:v>
                </c:pt>
                <c:pt idx="740">
                  <c:v>43110</c:v>
                </c:pt>
                <c:pt idx="741">
                  <c:v>43111</c:v>
                </c:pt>
                <c:pt idx="742">
                  <c:v>43112</c:v>
                </c:pt>
                <c:pt idx="743">
                  <c:v>43113</c:v>
                </c:pt>
                <c:pt idx="744">
                  <c:v>43114</c:v>
                </c:pt>
                <c:pt idx="745">
                  <c:v>43115</c:v>
                </c:pt>
                <c:pt idx="746">
                  <c:v>43116</c:v>
                </c:pt>
                <c:pt idx="747">
                  <c:v>43117</c:v>
                </c:pt>
                <c:pt idx="748">
                  <c:v>43118</c:v>
                </c:pt>
                <c:pt idx="749">
                  <c:v>43119</c:v>
                </c:pt>
                <c:pt idx="750">
                  <c:v>43120</c:v>
                </c:pt>
                <c:pt idx="751">
                  <c:v>43121</c:v>
                </c:pt>
                <c:pt idx="752">
                  <c:v>43122</c:v>
                </c:pt>
                <c:pt idx="753">
                  <c:v>43123</c:v>
                </c:pt>
                <c:pt idx="754">
                  <c:v>43124</c:v>
                </c:pt>
                <c:pt idx="755">
                  <c:v>43125</c:v>
                </c:pt>
                <c:pt idx="756">
                  <c:v>43126</c:v>
                </c:pt>
                <c:pt idx="757">
                  <c:v>43127</c:v>
                </c:pt>
                <c:pt idx="758">
                  <c:v>43128</c:v>
                </c:pt>
                <c:pt idx="759">
                  <c:v>43129</c:v>
                </c:pt>
                <c:pt idx="760">
                  <c:v>43130</c:v>
                </c:pt>
                <c:pt idx="761">
                  <c:v>43131</c:v>
                </c:pt>
                <c:pt idx="762">
                  <c:v>43132</c:v>
                </c:pt>
                <c:pt idx="763">
                  <c:v>43133</c:v>
                </c:pt>
                <c:pt idx="764">
                  <c:v>43134</c:v>
                </c:pt>
                <c:pt idx="765">
                  <c:v>43135</c:v>
                </c:pt>
                <c:pt idx="766">
                  <c:v>43136</c:v>
                </c:pt>
                <c:pt idx="767">
                  <c:v>43137</c:v>
                </c:pt>
                <c:pt idx="768">
                  <c:v>43138</c:v>
                </c:pt>
                <c:pt idx="769">
                  <c:v>43139</c:v>
                </c:pt>
                <c:pt idx="770">
                  <c:v>43140</c:v>
                </c:pt>
                <c:pt idx="771">
                  <c:v>43141</c:v>
                </c:pt>
                <c:pt idx="772">
                  <c:v>43142</c:v>
                </c:pt>
                <c:pt idx="773">
                  <c:v>43143</c:v>
                </c:pt>
                <c:pt idx="774">
                  <c:v>43144</c:v>
                </c:pt>
                <c:pt idx="775">
                  <c:v>43145</c:v>
                </c:pt>
                <c:pt idx="776">
                  <c:v>43146</c:v>
                </c:pt>
                <c:pt idx="777">
                  <c:v>43147</c:v>
                </c:pt>
                <c:pt idx="778">
                  <c:v>43148</c:v>
                </c:pt>
                <c:pt idx="779">
                  <c:v>43149</c:v>
                </c:pt>
                <c:pt idx="780">
                  <c:v>43150</c:v>
                </c:pt>
                <c:pt idx="781">
                  <c:v>43151</c:v>
                </c:pt>
                <c:pt idx="782">
                  <c:v>43152</c:v>
                </c:pt>
                <c:pt idx="783">
                  <c:v>43153</c:v>
                </c:pt>
                <c:pt idx="784">
                  <c:v>43154</c:v>
                </c:pt>
                <c:pt idx="785">
                  <c:v>43155</c:v>
                </c:pt>
                <c:pt idx="786">
                  <c:v>43156</c:v>
                </c:pt>
                <c:pt idx="787">
                  <c:v>43157</c:v>
                </c:pt>
                <c:pt idx="788">
                  <c:v>43158</c:v>
                </c:pt>
                <c:pt idx="789">
                  <c:v>43159</c:v>
                </c:pt>
                <c:pt idx="790">
                  <c:v>43160</c:v>
                </c:pt>
                <c:pt idx="791">
                  <c:v>43161</c:v>
                </c:pt>
                <c:pt idx="792">
                  <c:v>43162</c:v>
                </c:pt>
                <c:pt idx="793">
                  <c:v>43163</c:v>
                </c:pt>
                <c:pt idx="794">
                  <c:v>43164</c:v>
                </c:pt>
                <c:pt idx="795">
                  <c:v>43165</c:v>
                </c:pt>
                <c:pt idx="796">
                  <c:v>43166</c:v>
                </c:pt>
                <c:pt idx="797">
                  <c:v>43167</c:v>
                </c:pt>
                <c:pt idx="798">
                  <c:v>43168</c:v>
                </c:pt>
                <c:pt idx="799">
                  <c:v>43169</c:v>
                </c:pt>
                <c:pt idx="800">
                  <c:v>43170</c:v>
                </c:pt>
                <c:pt idx="801">
                  <c:v>43171</c:v>
                </c:pt>
                <c:pt idx="802">
                  <c:v>43172</c:v>
                </c:pt>
                <c:pt idx="803">
                  <c:v>43173</c:v>
                </c:pt>
                <c:pt idx="804">
                  <c:v>43174</c:v>
                </c:pt>
                <c:pt idx="805">
                  <c:v>43175</c:v>
                </c:pt>
                <c:pt idx="806">
                  <c:v>43176</c:v>
                </c:pt>
                <c:pt idx="807">
                  <c:v>43177</c:v>
                </c:pt>
                <c:pt idx="808">
                  <c:v>43178</c:v>
                </c:pt>
                <c:pt idx="809">
                  <c:v>43179</c:v>
                </c:pt>
                <c:pt idx="810">
                  <c:v>43180</c:v>
                </c:pt>
                <c:pt idx="811">
                  <c:v>43181</c:v>
                </c:pt>
                <c:pt idx="812">
                  <c:v>43182</c:v>
                </c:pt>
                <c:pt idx="813">
                  <c:v>43183</c:v>
                </c:pt>
                <c:pt idx="814">
                  <c:v>43184</c:v>
                </c:pt>
                <c:pt idx="815">
                  <c:v>43185</c:v>
                </c:pt>
                <c:pt idx="816">
                  <c:v>43186</c:v>
                </c:pt>
                <c:pt idx="817">
                  <c:v>43187</c:v>
                </c:pt>
                <c:pt idx="818">
                  <c:v>43188</c:v>
                </c:pt>
                <c:pt idx="819">
                  <c:v>43189</c:v>
                </c:pt>
                <c:pt idx="820">
                  <c:v>43190</c:v>
                </c:pt>
                <c:pt idx="821">
                  <c:v>43191</c:v>
                </c:pt>
                <c:pt idx="822">
                  <c:v>43192</c:v>
                </c:pt>
                <c:pt idx="823">
                  <c:v>43193</c:v>
                </c:pt>
                <c:pt idx="824">
                  <c:v>43194</c:v>
                </c:pt>
                <c:pt idx="825">
                  <c:v>43195</c:v>
                </c:pt>
                <c:pt idx="826">
                  <c:v>43196</c:v>
                </c:pt>
                <c:pt idx="827">
                  <c:v>43197</c:v>
                </c:pt>
                <c:pt idx="828">
                  <c:v>43198</c:v>
                </c:pt>
                <c:pt idx="829">
                  <c:v>43199</c:v>
                </c:pt>
                <c:pt idx="830">
                  <c:v>43200</c:v>
                </c:pt>
                <c:pt idx="831">
                  <c:v>43201</c:v>
                </c:pt>
                <c:pt idx="832">
                  <c:v>43202</c:v>
                </c:pt>
                <c:pt idx="833">
                  <c:v>43203</c:v>
                </c:pt>
                <c:pt idx="834">
                  <c:v>43204</c:v>
                </c:pt>
                <c:pt idx="835">
                  <c:v>43205</c:v>
                </c:pt>
                <c:pt idx="836">
                  <c:v>43206</c:v>
                </c:pt>
                <c:pt idx="837">
                  <c:v>43207</c:v>
                </c:pt>
                <c:pt idx="838">
                  <c:v>43208</c:v>
                </c:pt>
                <c:pt idx="839">
                  <c:v>43209</c:v>
                </c:pt>
                <c:pt idx="840">
                  <c:v>43210</c:v>
                </c:pt>
                <c:pt idx="841">
                  <c:v>43211</c:v>
                </c:pt>
                <c:pt idx="842">
                  <c:v>43212</c:v>
                </c:pt>
                <c:pt idx="843">
                  <c:v>43213</c:v>
                </c:pt>
                <c:pt idx="844">
                  <c:v>43214</c:v>
                </c:pt>
                <c:pt idx="845">
                  <c:v>43215</c:v>
                </c:pt>
                <c:pt idx="846">
                  <c:v>43216</c:v>
                </c:pt>
                <c:pt idx="847">
                  <c:v>43217</c:v>
                </c:pt>
                <c:pt idx="848">
                  <c:v>43218</c:v>
                </c:pt>
                <c:pt idx="849">
                  <c:v>43219</c:v>
                </c:pt>
                <c:pt idx="850">
                  <c:v>43220</c:v>
                </c:pt>
                <c:pt idx="851">
                  <c:v>43221</c:v>
                </c:pt>
                <c:pt idx="852">
                  <c:v>43222</c:v>
                </c:pt>
                <c:pt idx="853">
                  <c:v>43223</c:v>
                </c:pt>
                <c:pt idx="854">
                  <c:v>43224</c:v>
                </c:pt>
                <c:pt idx="855">
                  <c:v>43225</c:v>
                </c:pt>
                <c:pt idx="856">
                  <c:v>43226</c:v>
                </c:pt>
                <c:pt idx="857">
                  <c:v>43227</c:v>
                </c:pt>
                <c:pt idx="858">
                  <c:v>43228</c:v>
                </c:pt>
                <c:pt idx="859">
                  <c:v>43229</c:v>
                </c:pt>
                <c:pt idx="860">
                  <c:v>43230</c:v>
                </c:pt>
                <c:pt idx="861">
                  <c:v>43231</c:v>
                </c:pt>
                <c:pt idx="862">
                  <c:v>43232</c:v>
                </c:pt>
                <c:pt idx="863">
                  <c:v>43233</c:v>
                </c:pt>
                <c:pt idx="864">
                  <c:v>43234</c:v>
                </c:pt>
                <c:pt idx="865">
                  <c:v>43235</c:v>
                </c:pt>
                <c:pt idx="866">
                  <c:v>43236</c:v>
                </c:pt>
                <c:pt idx="867">
                  <c:v>43237</c:v>
                </c:pt>
                <c:pt idx="868">
                  <c:v>43238</c:v>
                </c:pt>
                <c:pt idx="869">
                  <c:v>43239</c:v>
                </c:pt>
                <c:pt idx="870">
                  <c:v>43240</c:v>
                </c:pt>
                <c:pt idx="871">
                  <c:v>43241</c:v>
                </c:pt>
                <c:pt idx="872">
                  <c:v>43242</c:v>
                </c:pt>
                <c:pt idx="873">
                  <c:v>43243</c:v>
                </c:pt>
                <c:pt idx="874">
                  <c:v>43244</c:v>
                </c:pt>
                <c:pt idx="875">
                  <c:v>43245</c:v>
                </c:pt>
                <c:pt idx="876">
                  <c:v>43246</c:v>
                </c:pt>
                <c:pt idx="877">
                  <c:v>43247</c:v>
                </c:pt>
                <c:pt idx="878">
                  <c:v>43248</c:v>
                </c:pt>
                <c:pt idx="879">
                  <c:v>43249</c:v>
                </c:pt>
                <c:pt idx="880">
                  <c:v>43250</c:v>
                </c:pt>
                <c:pt idx="881">
                  <c:v>43251</c:v>
                </c:pt>
                <c:pt idx="882">
                  <c:v>43252</c:v>
                </c:pt>
                <c:pt idx="883">
                  <c:v>43253</c:v>
                </c:pt>
                <c:pt idx="884">
                  <c:v>43254</c:v>
                </c:pt>
                <c:pt idx="885">
                  <c:v>43255</c:v>
                </c:pt>
                <c:pt idx="886">
                  <c:v>43256</c:v>
                </c:pt>
                <c:pt idx="887">
                  <c:v>43257</c:v>
                </c:pt>
                <c:pt idx="888">
                  <c:v>43258</c:v>
                </c:pt>
                <c:pt idx="889">
                  <c:v>43259</c:v>
                </c:pt>
                <c:pt idx="890">
                  <c:v>43260</c:v>
                </c:pt>
                <c:pt idx="891">
                  <c:v>43261</c:v>
                </c:pt>
                <c:pt idx="892">
                  <c:v>43262</c:v>
                </c:pt>
                <c:pt idx="893">
                  <c:v>43263</c:v>
                </c:pt>
                <c:pt idx="894">
                  <c:v>43264</c:v>
                </c:pt>
                <c:pt idx="895">
                  <c:v>43265</c:v>
                </c:pt>
                <c:pt idx="896">
                  <c:v>43266</c:v>
                </c:pt>
                <c:pt idx="897">
                  <c:v>43267</c:v>
                </c:pt>
                <c:pt idx="898">
                  <c:v>43268</c:v>
                </c:pt>
                <c:pt idx="899">
                  <c:v>43269</c:v>
                </c:pt>
                <c:pt idx="900">
                  <c:v>43270</c:v>
                </c:pt>
                <c:pt idx="901">
                  <c:v>43271</c:v>
                </c:pt>
                <c:pt idx="902">
                  <c:v>43272</c:v>
                </c:pt>
                <c:pt idx="903">
                  <c:v>43273</c:v>
                </c:pt>
                <c:pt idx="904">
                  <c:v>43274</c:v>
                </c:pt>
                <c:pt idx="905">
                  <c:v>43275</c:v>
                </c:pt>
                <c:pt idx="906">
                  <c:v>43276</c:v>
                </c:pt>
                <c:pt idx="907">
                  <c:v>43277</c:v>
                </c:pt>
                <c:pt idx="908">
                  <c:v>43278</c:v>
                </c:pt>
                <c:pt idx="909">
                  <c:v>43279</c:v>
                </c:pt>
                <c:pt idx="910">
                  <c:v>43280</c:v>
                </c:pt>
                <c:pt idx="911">
                  <c:v>43281</c:v>
                </c:pt>
                <c:pt idx="912">
                  <c:v>43282</c:v>
                </c:pt>
                <c:pt idx="913">
                  <c:v>43283</c:v>
                </c:pt>
                <c:pt idx="914">
                  <c:v>43284</c:v>
                </c:pt>
                <c:pt idx="915">
                  <c:v>43285</c:v>
                </c:pt>
                <c:pt idx="916">
                  <c:v>43286</c:v>
                </c:pt>
                <c:pt idx="917">
                  <c:v>43287</c:v>
                </c:pt>
                <c:pt idx="918">
                  <c:v>43288</c:v>
                </c:pt>
                <c:pt idx="919">
                  <c:v>43289</c:v>
                </c:pt>
                <c:pt idx="920">
                  <c:v>43290</c:v>
                </c:pt>
                <c:pt idx="921">
                  <c:v>43291</c:v>
                </c:pt>
                <c:pt idx="922">
                  <c:v>43292</c:v>
                </c:pt>
                <c:pt idx="923">
                  <c:v>43293</c:v>
                </c:pt>
                <c:pt idx="924">
                  <c:v>43294</c:v>
                </c:pt>
                <c:pt idx="925">
                  <c:v>43295</c:v>
                </c:pt>
                <c:pt idx="926">
                  <c:v>43296</c:v>
                </c:pt>
                <c:pt idx="927">
                  <c:v>43297</c:v>
                </c:pt>
                <c:pt idx="928">
                  <c:v>43298</c:v>
                </c:pt>
                <c:pt idx="929">
                  <c:v>43299</c:v>
                </c:pt>
                <c:pt idx="930">
                  <c:v>43300</c:v>
                </c:pt>
                <c:pt idx="931">
                  <c:v>43301</c:v>
                </c:pt>
                <c:pt idx="932">
                  <c:v>43302</c:v>
                </c:pt>
                <c:pt idx="933">
                  <c:v>43303</c:v>
                </c:pt>
                <c:pt idx="934">
                  <c:v>43304</c:v>
                </c:pt>
                <c:pt idx="935">
                  <c:v>43305</c:v>
                </c:pt>
                <c:pt idx="936">
                  <c:v>43306</c:v>
                </c:pt>
                <c:pt idx="937">
                  <c:v>43307</c:v>
                </c:pt>
                <c:pt idx="938">
                  <c:v>43308</c:v>
                </c:pt>
                <c:pt idx="939">
                  <c:v>43309</c:v>
                </c:pt>
                <c:pt idx="940">
                  <c:v>43310</c:v>
                </c:pt>
                <c:pt idx="941">
                  <c:v>43311</c:v>
                </c:pt>
                <c:pt idx="942">
                  <c:v>43312</c:v>
                </c:pt>
                <c:pt idx="943">
                  <c:v>43313</c:v>
                </c:pt>
                <c:pt idx="944">
                  <c:v>43314</c:v>
                </c:pt>
                <c:pt idx="945">
                  <c:v>43315</c:v>
                </c:pt>
                <c:pt idx="946">
                  <c:v>43316</c:v>
                </c:pt>
                <c:pt idx="947">
                  <c:v>43317</c:v>
                </c:pt>
                <c:pt idx="948">
                  <c:v>43318</c:v>
                </c:pt>
                <c:pt idx="949">
                  <c:v>43319</c:v>
                </c:pt>
                <c:pt idx="950">
                  <c:v>43320</c:v>
                </c:pt>
                <c:pt idx="951">
                  <c:v>43321</c:v>
                </c:pt>
                <c:pt idx="952">
                  <c:v>43322</c:v>
                </c:pt>
                <c:pt idx="953">
                  <c:v>43323</c:v>
                </c:pt>
                <c:pt idx="954">
                  <c:v>43324</c:v>
                </c:pt>
                <c:pt idx="955">
                  <c:v>43325</c:v>
                </c:pt>
                <c:pt idx="956">
                  <c:v>43326</c:v>
                </c:pt>
                <c:pt idx="957">
                  <c:v>43327</c:v>
                </c:pt>
                <c:pt idx="958">
                  <c:v>43328</c:v>
                </c:pt>
                <c:pt idx="959">
                  <c:v>43329</c:v>
                </c:pt>
                <c:pt idx="960">
                  <c:v>43330</c:v>
                </c:pt>
                <c:pt idx="961">
                  <c:v>43331</c:v>
                </c:pt>
                <c:pt idx="962">
                  <c:v>43332</c:v>
                </c:pt>
                <c:pt idx="963">
                  <c:v>43333</c:v>
                </c:pt>
                <c:pt idx="964">
                  <c:v>43334</c:v>
                </c:pt>
                <c:pt idx="965">
                  <c:v>43335</c:v>
                </c:pt>
                <c:pt idx="966">
                  <c:v>43336</c:v>
                </c:pt>
                <c:pt idx="967">
                  <c:v>43337</c:v>
                </c:pt>
                <c:pt idx="968">
                  <c:v>43338</c:v>
                </c:pt>
                <c:pt idx="969">
                  <c:v>43339</c:v>
                </c:pt>
                <c:pt idx="970">
                  <c:v>43340</c:v>
                </c:pt>
                <c:pt idx="971">
                  <c:v>43341</c:v>
                </c:pt>
                <c:pt idx="972">
                  <c:v>43342</c:v>
                </c:pt>
                <c:pt idx="973">
                  <c:v>43343</c:v>
                </c:pt>
                <c:pt idx="974">
                  <c:v>43344</c:v>
                </c:pt>
                <c:pt idx="975">
                  <c:v>43345</c:v>
                </c:pt>
                <c:pt idx="976">
                  <c:v>43346</c:v>
                </c:pt>
                <c:pt idx="977">
                  <c:v>43347</c:v>
                </c:pt>
                <c:pt idx="978">
                  <c:v>43348</c:v>
                </c:pt>
                <c:pt idx="979">
                  <c:v>43349</c:v>
                </c:pt>
                <c:pt idx="980">
                  <c:v>43350</c:v>
                </c:pt>
                <c:pt idx="981">
                  <c:v>43351</c:v>
                </c:pt>
                <c:pt idx="982">
                  <c:v>43352</c:v>
                </c:pt>
                <c:pt idx="983">
                  <c:v>43353</c:v>
                </c:pt>
                <c:pt idx="984">
                  <c:v>43354</c:v>
                </c:pt>
                <c:pt idx="985">
                  <c:v>43355</c:v>
                </c:pt>
                <c:pt idx="986">
                  <c:v>43356</c:v>
                </c:pt>
                <c:pt idx="987">
                  <c:v>43357</c:v>
                </c:pt>
                <c:pt idx="988">
                  <c:v>43358</c:v>
                </c:pt>
                <c:pt idx="989">
                  <c:v>43359</c:v>
                </c:pt>
                <c:pt idx="990">
                  <c:v>43360</c:v>
                </c:pt>
                <c:pt idx="991">
                  <c:v>43361</c:v>
                </c:pt>
                <c:pt idx="992">
                  <c:v>43362</c:v>
                </c:pt>
                <c:pt idx="993">
                  <c:v>43363</c:v>
                </c:pt>
                <c:pt idx="994">
                  <c:v>43364</c:v>
                </c:pt>
                <c:pt idx="995">
                  <c:v>43365</c:v>
                </c:pt>
                <c:pt idx="996">
                  <c:v>43366</c:v>
                </c:pt>
                <c:pt idx="997">
                  <c:v>43367</c:v>
                </c:pt>
                <c:pt idx="998">
                  <c:v>43368</c:v>
                </c:pt>
                <c:pt idx="999">
                  <c:v>43369</c:v>
                </c:pt>
                <c:pt idx="1000">
                  <c:v>43370</c:v>
                </c:pt>
                <c:pt idx="1001">
                  <c:v>43371</c:v>
                </c:pt>
                <c:pt idx="1002">
                  <c:v>43372</c:v>
                </c:pt>
                <c:pt idx="1003">
                  <c:v>43373</c:v>
                </c:pt>
                <c:pt idx="1004">
                  <c:v>43374</c:v>
                </c:pt>
                <c:pt idx="1005">
                  <c:v>43375</c:v>
                </c:pt>
                <c:pt idx="1006">
                  <c:v>43376</c:v>
                </c:pt>
                <c:pt idx="1007">
                  <c:v>43377</c:v>
                </c:pt>
                <c:pt idx="1008">
                  <c:v>43378</c:v>
                </c:pt>
                <c:pt idx="1009">
                  <c:v>43379</c:v>
                </c:pt>
                <c:pt idx="1010">
                  <c:v>43380</c:v>
                </c:pt>
                <c:pt idx="1011">
                  <c:v>43381</c:v>
                </c:pt>
                <c:pt idx="1012">
                  <c:v>43382</c:v>
                </c:pt>
                <c:pt idx="1013">
                  <c:v>43383</c:v>
                </c:pt>
                <c:pt idx="1014">
                  <c:v>43384</c:v>
                </c:pt>
                <c:pt idx="1015">
                  <c:v>43385</c:v>
                </c:pt>
                <c:pt idx="1016">
                  <c:v>43386</c:v>
                </c:pt>
                <c:pt idx="1017">
                  <c:v>43387</c:v>
                </c:pt>
                <c:pt idx="1018">
                  <c:v>43388</c:v>
                </c:pt>
                <c:pt idx="1019">
                  <c:v>43389</c:v>
                </c:pt>
                <c:pt idx="1020">
                  <c:v>43390</c:v>
                </c:pt>
                <c:pt idx="1021">
                  <c:v>43391</c:v>
                </c:pt>
                <c:pt idx="1022">
                  <c:v>43392</c:v>
                </c:pt>
                <c:pt idx="1023">
                  <c:v>43393</c:v>
                </c:pt>
                <c:pt idx="1024">
                  <c:v>43394</c:v>
                </c:pt>
                <c:pt idx="1025">
                  <c:v>43395</c:v>
                </c:pt>
                <c:pt idx="1026">
                  <c:v>43396</c:v>
                </c:pt>
                <c:pt idx="1027">
                  <c:v>43397</c:v>
                </c:pt>
                <c:pt idx="1028">
                  <c:v>43398</c:v>
                </c:pt>
                <c:pt idx="1029">
                  <c:v>43399</c:v>
                </c:pt>
                <c:pt idx="1030">
                  <c:v>43400</c:v>
                </c:pt>
                <c:pt idx="1031">
                  <c:v>43401</c:v>
                </c:pt>
                <c:pt idx="1032">
                  <c:v>43402</c:v>
                </c:pt>
                <c:pt idx="1033">
                  <c:v>43403</c:v>
                </c:pt>
                <c:pt idx="1034">
                  <c:v>43404</c:v>
                </c:pt>
                <c:pt idx="1035">
                  <c:v>43405</c:v>
                </c:pt>
                <c:pt idx="1036">
                  <c:v>43406</c:v>
                </c:pt>
                <c:pt idx="1037">
                  <c:v>43407</c:v>
                </c:pt>
                <c:pt idx="1038">
                  <c:v>43408</c:v>
                </c:pt>
                <c:pt idx="1039">
                  <c:v>43409</c:v>
                </c:pt>
                <c:pt idx="1040">
                  <c:v>43410</c:v>
                </c:pt>
                <c:pt idx="1041">
                  <c:v>43411</c:v>
                </c:pt>
                <c:pt idx="1042">
                  <c:v>43412</c:v>
                </c:pt>
                <c:pt idx="1043">
                  <c:v>43413</c:v>
                </c:pt>
                <c:pt idx="1044">
                  <c:v>43414</c:v>
                </c:pt>
                <c:pt idx="1045">
                  <c:v>43415</c:v>
                </c:pt>
                <c:pt idx="1046">
                  <c:v>43416</c:v>
                </c:pt>
                <c:pt idx="1047">
                  <c:v>43417</c:v>
                </c:pt>
                <c:pt idx="1048">
                  <c:v>43418</c:v>
                </c:pt>
                <c:pt idx="1049">
                  <c:v>43419</c:v>
                </c:pt>
                <c:pt idx="1050">
                  <c:v>43420</c:v>
                </c:pt>
                <c:pt idx="1051">
                  <c:v>43421</c:v>
                </c:pt>
                <c:pt idx="1052">
                  <c:v>43422</c:v>
                </c:pt>
                <c:pt idx="1053">
                  <c:v>43423</c:v>
                </c:pt>
                <c:pt idx="1054">
                  <c:v>43424</c:v>
                </c:pt>
                <c:pt idx="1055">
                  <c:v>43425</c:v>
                </c:pt>
                <c:pt idx="1056">
                  <c:v>43426</c:v>
                </c:pt>
                <c:pt idx="1057">
                  <c:v>43427</c:v>
                </c:pt>
                <c:pt idx="1058">
                  <c:v>43428</c:v>
                </c:pt>
                <c:pt idx="1059">
                  <c:v>43429</c:v>
                </c:pt>
                <c:pt idx="1060">
                  <c:v>43430</c:v>
                </c:pt>
                <c:pt idx="1061">
                  <c:v>43431</c:v>
                </c:pt>
                <c:pt idx="1062">
                  <c:v>43432</c:v>
                </c:pt>
                <c:pt idx="1063">
                  <c:v>43433</c:v>
                </c:pt>
                <c:pt idx="1064">
                  <c:v>43434</c:v>
                </c:pt>
                <c:pt idx="1065">
                  <c:v>43435</c:v>
                </c:pt>
                <c:pt idx="1066">
                  <c:v>43436</c:v>
                </c:pt>
                <c:pt idx="1067">
                  <c:v>43437</c:v>
                </c:pt>
                <c:pt idx="1068">
                  <c:v>43438</c:v>
                </c:pt>
                <c:pt idx="1069">
                  <c:v>43439</c:v>
                </c:pt>
                <c:pt idx="1070">
                  <c:v>43440</c:v>
                </c:pt>
                <c:pt idx="1071">
                  <c:v>43441</c:v>
                </c:pt>
                <c:pt idx="1072">
                  <c:v>43442</c:v>
                </c:pt>
                <c:pt idx="1073">
                  <c:v>43443</c:v>
                </c:pt>
                <c:pt idx="1074">
                  <c:v>43444</c:v>
                </c:pt>
                <c:pt idx="1075">
                  <c:v>43445</c:v>
                </c:pt>
                <c:pt idx="1076">
                  <c:v>43446</c:v>
                </c:pt>
                <c:pt idx="1077">
                  <c:v>43447</c:v>
                </c:pt>
                <c:pt idx="1078">
                  <c:v>43448</c:v>
                </c:pt>
                <c:pt idx="1079">
                  <c:v>43449</c:v>
                </c:pt>
                <c:pt idx="1080">
                  <c:v>43450</c:v>
                </c:pt>
                <c:pt idx="1081">
                  <c:v>43451</c:v>
                </c:pt>
                <c:pt idx="1082">
                  <c:v>43452</c:v>
                </c:pt>
                <c:pt idx="1083">
                  <c:v>43453</c:v>
                </c:pt>
                <c:pt idx="1084">
                  <c:v>43454</c:v>
                </c:pt>
                <c:pt idx="1085">
                  <c:v>43455</c:v>
                </c:pt>
                <c:pt idx="1086">
                  <c:v>43456</c:v>
                </c:pt>
                <c:pt idx="1087">
                  <c:v>43457</c:v>
                </c:pt>
                <c:pt idx="1088">
                  <c:v>43458</c:v>
                </c:pt>
                <c:pt idx="1089">
                  <c:v>43459</c:v>
                </c:pt>
                <c:pt idx="1090">
                  <c:v>43460</c:v>
                </c:pt>
                <c:pt idx="1091">
                  <c:v>43461</c:v>
                </c:pt>
                <c:pt idx="1092">
                  <c:v>43462</c:v>
                </c:pt>
                <c:pt idx="1093">
                  <c:v>43463</c:v>
                </c:pt>
                <c:pt idx="1094">
                  <c:v>43464</c:v>
                </c:pt>
                <c:pt idx="1095">
                  <c:v>43465</c:v>
                </c:pt>
                <c:pt idx="1096">
                  <c:v>43466</c:v>
                </c:pt>
                <c:pt idx="1097">
                  <c:v>43467</c:v>
                </c:pt>
                <c:pt idx="1098">
                  <c:v>43468</c:v>
                </c:pt>
                <c:pt idx="1099">
                  <c:v>43469</c:v>
                </c:pt>
                <c:pt idx="1100">
                  <c:v>43470</c:v>
                </c:pt>
                <c:pt idx="1101">
                  <c:v>43471</c:v>
                </c:pt>
                <c:pt idx="1102">
                  <c:v>43472</c:v>
                </c:pt>
                <c:pt idx="1103">
                  <c:v>43473</c:v>
                </c:pt>
                <c:pt idx="1104">
                  <c:v>43474</c:v>
                </c:pt>
                <c:pt idx="1105">
                  <c:v>43475</c:v>
                </c:pt>
                <c:pt idx="1106">
                  <c:v>43476</c:v>
                </c:pt>
                <c:pt idx="1107">
                  <c:v>43477</c:v>
                </c:pt>
                <c:pt idx="1108">
                  <c:v>43478</c:v>
                </c:pt>
                <c:pt idx="1109">
                  <c:v>43479</c:v>
                </c:pt>
                <c:pt idx="1110">
                  <c:v>43480</c:v>
                </c:pt>
                <c:pt idx="1111">
                  <c:v>43481</c:v>
                </c:pt>
                <c:pt idx="1112">
                  <c:v>43482</c:v>
                </c:pt>
                <c:pt idx="1113">
                  <c:v>43483</c:v>
                </c:pt>
                <c:pt idx="1114">
                  <c:v>43484</c:v>
                </c:pt>
                <c:pt idx="1115">
                  <c:v>43485</c:v>
                </c:pt>
                <c:pt idx="1116">
                  <c:v>43486</c:v>
                </c:pt>
                <c:pt idx="1117">
                  <c:v>43487</c:v>
                </c:pt>
                <c:pt idx="1118">
                  <c:v>43488</c:v>
                </c:pt>
                <c:pt idx="1119">
                  <c:v>43489</c:v>
                </c:pt>
                <c:pt idx="1120">
                  <c:v>43490</c:v>
                </c:pt>
                <c:pt idx="1121">
                  <c:v>43491</c:v>
                </c:pt>
                <c:pt idx="1122">
                  <c:v>43492</c:v>
                </c:pt>
                <c:pt idx="1123">
                  <c:v>43493</c:v>
                </c:pt>
                <c:pt idx="1124">
                  <c:v>43494</c:v>
                </c:pt>
                <c:pt idx="1125">
                  <c:v>43495</c:v>
                </c:pt>
                <c:pt idx="1126">
                  <c:v>43496</c:v>
                </c:pt>
                <c:pt idx="1127">
                  <c:v>43497</c:v>
                </c:pt>
                <c:pt idx="1128">
                  <c:v>43498</c:v>
                </c:pt>
                <c:pt idx="1129">
                  <c:v>43499</c:v>
                </c:pt>
                <c:pt idx="1130">
                  <c:v>43500</c:v>
                </c:pt>
                <c:pt idx="1131">
                  <c:v>43501</c:v>
                </c:pt>
                <c:pt idx="1132">
                  <c:v>43502</c:v>
                </c:pt>
                <c:pt idx="1133">
                  <c:v>43503</c:v>
                </c:pt>
                <c:pt idx="1134">
                  <c:v>43504</c:v>
                </c:pt>
                <c:pt idx="1135">
                  <c:v>43505</c:v>
                </c:pt>
                <c:pt idx="1136">
                  <c:v>43506</c:v>
                </c:pt>
                <c:pt idx="1137">
                  <c:v>43507</c:v>
                </c:pt>
                <c:pt idx="1138">
                  <c:v>43508</c:v>
                </c:pt>
                <c:pt idx="1139">
                  <c:v>43509</c:v>
                </c:pt>
                <c:pt idx="1140">
                  <c:v>43510</c:v>
                </c:pt>
                <c:pt idx="1141">
                  <c:v>43511</c:v>
                </c:pt>
                <c:pt idx="1142">
                  <c:v>43512</c:v>
                </c:pt>
                <c:pt idx="1143">
                  <c:v>43513</c:v>
                </c:pt>
                <c:pt idx="1144">
                  <c:v>43514</c:v>
                </c:pt>
                <c:pt idx="1145">
                  <c:v>43515</c:v>
                </c:pt>
                <c:pt idx="1146">
                  <c:v>43516</c:v>
                </c:pt>
                <c:pt idx="1147">
                  <c:v>43517</c:v>
                </c:pt>
                <c:pt idx="1148">
                  <c:v>43518</c:v>
                </c:pt>
                <c:pt idx="1149">
                  <c:v>43519</c:v>
                </c:pt>
                <c:pt idx="1150">
                  <c:v>43520</c:v>
                </c:pt>
                <c:pt idx="1151">
                  <c:v>43521</c:v>
                </c:pt>
                <c:pt idx="1152">
                  <c:v>43522</c:v>
                </c:pt>
                <c:pt idx="1153">
                  <c:v>43523</c:v>
                </c:pt>
                <c:pt idx="1154">
                  <c:v>43524</c:v>
                </c:pt>
                <c:pt idx="1155">
                  <c:v>43525</c:v>
                </c:pt>
                <c:pt idx="1156">
                  <c:v>43526</c:v>
                </c:pt>
                <c:pt idx="1157">
                  <c:v>43527</c:v>
                </c:pt>
                <c:pt idx="1158">
                  <c:v>43528</c:v>
                </c:pt>
                <c:pt idx="1159">
                  <c:v>43529</c:v>
                </c:pt>
                <c:pt idx="1160">
                  <c:v>43530</c:v>
                </c:pt>
                <c:pt idx="1161">
                  <c:v>43531</c:v>
                </c:pt>
                <c:pt idx="1162">
                  <c:v>43532</c:v>
                </c:pt>
                <c:pt idx="1163">
                  <c:v>43533</c:v>
                </c:pt>
                <c:pt idx="1164">
                  <c:v>43534</c:v>
                </c:pt>
                <c:pt idx="1165">
                  <c:v>43535</c:v>
                </c:pt>
                <c:pt idx="1166">
                  <c:v>43536</c:v>
                </c:pt>
                <c:pt idx="1167">
                  <c:v>43537</c:v>
                </c:pt>
                <c:pt idx="1168">
                  <c:v>43538</c:v>
                </c:pt>
                <c:pt idx="1169">
                  <c:v>43539</c:v>
                </c:pt>
                <c:pt idx="1170">
                  <c:v>43540</c:v>
                </c:pt>
                <c:pt idx="1171">
                  <c:v>43541</c:v>
                </c:pt>
                <c:pt idx="1172">
                  <c:v>43542</c:v>
                </c:pt>
                <c:pt idx="1173">
                  <c:v>43543</c:v>
                </c:pt>
                <c:pt idx="1174">
                  <c:v>43544</c:v>
                </c:pt>
                <c:pt idx="1175">
                  <c:v>43545</c:v>
                </c:pt>
                <c:pt idx="1176">
                  <c:v>43546</c:v>
                </c:pt>
                <c:pt idx="1177">
                  <c:v>43547</c:v>
                </c:pt>
                <c:pt idx="1178">
                  <c:v>43548</c:v>
                </c:pt>
                <c:pt idx="1179">
                  <c:v>43549</c:v>
                </c:pt>
                <c:pt idx="1180">
                  <c:v>43550</c:v>
                </c:pt>
                <c:pt idx="1181">
                  <c:v>43551</c:v>
                </c:pt>
                <c:pt idx="1182">
                  <c:v>43552</c:v>
                </c:pt>
                <c:pt idx="1183">
                  <c:v>43553</c:v>
                </c:pt>
                <c:pt idx="1184">
                  <c:v>43554</c:v>
                </c:pt>
                <c:pt idx="1185">
                  <c:v>43555</c:v>
                </c:pt>
                <c:pt idx="1186">
                  <c:v>43556</c:v>
                </c:pt>
                <c:pt idx="1187">
                  <c:v>43557</c:v>
                </c:pt>
                <c:pt idx="1188">
                  <c:v>43558</c:v>
                </c:pt>
                <c:pt idx="1189">
                  <c:v>43559</c:v>
                </c:pt>
                <c:pt idx="1190">
                  <c:v>43560</c:v>
                </c:pt>
                <c:pt idx="1191">
                  <c:v>43561</c:v>
                </c:pt>
                <c:pt idx="1192">
                  <c:v>43562</c:v>
                </c:pt>
                <c:pt idx="1193">
                  <c:v>43563</c:v>
                </c:pt>
                <c:pt idx="1194">
                  <c:v>43564</c:v>
                </c:pt>
                <c:pt idx="1195">
                  <c:v>43565</c:v>
                </c:pt>
                <c:pt idx="1196">
                  <c:v>43566</c:v>
                </c:pt>
                <c:pt idx="1197">
                  <c:v>43567</c:v>
                </c:pt>
                <c:pt idx="1198">
                  <c:v>43568</c:v>
                </c:pt>
                <c:pt idx="1199">
                  <c:v>43569</c:v>
                </c:pt>
                <c:pt idx="1200">
                  <c:v>43570</c:v>
                </c:pt>
                <c:pt idx="1201">
                  <c:v>43571</c:v>
                </c:pt>
                <c:pt idx="1202">
                  <c:v>43572</c:v>
                </c:pt>
                <c:pt idx="1203">
                  <c:v>43573</c:v>
                </c:pt>
                <c:pt idx="1204">
                  <c:v>43574</c:v>
                </c:pt>
                <c:pt idx="1205">
                  <c:v>43575</c:v>
                </c:pt>
                <c:pt idx="1206">
                  <c:v>43576</c:v>
                </c:pt>
                <c:pt idx="1207">
                  <c:v>43577</c:v>
                </c:pt>
                <c:pt idx="1208">
                  <c:v>43578</c:v>
                </c:pt>
                <c:pt idx="1209">
                  <c:v>43579</c:v>
                </c:pt>
                <c:pt idx="1210">
                  <c:v>43580</c:v>
                </c:pt>
                <c:pt idx="1211">
                  <c:v>43581</c:v>
                </c:pt>
                <c:pt idx="1212">
                  <c:v>43582</c:v>
                </c:pt>
                <c:pt idx="1213">
                  <c:v>43583</c:v>
                </c:pt>
                <c:pt idx="1214">
                  <c:v>43584</c:v>
                </c:pt>
                <c:pt idx="1215">
                  <c:v>43585</c:v>
                </c:pt>
                <c:pt idx="1216">
                  <c:v>43586</c:v>
                </c:pt>
                <c:pt idx="1217">
                  <c:v>43587</c:v>
                </c:pt>
                <c:pt idx="1218">
                  <c:v>43588</c:v>
                </c:pt>
                <c:pt idx="1219">
                  <c:v>43589</c:v>
                </c:pt>
                <c:pt idx="1220">
                  <c:v>43590</c:v>
                </c:pt>
                <c:pt idx="1221">
                  <c:v>43591</c:v>
                </c:pt>
                <c:pt idx="1222">
                  <c:v>43592</c:v>
                </c:pt>
                <c:pt idx="1223">
                  <c:v>43593</c:v>
                </c:pt>
                <c:pt idx="1224">
                  <c:v>43594</c:v>
                </c:pt>
                <c:pt idx="1225">
                  <c:v>43595</c:v>
                </c:pt>
                <c:pt idx="1226">
                  <c:v>43596</c:v>
                </c:pt>
                <c:pt idx="1227">
                  <c:v>43597</c:v>
                </c:pt>
                <c:pt idx="1228">
                  <c:v>43598</c:v>
                </c:pt>
                <c:pt idx="1229">
                  <c:v>43599</c:v>
                </c:pt>
                <c:pt idx="1230">
                  <c:v>43600</c:v>
                </c:pt>
                <c:pt idx="1231">
                  <c:v>43601</c:v>
                </c:pt>
                <c:pt idx="1232">
                  <c:v>43602</c:v>
                </c:pt>
                <c:pt idx="1233">
                  <c:v>43603</c:v>
                </c:pt>
                <c:pt idx="1234">
                  <c:v>43604</c:v>
                </c:pt>
                <c:pt idx="1235">
                  <c:v>43605</c:v>
                </c:pt>
                <c:pt idx="1236">
                  <c:v>43606</c:v>
                </c:pt>
                <c:pt idx="1237">
                  <c:v>43607</c:v>
                </c:pt>
                <c:pt idx="1238">
                  <c:v>43608</c:v>
                </c:pt>
                <c:pt idx="1239">
                  <c:v>43609</c:v>
                </c:pt>
                <c:pt idx="1240">
                  <c:v>43610</c:v>
                </c:pt>
                <c:pt idx="1241">
                  <c:v>43611</c:v>
                </c:pt>
                <c:pt idx="1242">
                  <c:v>43612</c:v>
                </c:pt>
                <c:pt idx="1243">
                  <c:v>43613</c:v>
                </c:pt>
                <c:pt idx="1244">
                  <c:v>43614</c:v>
                </c:pt>
                <c:pt idx="1245">
                  <c:v>43615</c:v>
                </c:pt>
                <c:pt idx="1246">
                  <c:v>43616</c:v>
                </c:pt>
                <c:pt idx="1247">
                  <c:v>43617</c:v>
                </c:pt>
                <c:pt idx="1248">
                  <c:v>43618</c:v>
                </c:pt>
                <c:pt idx="1249">
                  <c:v>43619</c:v>
                </c:pt>
                <c:pt idx="1250">
                  <c:v>43620</c:v>
                </c:pt>
                <c:pt idx="1251">
                  <c:v>43621</c:v>
                </c:pt>
                <c:pt idx="1252">
                  <c:v>43622</c:v>
                </c:pt>
                <c:pt idx="1253">
                  <c:v>43623</c:v>
                </c:pt>
                <c:pt idx="1254">
                  <c:v>43624</c:v>
                </c:pt>
                <c:pt idx="1255">
                  <c:v>43625</c:v>
                </c:pt>
                <c:pt idx="1256">
                  <c:v>43626</c:v>
                </c:pt>
                <c:pt idx="1257">
                  <c:v>43627</c:v>
                </c:pt>
                <c:pt idx="1258">
                  <c:v>43628</c:v>
                </c:pt>
                <c:pt idx="1259">
                  <c:v>43629</c:v>
                </c:pt>
                <c:pt idx="1260">
                  <c:v>43630</c:v>
                </c:pt>
                <c:pt idx="1261">
                  <c:v>43631</c:v>
                </c:pt>
                <c:pt idx="1262">
                  <c:v>43632</c:v>
                </c:pt>
                <c:pt idx="1263">
                  <c:v>43633</c:v>
                </c:pt>
                <c:pt idx="1264">
                  <c:v>43634</c:v>
                </c:pt>
                <c:pt idx="1265">
                  <c:v>43635</c:v>
                </c:pt>
                <c:pt idx="1266">
                  <c:v>43636</c:v>
                </c:pt>
                <c:pt idx="1267">
                  <c:v>43637</c:v>
                </c:pt>
                <c:pt idx="1268">
                  <c:v>43638</c:v>
                </c:pt>
                <c:pt idx="1269">
                  <c:v>43639</c:v>
                </c:pt>
                <c:pt idx="1270">
                  <c:v>43640</c:v>
                </c:pt>
                <c:pt idx="1271">
                  <c:v>43641</c:v>
                </c:pt>
                <c:pt idx="1272">
                  <c:v>43642</c:v>
                </c:pt>
                <c:pt idx="1273">
                  <c:v>43643</c:v>
                </c:pt>
                <c:pt idx="1274">
                  <c:v>43644</c:v>
                </c:pt>
                <c:pt idx="1275">
                  <c:v>43645</c:v>
                </c:pt>
                <c:pt idx="1276">
                  <c:v>43646</c:v>
                </c:pt>
                <c:pt idx="1277">
                  <c:v>43647</c:v>
                </c:pt>
                <c:pt idx="1278">
                  <c:v>43648</c:v>
                </c:pt>
                <c:pt idx="1279">
                  <c:v>43649</c:v>
                </c:pt>
                <c:pt idx="1280">
                  <c:v>43650</c:v>
                </c:pt>
                <c:pt idx="1281">
                  <c:v>43651</c:v>
                </c:pt>
                <c:pt idx="1282">
                  <c:v>43652</c:v>
                </c:pt>
                <c:pt idx="1283">
                  <c:v>43653</c:v>
                </c:pt>
                <c:pt idx="1284">
                  <c:v>43654</c:v>
                </c:pt>
                <c:pt idx="1285">
                  <c:v>43655</c:v>
                </c:pt>
                <c:pt idx="1286">
                  <c:v>43656</c:v>
                </c:pt>
                <c:pt idx="1287">
                  <c:v>43657</c:v>
                </c:pt>
                <c:pt idx="1288">
                  <c:v>43658</c:v>
                </c:pt>
                <c:pt idx="1289">
                  <c:v>43659</c:v>
                </c:pt>
                <c:pt idx="1290">
                  <c:v>43660</c:v>
                </c:pt>
                <c:pt idx="1291">
                  <c:v>43661</c:v>
                </c:pt>
                <c:pt idx="1292">
                  <c:v>43662</c:v>
                </c:pt>
                <c:pt idx="1293">
                  <c:v>43663</c:v>
                </c:pt>
                <c:pt idx="1294">
                  <c:v>43664</c:v>
                </c:pt>
                <c:pt idx="1295">
                  <c:v>43665</c:v>
                </c:pt>
                <c:pt idx="1296">
                  <c:v>43666</c:v>
                </c:pt>
                <c:pt idx="1297">
                  <c:v>43667</c:v>
                </c:pt>
                <c:pt idx="1298">
                  <c:v>43668</c:v>
                </c:pt>
                <c:pt idx="1299">
                  <c:v>43669</c:v>
                </c:pt>
                <c:pt idx="1300">
                  <c:v>43670</c:v>
                </c:pt>
                <c:pt idx="1301">
                  <c:v>43671</c:v>
                </c:pt>
                <c:pt idx="1302">
                  <c:v>43672</c:v>
                </c:pt>
                <c:pt idx="1303">
                  <c:v>43673</c:v>
                </c:pt>
                <c:pt idx="1304">
                  <c:v>43674</c:v>
                </c:pt>
                <c:pt idx="1305">
                  <c:v>43675</c:v>
                </c:pt>
                <c:pt idx="1306">
                  <c:v>43676</c:v>
                </c:pt>
                <c:pt idx="1307">
                  <c:v>43677</c:v>
                </c:pt>
                <c:pt idx="1308">
                  <c:v>43678</c:v>
                </c:pt>
                <c:pt idx="1309">
                  <c:v>43679</c:v>
                </c:pt>
                <c:pt idx="1310">
                  <c:v>43680</c:v>
                </c:pt>
                <c:pt idx="1311">
                  <c:v>43681</c:v>
                </c:pt>
                <c:pt idx="1312">
                  <c:v>43682</c:v>
                </c:pt>
                <c:pt idx="1313">
                  <c:v>43683</c:v>
                </c:pt>
                <c:pt idx="1314">
                  <c:v>43684</c:v>
                </c:pt>
                <c:pt idx="1315">
                  <c:v>43685</c:v>
                </c:pt>
                <c:pt idx="1316">
                  <c:v>43686</c:v>
                </c:pt>
                <c:pt idx="1317">
                  <c:v>43687</c:v>
                </c:pt>
                <c:pt idx="1318">
                  <c:v>43688</c:v>
                </c:pt>
                <c:pt idx="1319">
                  <c:v>43689</c:v>
                </c:pt>
                <c:pt idx="1320">
                  <c:v>43690</c:v>
                </c:pt>
                <c:pt idx="1321">
                  <c:v>43691</c:v>
                </c:pt>
                <c:pt idx="1322">
                  <c:v>43692</c:v>
                </c:pt>
                <c:pt idx="1323">
                  <c:v>43693</c:v>
                </c:pt>
                <c:pt idx="1324">
                  <c:v>43694</c:v>
                </c:pt>
                <c:pt idx="1325">
                  <c:v>43695</c:v>
                </c:pt>
                <c:pt idx="1326">
                  <c:v>43696</c:v>
                </c:pt>
                <c:pt idx="1327">
                  <c:v>43697</c:v>
                </c:pt>
                <c:pt idx="1328">
                  <c:v>43698</c:v>
                </c:pt>
                <c:pt idx="1329">
                  <c:v>43699</c:v>
                </c:pt>
                <c:pt idx="1330">
                  <c:v>43700</c:v>
                </c:pt>
                <c:pt idx="1331">
                  <c:v>43701</c:v>
                </c:pt>
                <c:pt idx="1332">
                  <c:v>43702</c:v>
                </c:pt>
                <c:pt idx="1333">
                  <c:v>43703</c:v>
                </c:pt>
                <c:pt idx="1334">
                  <c:v>43704</c:v>
                </c:pt>
                <c:pt idx="1335">
                  <c:v>43705</c:v>
                </c:pt>
                <c:pt idx="1336">
                  <c:v>43706</c:v>
                </c:pt>
                <c:pt idx="1337">
                  <c:v>43707</c:v>
                </c:pt>
                <c:pt idx="1338">
                  <c:v>43708</c:v>
                </c:pt>
                <c:pt idx="1339">
                  <c:v>43709</c:v>
                </c:pt>
                <c:pt idx="1340">
                  <c:v>43710</c:v>
                </c:pt>
                <c:pt idx="1341">
                  <c:v>43711</c:v>
                </c:pt>
                <c:pt idx="1342">
                  <c:v>43712</c:v>
                </c:pt>
                <c:pt idx="1343">
                  <c:v>43713</c:v>
                </c:pt>
                <c:pt idx="1344">
                  <c:v>43714</c:v>
                </c:pt>
                <c:pt idx="1345">
                  <c:v>43715</c:v>
                </c:pt>
                <c:pt idx="1346">
                  <c:v>43716</c:v>
                </c:pt>
                <c:pt idx="1347">
                  <c:v>43717</c:v>
                </c:pt>
                <c:pt idx="1348">
                  <c:v>43718</c:v>
                </c:pt>
                <c:pt idx="1349">
                  <c:v>43719</c:v>
                </c:pt>
                <c:pt idx="1350">
                  <c:v>43720</c:v>
                </c:pt>
                <c:pt idx="1351">
                  <c:v>43721</c:v>
                </c:pt>
                <c:pt idx="1352">
                  <c:v>43722</c:v>
                </c:pt>
                <c:pt idx="1353">
                  <c:v>43723</c:v>
                </c:pt>
                <c:pt idx="1354">
                  <c:v>43724</c:v>
                </c:pt>
                <c:pt idx="1355">
                  <c:v>43725</c:v>
                </c:pt>
                <c:pt idx="1356">
                  <c:v>43726</c:v>
                </c:pt>
                <c:pt idx="1357">
                  <c:v>43727</c:v>
                </c:pt>
                <c:pt idx="1358">
                  <c:v>43728</c:v>
                </c:pt>
                <c:pt idx="1359">
                  <c:v>43729</c:v>
                </c:pt>
                <c:pt idx="1360">
                  <c:v>43730</c:v>
                </c:pt>
                <c:pt idx="1361">
                  <c:v>43731</c:v>
                </c:pt>
                <c:pt idx="1362">
                  <c:v>43732</c:v>
                </c:pt>
                <c:pt idx="1363">
                  <c:v>43733</c:v>
                </c:pt>
                <c:pt idx="1364">
                  <c:v>43734</c:v>
                </c:pt>
                <c:pt idx="1365">
                  <c:v>43735</c:v>
                </c:pt>
                <c:pt idx="1366">
                  <c:v>43736</c:v>
                </c:pt>
                <c:pt idx="1367">
                  <c:v>43737</c:v>
                </c:pt>
                <c:pt idx="1368">
                  <c:v>43738</c:v>
                </c:pt>
                <c:pt idx="1369">
                  <c:v>43739</c:v>
                </c:pt>
                <c:pt idx="1370">
                  <c:v>43740</c:v>
                </c:pt>
                <c:pt idx="1371">
                  <c:v>43741</c:v>
                </c:pt>
                <c:pt idx="1372">
                  <c:v>43742</c:v>
                </c:pt>
                <c:pt idx="1373">
                  <c:v>43743</c:v>
                </c:pt>
                <c:pt idx="1374">
                  <c:v>43744</c:v>
                </c:pt>
                <c:pt idx="1375">
                  <c:v>43745</c:v>
                </c:pt>
                <c:pt idx="1376">
                  <c:v>43746</c:v>
                </c:pt>
                <c:pt idx="1377">
                  <c:v>43747</c:v>
                </c:pt>
                <c:pt idx="1378">
                  <c:v>43748</c:v>
                </c:pt>
                <c:pt idx="1379">
                  <c:v>43749</c:v>
                </c:pt>
                <c:pt idx="1380">
                  <c:v>43750</c:v>
                </c:pt>
                <c:pt idx="1381">
                  <c:v>43751</c:v>
                </c:pt>
                <c:pt idx="1382">
                  <c:v>43752</c:v>
                </c:pt>
                <c:pt idx="1383">
                  <c:v>43753</c:v>
                </c:pt>
                <c:pt idx="1384">
                  <c:v>43754</c:v>
                </c:pt>
                <c:pt idx="1385">
                  <c:v>43755</c:v>
                </c:pt>
                <c:pt idx="1386">
                  <c:v>43756</c:v>
                </c:pt>
                <c:pt idx="1387">
                  <c:v>43757</c:v>
                </c:pt>
                <c:pt idx="1388">
                  <c:v>43758</c:v>
                </c:pt>
                <c:pt idx="1389">
                  <c:v>43759</c:v>
                </c:pt>
                <c:pt idx="1390">
                  <c:v>43760</c:v>
                </c:pt>
                <c:pt idx="1391">
                  <c:v>43761</c:v>
                </c:pt>
                <c:pt idx="1392">
                  <c:v>43762</c:v>
                </c:pt>
                <c:pt idx="1393">
                  <c:v>43763</c:v>
                </c:pt>
                <c:pt idx="1394">
                  <c:v>43764</c:v>
                </c:pt>
                <c:pt idx="1395">
                  <c:v>43765</c:v>
                </c:pt>
                <c:pt idx="1396">
                  <c:v>43766</c:v>
                </c:pt>
                <c:pt idx="1397">
                  <c:v>43767</c:v>
                </c:pt>
                <c:pt idx="1398">
                  <c:v>43768</c:v>
                </c:pt>
                <c:pt idx="1399">
                  <c:v>43769</c:v>
                </c:pt>
                <c:pt idx="1400">
                  <c:v>43770</c:v>
                </c:pt>
                <c:pt idx="1401">
                  <c:v>43771</c:v>
                </c:pt>
                <c:pt idx="1402">
                  <c:v>43772</c:v>
                </c:pt>
                <c:pt idx="1403">
                  <c:v>43773</c:v>
                </c:pt>
                <c:pt idx="1404">
                  <c:v>43774</c:v>
                </c:pt>
                <c:pt idx="1405">
                  <c:v>43775</c:v>
                </c:pt>
                <c:pt idx="1406">
                  <c:v>43776</c:v>
                </c:pt>
                <c:pt idx="1407">
                  <c:v>43777</c:v>
                </c:pt>
                <c:pt idx="1408">
                  <c:v>43778</c:v>
                </c:pt>
                <c:pt idx="1409">
                  <c:v>43779</c:v>
                </c:pt>
                <c:pt idx="1410">
                  <c:v>43780</c:v>
                </c:pt>
                <c:pt idx="1411">
                  <c:v>43781</c:v>
                </c:pt>
                <c:pt idx="1412">
                  <c:v>43782</c:v>
                </c:pt>
                <c:pt idx="1413">
                  <c:v>43783</c:v>
                </c:pt>
                <c:pt idx="1414">
                  <c:v>43784</c:v>
                </c:pt>
                <c:pt idx="1415">
                  <c:v>43785</c:v>
                </c:pt>
                <c:pt idx="1416">
                  <c:v>43786</c:v>
                </c:pt>
                <c:pt idx="1417">
                  <c:v>43787</c:v>
                </c:pt>
                <c:pt idx="1418">
                  <c:v>43788</c:v>
                </c:pt>
                <c:pt idx="1419">
                  <c:v>43789</c:v>
                </c:pt>
                <c:pt idx="1420">
                  <c:v>43790</c:v>
                </c:pt>
                <c:pt idx="1421">
                  <c:v>43791</c:v>
                </c:pt>
                <c:pt idx="1422">
                  <c:v>43792</c:v>
                </c:pt>
                <c:pt idx="1423">
                  <c:v>43793</c:v>
                </c:pt>
                <c:pt idx="1424">
                  <c:v>43794</c:v>
                </c:pt>
                <c:pt idx="1425">
                  <c:v>43795</c:v>
                </c:pt>
                <c:pt idx="1426">
                  <c:v>43796</c:v>
                </c:pt>
                <c:pt idx="1427">
                  <c:v>43797</c:v>
                </c:pt>
                <c:pt idx="1428">
                  <c:v>43798</c:v>
                </c:pt>
                <c:pt idx="1429">
                  <c:v>43799</c:v>
                </c:pt>
                <c:pt idx="1430">
                  <c:v>43800</c:v>
                </c:pt>
                <c:pt idx="1431">
                  <c:v>43801</c:v>
                </c:pt>
                <c:pt idx="1432">
                  <c:v>43802</c:v>
                </c:pt>
                <c:pt idx="1433">
                  <c:v>43803</c:v>
                </c:pt>
                <c:pt idx="1434">
                  <c:v>43804</c:v>
                </c:pt>
                <c:pt idx="1435">
                  <c:v>43805</c:v>
                </c:pt>
                <c:pt idx="1436">
                  <c:v>43806</c:v>
                </c:pt>
                <c:pt idx="1437">
                  <c:v>43807</c:v>
                </c:pt>
                <c:pt idx="1438">
                  <c:v>43808</c:v>
                </c:pt>
                <c:pt idx="1439">
                  <c:v>43809</c:v>
                </c:pt>
                <c:pt idx="1440">
                  <c:v>43810</c:v>
                </c:pt>
                <c:pt idx="1441">
                  <c:v>43811</c:v>
                </c:pt>
                <c:pt idx="1442">
                  <c:v>43812</c:v>
                </c:pt>
                <c:pt idx="1443">
                  <c:v>43813</c:v>
                </c:pt>
                <c:pt idx="1444">
                  <c:v>43814</c:v>
                </c:pt>
                <c:pt idx="1445">
                  <c:v>43815</c:v>
                </c:pt>
                <c:pt idx="1446">
                  <c:v>43816</c:v>
                </c:pt>
                <c:pt idx="1447">
                  <c:v>43817</c:v>
                </c:pt>
                <c:pt idx="1448">
                  <c:v>43818</c:v>
                </c:pt>
                <c:pt idx="1449">
                  <c:v>43819</c:v>
                </c:pt>
                <c:pt idx="1450">
                  <c:v>43820</c:v>
                </c:pt>
                <c:pt idx="1451">
                  <c:v>43821</c:v>
                </c:pt>
                <c:pt idx="1452">
                  <c:v>43822</c:v>
                </c:pt>
                <c:pt idx="1453">
                  <c:v>43823</c:v>
                </c:pt>
                <c:pt idx="1454">
                  <c:v>43824</c:v>
                </c:pt>
                <c:pt idx="1455">
                  <c:v>43825</c:v>
                </c:pt>
                <c:pt idx="1456">
                  <c:v>43826</c:v>
                </c:pt>
                <c:pt idx="1457">
                  <c:v>43827</c:v>
                </c:pt>
                <c:pt idx="1458">
                  <c:v>43828</c:v>
                </c:pt>
                <c:pt idx="1459">
                  <c:v>43829</c:v>
                </c:pt>
                <c:pt idx="1460">
                  <c:v>43830</c:v>
                </c:pt>
                <c:pt idx="1461">
                  <c:v>43831</c:v>
                </c:pt>
                <c:pt idx="1462">
                  <c:v>43832</c:v>
                </c:pt>
                <c:pt idx="1463">
                  <c:v>43833</c:v>
                </c:pt>
                <c:pt idx="1464">
                  <c:v>43834</c:v>
                </c:pt>
                <c:pt idx="1465">
                  <c:v>43835</c:v>
                </c:pt>
                <c:pt idx="1466">
                  <c:v>43836</c:v>
                </c:pt>
                <c:pt idx="1467">
                  <c:v>43837</c:v>
                </c:pt>
                <c:pt idx="1468">
                  <c:v>43838</c:v>
                </c:pt>
                <c:pt idx="1469">
                  <c:v>43839</c:v>
                </c:pt>
                <c:pt idx="1470">
                  <c:v>43840</c:v>
                </c:pt>
                <c:pt idx="1471">
                  <c:v>43841</c:v>
                </c:pt>
                <c:pt idx="1472">
                  <c:v>43842</c:v>
                </c:pt>
                <c:pt idx="1473">
                  <c:v>43843</c:v>
                </c:pt>
                <c:pt idx="1474">
                  <c:v>43844</c:v>
                </c:pt>
                <c:pt idx="1475">
                  <c:v>43845</c:v>
                </c:pt>
                <c:pt idx="1476">
                  <c:v>43846</c:v>
                </c:pt>
                <c:pt idx="1477">
                  <c:v>43847</c:v>
                </c:pt>
                <c:pt idx="1478">
                  <c:v>43848</c:v>
                </c:pt>
                <c:pt idx="1479">
                  <c:v>43849</c:v>
                </c:pt>
                <c:pt idx="1480">
                  <c:v>43850</c:v>
                </c:pt>
                <c:pt idx="1481">
                  <c:v>43851</c:v>
                </c:pt>
                <c:pt idx="1482">
                  <c:v>43852</c:v>
                </c:pt>
                <c:pt idx="1483">
                  <c:v>43853</c:v>
                </c:pt>
                <c:pt idx="1484">
                  <c:v>43854</c:v>
                </c:pt>
                <c:pt idx="1485">
                  <c:v>43855</c:v>
                </c:pt>
                <c:pt idx="1486">
                  <c:v>43856</c:v>
                </c:pt>
                <c:pt idx="1487">
                  <c:v>43857</c:v>
                </c:pt>
                <c:pt idx="1488">
                  <c:v>43858</c:v>
                </c:pt>
                <c:pt idx="1489">
                  <c:v>43859</c:v>
                </c:pt>
                <c:pt idx="1490">
                  <c:v>43860</c:v>
                </c:pt>
                <c:pt idx="1491">
                  <c:v>43861</c:v>
                </c:pt>
                <c:pt idx="1492">
                  <c:v>43862</c:v>
                </c:pt>
                <c:pt idx="1493">
                  <c:v>43863</c:v>
                </c:pt>
                <c:pt idx="1494">
                  <c:v>43864</c:v>
                </c:pt>
                <c:pt idx="1495">
                  <c:v>43865</c:v>
                </c:pt>
                <c:pt idx="1496">
                  <c:v>43866</c:v>
                </c:pt>
                <c:pt idx="1497">
                  <c:v>43867</c:v>
                </c:pt>
                <c:pt idx="1498">
                  <c:v>43868</c:v>
                </c:pt>
                <c:pt idx="1499">
                  <c:v>43869</c:v>
                </c:pt>
                <c:pt idx="1500">
                  <c:v>43870</c:v>
                </c:pt>
                <c:pt idx="1501">
                  <c:v>43871</c:v>
                </c:pt>
                <c:pt idx="1502">
                  <c:v>43872</c:v>
                </c:pt>
                <c:pt idx="1503">
                  <c:v>43873</c:v>
                </c:pt>
                <c:pt idx="1504">
                  <c:v>43874</c:v>
                </c:pt>
                <c:pt idx="1505">
                  <c:v>43875</c:v>
                </c:pt>
                <c:pt idx="1506">
                  <c:v>43876</c:v>
                </c:pt>
                <c:pt idx="1507">
                  <c:v>43877</c:v>
                </c:pt>
                <c:pt idx="1508">
                  <c:v>43878</c:v>
                </c:pt>
                <c:pt idx="1509">
                  <c:v>43879</c:v>
                </c:pt>
                <c:pt idx="1510">
                  <c:v>43880</c:v>
                </c:pt>
                <c:pt idx="1511">
                  <c:v>43881</c:v>
                </c:pt>
                <c:pt idx="1512">
                  <c:v>43882</c:v>
                </c:pt>
                <c:pt idx="1513">
                  <c:v>43883</c:v>
                </c:pt>
                <c:pt idx="1514">
                  <c:v>43884</c:v>
                </c:pt>
                <c:pt idx="1515">
                  <c:v>43885</c:v>
                </c:pt>
                <c:pt idx="1516">
                  <c:v>43886</c:v>
                </c:pt>
                <c:pt idx="1517">
                  <c:v>43887</c:v>
                </c:pt>
                <c:pt idx="1518">
                  <c:v>43888</c:v>
                </c:pt>
                <c:pt idx="1519">
                  <c:v>43889</c:v>
                </c:pt>
                <c:pt idx="1520">
                  <c:v>43890</c:v>
                </c:pt>
                <c:pt idx="1521">
                  <c:v>43891</c:v>
                </c:pt>
                <c:pt idx="1522">
                  <c:v>43892</c:v>
                </c:pt>
                <c:pt idx="1523">
                  <c:v>43893</c:v>
                </c:pt>
                <c:pt idx="1524">
                  <c:v>43894</c:v>
                </c:pt>
                <c:pt idx="1525">
                  <c:v>43895</c:v>
                </c:pt>
                <c:pt idx="1526">
                  <c:v>43896</c:v>
                </c:pt>
                <c:pt idx="1527">
                  <c:v>43897</c:v>
                </c:pt>
                <c:pt idx="1528">
                  <c:v>43898</c:v>
                </c:pt>
                <c:pt idx="1529">
                  <c:v>43899</c:v>
                </c:pt>
                <c:pt idx="1530">
                  <c:v>43900</c:v>
                </c:pt>
                <c:pt idx="1531">
                  <c:v>43901</c:v>
                </c:pt>
                <c:pt idx="1532">
                  <c:v>43902</c:v>
                </c:pt>
                <c:pt idx="1533">
                  <c:v>43903</c:v>
                </c:pt>
                <c:pt idx="1534">
                  <c:v>43904</c:v>
                </c:pt>
                <c:pt idx="1535">
                  <c:v>43905</c:v>
                </c:pt>
                <c:pt idx="1536">
                  <c:v>43906</c:v>
                </c:pt>
                <c:pt idx="1537">
                  <c:v>43907</c:v>
                </c:pt>
                <c:pt idx="1538">
                  <c:v>43908</c:v>
                </c:pt>
                <c:pt idx="1539">
                  <c:v>43909</c:v>
                </c:pt>
                <c:pt idx="1540">
                  <c:v>43910</c:v>
                </c:pt>
                <c:pt idx="1541">
                  <c:v>43911</c:v>
                </c:pt>
                <c:pt idx="1542">
                  <c:v>43912</c:v>
                </c:pt>
                <c:pt idx="1543">
                  <c:v>43913</c:v>
                </c:pt>
                <c:pt idx="1544">
                  <c:v>43914</c:v>
                </c:pt>
                <c:pt idx="1545">
                  <c:v>43915</c:v>
                </c:pt>
                <c:pt idx="1546">
                  <c:v>43916</c:v>
                </c:pt>
                <c:pt idx="1547">
                  <c:v>43917</c:v>
                </c:pt>
                <c:pt idx="1548">
                  <c:v>43918</c:v>
                </c:pt>
                <c:pt idx="1549">
                  <c:v>43919</c:v>
                </c:pt>
                <c:pt idx="1550">
                  <c:v>43920</c:v>
                </c:pt>
                <c:pt idx="1551">
                  <c:v>43921</c:v>
                </c:pt>
                <c:pt idx="1552">
                  <c:v>43922</c:v>
                </c:pt>
                <c:pt idx="1553">
                  <c:v>43923</c:v>
                </c:pt>
                <c:pt idx="1554">
                  <c:v>43924</c:v>
                </c:pt>
                <c:pt idx="1555">
                  <c:v>43925</c:v>
                </c:pt>
                <c:pt idx="1556">
                  <c:v>43926</c:v>
                </c:pt>
                <c:pt idx="1557">
                  <c:v>43927</c:v>
                </c:pt>
                <c:pt idx="1558">
                  <c:v>43928</c:v>
                </c:pt>
                <c:pt idx="1559">
                  <c:v>43929</c:v>
                </c:pt>
                <c:pt idx="1560">
                  <c:v>43930</c:v>
                </c:pt>
                <c:pt idx="1561">
                  <c:v>43931</c:v>
                </c:pt>
                <c:pt idx="1562">
                  <c:v>43932</c:v>
                </c:pt>
                <c:pt idx="1563">
                  <c:v>43933</c:v>
                </c:pt>
                <c:pt idx="1564">
                  <c:v>43934</c:v>
                </c:pt>
                <c:pt idx="1565">
                  <c:v>43935</c:v>
                </c:pt>
                <c:pt idx="1566">
                  <c:v>43936</c:v>
                </c:pt>
                <c:pt idx="1567">
                  <c:v>43937</c:v>
                </c:pt>
                <c:pt idx="1568">
                  <c:v>43938</c:v>
                </c:pt>
                <c:pt idx="1569">
                  <c:v>43939</c:v>
                </c:pt>
                <c:pt idx="1570">
                  <c:v>43940</c:v>
                </c:pt>
                <c:pt idx="1571">
                  <c:v>43941</c:v>
                </c:pt>
                <c:pt idx="1572">
                  <c:v>43942</c:v>
                </c:pt>
                <c:pt idx="1573">
                  <c:v>43943</c:v>
                </c:pt>
                <c:pt idx="1574">
                  <c:v>43944</c:v>
                </c:pt>
                <c:pt idx="1575">
                  <c:v>43945</c:v>
                </c:pt>
                <c:pt idx="1576">
                  <c:v>43946</c:v>
                </c:pt>
                <c:pt idx="1577">
                  <c:v>43947</c:v>
                </c:pt>
                <c:pt idx="1578">
                  <c:v>43948</c:v>
                </c:pt>
                <c:pt idx="1579">
                  <c:v>43949</c:v>
                </c:pt>
                <c:pt idx="1580">
                  <c:v>43950</c:v>
                </c:pt>
                <c:pt idx="1581">
                  <c:v>43951</c:v>
                </c:pt>
                <c:pt idx="1582">
                  <c:v>43952</c:v>
                </c:pt>
                <c:pt idx="1583">
                  <c:v>43953</c:v>
                </c:pt>
                <c:pt idx="1584">
                  <c:v>43954</c:v>
                </c:pt>
                <c:pt idx="1585">
                  <c:v>43955</c:v>
                </c:pt>
                <c:pt idx="1586">
                  <c:v>43956</c:v>
                </c:pt>
                <c:pt idx="1587">
                  <c:v>43957</c:v>
                </c:pt>
                <c:pt idx="1588">
                  <c:v>43958</c:v>
                </c:pt>
                <c:pt idx="1589">
                  <c:v>43959</c:v>
                </c:pt>
                <c:pt idx="1590">
                  <c:v>43960</c:v>
                </c:pt>
                <c:pt idx="1591">
                  <c:v>43961</c:v>
                </c:pt>
                <c:pt idx="1592">
                  <c:v>43962</c:v>
                </c:pt>
                <c:pt idx="1593">
                  <c:v>43963</c:v>
                </c:pt>
                <c:pt idx="1594">
                  <c:v>43964</c:v>
                </c:pt>
                <c:pt idx="1595">
                  <c:v>43965</c:v>
                </c:pt>
                <c:pt idx="1596">
                  <c:v>43966</c:v>
                </c:pt>
                <c:pt idx="1597">
                  <c:v>43967</c:v>
                </c:pt>
                <c:pt idx="1598">
                  <c:v>43968</c:v>
                </c:pt>
                <c:pt idx="1599">
                  <c:v>43969</c:v>
                </c:pt>
                <c:pt idx="1600">
                  <c:v>43970</c:v>
                </c:pt>
                <c:pt idx="1601">
                  <c:v>43971</c:v>
                </c:pt>
                <c:pt idx="1602">
                  <c:v>43972</c:v>
                </c:pt>
              </c:numCache>
            </c:numRef>
          </c:cat>
          <c:val>
            <c:numRef>
              <c:f>'איור 5 נתונים'!$D$4:$D$4000</c:f>
              <c:numCache>
                <c:formatCode>0.0</c:formatCode>
                <c:ptCount val="3997"/>
                <c:pt idx="0">
                  <c:v>1.6342212148640001</c:v>
                </c:pt>
                <c:pt idx="1">
                  <c:v>1.6342212148640001</c:v>
                </c:pt>
                <c:pt idx="2">
                  <c:v>1.6331064761830001</c:v>
                </c:pt>
                <c:pt idx="3">
                  <c:v>1.6309932922929999</c:v>
                </c:pt>
                <c:pt idx="4">
                  <c:v>1.611398682563</c:v>
                </c:pt>
                <c:pt idx="5">
                  <c:v>1.571471963272</c:v>
                </c:pt>
                <c:pt idx="6">
                  <c:v>1.537783199655</c:v>
                </c:pt>
                <c:pt idx="7">
                  <c:v>1.537783199655</c:v>
                </c:pt>
                <c:pt idx="8">
                  <c:v>1.537783199655</c:v>
                </c:pt>
                <c:pt idx="9">
                  <c:v>1.458642741499</c:v>
                </c:pt>
                <c:pt idx="10">
                  <c:v>1.4354034646660001</c:v>
                </c:pt>
                <c:pt idx="11">
                  <c:v>1.3944030514150001</c:v>
                </c:pt>
                <c:pt idx="12">
                  <c:v>1.3762139622830001</c:v>
                </c:pt>
                <c:pt idx="13">
                  <c:v>1.358944135205</c:v>
                </c:pt>
                <c:pt idx="14">
                  <c:v>1.358944135205</c:v>
                </c:pt>
                <c:pt idx="15">
                  <c:v>1.358944135205</c:v>
                </c:pt>
                <c:pt idx="16">
                  <c:v>1.338839022498</c:v>
                </c:pt>
                <c:pt idx="17">
                  <c:v>1.361600849654</c:v>
                </c:pt>
                <c:pt idx="18">
                  <c:v>1.367718424819</c:v>
                </c:pt>
                <c:pt idx="19">
                  <c:v>1.2759760778160001</c:v>
                </c:pt>
                <c:pt idx="20">
                  <c:v>1.3200046223940001</c:v>
                </c:pt>
                <c:pt idx="21">
                  <c:v>1.3200046223940001</c:v>
                </c:pt>
                <c:pt idx="22">
                  <c:v>1.3200046223940001</c:v>
                </c:pt>
                <c:pt idx="23">
                  <c:v>1.2912458041049999</c:v>
                </c:pt>
                <c:pt idx="24">
                  <c:v>1.3060456043219999</c:v>
                </c:pt>
                <c:pt idx="25">
                  <c:v>1.333505166006</c:v>
                </c:pt>
                <c:pt idx="26">
                  <c:v>1.312946498264</c:v>
                </c:pt>
                <c:pt idx="27">
                  <c:v>1.3731187870529999</c:v>
                </c:pt>
                <c:pt idx="28">
                  <c:v>1.3731187870529999</c:v>
                </c:pt>
                <c:pt idx="29">
                  <c:v>1.3731187870529999</c:v>
                </c:pt>
                <c:pt idx="30">
                  <c:v>1.330714209518</c:v>
                </c:pt>
                <c:pt idx="31">
                  <c:v>1.394275152077</c:v>
                </c:pt>
                <c:pt idx="32">
                  <c:v>1.4076915542449999</c:v>
                </c:pt>
                <c:pt idx="33">
                  <c:v>1.4069148785729999</c:v>
                </c:pt>
                <c:pt idx="34">
                  <c:v>1.3758473649130001</c:v>
                </c:pt>
                <c:pt idx="35">
                  <c:v>1.3758473649130001</c:v>
                </c:pt>
                <c:pt idx="36">
                  <c:v>1.3758473649130001</c:v>
                </c:pt>
                <c:pt idx="37">
                  <c:v>1.361009907076</c:v>
                </c:pt>
                <c:pt idx="38">
                  <c:v>1.3093044229519999</c:v>
                </c:pt>
                <c:pt idx="39">
                  <c:v>1.315658303103</c:v>
                </c:pt>
                <c:pt idx="40">
                  <c:v>1.265409217358</c:v>
                </c:pt>
                <c:pt idx="41">
                  <c:v>1.3079706815800001</c:v>
                </c:pt>
                <c:pt idx="42">
                  <c:v>1.3079706815800001</c:v>
                </c:pt>
                <c:pt idx="43">
                  <c:v>1.3079706815800001</c:v>
                </c:pt>
                <c:pt idx="44">
                  <c:v>1.3342716782490001</c:v>
                </c:pt>
                <c:pt idx="45">
                  <c:v>1.37806349072</c:v>
                </c:pt>
                <c:pt idx="46">
                  <c:v>1.3874382842220001</c:v>
                </c:pt>
                <c:pt idx="47">
                  <c:v>1.4533104374520001</c:v>
                </c:pt>
                <c:pt idx="48">
                  <c:v>1.391768358073</c:v>
                </c:pt>
                <c:pt idx="49">
                  <c:v>1.391768358073</c:v>
                </c:pt>
                <c:pt idx="50">
                  <c:v>1.391768358073</c:v>
                </c:pt>
                <c:pt idx="51">
                  <c:v>1.376411644614</c:v>
                </c:pt>
                <c:pt idx="52">
                  <c:v>1.4102548316629999</c:v>
                </c:pt>
                <c:pt idx="53">
                  <c:v>1.4382382386329999</c:v>
                </c:pt>
                <c:pt idx="54">
                  <c:v>1.446884556808</c:v>
                </c:pt>
                <c:pt idx="55">
                  <c:v>1.493838361249</c:v>
                </c:pt>
                <c:pt idx="56">
                  <c:v>1.493838361249</c:v>
                </c:pt>
                <c:pt idx="57">
                  <c:v>1.493838361249</c:v>
                </c:pt>
                <c:pt idx="58">
                  <c:v>1.6549599837110001</c:v>
                </c:pt>
                <c:pt idx="59">
                  <c:v>1.617099681242</c:v>
                </c:pt>
                <c:pt idx="60">
                  <c:v>1.610431597077</c:v>
                </c:pt>
                <c:pt idx="61">
                  <c:v>1.606380577902</c:v>
                </c:pt>
                <c:pt idx="62">
                  <c:v>1.534996168323</c:v>
                </c:pt>
                <c:pt idx="63">
                  <c:v>1.534996168323</c:v>
                </c:pt>
                <c:pt idx="64">
                  <c:v>1.534996168323</c:v>
                </c:pt>
                <c:pt idx="65">
                  <c:v>1.535924983393</c:v>
                </c:pt>
                <c:pt idx="66">
                  <c:v>1.46383989989</c:v>
                </c:pt>
                <c:pt idx="67">
                  <c:v>1.5313777233100001</c:v>
                </c:pt>
                <c:pt idx="68">
                  <c:v>1.5077012375850001</c:v>
                </c:pt>
                <c:pt idx="69">
                  <c:v>1.4597215932180001</c:v>
                </c:pt>
                <c:pt idx="70">
                  <c:v>1.4597215932180001</c:v>
                </c:pt>
                <c:pt idx="71">
                  <c:v>1.4597215932180001</c:v>
                </c:pt>
                <c:pt idx="72">
                  <c:v>1.51053330981</c:v>
                </c:pt>
                <c:pt idx="73">
                  <c:v>1.5270288165779999</c:v>
                </c:pt>
                <c:pt idx="74">
                  <c:v>1.5786893833769999</c:v>
                </c:pt>
                <c:pt idx="75">
                  <c:v>1.571615874223</c:v>
                </c:pt>
                <c:pt idx="76">
                  <c:v>1.521682841059</c:v>
                </c:pt>
                <c:pt idx="77">
                  <c:v>1.521682841059</c:v>
                </c:pt>
                <c:pt idx="78">
                  <c:v>1.521682841059</c:v>
                </c:pt>
                <c:pt idx="79">
                  <c:v>1.4763484181769999</c:v>
                </c:pt>
                <c:pt idx="80">
                  <c:v>1.4466834006760001</c:v>
                </c:pt>
                <c:pt idx="81">
                  <c:v>1.445518234096</c:v>
                </c:pt>
                <c:pt idx="82">
                  <c:v>1.4558579510759999</c:v>
                </c:pt>
                <c:pt idx="83">
                  <c:v>1.4558579510759999</c:v>
                </c:pt>
                <c:pt idx="84">
                  <c:v>1.4558579510759999</c:v>
                </c:pt>
                <c:pt idx="85">
                  <c:v>1.4558579510759999</c:v>
                </c:pt>
                <c:pt idx="86">
                  <c:v>1.4708075856489999</c:v>
                </c:pt>
                <c:pt idx="87">
                  <c:v>1.4283278118080001</c:v>
                </c:pt>
                <c:pt idx="88">
                  <c:v>1.3829759464419999</c:v>
                </c:pt>
                <c:pt idx="89">
                  <c:v>1.326735803517</c:v>
                </c:pt>
                <c:pt idx="90">
                  <c:v>1.3264747537970001</c:v>
                </c:pt>
                <c:pt idx="91">
                  <c:v>1.3264747537970001</c:v>
                </c:pt>
                <c:pt idx="92">
                  <c:v>1.3264747537970001</c:v>
                </c:pt>
                <c:pt idx="93">
                  <c:v>1.294698356462</c:v>
                </c:pt>
                <c:pt idx="94">
                  <c:v>1.235165945324</c:v>
                </c:pt>
                <c:pt idx="95">
                  <c:v>1.2612635200410001</c:v>
                </c:pt>
                <c:pt idx="96">
                  <c:v>1.2308770552920001</c:v>
                </c:pt>
                <c:pt idx="97">
                  <c:v>1.292815273367</c:v>
                </c:pt>
                <c:pt idx="98">
                  <c:v>1.292815273367</c:v>
                </c:pt>
                <c:pt idx="99">
                  <c:v>1.292815273367</c:v>
                </c:pt>
                <c:pt idx="100">
                  <c:v>1.226463566104</c:v>
                </c:pt>
                <c:pt idx="101">
                  <c:v>1.241289714344</c:v>
                </c:pt>
                <c:pt idx="102">
                  <c:v>1.3095419052720001</c:v>
                </c:pt>
                <c:pt idx="103">
                  <c:v>1.3669296950850001</c:v>
                </c:pt>
                <c:pt idx="104">
                  <c:v>1.4095339806680001</c:v>
                </c:pt>
                <c:pt idx="105">
                  <c:v>1.4095339806680001</c:v>
                </c:pt>
                <c:pt idx="106">
                  <c:v>1.4095339806680001</c:v>
                </c:pt>
                <c:pt idx="107">
                  <c:v>1.3348970948700001</c:v>
                </c:pt>
                <c:pt idx="108">
                  <c:v>1.3905219882119999</c:v>
                </c:pt>
                <c:pt idx="109">
                  <c:v>1.3948942222159999</c:v>
                </c:pt>
                <c:pt idx="110">
                  <c:v>1.431869284197</c:v>
                </c:pt>
                <c:pt idx="111">
                  <c:v>1.475900341437</c:v>
                </c:pt>
                <c:pt idx="112">
                  <c:v>1.475900341437</c:v>
                </c:pt>
                <c:pt idx="113">
                  <c:v>1.475900341437</c:v>
                </c:pt>
                <c:pt idx="114">
                  <c:v>1.4445672054150001</c:v>
                </c:pt>
                <c:pt idx="115">
                  <c:v>1.494227582647</c:v>
                </c:pt>
                <c:pt idx="116">
                  <c:v>1.5251210089389999</c:v>
                </c:pt>
                <c:pt idx="117">
                  <c:v>1.442685910936</c:v>
                </c:pt>
                <c:pt idx="118">
                  <c:v>1.442685910936</c:v>
                </c:pt>
                <c:pt idx="119">
                  <c:v>1.442685910936</c:v>
                </c:pt>
                <c:pt idx="120">
                  <c:v>1.442685910936</c:v>
                </c:pt>
                <c:pt idx="121">
                  <c:v>1.4456429764659999</c:v>
                </c:pt>
                <c:pt idx="122">
                  <c:v>1.4646043540660001</c:v>
                </c:pt>
                <c:pt idx="123">
                  <c:v>1.38959087864</c:v>
                </c:pt>
                <c:pt idx="124">
                  <c:v>1.3145554878729999</c:v>
                </c:pt>
                <c:pt idx="125">
                  <c:v>1.338760321062</c:v>
                </c:pt>
                <c:pt idx="126">
                  <c:v>1.338760321062</c:v>
                </c:pt>
                <c:pt idx="127">
                  <c:v>1.338760321062</c:v>
                </c:pt>
                <c:pt idx="128">
                  <c:v>1.3308172811250001</c:v>
                </c:pt>
                <c:pt idx="129">
                  <c:v>1.2966306384040001</c:v>
                </c:pt>
                <c:pt idx="130">
                  <c:v>1.3142012084279999</c:v>
                </c:pt>
                <c:pt idx="131">
                  <c:v>1.3142012084279999</c:v>
                </c:pt>
                <c:pt idx="132">
                  <c:v>1.3142012084279999</c:v>
                </c:pt>
                <c:pt idx="133">
                  <c:v>1.3142012084279999</c:v>
                </c:pt>
                <c:pt idx="134">
                  <c:v>1.3142012084279999</c:v>
                </c:pt>
                <c:pt idx="135">
                  <c:v>1.2968033970640001</c:v>
                </c:pt>
                <c:pt idx="136">
                  <c:v>1.2882581415329999</c:v>
                </c:pt>
                <c:pt idx="137">
                  <c:v>1.269488025439</c:v>
                </c:pt>
                <c:pt idx="138">
                  <c:v>1.367580173526</c:v>
                </c:pt>
                <c:pt idx="139">
                  <c:v>1.4320330897560001</c:v>
                </c:pt>
                <c:pt idx="140">
                  <c:v>1.4320330897560001</c:v>
                </c:pt>
                <c:pt idx="141">
                  <c:v>1.4320330897560001</c:v>
                </c:pt>
                <c:pt idx="142">
                  <c:v>1.354440997113</c:v>
                </c:pt>
                <c:pt idx="143">
                  <c:v>1.3002167671560001</c:v>
                </c:pt>
                <c:pt idx="144">
                  <c:v>1.338867702733</c:v>
                </c:pt>
                <c:pt idx="145">
                  <c:v>1.417129560829</c:v>
                </c:pt>
                <c:pt idx="146">
                  <c:v>1.425206591284</c:v>
                </c:pt>
                <c:pt idx="147">
                  <c:v>1.425206591284</c:v>
                </c:pt>
                <c:pt idx="148">
                  <c:v>1.425206591284</c:v>
                </c:pt>
                <c:pt idx="149">
                  <c:v>1.3818829721799999</c:v>
                </c:pt>
                <c:pt idx="150">
                  <c:v>1.405163756428</c:v>
                </c:pt>
                <c:pt idx="151">
                  <c:v>1.405940932189</c:v>
                </c:pt>
                <c:pt idx="152">
                  <c:v>1.347711788774</c:v>
                </c:pt>
                <c:pt idx="153">
                  <c:v>1.3149150708070001</c:v>
                </c:pt>
                <c:pt idx="154">
                  <c:v>1.3149150708070001</c:v>
                </c:pt>
                <c:pt idx="155">
                  <c:v>1.3149150708070001</c:v>
                </c:pt>
                <c:pt idx="156">
                  <c:v>1.3114941964319999</c:v>
                </c:pt>
                <c:pt idx="157">
                  <c:v>1.278359229304</c:v>
                </c:pt>
                <c:pt idx="158">
                  <c:v>1.273065107331</c:v>
                </c:pt>
                <c:pt idx="159">
                  <c:v>1.342479664209</c:v>
                </c:pt>
                <c:pt idx="160">
                  <c:v>1.367681043565</c:v>
                </c:pt>
                <c:pt idx="161">
                  <c:v>1.367681043565</c:v>
                </c:pt>
                <c:pt idx="162">
                  <c:v>1.367681043565</c:v>
                </c:pt>
                <c:pt idx="163">
                  <c:v>1.367681043565</c:v>
                </c:pt>
                <c:pt idx="164">
                  <c:v>1.2787680133279999</c:v>
                </c:pt>
                <c:pt idx="165">
                  <c:v>1.2903330532449999</c:v>
                </c:pt>
                <c:pt idx="166">
                  <c:v>1.291876787931</c:v>
                </c:pt>
                <c:pt idx="167">
                  <c:v>1.3369354141800001</c:v>
                </c:pt>
                <c:pt idx="168">
                  <c:v>1.3369354141800001</c:v>
                </c:pt>
                <c:pt idx="169">
                  <c:v>1.3369354141800001</c:v>
                </c:pt>
                <c:pt idx="170">
                  <c:v>1.3324774443880001</c:v>
                </c:pt>
                <c:pt idx="171">
                  <c:v>1.321722556821</c:v>
                </c:pt>
                <c:pt idx="172">
                  <c:v>1.3550522978699999</c:v>
                </c:pt>
                <c:pt idx="173">
                  <c:v>1.352680174241</c:v>
                </c:pt>
                <c:pt idx="174">
                  <c:v>1.372604640884</c:v>
                </c:pt>
                <c:pt idx="175">
                  <c:v>1.372604640884</c:v>
                </c:pt>
                <c:pt idx="176">
                  <c:v>1.372604640884</c:v>
                </c:pt>
                <c:pt idx="177">
                  <c:v>1.2924437209149999</c:v>
                </c:pt>
                <c:pt idx="178">
                  <c:v>1.2548943983380001</c:v>
                </c:pt>
                <c:pt idx="179">
                  <c:v>1.2683453891630001</c:v>
                </c:pt>
                <c:pt idx="180">
                  <c:v>1.355437614902</c:v>
                </c:pt>
                <c:pt idx="181">
                  <c:v>1.353615533283</c:v>
                </c:pt>
                <c:pt idx="182">
                  <c:v>1.353615533283</c:v>
                </c:pt>
                <c:pt idx="183">
                  <c:v>1.353615533283</c:v>
                </c:pt>
                <c:pt idx="184">
                  <c:v>1.370781573378</c:v>
                </c:pt>
                <c:pt idx="185">
                  <c:v>1.348645982946</c:v>
                </c:pt>
                <c:pt idx="186">
                  <c:v>1.380934584839</c:v>
                </c:pt>
                <c:pt idx="187">
                  <c:v>1.3803362903600001</c:v>
                </c:pt>
                <c:pt idx="188">
                  <c:v>1.4072720104100001</c:v>
                </c:pt>
                <c:pt idx="189">
                  <c:v>1.4072720104100001</c:v>
                </c:pt>
                <c:pt idx="190">
                  <c:v>1.4072720104100001</c:v>
                </c:pt>
                <c:pt idx="191">
                  <c:v>1.4174135976990001</c:v>
                </c:pt>
                <c:pt idx="192">
                  <c:v>1.4036251124950001</c:v>
                </c:pt>
                <c:pt idx="193">
                  <c:v>1.3908872468260001</c:v>
                </c:pt>
                <c:pt idx="194">
                  <c:v>1.400255335957</c:v>
                </c:pt>
                <c:pt idx="195">
                  <c:v>1.409843099875</c:v>
                </c:pt>
                <c:pt idx="196">
                  <c:v>1.409843099875</c:v>
                </c:pt>
                <c:pt idx="197">
                  <c:v>1.409843099875</c:v>
                </c:pt>
                <c:pt idx="198">
                  <c:v>1.4245800987270001</c:v>
                </c:pt>
                <c:pt idx="199">
                  <c:v>1.4179600299199999</c:v>
                </c:pt>
                <c:pt idx="200">
                  <c:v>1.3879465937040001</c:v>
                </c:pt>
                <c:pt idx="201">
                  <c:v>1.414593084342</c:v>
                </c:pt>
                <c:pt idx="202">
                  <c:v>1.4520042947659999</c:v>
                </c:pt>
                <c:pt idx="203">
                  <c:v>1.4520042947659999</c:v>
                </c:pt>
                <c:pt idx="204">
                  <c:v>1.4520042947659999</c:v>
                </c:pt>
                <c:pt idx="205">
                  <c:v>1.5021872563650001</c:v>
                </c:pt>
                <c:pt idx="206">
                  <c:v>1.4696913584410001</c:v>
                </c:pt>
                <c:pt idx="207">
                  <c:v>1.3968356342749999</c:v>
                </c:pt>
                <c:pt idx="208">
                  <c:v>1.4063296928419999</c:v>
                </c:pt>
                <c:pt idx="209">
                  <c:v>1.4462448479359999</c:v>
                </c:pt>
                <c:pt idx="210">
                  <c:v>1.4462448479359999</c:v>
                </c:pt>
                <c:pt idx="211">
                  <c:v>1.4462448479359999</c:v>
                </c:pt>
                <c:pt idx="212">
                  <c:v>1.443451039753</c:v>
                </c:pt>
                <c:pt idx="213">
                  <c:v>1.3972949971299999</c:v>
                </c:pt>
                <c:pt idx="214">
                  <c:v>1.353914336753</c:v>
                </c:pt>
                <c:pt idx="215">
                  <c:v>1.3796576860500001</c:v>
                </c:pt>
                <c:pt idx="216">
                  <c:v>1.4670253858269999</c:v>
                </c:pt>
                <c:pt idx="217">
                  <c:v>1.4670253858269999</c:v>
                </c:pt>
                <c:pt idx="218">
                  <c:v>1.4670253858269999</c:v>
                </c:pt>
                <c:pt idx="219">
                  <c:v>1.437610185129</c:v>
                </c:pt>
                <c:pt idx="220">
                  <c:v>1.4042258353620001</c:v>
                </c:pt>
                <c:pt idx="221">
                  <c:v>1.4077813694079999</c:v>
                </c:pt>
                <c:pt idx="222">
                  <c:v>1.362700064083</c:v>
                </c:pt>
                <c:pt idx="223">
                  <c:v>1.404834109696</c:v>
                </c:pt>
                <c:pt idx="224">
                  <c:v>1.404834109696</c:v>
                </c:pt>
                <c:pt idx="225">
                  <c:v>1.404834109696</c:v>
                </c:pt>
                <c:pt idx="226">
                  <c:v>1.404834109696</c:v>
                </c:pt>
                <c:pt idx="227">
                  <c:v>1.351656900974</c:v>
                </c:pt>
                <c:pt idx="228">
                  <c:v>1.32165210726</c:v>
                </c:pt>
                <c:pt idx="229">
                  <c:v>1.3381895157929999</c:v>
                </c:pt>
                <c:pt idx="230">
                  <c:v>1.3147271724280001</c:v>
                </c:pt>
                <c:pt idx="231">
                  <c:v>1.3147271724280001</c:v>
                </c:pt>
                <c:pt idx="232">
                  <c:v>1.3147271724280001</c:v>
                </c:pt>
                <c:pt idx="233">
                  <c:v>1.287050677591</c:v>
                </c:pt>
                <c:pt idx="234">
                  <c:v>1.2941695946359999</c:v>
                </c:pt>
                <c:pt idx="235">
                  <c:v>1.3028113311909999</c:v>
                </c:pt>
                <c:pt idx="236">
                  <c:v>1.3979844424229999</c:v>
                </c:pt>
                <c:pt idx="237">
                  <c:v>1.4142951507070001</c:v>
                </c:pt>
                <c:pt idx="238">
                  <c:v>1.4142951507070001</c:v>
                </c:pt>
                <c:pt idx="239">
                  <c:v>1.4142951507070001</c:v>
                </c:pt>
                <c:pt idx="240">
                  <c:v>1.468148810597</c:v>
                </c:pt>
                <c:pt idx="241">
                  <c:v>1.4672824934169999</c:v>
                </c:pt>
                <c:pt idx="242">
                  <c:v>1.456125807262</c:v>
                </c:pt>
                <c:pt idx="243">
                  <c:v>1.4611842344499999</c:v>
                </c:pt>
                <c:pt idx="244">
                  <c:v>1.481615383878</c:v>
                </c:pt>
                <c:pt idx="245">
                  <c:v>1.481615383878</c:v>
                </c:pt>
                <c:pt idx="246">
                  <c:v>1.481615383878</c:v>
                </c:pt>
                <c:pt idx="247">
                  <c:v>1.4588541143360001</c:v>
                </c:pt>
                <c:pt idx="248">
                  <c:v>1.464260709265</c:v>
                </c:pt>
                <c:pt idx="249">
                  <c:v>1.4581174149110001</c:v>
                </c:pt>
                <c:pt idx="250">
                  <c:v>1.4523591810659999</c:v>
                </c:pt>
                <c:pt idx="251">
                  <c:v>1.4436979222270001</c:v>
                </c:pt>
                <c:pt idx="252">
                  <c:v>1.4436979222270001</c:v>
                </c:pt>
                <c:pt idx="253">
                  <c:v>1.4436979222270001</c:v>
                </c:pt>
                <c:pt idx="254">
                  <c:v>1.42940775773</c:v>
                </c:pt>
                <c:pt idx="255">
                  <c:v>1.482781523334</c:v>
                </c:pt>
                <c:pt idx="256">
                  <c:v>1.485939826876</c:v>
                </c:pt>
                <c:pt idx="257">
                  <c:v>1.408768934304</c:v>
                </c:pt>
                <c:pt idx="258">
                  <c:v>1.3987249450179999</c:v>
                </c:pt>
                <c:pt idx="259">
                  <c:v>1.3987249450179999</c:v>
                </c:pt>
                <c:pt idx="260">
                  <c:v>1.3987249450179999</c:v>
                </c:pt>
                <c:pt idx="261">
                  <c:v>1.3616393018040001</c:v>
                </c:pt>
                <c:pt idx="262">
                  <c:v>1.329185969656</c:v>
                </c:pt>
                <c:pt idx="263">
                  <c:v>1.3298103294679999</c:v>
                </c:pt>
                <c:pt idx="264">
                  <c:v>1.2939722955070001</c:v>
                </c:pt>
                <c:pt idx="265">
                  <c:v>1.2849737624399999</c:v>
                </c:pt>
                <c:pt idx="266">
                  <c:v>1.2849737624399999</c:v>
                </c:pt>
                <c:pt idx="267">
                  <c:v>1.2849737624399999</c:v>
                </c:pt>
                <c:pt idx="268">
                  <c:v>1.227740751876</c:v>
                </c:pt>
                <c:pt idx="269">
                  <c:v>1.287347506708</c:v>
                </c:pt>
                <c:pt idx="270">
                  <c:v>1.2837458144989999</c:v>
                </c:pt>
                <c:pt idx="271">
                  <c:v>1.263469779464</c:v>
                </c:pt>
                <c:pt idx="272">
                  <c:v>1.2860094392020001</c:v>
                </c:pt>
                <c:pt idx="273">
                  <c:v>1.2860094392020001</c:v>
                </c:pt>
                <c:pt idx="274">
                  <c:v>1.2860094392020001</c:v>
                </c:pt>
                <c:pt idx="275">
                  <c:v>1.2860094392020001</c:v>
                </c:pt>
                <c:pt idx="276">
                  <c:v>1.2860094392020001</c:v>
                </c:pt>
                <c:pt idx="277">
                  <c:v>1.2860094392020001</c:v>
                </c:pt>
                <c:pt idx="278">
                  <c:v>1.229302285383</c:v>
                </c:pt>
                <c:pt idx="279">
                  <c:v>1.228560170138</c:v>
                </c:pt>
                <c:pt idx="280">
                  <c:v>1.228560170138</c:v>
                </c:pt>
                <c:pt idx="281">
                  <c:v>1.228560170138</c:v>
                </c:pt>
                <c:pt idx="282">
                  <c:v>1.2094575106929999</c:v>
                </c:pt>
                <c:pt idx="283">
                  <c:v>1.2481492271429999</c:v>
                </c:pt>
                <c:pt idx="284">
                  <c:v>1.2481492271429999</c:v>
                </c:pt>
                <c:pt idx="285">
                  <c:v>1.2481492271429999</c:v>
                </c:pt>
                <c:pt idx="286">
                  <c:v>1.240560436427</c:v>
                </c:pt>
                <c:pt idx="287">
                  <c:v>1.240560436427</c:v>
                </c:pt>
                <c:pt idx="288">
                  <c:v>1.240560436427</c:v>
                </c:pt>
                <c:pt idx="289">
                  <c:v>1.240560436427</c:v>
                </c:pt>
                <c:pt idx="290">
                  <c:v>1.240560436427</c:v>
                </c:pt>
                <c:pt idx="291">
                  <c:v>1.185750889928</c:v>
                </c:pt>
                <c:pt idx="292">
                  <c:v>1.2084287310190001</c:v>
                </c:pt>
                <c:pt idx="293">
                  <c:v>1.2305709597529999</c:v>
                </c:pt>
                <c:pt idx="294">
                  <c:v>1.2305709597529999</c:v>
                </c:pt>
                <c:pt idx="295">
                  <c:v>1.2305709597529999</c:v>
                </c:pt>
                <c:pt idx="296">
                  <c:v>1.2305709597529999</c:v>
                </c:pt>
                <c:pt idx="297">
                  <c:v>1.2305709597529999</c:v>
                </c:pt>
                <c:pt idx="298">
                  <c:v>1.2514631069190001</c:v>
                </c:pt>
                <c:pt idx="299">
                  <c:v>1.2336485531679999</c:v>
                </c:pt>
                <c:pt idx="300">
                  <c:v>1.2793647018709999</c:v>
                </c:pt>
                <c:pt idx="301">
                  <c:v>1.2793647018709999</c:v>
                </c:pt>
                <c:pt idx="302">
                  <c:v>1.2793647018709999</c:v>
                </c:pt>
                <c:pt idx="303">
                  <c:v>1.3629613593929999</c:v>
                </c:pt>
                <c:pt idx="304">
                  <c:v>1.3173190018030001</c:v>
                </c:pt>
                <c:pt idx="305">
                  <c:v>1.3417861176250001</c:v>
                </c:pt>
                <c:pt idx="306">
                  <c:v>1.3508213672839999</c:v>
                </c:pt>
                <c:pt idx="307">
                  <c:v>1.363531626276</c:v>
                </c:pt>
                <c:pt idx="308">
                  <c:v>1.363531626276</c:v>
                </c:pt>
                <c:pt idx="309">
                  <c:v>1.363531626276</c:v>
                </c:pt>
                <c:pt idx="310">
                  <c:v>1.346524849019</c:v>
                </c:pt>
                <c:pt idx="311">
                  <c:v>1.3692574405439999</c:v>
                </c:pt>
                <c:pt idx="312">
                  <c:v>1.353020068597</c:v>
                </c:pt>
                <c:pt idx="313">
                  <c:v>1.4133385571570001</c:v>
                </c:pt>
                <c:pt idx="314">
                  <c:v>1.4735455892730001</c:v>
                </c:pt>
                <c:pt idx="315">
                  <c:v>1.4735455892730001</c:v>
                </c:pt>
                <c:pt idx="316">
                  <c:v>1.4735455892730001</c:v>
                </c:pt>
                <c:pt idx="317">
                  <c:v>1.434882141793</c:v>
                </c:pt>
                <c:pt idx="318">
                  <c:v>1.5267845310249999</c:v>
                </c:pt>
                <c:pt idx="319">
                  <c:v>1.5278091795049999</c:v>
                </c:pt>
                <c:pt idx="320">
                  <c:v>1.523223376512</c:v>
                </c:pt>
                <c:pt idx="321">
                  <c:v>1.59749679888</c:v>
                </c:pt>
                <c:pt idx="322">
                  <c:v>1.59749679888</c:v>
                </c:pt>
                <c:pt idx="323">
                  <c:v>1.59749679888</c:v>
                </c:pt>
                <c:pt idx="324">
                  <c:v>1.6214858906509999</c:v>
                </c:pt>
                <c:pt idx="325">
                  <c:v>1.5439363824429999</c:v>
                </c:pt>
                <c:pt idx="326">
                  <c:v>1.496752698743</c:v>
                </c:pt>
                <c:pt idx="327">
                  <c:v>1.45473978889</c:v>
                </c:pt>
                <c:pt idx="328">
                  <c:v>1.452804307746</c:v>
                </c:pt>
                <c:pt idx="329">
                  <c:v>1.452804307746</c:v>
                </c:pt>
                <c:pt idx="330">
                  <c:v>1.452804307746</c:v>
                </c:pt>
                <c:pt idx="331">
                  <c:v>1.4490583092239999</c:v>
                </c:pt>
                <c:pt idx="332">
                  <c:v>1.383588917507</c:v>
                </c:pt>
                <c:pt idx="333">
                  <c:v>1.3560479133879999</c:v>
                </c:pt>
                <c:pt idx="334">
                  <c:v>1.396437439556</c:v>
                </c:pt>
                <c:pt idx="335">
                  <c:v>1.486255164193</c:v>
                </c:pt>
                <c:pt idx="336">
                  <c:v>1.486255164193</c:v>
                </c:pt>
                <c:pt idx="337">
                  <c:v>1.486255164193</c:v>
                </c:pt>
                <c:pt idx="338">
                  <c:v>1.519585904046</c:v>
                </c:pt>
                <c:pt idx="339">
                  <c:v>1.5292401182940001</c:v>
                </c:pt>
                <c:pt idx="340">
                  <c:v>1.511696533082</c:v>
                </c:pt>
                <c:pt idx="341">
                  <c:v>1.481754124843</c:v>
                </c:pt>
                <c:pt idx="342">
                  <c:v>1.501411414343</c:v>
                </c:pt>
                <c:pt idx="343">
                  <c:v>1.501411414343</c:v>
                </c:pt>
                <c:pt idx="344">
                  <c:v>1.501411414343</c:v>
                </c:pt>
                <c:pt idx="345">
                  <c:v>1.50033498717</c:v>
                </c:pt>
                <c:pt idx="346">
                  <c:v>1.5082545250320001</c:v>
                </c:pt>
                <c:pt idx="347">
                  <c:v>1.4777268352290001</c:v>
                </c:pt>
                <c:pt idx="348">
                  <c:v>1.4691334745010001</c:v>
                </c:pt>
                <c:pt idx="349">
                  <c:v>1.4436609579140001</c:v>
                </c:pt>
                <c:pt idx="350">
                  <c:v>1.4436609579140001</c:v>
                </c:pt>
                <c:pt idx="351">
                  <c:v>1.4436609579140001</c:v>
                </c:pt>
                <c:pt idx="352">
                  <c:v>1.4681899114870001</c:v>
                </c:pt>
                <c:pt idx="353">
                  <c:v>1.4111583267550001</c:v>
                </c:pt>
                <c:pt idx="354">
                  <c:v>1.3885411841569999</c:v>
                </c:pt>
                <c:pt idx="355">
                  <c:v>1.367260645512</c:v>
                </c:pt>
                <c:pt idx="356">
                  <c:v>1.362139056275</c:v>
                </c:pt>
                <c:pt idx="357">
                  <c:v>1.362139056275</c:v>
                </c:pt>
                <c:pt idx="358">
                  <c:v>1.362139056275</c:v>
                </c:pt>
                <c:pt idx="359">
                  <c:v>1.3198926504620001</c:v>
                </c:pt>
                <c:pt idx="360">
                  <c:v>1.3057480995699999</c:v>
                </c:pt>
                <c:pt idx="361">
                  <c:v>1.4099064230160001</c:v>
                </c:pt>
                <c:pt idx="362">
                  <c:v>1.393008138171</c:v>
                </c:pt>
                <c:pt idx="363">
                  <c:v>1.39500523601</c:v>
                </c:pt>
                <c:pt idx="364">
                  <c:v>1.39500523601</c:v>
                </c:pt>
                <c:pt idx="365">
                  <c:v>1.39500523601</c:v>
                </c:pt>
                <c:pt idx="366">
                  <c:v>1.4204004186850001</c:v>
                </c:pt>
                <c:pt idx="367">
                  <c:v>1.446872637479</c:v>
                </c:pt>
                <c:pt idx="368">
                  <c:v>1.5323771671999999</c:v>
                </c:pt>
                <c:pt idx="369">
                  <c:v>1.5502096587209999</c:v>
                </c:pt>
                <c:pt idx="370">
                  <c:v>1.5759199886119999</c:v>
                </c:pt>
                <c:pt idx="371">
                  <c:v>1.5759199886119999</c:v>
                </c:pt>
                <c:pt idx="372">
                  <c:v>1.5759199886119999</c:v>
                </c:pt>
                <c:pt idx="373">
                  <c:v>1.5751736739619999</c:v>
                </c:pt>
                <c:pt idx="374">
                  <c:v>1.58663500206</c:v>
                </c:pt>
                <c:pt idx="375">
                  <c:v>1.5643074943619999</c:v>
                </c:pt>
                <c:pt idx="376">
                  <c:v>1.5907389778559999</c:v>
                </c:pt>
                <c:pt idx="377">
                  <c:v>1.5493158925129999</c:v>
                </c:pt>
                <c:pt idx="378">
                  <c:v>1.5493158925129999</c:v>
                </c:pt>
                <c:pt idx="379">
                  <c:v>1.5493158925129999</c:v>
                </c:pt>
                <c:pt idx="380">
                  <c:v>1.446891256759</c:v>
                </c:pt>
                <c:pt idx="381">
                  <c:v>1.4748423469459999</c:v>
                </c:pt>
                <c:pt idx="382">
                  <c:v>1.4494379332009999</c:v>
                </c:pt>
                <c:pt idx="383">
                  <c:v>1.4826258413669999</c:v>
                </c:pt>
                <c:pt idx="384">
                  <c:v>1.5219893385509999</c:v>
                </c:pt>
                <c:pt idx="385">
                  <c:v>1.5219893385509999</c:v>
                </c:pt>
                <c:pt idx="386">
                  <c:v>1.5219893385509999</c:v>
                </c:pt>
                <c:pt idx="387">
                  <c:v>1.5218482550679999</c:v>
                </c:pt>
                <c:pt idx="388">
                  <c:v>1.5191104004239999</c:v>
                </c:pt>
                <c:pt idx="389">
                  <c:v>1.5315989443210001</c:v>
                </c:pt>
                <c:pt idx="390">
                  <c:v>1.498374356879</c:v>
                </c:pt>
                <c:pt idx="391">
                  <c:v>1.4675225077230001</c:v>
                </c:pt>
                <c:pt idx="392">
                  <c:v>1.4675225077230001</c:v>
                </c:pt>
                <c:pt idx="393">
                  <c:v>1.4675225077230001</c:v>
                </c:pt>
                <c:pt idx="394">
                  <c:v>1.5069228975290001</c:v>
                </c:pt>
                <c:pt idx="395">
                  <c:v>1.5212896338440001</c:v>
                </c:pt>
                <c:pt idx="396">
                  <c:v>1.5295895709159999</c:v>
                </c:pt>
                <c:pt idx="397">
                  <c:v>1.571898601542</c:v>
                </c:pt>
                <c:pt idx="398">
                  <c:v>1.5887676755589999</c:v>
                </c:pt>
                <c:pt idx="399">
                  <c:v>1.5887676755589999</c:v>
                </c:pt>
                <c:pt idx="400">
                  <c:v>1.5887676755589999</c:v>
                </c:pt>
                <c:pt idx="401">
                  <c:v>1.5847281496929999</c:v>
                </c:pt>
                <c:pt idx="402">
                  <c:v>1.5991011596960001</c:v>
                </c:pt>
                <c:pt idx="403">
                  <c:v>1.545984286238</c:v>
                </c:pt>
                <c:pt idx="404">
                  <c:v>1.4584185010799999</c:v>
                </c:pt>
                <c:pt idx="405">
                  <c:v>1.4509256886969999</c:v>
                </c:pt>
                <c:pt idx="406">
                  <c:v>1.4509256886969999</c:v>
                </c:pt>
                <c:pt idx="407">
                  <c:v>1.4509256886969999</c:v>
                </c:pt>
                <c:pt idx="408">
                  <c:v>1.471567560057</c:v>
                </c:pt>
                <c:pt idx="409">
                  <c:v>1.481374986991</c:v>
                </c:pt>
                <c:pt idx="410">
                  <c:v>1.499427956348</c:v>
                </c:pt>
                <c:pt idx="411">
                  <c:v>1.5202353931720001</c:v>
                </c:pt>
                <c:pt idx="412">
                  <c:v>1.506271759076</c:v>
                </c:pt>
                <c:pt idx="413">
                  <c:v>1.506271759076</c:v>
                </c:pt>
                <c:pt idx="414">
                  <c:v>1.506271759076</c:v>
                </c:pt>
                <c:pt idx="415">
                  <c:v>1.5802930461319999</c:v>
                </c:pt>
                <c:pt idx="416">
                  <c:v>1.604554189438</c:v>
                </c:pt>
                <c:pt idx="417">
                  <c:v>1.521479678153</c:v>
                </c:pt>
                <c:pt idx="418">
                  <c:v>1.4597702230539999</c:v>
                </c:pt>
                <c:pt idx="419">
                  <c:v>1.504159283488</c:v>
                </c:pt>
                <c:pt idx="420">
                  <c:v>1.504159283488</c:v>
                </c:pt>
                <c:pt idx="421">
                  <c:v>1.504159283488</c:v>
                </c:pt>
                <c:pt idx="422">
                  <c:v>1.5066964803439999</c:v>
                </c:pt>
                <c:pt idx="423">
                  <c:v>1.438757056986</c:v>
                </c:pt>
                <c:pt idx="424">
                  <c:v>1.424569811804</c:v>
                </c:pt>
                <c:pt idx="425">
                  <c:v>1.4335192558280001</c:v>
                </c:pt>
                <c:pt idx="426">
                  <c:v>1.4620748960300001</c:v>
                </c:pt>
                <c:pt idx="427">
                  <c:v>1.4620748960300001</c:v>
                </c:pt>
                <c:pt idx="428">
                  <c:v>1.4620748960300001</c:v>
                </c:pt>
                <c:pt idx="429">
                  <c:v>1.5072590614470001</c:v>
                </c:pt>
                <c:pt idx="430">
                  <c:v>1.492629110577</c:v>
                </c:pt>
                <c:pt idx="431">
                  <c:v>1.4622023372140001</c:v>
                </c:pt>
                <c:pt idx="432">
                  <c:v>1.3780417406159999</c:v>
                </c:pt>
                <c:pt idx="433">
                  <c:v>1.317838962563</c:v>
                </c:pt>
                <c:pt idx="434">
                  <c:v>1.317838962563</c:v>
                </c:pt>
                <c:pt idx="435">
                  <c:v>1.317838962563</c:v>
                </c:pt>
                <c:pt idx="436">
                  <c:v>1.317838962563</c:v>
                </c:pt>
                <c:pt idx="437">
                  <c:v>1.283940695721</c:v>
                </c:pt>
                <c:pt idx="438">
                  <c:v>1.3776595235119999</c:v>
                </c:pt>
                <c:pt idx="439">
                  <c:v>1.4706483221240001</c:v>
                </c:pt>
                <c:pt idx="440">
                  <c:v>1.4177000726869999</c:v>
                </c:pt>
                <c:pt idx="441">
                  <c:v>1.4177000726869999</c:v>
                </c:pt>
                <c:pt idx="442">
                  <c:v>1.4177000726869999</c:v>
                </c:pt>
                <c:pt idx="443">
                  <c:v>1.3857658242949999</c:v>
                </c:pt>
                <c:pt idx="444">
                  <c:v>1.31916700086</c:v>
                </c:pt>
                <c:pt idx="445">
                  <c:v>1.311405516352</c:v>
                </c:pt>
                <c:pt idx="446">
                  <c:v>1.4096631654289999</c:v>
                </c:pt>
                <c:pt idx="447">
                  <c:v>1.3535199240439999</c:v>
                </c:pt>
                <c:pt idx="448">
                  <c:v>1.3535199240439999</c:v>
                </c:pt>
                <c:pt idx="449">
                  <c:v>1.3535199240439999</c:v>
                </c:pt>
                <c:pt idx="450">
                  <c:v>1.2732427793309999</c:v>
                </c:pt>
                <c:pt idx="451">
                  <c:v>1.2666062303700001</c:v>
                </c:pt>
                <c:pt idx="452">
                  <c:v>1.294025410295</c:v>
                </c:pt>
                <c:pt idx="453">
                  <c:v>1.333562270864</c:v>
                </c:pt>
                <c:pt idx="454">
                  <c:v>1.4002175739880001</c:v>
                </c:pt>
                <c:pt idx="455">
                  <c:v>1.4002175739880001</c:v>
                </c:pt>
                <c:pt idx="456">
                  <c:v>1.4002175739880001</c:v>
                </c:pt>
                <c:pt idx="457">
                  <c:v>1.4376998727820001</c:v>
                </c:pt>
                <c:pt idx="458">
                  <c:v>1.459947024051</c:v>
                </c:pt>
                <c:pt idx="459">
                  <c:v>1.446379084301</c:v>
                </c:pt>
                <c:pt idx="460">
                  <c:v>1.469504097245</c:v>
                </c:pt>
                <c:pt idx="461">
                  <c:v>1.4984197597860001</c:v>
                </c:pt>
                <c:pt idx="462">
                  <c:v>1.4984197597860001</c:v>
                </c:pt>
                <c:pt idx="463">
                  <c:v>1.4984197597860001</c:v>
                </c:pt>
                <c:pt idx="464">
                  <c:v>1.4745278239820001</c:v>
                </c:pt>
                <c:pt idx="465">
                  <c:v>1.4745278239820001</c:v>
                </c:pt>
                <c:pt idx="466">
                  <c:v>1.4745278239820001</c:v>
                </c:pt>
                <c:pt idx="467">
                  <c:v>1.479321627412</c:v>
                </c:pt>
                <c:pt idx="468">
                  <c:v>1.4603963808689999</c:v>
                </c:pt>
                <c:pt idx="469">
                  <c:v>1.4603963808689999</c:v>
                </c:pt>
                <c:pt idx="470">
                  <c:v>1.4603963808689999</c:v>
                </c:pt>
                <c:pt idx="471">
                  <c:v>1.4603963808689999</c:v>
                </c:pt>
                <c:pt idx="472">
                  <c:v>1.4603963808689999</c:v>
                </c:pt>
                <c:pt idx="473">
                  <c:v>1.5082987100430001</c:v>
                </c:pt>
                <c:pt idx="474">
                  <c:v>1.5511663215560001</c:v>
                </c:pt>
                <c:pt idx="475">
                  <c:v>1.570407716786</c:v>
                </c:pt>
                <c:pt idx="476">
                  <c:v>1.570407716786</c:v>
                </c:pt>
                <c:pt idx="477">
                  <c:v>1.570407716786</c:v>
                </c:pt>
                <c:pt idx="478">
                  <c:v>1.5799282015659999</c:v>
                </c:pt>
                <c:pt idx="479">
                  <c:v>1.6206400199940001</c:v>
                </c:pt>
                <c:pt idx="480">
                  <c:v>1.601508552871</c:v>
                </c:pt>
                <c:pt idx="481">
                  <c:v>1.6133607247599999</c:v>
                </c:pt>
                <c:pt idx="482">
                  <c:v>1.6685956321169999</c:v>
                </c:pt>
                <c:pt idx="483">
                  <c:v>1.6685956321169999</c:v>
                </c:pt>
                <c:pt idx="484">
                  <c:v>1.6685956321169999</c:v>
                </c:pt>
                <c:pt idx="485">
                  <c:v>1.6807311479539999</c:v>
                </c:pt>
                <c:pt idx="486">
                  <c:v>1.6807311479539999</c:v>
                </c:pt>
                <c:pt idx="487">
                  <c:v>1.6807311479539999</c:v>
                </c:pt>
                <c:pt idx="488">
                  <c:v>1.5986915184870001</c:v>
                </c:pt>
                <c:pt idx="489">
                  <c:v>1.5811652862129999</c:v>
                </c:pt>
                <c:pt idx="490">
                  <c:v>1.5811652862129999</c:v>
                </c:pt>
                <c:pt idx="491">
                  <c:v>1.5811652862129999</c:v>
                </c:pt>
                <c:pt idx="492">
                  <c:v>1.558924628525</c:v>
                </c:pt>
                <c:pt idx="493">
                  <c:v>1.4912504676689999</c:v>
                </c:pt>
                <c:pt idx="494">
                  <c:v>1.5274062740859999</c:v>
                </c:pt>
                <c:pt idx="495">
                  <c:v>1.5188450305850001</c:v>
                </c:pt>
                <c:pt idx="496">
                  <c:v>1.529099833311</c:v>
                </c:pt>
                <c:pt idx="497">
                  <c:v>1.529099833311</c:v>
                </c:pt>
                <c:pt idx="498">
                  <c:v>1.529099833311</c:v>
                </c:pt>
                <c:pt idx="499">
                  <c:v>1.5098285424160001</c:v>
                </c:pt>
                <c:pt idx="500">
                  <c:v>1.5194947377100001</c:v>
                </c:pt>
                <c:pt idx="501">
                  <c:v>1.510633891293</c:v>
                </c:pt>
                <c:pt idx="502">
                  <c:v>1.5487163756469999</c:v>
                </c:pt>
                <c:pt idx="503">
                  <c:v>1.583454831134</c:v>
                </c:pt>
                <c:pt idx="504">
                  <c:v>1.583454831134</c:v>
                </c:pt>
                <c:pt idx="505">
                  <c:v>1.583454831134</c:v>
                </c:pt>
                <c:pt idx="506">
                  <c:v>1.6356224335939999</c:v>
                </c:pt>
                <c:pt idx="507">
                  <c:v>1.5802980720499999</c:v>
                </c:pt>
                <c:pt idx="508">
                  <c:v>1.6218444113579999</c:v>
                </c:pt>
                <c:pt idx="509">
                  <c:v>1.577455570538</c:v>
                </c:pt>
                <c:pt idx="510">
                  <c:v>1.5275542906990001</c:v>
                </c:pt>
                <c:pt idx="511">
                  <c:v>1.5275542906990001</c:v>
                </c:pt>
                <c:pt idx="512">
                  <c:v>1.5275542906990001</c:v>
                </c:pt>
                <c:pt idx="513">
                  <c:v>1.529493964706</c:v>
                </c:pt>
                <c:pt idx="514">
                  <c:v>1.473011567518</c:v>
                </c:pt>
                <c:pt idx="515">
                  <c:v>1.473011567518</c:v>
                </c:pt>
                <c:pt idx="516">
                  <c:v>1.473011567518</c:v>
                </c:pt>
                <c:pt idx="517">
                  <c:v>1.4308278382149999</c:v>
                </c:pt>
                <c:pt idx="518">
                  <c:v>1.4308278382149999</c:v>
                </c:pt>
                <c:pt idx="519">
                  <c:v>1.4308278382149999</c:v>
                </c:pt>
                <c:pt idx="520">
                  <c:v>1.356324519105</c:v>
                </c:pt>
                <c:pt idx="521">
                  <c:v>1.39969513817</c:v>
                </c:pt>
                <c:pt idx="522">
                  <c:v>1.382528404391</c:v>
                </c:pt>
                <c:pt idx="523">
                  <c:v>1.349901885565</c:v>
                </c:pt>
                <c:pt idx="524">
                  <c:v>1.3603672976679999</c:v>
                </c:pt>
                <c:pt idx="525">
                  <c:v>1.3603672976679999</c:v>
                </c:pt>
                <c:pt idx="526">
                  <c:v>1.3603672976679999</c:v>
                </c:pt>
                <c:pt idx="527">
                  <c:v>1.362362140616</c:v>
                </c:pt>
                <c:pt idx="528">
                  <c:v>1.3438065442230001</c:v>
                </c:pt>
                <c:pt idx="529">
                  <c:v>1.3434449987820001</c:v>
                </c:pt>
                <c:pt idx="530">
                  <c:v>1.3239663984450001</c:v>
                </c:pt>
                <c:pt idx="531">
                  <c:v>1.380062254911</c:v>
                </c:pt>
                <c:pt idx="532">
                  <c:v>1.380062254911</c:v>
                </c:pt>
                <c:pt idx="533">
                  <c:v>1.380062254911</c:v>
                </c:pt>
                <c:pt idx="534">
                  <c:v>1.3738558069669999</c:v>
                </c:pt>
                <c:pt idx="535">
                  <c:v>1.278887672185</c:v>
                </c:pt>
                <c:pt idx="536">
                  <c:v>1.262638407561</c:v>
                </c:pt>
                <c:pt idx="537">
                  <c:v>1.3198017698860001</c:v>
                </c:pt>
                <c:pt idx="538">
                  <c:v>1.461707942498</c:v>
                </c:pt>
                <c:pt idx="539">
                  <c:v>1.461707942498</c:v>
                </c:pt>
                <c:pt idx="540">
                  <c:v>1.461707942498</c:v>
                </c:pt>
                <c:pt idx="541">
                  <c:v>1.539629440658</c:v>
                </c:pt>
                <c:pt idx="542">
                  <c:v>1.569270635536</c:v>
                </c:pt>
                <c:pt idx="543">
                  <c:v>1.5355246164880001</c:v>
                </c:pt>
                <c:pt idx="544">
                  <c:v>1.5066821035389999</c:v>
                </c:pt>
                <c:pt idx="545">
                  <c:v>1.456567299606</c:v>
                </c:pt>
                <c:pt idx="546">
                  <c:v>1.456567299606</c:v>
                </c:pt>
                <c:pt idx="547">
                  <c:v>1.456567299606</c:v>
                </c:pt>
                <c:pt idx="548">
                  <c:v>1.46471321507</c:v>
                </c:pt>
                <c:pt idx="549">
                  <c:v>1.548591012635</c:v>
                </c:pt>
                <c:pt idx="550">
                  <c:v>1.5602507435940001</c:v>
                </c:pt>
                <c:pt idx="551">
                  <c:v>1.5846285373440001</c:v>
                </c:pt>
                <c:pt idx="552">
                  <c:v>1.5704327450840001</c:v>
                </c:pt>
                <c:pt idx="553">
                  <c:v>1.5704327450840001</c:v>
                </c:pt>
                <c:pt idx="554">
                  <c:v>1.5704327450840001</c:v>
                </c:pt>
                <c:pt idx="555">
                  <c:v>1.5649384547709999</c:v>
                </c:pt>
                <c:pt idx="556">
                  <c:v>1.5768565809190001</c:v>
                </c:pt>
                <c:pt idx="557">
                  <c:v>1.6205026452189999</c:v>
                </c:pt>
                <c:pt idx="558">
                  <c:v>1.5401644904809999</c:v>
                </c:pt>
                <c:pt idx="559">
                  <c:v>1.5470387615279999</c:v>
                </c:pt>
                <c:pt idx="560">
                  <c:v>1.5470387615279999</c:v>
                </c:pt>
                <c:pt idx="561">
                  <c:v>1.5470387615279999</c:v>
                </c:pt>
                <c:pt idx="562">
                  <c:v>1.487325803601</c:v>
                </c:pt>
                <c:pt idx="563">
                  <c:v>1.3963923886009999</c:v>
                </c:pt>
                <c:pt idx="564">
                  <c:v>1.3429327322939999</c:v>
                </c:pt>
                <c:pt idx="565">
                  <c:v>1.3745873620510001</c:v>
                </c:pt>
                <c:pt idx="566">
                  <c:v>1.4145928121969999</c:v>
                </c:pt>
                <c:pt idx="567">
                  <c:v>1.4145928121969999</c:v>
                </c:pt>
                <c:pt idx="568">
                  <c:v>1.4145928121969999</c:v>
                </c:pt>
                <c:pt idx="569">
                  <c:v>1.45896273178</c:v>
                </c:pt>
                <c:pt idx="570">
                  <c:v>1.4278167202500001</c:v>
                </c:pt>
                <c:pt idx="571">
                  <c:v>1.368702483092</c:v>
                </c:pt>
                <c:pt idx="572">
                  <c:v>1.3655002166629999</c:v>
                </c:pt>
                <c:pt idx="573">
                  <c:v>1.414057209119</c:v>
                </c:pt>
                <c:pt idx="574">
                  <c:v>1.414057209119</c:v>
                </c:pt>
                <c:pt idx="575">
                  <c:v>1.414057209119</c:v>
                </c:pt>
                <c:pt idx="576">
                  <c:v>1.420818221809</c:v>
                </c:pt>
                <c:pt idx="577">
                  <c:v>1.3662511635200001</c:v>
                </c:pt>
                <c:pt idx="578">
                  <c:v>1.3662511635200001</c:v>
                </c:pt>
                <c:pt idx="579">
                  <c:v>1.351951203229</c:v>
                </c:pt>
                <c:pt idx="580">
                  <c:v>1.4364858854389999</c:v>
                </c:pt>
                <c:pt idx="581">
                  <c:v>1.4364858854389999</c:v>
                </c:pt>
                <c:pt idx="582">
                  <c:v>1.4364858854389999</c:v>
                </c:pt>
                <c:pt idx="583">
                  <c:v>1.505628830347</c:v>
                </c:pt>
                <c:pt idx="584">
                  <c:v>1.540782715622</c:v>
                </c:pt>
                <c:pt idx="585">
                  <c:v>1.55330313792</c:v>
                </c:pt>
                <c:pt idx="586">
                  <c:v>1.5536427649939999</c:v>
                </c:pt>
                <c:pt idx="587">
                  <c:v>1.530490357286</c:v>
                </c:pt>
                <c:pt idx="588">
                  <c:v>1.530490357286</c:v>
                </c:pt>
                <c:pt idx="589">
                  <c:v>1.530490357286</c:v>
                </c:pt>
                <c:pt idx="590">
                  <c:v>1.5358028316900001</c:v>
                </c:pt>
                <c:pt idx="591">
                  <c:v>1.5084066372760001</c:v>
                </c:pt>
                <c:pt idx="592">
                  <c:v>1.5347383327499999</c:v>
                </c:pt>
                <c:pt idx="593">
                  <c:v>1.5407215122339999</c:v>
                </c:pt>
                <c:pt idx="594">
                  <c:v>1.576680260634</c:v>
                </c:pt>
                <c:pt idx="595">
                  <c:v>1.576680260634</c:v>
                </c:pt>
                <c:pt idx="596">
                  <c:v>1.576680260634</c:v>
                </c:pt>
                <c:pt idx="597">
                  <c:v>1.5935309568360001</c:v>
                </c:pt>
                <c:pt idx="598">
                  <c:v>1.643698314826</c:v>
                </c:pt>
                <c:pt idx="599">
                  <c:v>1.6648910617299999</c:v>
                </c:pt>
                <c:pt idx="600">
                  <c:v>1.6809825088970001</c:v>
                </c:pt>
                <c:pt idx="601">
                  <c:v>1.5704592353339999</c:v>
                </c:pt>
                <c:pt idx="602">
                  <c:v>1.5704592353339999</c:v>
                </c:pt>
                <c:pt idx="603">
                  <c:v>1.5704592353339999</c:v>
                </c:pt>
                <c:pt idx="604">
                  <c:v>1.515769209074</c:v>
                </c:pt>
                <c:pt idx="605">
                  <c:v>1.5168602811309999</c:v>
                </c:pt>
                <c:pt idx="606">
                  <c:v>1.5339111728620001</c:v>
                </c:pt>
                <c:pt idx="607">
                  <c:v>1.468651311153</c:v>
                </c:pt>
                <c:pt idx="608">
                  <c:v>1.41552863424</c:v>
                </c:pt>
                <c:pt idx="609">
                  <c:v>1.41552863424</c:v>
                </c:pt>
                <c:pt idx="610">
                  <c:v>1.41552863424</c:v>
                </c:pt>
                <c:pt idx="611">
                  <c:v>1.412199451447</c:v>
                </c:pt>
                <c:pt idx="612">
                  <c:v>1.453675534044</c:v>
                </c:pt>
                <c:pt idx="613">
                  <c:v>1.4767590079349999</c:v>
                </c:pt>
                <c:pt idx="614">
                  <c:v>1.446932581977</c:v>
                </c:pt>
                <c:pt idx="615">
                  <c:v>1.4647895118659999</c:v>
                </c:pt>
                <c:pt idx="616">
                  <c:v>1.4647895118659999</c:v>
                </c:pt>
                <c:pt idx="617">
                  <c:v>1.4647895118659999</c:v>
                </c:pt>
                <c:pt idx="618">
                  <c:v>1.4490554264190001</c:v>
                </c:pt>
                <c:pt idx="619">
                  <c:v>1.4507567674170001</c:v>
                </c:pt>
                <c:pt idx="620">
                  <c:v>1.4380242546049999</c:v>
                </c:pt>
                <c:pt idx="621">
                  <c:v>1.4577230665600001</c:v>
                </c:pt>
                <c:pt idx="622">
                  <c:v>1.438665195702</c:v>
                </c:pt>
                <c:pt idx="623">
                  <c:v>1.438665195702</c:v>
                </c:pt>
                <c:pt idx="624">
                  <c:v>1.438665195702</c:v>
                </c:pt>
                <c:pt idx="625">
                  <c:v>1.340812726891</c:v>
                </c:pt>
                <c:pt idx="626">
                  <c:v>1.3783921446</c:v>
                </c:pt>
                <c:pt idx="627">
                  <c:v>1.3965683381030001</c:v>
                </c:pt>
                <c:pt idx="628">
                  <c:v>1.3965683381030001</c:v>
                </c:pt>
                <c:pt idx="629">
                  <c:v>1.3965683381030001</c:v>
                </c:pt>
                <c:pt idx="630">
                  <c:v>1.3965683381030001</c:v>
                </c:pt>
                <c:pt idx="631">
                  <c:v>1.3965683381030001</c:v>
                </c:pt>
                <c:pt idx="632">
                  <c:v>1.4302058627600001</c:v>
                </c:pt>
                <c:pt idx="633">
                  <c:v>1.4202979173479999</c:v>
                </c:pt>
                <c:pt idx="634">
                  <c:v>1.389626854101</c:v>
                </c:pt>
                <c:pt idx="635">
                  <c:v>1.3532935179500001</c:v>
                </c:pt>
                <c:pt idx="636">
                  <c:v>1.48473567759</c:v>
                </c:pt>
                <c:pt idx="637">
                  <c:v>1.48473567759</c:v>
                </c:pt>
                <c:pt idx="638">
                  <c:v>1.48473567759</c:v>
                </c:pt>
                <c:pt idx="639">
                  <c:v>1.4772034649100001</c:v>
                </c:pt>
                <c:pt idx="640">
                  <c:v>1.5439509550999999</c:v>
                </c:pt>
                <c:pt idx="641">
                  <c:v>1.577640860062</c:v>
                </c:pt>
                <c:pt idx="642">
                  <c:v>1.577640860062</c:v>
                </c:pt>
                <c:pt idx="643">
                  <c:v>1.577640860062</c:v>
                </c:pt>
                <c:pt idx="644">
                  <c:v>1.577640860062</c:v>
                </c:pt>
                <c:pt idx="645">
                  <c:v>1.577640860062</c:v>
                </c:pt>
                <c:pt idx="646">
                  <c:v>1.581910381113</c:v>
                </c:pt>
                <c:pt idx="647">
                  <c:v>1.603658910584</c:v>
                </c:pt>
                <c:pt idx="648">
                  <c:v>1.556862786675</c:v>
                </c:pt>
                <c:pt idx="649">
                  <c:v>1.556862786675</c:v>
                </c:pt>
                <c:pt idx="650">
                  <c:v>1.556862786675</c:v>
                </c:pt>
                <c:pt idx="651">
                  <c:v>1.556862786675</c:v>
                </c:pt>
                <c:pt idx="652">
                  <c:v>1.556862786675</c:v>
                </c:pt>
                <c:pt idx="653">
                  <c:v>1.4891881637919999</c:v>
                </c:pt>
                <c:pt idx="654">
                  <c:v>1.4788380566770001</c:v>
                </c:pt>
                <c:pt idx="655">
                  <c:v>1.452034528427</c:v>
                </c:pt>
                <c:pt idx="656">
                  <c:v>1.4251213944709999</c:v>
                </c:pt>
                <c:pt idx="657">
                  <c:v>1.3689448716249999</c:v>
                </c:pt>
                <c:pt idx="658">
                  <c:v>1.3689448716249999</c:v>
                </c:pt>
                <c:pt idx="659">
                  <c:v>1.3689448716249999</c:v>
                </c:pt>
                <c:pt idx="660">
                  <c:v>1.408631967374</c:v>
                </c:pt>
                <c:pt idx="661">
                  <c:v>1.4074589186099999</c:v>
                </c:pt>
                <c:pt idx="662">
                  <c:v>1.3665837312910001</c:v>
                </c:pt>
                <c:pt idx="663">
                  <c:v>1.3513268704120001</c:v>
                </c:pt>
                <c:pt idx="664">
                  <c:v>1.3362679312129999</c:v>
                </c:pt>
                <c:pt idx="665">
                  <c:v>1.3362679312129999</c:v>
                </c:pt>
                <c:pt idx="666">
                  <c:v>1.3362679312129999</c:v>
                </c:pt>
                <c:pt idx="667">
                  <c:v>1.386162994547</c:v>
                </c:pt>
                <c:pt idx="668">
                  <c:v>1.4363244005589999</c:v>
                </c:pt>
                <c:pt idx="669">
                  <c:v>1.459509141484</c:v>
                </c:pt>
                <c:pt idx="670">
                  <c:v>1.477117610404</c:v>
                </c:pt>
                <c:pt idx="671">
                  <c:v>1.4917122958869999</c:v>
                </c:pt>
                <c:pt idx="672">
                  <c:v>1.4917122958869999</c:v>
                </c:pt>
                <c:pt idx="673">
                  <c:v>1.4917122958869999</c:v>
                </c:pt>
                <c:pt idx="674">
                  <c:v>1.5529447993229999</c:v>
                </c:pt>
                <c:pt idx="675">
                  <c:v>1.53260576969</c:v>
                </c:pt>
                <c:pt idx="676">
                  <c:v>1.5534321235449999</c:v>
                </c:pt>
                <c:pt idx="677">
                  <c:v>1.527599498277</c:v>
                </c:pt>
                <c:pt idx="678">
                  <c:v>1.4715993931660001</c:v>
                </c:pt>
                <c:pt idx="679">
                  <c:v>1.4715993931660001</c:v>
                </c:pt>
                <c:pt idx="680">
                  <c:v>1.4715993931660001</c:v>
                </c:pt>
                <c:pt idx="681">
                  <c:v>1.456885440934</c:v>
                </c:pt>
                <c:pt idx="682">
                  <c:v>1.4839211190299999</c:v>
                </c:pt>
                <c:pt idx="683">
                  <c:v>1.5109781044320001</c:v>
                </c:pt>
                <c:pt idx="684">
                  <c:v>1.491704645832</c:v>
                </c:pt>
                <c:pt idx="685">
                  <c:v>1.5105192212859999</c:v>
                </c:pt>
                <c:pt idx="686">
                  <c:v>1.5105192212859999</c:v>
                </c:pt>
                <c:pt idx="687">
                  <c:v>1.5105192212859999</c:v>
                </c:pt>
                <c:pt idx="688">
                  <c:v>1.4378464665249999</c:v>
                </c:pt>
                <c:pt idx="689">
                  <c:v>1.4026346782529999</c:v>
                </c:pt>
                <c:pt idx="690">
                  <c:v>1.431276120278</c:v>
                </c:pt>
                <c:pt idx="691">
                  <c:v>1.451706379505</c:v>
                </c:pt>
                <c:pt idx="692">
                  <c:v>1.4349846980950001</c:v>
                </c:pt>
                <c:pt idx="693">
                  <c:v>1.4349846980950001</c:v>
                </c:pt>
                <c:pt idx="694">
                  <c:v>1.4349846980950001</c:v>
                </c:pt>
                <c:pt idx="695">
                  <c:v>1.4087898017060001</c:v>
                </c:pt>
                <c:pt idx="696">
                  <c:v>1.419844893529</c:v>
                </c:pt>
                <c:pt idx="697">
                  <c:v>1.4597743538079999</c:v>
                </c:pt>
                <c:pt idx="698">
                  <c:v>1.460672224599</c:v>
                </c:pt>
                <c:pt idx="699">
                  <c:v>1.490690598609</c:v>
                </c:pt>
                <c:pt idx="700">
                  <c:v>1.490690598609</c:v>
                </c:pt>
                <c:pt idx="701">
                  <c:v>1.490690598609</c:v>
                </c:pt>
                <c:pt idx="702">
                  <c:v>1.5088126062830001</c:v>
                </c:pt>
                <c:pt idx="703">
                  <c:v>1.524022151834</c:v>
                </c:pt>
                <c:pt idx="704">
                  <c:v>1.581998810747</c:v>
                </c:pt>
                <c:pt idx="705">
                  <c:v>1.5636845210899999</c:v>
                </c:pt>
                <c:pt idx="706">
                  <c:v>1.509871185205</c:v>
                </c:pt>
                <c:pt idx="707">
                  <c:v>1.509871185205</c:v>
                </c:pt>
                <c:pt idx="708">
                  <c:v>1.509871185205</c:v>
                </c:pt>
                <c:pt idx="709">
                  <c:v>1.512216274185</c:v>
                </c:pt>
                <c:pt idx="710">
                  <c:v>1.5473332999510001</c:v>
                </c:pt>
                <c:pt idx="711">
                  <c:v>1.5260267707399999</c:v>
                </c:pt>
                <c:pt idx="712">
                  <c:v>1.47570454104</c:v>
                </c:pt>
                <c:pt idx="713">
                  <c:v>1.3798103313650001</c:v>
                </c:pt>
                <c:pt idx="714">
                  <c:v>1.3798103313650001</c:v>
                </c:pt>
                <c:pt idx="715">
                  <c:v>1.3798103313650001</c:v>
                </c:pt>
                <c:pt idx="716">
                  <c:v>1.2861532524620001</c:v>
                </c:pt>
                <c:pt idx="717">
                  <c:v>1.333217998157</c:v>
                </c:pt>
                <c:pt idx="718">
                  <c:v>1.319171312016</c:v>
                </c:pt>
                <c:pt idx="719">
                  <c:v>1.3632862733369999</c:v>
                </c:pt>
                <c:pt idx="720">
                  <c:v>1.412661854532</c:v>
                </c:pt>
                <c:pt idx="721">
                  <c:v>1.412661854532</c:v>
                </c:pt>
                <c:pt idx="722">
                  <c:v>1.412661854532</c:v>
                </c:pt>
                <c:pt idx="723">
                  <c:v>1.4463387356620001</c:v>
                </c:pt>
                <c:pt idx="724">
                  <c:v>1.447829226174</c:v>
                </c:pt>
                <c:pt idx="725">
                  <c:v>1.4577279018739999</c:v>
                </c:pt>
                <c:pt idx="726">
                  <c:v>1.515754086986</c:v>
                </c:pt>
                <c:pt idx="727">
                  <c:v>1.510093519477</c:v>
                </c:pt>
                <c:pt idx="728">
                  <c:v>1.510093519477</c:v>
                </c:pt>
                <c:pt idx="729">
                  <c:v>1.510093519477</c:v>
                </c:pt>
                <c:pt idx="730">
                  <c:v>1.477083680982</c:v>
                </c:pt>
                <c:pt idx="731">
                  <c:v>1.441905627925</c:v>
                </c:pt>
                <c:pt idx="732">
                  <c:v>1.4241082888159999</c:v>
                </c:pt>
                <c:pt idx="733">
                  <c:v>1.403054282314</c:v>
                </c:pt>
                <c:pt idx="734">
                  <c:v>1.4109033746190001</c:v>
                </c:pt>
                <c:pt idx="735">
                  <c:v>1.4109033746190001</c:v>
                </c:pt>
                <c:pt idx="736">
                  <c:v>1.4109033746190001</c:v>
                </c:pt>
                <c:pt idx="737">
                  <c:v>1.4414488036240001</c:v>
                </c:pt>
                <c:pt idx="738">
                  <c:v>1.4859090065030001</c:v>
                </c:pt>
                <c:pt idx="739">
                  <c:v>1.4360099226730001</c:v>
                </c:pt>
                <c:pt idx="740">
                  <c:v>1.456416487647</c:v>
                </c:pt>
                <c:pt idx="741">
                  <c:v>1.4849110690559999</c:v>
                </c:pt>
                <c:pt idx="742">
                  <c:v>1.4849110690559999</c:v>
                </c:pt>
                <c:pt idx="743">
                  <c:v>1.4849110690559999</c:v>
                </c:pt>
                <c:pt idx="744">
                  <c:v>1.468915195685</c:v>
                </c:pt>
                <c:pt idx="745">
                  <c:v>1.4660869486079999</c:v>
                </c:pt>
                <c:pt idx="746">
                  <c:v>1.4960759228889999</c:v>
                </c:pt>
                <c:pt idx="747">
                  <c:v>1.5844269094879999</c:v>
                </c:pt>
                <c:pt idx="748">
                  <c:v>1.5996364959089999</c:v>
                </c:pt>
                <c:pt idx="749">
                  <c:v>1.5996364959089999</c:v>
                </c:pt>
                <c:pt idx="750">
                  <c:v>1.5996364959089999</c:v>
                </c:pt>
                <c:pt idx="751">
                  <c:v>1.6048787337549999</c:v>
                </c:pt>
                <c:pt idx="752">
                  <c:v>1.5849164747710001</c:v>
                </c:pt>
                <c:pt idx="753">
                  <c:v>1.5690667691069999</c:v>
                </c:pt>
                <c:pt idx="754">
                  <c:v>1.5436583522630001</c:v>
                </c:pt>
                <c:pt idx="755">
                  <c:v>1.541721665119</c:v>
                </c:pt>
                <c:pt idx="756">
                  <c:v>1.541721665119</c:v>
                </c:pt>
                <c:pt idx="757">
                  <c:v>1.541721665119</c:v>
                </c:pt>
                <c:pt idx="758">
                  <c:v>1.5283735299179999</c:v>
                </c:pt>
                <c:pt idx="759">
                  <c:v>1.508177018269</c:v>
                </c:pt>
                <c:pt idx="760">
                  <c:v>1.5540230436089999</c:v>
                </c:pt>
                <c:pt idx="761">
                  <c:v>1.575625533497</c:v>
                </c:pt>
                <c:pt idx="762">
                  <c:v>1.566710913733</c:v>
                </c:pt>
                <c:pt idx="763">
                  <c:v>1.566710913733</c:v>
                </c:pt>
                <c:pt idx="764">
                  <c:v>1.566710913733</c:v>
                </c:pt>
                <c:pt idx="765">
                  <c:v>1.5931275294489999</c:v>
                </c:pt>
                <c:pt idx="766">
                  <c:v>1.53548789827</c:v>
                </c:pt>
                <c:pt idx="767">
                  <c:v>1.5448757758160001</c:v>
                </c:pt>
                <c:pt idx="768">
                  <c:v>1.528744943662</c:v>
                </c:pt>
                <c:pt idx="769">
                  <c:v>1.518234167044</c:v>
                </c:pt>
                <c:pt idx="770">
                  <c:v>1.518234167044</c:v>
                </c:pt>
                <c:pt idx="771">
                  <c:v>1.518234167044</c:v>
                </c:pt>
                <c:pt idx="772">
                  <c:v>1.442946176795</c:v>
                </c:pt>
                <c:pt idx="773">
                  <c:v>1.500598301338</c:v>
                </c:pt>
                <c:pt idx="774">
                  <c:v>1.5234111509049999</c:v>
                </c:pt>
                <c:pt idx="775">
                  <c:v>1.558610978243</c:v>
                </c:pt>
                <c:pt idx="776">
                  <c:v>1.6214591259760001</c:v>
                </c:pt>
                <c:pt idx="777">
                  <c:v>1.6214591259760001</c:v>
                </c:pt>
                <c:pt idx="778">
                  <c:v>1.6214591259760001</c:v>
                </c:pt>
                <c:pt idx="779">
                  <c:v>1.5201130621800001</c:v>
                </c:pt>
                <c:pt idx="780">
                  <c:v>1.5494509830630001</c:v>
                </c:pt>
                <c:pt idx="781">
                  <c:v>1.5281310123</c:v>
                </c:pt>
                <c:pt idx="782">
                  <c:v>1.5044690601399999</c:v>
                </c:pt>
                <c:pt idx="783">
                  <c:v>1.497224192657</c:v>
                </c:pt>
                <c:pt idx="784">
                  <c:v>1.497224192657</c:v>
                </c:pt>
                <c:pt idx="785">
                  <c:v>1.497224192657</c:v>
                </c:pt>
                <c:pt idx="786">
                  <c:v>1.4891193821119999</c:v>
                </c:pt>
                <c:pt idx="787">
                  <c:v>1.4579607346150001</c:v>
                </c:pt>
                <c:pt idx="788">
                  <c:v>1.4855144499390001</c:v>
                </c:pt>
                <c:pt idx="789">
                  <c:v>1.4670094483989999</c:v>
                </c:pt>
                <c:pt idx="790">
                  <c:v>1.4670094483989999</c:v>
                </c:pt>
                <c:pt idx="791">
                  <c:v>1.4670094483989999</c:v>
                </c:pt>
                <c:pt idx="792">
                  <c:v>1.4670094483989999</c:v>
                </c:pt>
                <c:pt idx="793">
                  <c:v>1.4355566398890001</c:v>
                </c:pt>
                <c:pt idx="794">
                  <c:v>1.4373999721249999</c:v>
                </c:pt>
                <c:pt idx="795">
                  <c:v>1.4225002960899999</c:v>
                </c:pt>
                <c:pt idx="796">
                  <c:v>1.4043124533260001</c:v>
                </c:pt>
                <c:pt idx="797">
                  <c:v>1.408146150873</c:v>
                </c:pt>
                <c:pt idx="798">
                  <c:v>1.408146150873</c:v>
                </c:pt>
                <c:pt idx="799">
                  <c:v>1.408146150873</c:v>
                </c:pt>
                <c:pt idx="800">
                  <c:v>1.3982233583220001</c:v>
                </c:pt>
                <c:pt idx="801">
                  <c:v>1.3705972155770001</c:v>
                </c:pt>
                <c:pt idx="802">
                  <c:v>1.383677448222</c:v>
                </c:pt>
                <c:pt idx="803">
                  <c:v>1.3742243440340001</c:v>
                </c:pt>
                <c:pt idx="804">
                  <c:v>1.3773999184879999</c:v>
                </c:pt>
                <c:pt idx="805">
                  <c:v>1.3773999184879999</c:v>
                </c:pt>
                <c:pt idx="806">
                  <c:v>1.3773999184879999</c:v>
                </c:pt>
                <c:pt idx="807">
                  <c:v>1.409181942627</c:v>
                </c:pt>
                <c:pt idx="808">
                  <c:v>1.365648559224</c:v>
                </c:pt>
                <c:pt idx="809">
                  <c:v>1.3650446677720001</c:v>
                </c:pt>
                <c:pt idx="810">
                  <c:v>1.4153284793780001</c:v>
                </c:pt>
                <c:pt idx="811">
                  <c:v>1.406733505501</c:v>
                </c:pt>
                <c:pt idx="812">
                  <c:v>1.406733505501</c:v>
                </c:pt>
                <c:pt idx="813">
                  <c:v>1.406733505501</c:v>
                </c:pt>
                <c:pt idx="814">
                  <c:v>1.4142624408260001</c:v>
                </c:pt>
                <c:pt idx="815">
                  <c:v>1.3513780138760001</c:v>
                </c:pt>
                <c:pt idx="816">
                  <c:v>1.355742834298</c:v>
                </c:pt>
                <c:pt idx="817">
                  <c:v>1.2371059491530001</c:v>
                </c:pt>
                <c:pt idx="818">
                  <c:v>1.1669075421320001</c:v>
                </c:pt>
                <c:pt idx="819">
                  <c:v>1.1669075421320001</c:v>
                </c:pt>
                <c:pt idx="820">
                  <c:v>1.1669075421320001</c:v>
                </c:pt>
                <c:pt idx="821">
                  <c:v>1.2577094732080001</c:v>
                </c:pt>
                <c:pt idx="822">
                  <c:v>1.3203082007419999</c:v>
                </c:pt>
                <c:pt idx="823">
                  <c:v>1.2780434902640001</c:v>
                </c:pt>
                <c:pt idx="824">
                  <c:v>1.300385536481</c:v>
                </c:pt>
                <c:pt idx="825">
                  <c:v>1.300385536481</c:v>
                </c:pt>
                <c:pt idx="826">
                  <c:v>1.300385536481</c:v>
                </c:pt>
                <c:pt idx="827">
                  <c:v>1.300385536481</c:v>
                </c:pt>
                <c:pt idx="828">
                  <c:v>1.3001751442609999</c:v>
                </c:pt>
                <c:pt idx="829">
                  <c:v>1.348278843691</c:v>
                </c:pt>
                <c:pt idx="830">
                  <c:v>1.4267211572309999</c:v>
                </c:pt>
                <c:pt idx="831">
                  <c:v>1.391974847425</c:v>
                </c:pt>
                <c:pt idx="832">
                  <c:v>1.4029811182</c:v>
                </c:pt>
                <c:pt idx="833">
                  <c:v>1.4029811182</c:v>
                </c:pt>
                <c:pt idx="834">
                  <c:v>1.4029811182</c:v>
                </c:pt>
                <c:pt idx="835">
                  <c:v>1.420163251445</c:v>
                </c:pt>
                <c:pt idx="836">
                  <c:v>1.4468319612689999</c:v>
                </c:pt>
                <c:pt idx="837">
                  <c:v>1.3995082469260001</c:v>
                </c:pt>
                <c:pt idx="838">
                  <c:v>1.3995082469260001</c:v>
                </c:pt>
                <c:pt idx="839">
                  <c:v>1.3995082469260001</c:v>
                </c:pt>
                <c:pt idx="840">
                  <c:v>1.3995082469260001</c:v>
                </c:pt>
                <c:pt idx="841">
                  <c:v>1.3995082469260001</c:v>
                </c:pt>
                <c:pt idx="842">
                  <c:v>1.514476075433</c:v>
                </c:pt>
                <c:pt idx="843">
                  <c:v>1.4926107092130001</c:v>
                </c:pt>
                <c:pt idx="844">
                  <c:v>1.4929139707470001</c:v>
                </c:pt>
                <c:pt idx="845">
                  <c:v>1.4674143407110001</c:v>
                </c:pt>
                <c:pt idx="846">
                  <c:v>1.4506551405770001</c:v>
                </c:pt>
                <c:pt idx="847">
                  <c:v>1.4506551405770001</c:v>
                </c:pt>
                <c:pt idx="848">
                  <c:v>1.4506551405770001</c:v>
                </c:pt>
                <c:pt idx="849">
                  <c:v>1.4781465238010001</c:v>
                </c:pt>
                <c:pt idx="850">
                  <c:v>1.5043145038300001</c:v>
                </c:pt>
                <c:pt idx="851">
                  <c:v>1.491467758063</c:v>
                </c:pt>
                <c:pt idx="852">
                  <c:v>1.473184315371</c:v>
                </c:pt>
                <c:pt idx="853">
                  <c:v>1.4577088984640001</c:v>
                </c:pt>
                <c:pt idx="854">
                  <c:v>1.4577088984640001</c:v>
                </c:pt>
                <c:pt idx="855">
                  <c:v>1.4577088984640001</c:v>
                </c:pt>
                <c:pt idx="856">
                  <c:v>1.4702217779939999</c:v>
                </c:pt>
                <c:pt idx="857">
                  <c:v>1.5279436580270001</c:v>
                </c:pt>
                <c:pt idx="858">
                  <c:v>1.5073456806979999</c:v>
                </c:pt>
                <c:pt idx="859">
                  <c:v>1.539338761255</c:v>
                </c:pt>
                <c:pt idx="860">
                  <c:v>1.553473756479</c:v>
                </c:pt>
                <c:pt idx="861">
                  <c:v>1.553473756479</c:v>
                </c:pt>
                <c:pt idx="862">
                  <c:v>1.553473756479</c:v>
                </c:pt>
                <c:pt idx="863">
                  <c:v>1.556280494705</c:v>
                </c:pt>
                <c:pt idx="864">
                  <c:v>1.552714231535</c:v>
                </c:pt>
                <c:pt idx="865">
                  <c:v>1.6027183780250001</c:v>
                </c:pt>
                <c:pt idx="866">
                  <c:v>1.6270886376930001</c:v>
                </c:pt>
                <c:pt idx="867">
                  <c:v>1.649615848472</c:v>
                </c:pt>
                <c:pt idx="868">
                  <c:v>1.649615848472</c:v>
                </c:pt>
                <c:pt idx="869">
                  <c:v>1.649615848472</c:v>
                </c:pt>
                <c:pt idx="870">
                  <c:v>1.649615848472</c:v>
                </c:pt>
                <c:pt idx="871">
                  <c:v>1.681709485966</c:v>
                </c:pt>
                <c:pt idx="872">
                  <c:v>1.692628366144</c:v>
                </c:pt>
                <c:pt idx="873">
                  <c:v>1.6968517687589999</c:v>
                </c:pt>
                <c:pt idx="874">
                  <c:v>1.699984790072</c:v>
                </c:pt>
                <c:pt idx="875">
                  <c:v>1.699984790072</c:v>
                </c:pt>
                <c:pt idx="876">
                  <c:v>1.699984790072</c:v>
                </c:pt>
                <c:pt idx="877">
                  <c:v>1.681508160158</c:v>
                </c:pt>
                <c:pt idx="878">
                  <c:v>1.7026205210450001</c:v>
                </c:pt>
                <c:pt idx="879">
                  <c:v>1.6249426344219999</c:v>
                </c:pt>
                <c:pt idx="880">
                  <c:v>1.641684263643</c:v>
                </c:pt>
                <c:pt idx="881">
                  <c:v>1.637539954487</c:v>
                </c:pt>
                <c:pt idx="882">
                  <c:v>1.637539954487</c:v>
                </c:pt>
                <c:pt idx="883">
                  <c:v>1.637539954487</c:v>
                </c:pt>
                <c:pt idx="884">
                  <c:v>1.605447478866</c:v>
                </c:pt>
                <c:pt idx="885">
                  <c:v>1.6201881999809999</c:v>
                </c:pt>
                <c:pt idx="886">
                  <c:v>1.5970836853420001</c:v>
                </c:pt>
                <c:pt idx="887">
                  <c:v>1.6260348936789999</c:v>
                </c:pt>
                <c:pt idx="888">
                  <c:v>1.6150216996760001</c:v>
                </c:pt>
                <c:pt idx="889">
                  <c:v>1.6150216996760001</c:v>
                </c:pt>
                <c:pt idx="890">
                  <c:v>1.6150216996760001</c:v>
                </c:pt>
                <c:pt idx="891">
                  <c:v>1.6171043005670001</c:v>
                </c:pt>
                <c:pt idx="892">
                  <c:v>1.632004798081</c:v>
                </c:pt>
                <c:pt idx="893">
                  <c:v>1.65774471472</c:v>
                </c:pt>
                <c:pt idx="894">
                  <c:v>1.6320819487110001</c:v>
                </c:pt>
                <c:pt idx="895">
                  <c:v>1.629236335269</c:v>
                </c:pt>
                <c:pt idx="896">
                  <c:v>1.629236335269</c:v>
                </c:pt>
                <c:pt idx="897">
                  <c:v>1.629236335269</c:v>
                </c:pt>
                <c:pt idx="898">
                  <c:v>1.652834212818</c:v>
                </c:pt>
                <c:pt idx="899">
                  <c:v>1.726544397581</c:v>
                </c:pt>
                <c:pt idx="900">
                  <c:v>1.792008084213</c:v>
                </c:pt>
                <c:pt idx="901">
                  <c:v>1.8311650802949999</c:v>
                </c:pt>
                <c:pt idx="902">
                  <c:v>1.802477508283</c:v>
                </c:pt>
                <c:pt idx="903">
                  <c:v>1.802477508283</c:v>
                </c:pt>
                <c:pt idx="904">
                  <c:v>1.802477508283</c:v>
                </c:pt>
                <c:pt idx="905">
                  <c:v>1.8120363420600001</c:v>
                </c:pt>
                <c:pt idx="906">
                  <c:v>1.797263504966</c:v>
                </c:pt>
                <c:pt idx="907">
                  <c:v>1.7598170281450001</c:v>
                </c:pt>
                <c:pt idx="908">
                  <c:v>1.7083852977809999</c:v>
                </c:pt>
                <c:pt idx="909">
                  <c:v>1.636511859224</c:v>
                </c:pt>
                <c:pt idx="910">
                  <c:v>1.636511859224</c:v>
                </c:pt>
                <c:pt idx="911">
                  <c:v>1.636511859224</c:v>
                </c:pt>
                <c:pt idx="912">
                  <c:v>1.68094230364</c:v>
                </c:pt>
                <c:pt idx="913">
                  <c:v>1.7734875818410001</c:v>
                </c:pt>
                <c:pt idx="914">
                  <c:v>1.7621954316870001</c:v>
                </c:pt>
                <c:pt idx="915">
                  <c:v>1.723483200222</c:v>
                </c:pt>
                <c:pt idx="916">
                  <c:v>1.6607826646270001</c:v>
                </c:pt>
                <c:pt idx="917">
                  <c:v>1.6607826646270001</c:v>
                </c:pt>
                <c:pt idx="918">
                  <c:v>1.6607826646270001</c:v>
                </c:pt>
                <c:pt idx="919">
                  <c:v>1.639338003697</c:v>
                </c:pt>
                <c:pt idx="920">
                  <c:v>1.655427005403</c:v>
                </c:pt>
                <c:pt idx="921">
                  <c:v>1.635568810648</c:v>
                </c:pt>
                <c:pt idx="922">
                  <c:v>1.6403058803099999</c:v>
                </c:pt>
                <c:pt idx="923">
                  <c:v>1.610872866362</c:v>
                </c:pt>
                <c:pt idx="924">
                  <c:v>1.610872866362</c:v>
                </c:pt>
                <c:pt idx="925">
                  <c:v>1.610872866362</c:v>
                </c:pt>
                <c:pt idx="926">
                  <c:v>1.6769587442460001</c:v>
                </c:pt>
                <c:pt idx="927">
                  <c:v>1.669275948161</c:v>
                </c:pt>
                <c:pt idx="928">
                  <c:v>1.601010172644</c:v>
                </c:pt>
                <c:pt idx="929">
                  <c:v>1.6187778055890001</c:v>
                </c:pt>
                <c:pt idx="930">
                  <c:v>1.5633227006199999</c:v>
                </c:pt>
                <c:pt idx="931">
                  <c:v>1.5633227006199999</c:v>
                </c:pt>
                <c:pt idx="932">
                  <c:v>1.5633227006199999</c:v>
                </c:pt>
                <c:pt idx="933">
                  <c:v>1.5633227006199999</c:v>
                </c:pt>
                <c:pt idx="934">
                  <c:v>1.6943570768430001</c:v>
                </c:pt>
                <c:pt idx="935">
                  <c:v>1.6793299058110001</c:v>
                </c:pt>
                <c:pt idx="936">
                  <c:v>1.7015207909400001</c:v>
                </c:pt>
                <c:pt idx="937">
                  <c:v>1.7427513945299999</c:v>
                </c:pt>
                <c:pt idx="938">
                  <c:v>1.7427513945299999</c:v>
                </c:pt>
                <c:pt idx="939">
                  <c:v>1.7427513945299999</c:v>
                </c:pt>
                <c:pt idx="940">
                  <c:v>1.7685245146120001</c:v>
                </c:pt>
                <c:pt idx="941">
                  <c:v>1.774013202106</c:v>
                </c:pt>
                <c:pt idx="942">
                  <c:v>1.779856534328</c:v>
                </c:pt>
                <c:pt idx="943">
                  <c:v>1.7841493260329999</c:v>
                </c:pt>
                <c:pt idx="944">
                  <c:v>1.7978040908199999</c:v>
                </c:pt>
                <c:pt idx="945">
                  <c:v>1.7978040908199999</c:v>
                </c:pt>
                <c:pt idx="946">
                  <c:v>1.7978040908199999</c:v>
                </c:pt>
                <c:pt idx="947">
                  <c:v>1.790043719984</c:v>
                </c:pt>
                <c:pt idx="948">
                  <c:v>1.707940129165</c:v>
                </c:pt>
                <c:pt idx="949">
                  <c:v>1.715139446946</c:v>
                </c:pt>
                <c:pt idx="950">
                  <c:v>1.6542111120280001</c:v>
                </c:pt>
                <c:pt idx="951">
                  <c:v>1.6925770872949999</c:v>
                </c:pt>
                <c:pt idx="952">
                  <c:v>1.6925770872949999</c:v>
                </c:pt>
                <c:pt idx="953">
                  <c:v>1.6925770872949999</c:v>
                </c:pt>
                <c:pt idx="954">
                  <c:v>1.7062360925140001</c:v>
                </c:pt>
                <c:pt idx="955">
                  <c:v>1.6785838595539999</c:v>
                </c:pt>
                <c:pt idx="956">
                  <c:v>1.7080320406809999</c:v>
                </c:pt>
                <c:pt idx="957">
                  <c:v>1.782232898807</c:v>
                </c:pt>
                <c:pt idx="958">
                  <c:v>1.827124692121</c:v>
                </c:pt>
                <c:pt idx="959">
                  <c:v>1.827124692121</c:v>
                </c:pt>
                <c:pt idx="960">
                  <c:v>1.827124692121</c:v>
                </c:pt>
                <c:pt idx="961">
                  <c:v>1.824623411713</c:v>
                </c:pt>
                <c:pt idx="962">
                  <c:v>1.831004064539</c:v>
                </c:pt>
                <c:pt idx="963">
                  <c:v>1.7858110196570001</c:v>
                </c:pt>
                <c:pt idx="964">
                  <c:v>1.7454554287149999</c:v>
                </c:pt>
                <c:pt idx="965">
                  <c:v>1.7367075038990001</c:v>
                </c:pt>
                <c:pt idx="966">
                  <c:v>1.7367075038990001</c:v>
                </c:pt>
                <c:pt idx="967">
                  <c:v>1.7367075038990001</c:v>
                </c:pt>
                <c:pt idx="968">
                  <c:v>1.697122946188</c:v>
                </c:pt>
                <c:pt idx="969">
                  <c:v>1.7312026190300001</c:v>
                </c:pt>
                <c:pt idx="970">
                  <c:v>1.715484923072</c:v>
                </c:pt>
                <c:pt idx="971">
                  <c:v>1.728119713533</c:v>
                </c:pt>
                <c:pt idx="972">
                  <c:v>1.7373776999749999</c:v>
                </c:pt>
                <c:pt idx="973">
                  <c:v>1.7373776999749999</c:v>
                </c:pt>
                <c:pt idx="974">
                  <c:v>1.7373776999749999</c:v>
                </c:pt>
                <c:pt idx="975">
                  <c:v>1.680976010934</c:v>
                </c:pt>
                <c:pt idx="976">
                  <c:v>1.688070387007</c:v>
                </c:pt>
                <c:pt idx="977">
                  <c:v>1.680327599148</c:v>
                </c:pt>
                <c:pt idx="978">
                  <c:v>1.7118849020489999</c:v>
                </c:pt>
                <c:pt idx="979">
                  <c:v>1.7489142735159999</c:v>
                </c:pt>
                <c:pt idx="980">
                  <c:v>1.7489142735159999</c:v>
                </c:pt>
                <c:pt idx="981">
                  <c:v>1.7489142735159999</c:v>
                </c:pt>
                <c:pt idx="982">
                  <c:v>1.7489142735159999</c:v>
                </c:pt>
                <c:pt idx="983">
                  <c:v>1.7489142735159999</c:v>
                </c:pt>
                <c:pt idx="984">
                  <c:v>1.7489142735159999</c:v>
                </c:pt>
                <c:pt idx="985">
                  <c:v>1.714511173897</c:v>
                </c:pt>
                <c:pt idx="986">
                  <c:v>1.73815241155</c:v>
                </c:pt>
                <c:pt idx="987">
                  <c:v>1.73815241155</c:v>
                </c:pt>
                <c:pt idx="988">
                  <c:v>1.73815241155</c:v>
                </c:pt>
                <c:pt idx="989">
                  <c:v>1.6673023458680001</c:v>
                </c:pt>
                <c:pt idx="990">
                  <c:v>1.605258443047</c:v>
                </c:pt>
                <c:pt idx="991">
                  <c:v>1.605258443047</c:v>
                </c:pt>
                <c:pt idx="992">
                  <c:v>1.605258443047</c:v>
                </c:pt>
                <c:pt idx="993">
                  <c:v>1.6427533044530001</c:v>
                </c:pt>
                <c:pt idx="994">
                  <c:v>1.6427533044530001</c:v>
                </c:pt>
                <c:pt idx="995">
                  <c:v>1.6427533044530001</c:v>
                </c:pt>
                <c:pt idx="996">
                  <c:v>1.6427533044530001</c:v>
                </c:pt>
                <c:pt idx="997">
                  <c:v>1.6427533044530001</c:v>
                </c:pt>
                <c:pt idx="998">
                  <c:v>1.639701367259</c:v>
                </c:pt>
                <c:pt idx="999">
                  <c:v>1.6575636323980001</c:v>
                </c:pt>
                <c:pt idx="1000">
                  <c:v>1.7029719113140001</c:v>
                </c:pt>
                <c:pt idx="1001">
                  <c:v>1.7029719113140001</c:v>
                </c:pt>
                <c:pt idx="1002">
                  <c:v>1.7029719113140001</c:v>
                </c:pt>
                <c:pt idx="1003">
                  <c:v>1.7029719113140001</c:v>
                </c:pt>
                <c:pt idx="1004">
                  <c:v>1.7029719113140001</c:v>
                </c:pt>
                <c:pt idx="1005">
                  <c:v>1.7029402055630001</c:v>
                </c:pt>
                <c:pt idx="1006">
                  <c:v>1.7644562774200001</c:v>
                </c:pt>
                <c:pt idx="1007">
                  <c:v>1.7742422340449999</c:v>
                </c:pt>
                <c:pt idx="1008">
                  <c:v>1.7742422340449999</c:v>
                </c:pt>
                <c:pt idx="1009">
                  <c:v>1.7742422340449999</c:v>
                </c:pt>
                <c:pt idx="1010">
                  <c:v>1.7340081329020001</c:v>
                </c:pt>
                <c:pt idx="1011">
                  <c:v>1.7457356707389999</c:v>
                </c:pt>
                <c:pt idx="1012">
                  <c:v>1.7723883115079999</c:v>
                </c:pt>
                <c:pt idx="1013">
                  <c:v>1.80544535762</c:v>
                </c:pt>
                <c:pt idx="1014">
                  <c:v>1.7480644154610001</c:v>
                </c:pt>
                <c:pt idx="1015">
                  <c:v>1.7480644154610001</c:v>
                </c:pt>
                <c:pt idx="1016">
                  <c:v>1.7480644154610001</c:v>
                </c:pt>
                <c:pt idx="1017">
                  <c:v>1.7062004003810001</c:v>
                </c:pt>
                <c:pt idx="1018">
                  <c:v>1.690701846911</c:v>
                </c:pt>
                <c:pt idx="1019">
                  <c:v>1.7534791814790001</c:v>
                </c:pt>
                <c:pt idx="1020">
                  <c:v>1.7913469487589999</c:v>
                </c:pt>
                <c:pt idx="1021">
                  <c:v>1.78313200028</c:v>
                </c:pt>
                <c:pt idx="1022">
                  <c:v>1.78313200028</c:v>
                </c:pt>
                <c:pt idx="1023">
                  <c:v>1.78313200028</c:v>
                </c:pt>
                <c:pt idx="1024">
                  <c:v>1.748505712005</c:v>
                </c:pt>
                <c:pt idx="1025">
                  <c:v>1.7417417616740001</c:v>
                </c:pt>
                <c:pt idx="1026">
                  <c:v>1.725775673712</c:v>
                </c:pt>
                <c:pt idx="1027">
                  <c:v>1.74794189964</c:v>
                </c:pt>
                <c:pt idx="1028">
                  <c:v>1.7000020542900001</c:v>
                </c:pt>
                <c:pt idx="1029">
                  <c:v>1.7000020542900001</c:v>
                </c:pt>
                <c:pt idx="1030">
                  <c:v>1.7000020542900001</c:v>
                </c:pt>
                <c:pt idx="1031">
                  <c:v>1.7081519207810001</c:v>
                </c:pt>
                <c:pt idx="1032">
                  <c:v>1.6729960625460001</c:v>
                </c:pt>
                <c:pt idx="1033">
                  <c:v>1.6729960625460001</c:v>
                </c:pt>
                <c:pt idx="1034">
                  <c:v>1.668591421893</c:v>
                </c:pt>
                <c:pt idx="1035">
                  <c:v>1.6583252218569999</c:v>
                </c:pt>
                <c:pt idx="1036">
                  <c:v>1.6583252218569999</c:v>
                </c:pt>
                <c:pt idx="1037">
                  <c:v>1.6583252218569999</c:v>
                </c:pt>
                <c:pt idx="1038">
                  <c:v>1.6462774270660001</c:v>
                </c:pt>
                <c:pt idx="1039">
                  <c:v>1.7452888767079999</c:v>
                </c:pt>
                <c:pt idx="1040">
                  <c:v>1.726188146415</c:v>
                </c:pt>
                <c:pt idx="1041">
                  <c:v>1.698178704259</c:v>
                </c:pt>
                <c:pt idx="1042">
                  <c:v>1.702758658924</c:v>
                </c:pt>
                <c:pt idx="1043">
                  <c:v>1.702758658924</c:v>
                </c:pt>
                <c:pt idx="1044">
                  <c:v>1.702758658924</c:v>
                </c:pt>
                <c:pt idx="1045">
                  <c:v>1.70032505251</c:v>
                </c:pt>
                <c:pt idx="1046">
                  <c:v>1.7712658514290001</c:v>
                </c:pt>
                <c:pt idx="1047">
                  <c:v>1.760529346807</c:v>
                </c:pt>
                <c:pt idx="1048">
                  <c:v>1.7553544011140001</c:v>
                </c:pt>
                <c:pt idx="1049">
                  <c:v>1.7175349112130001</c:v>
                </c:pt>
                <c:pt idx="1050">
                  <c:v>1.7175349112130001</c:v>
                </c:pt>
                <c:pt idx="1051">
                  <c:v>1.7175349112130001</c:v>
                </c:pt>
                <c:pt idx="1052">
                  <c:v>1.735855270841</c:v>
                </c:pt>
                <c:pt idx="1053">
                  <c:v>1.7250469888990001</c:v>
                </c:pt>
                <c:pt idx="1054">
                  <c:v>1.6741978456319999</c:v>
                </c:pt>
                <c:pt idx="1055">
                  <c:v>1.681290404296</c:v>
                </c:pt>
                <c:pt idx="1056">
                  <c:v>1.666659392576</c:v>
                </c:pt>
                <c:pt idx="1057">
                  <c:v>1.666659392576</c:v>
                </c:pt>
                <c:pt idx="1058">
                  <c:v>1.666659392576</c:v>
                </c:pt>
                <c:pt idx="1059">
                  <c:v>1.612148247173</c:v>
                </c:pt>
                <c:pt idx="1060">
                  <c:v>1.6213102204509999</c:v>
                </c:pt>
                <c:pt idx="1061">
                  <c:v>1.6004192873309999</c:v>
                </c:pt>
                <c:pt idx="1062">
                  <c:v>1.619198298808</c:v>
                </c:pt>
                <c:pt idx="1063">
                  <c:v>1.5800199165910001</c:v>
                </c:pt>
                <c:pt idx="1064">
                  <c:v>1.5800199165910001</c:v>
                </c:pt>
                <c:pt idx="1065">
                  <c:v>1.5800199165910001</c:v>
                </c:pt>
                <c:pt idx="1066">
                  <c:v>1.5729206380130001</c:v>
                </c:pt>
                <c:pt idx="1067">
                  <c:v>1.6345326123920001</c:v>
                </c:pt>
                <c:pt idx="1068">
                  <c:v>1.595257771512</c:v>
                </c:pt>
                <c:pt idx="1069">
                  <c:v>1.602449691433</c:v>
                </c:pt>
                <c:pt idx="1070">
                  <c:v>1.562829014808</c:v>
                </c:pt>
                <c:pt idx="1071">
                  <c:v>1.562829014808</c:v>
                </c:pt>
                <c:pt idx="1072">
                  <c:v>1.562829014808</c:v>
                </c:pt>
                <c:pt idx="1073">
                  <c:v>1.5791357274219999</c:v>
                </c:pt>
                <c:pt idx="1074">
                  <c:v>1.55747334971</c:v>
                </c:pt>
                <c:pt idx="1075">
                  <c:v>1.5573361961750001</c:v>
                </c:pt>
                <c:pt idx="1076">
                  <c:v>1.587694531138</c:v>
                </c:pt>
                <c:pt idx="1077">
                  <c:v>1.7030898387260001</c:v>
                </c:pt>
                <c:pt idx="1078">
                  <c:v>1.7030898387260001</c:v>
                </c:pt>
                <c:pt idx="1079">
                  <c:v>1.7030898387260001</c:v>
                </c:pt>
                <c:pt idx="1080">
                  <c:v>1.7177813885719999</c:v>
                </c:pt>
                <c:pt idx="1081">
                  <c:v>1.6526595456840001</c:v>
                </c:pt>
                <c:pt idx="1082">
                  <c:v>1.6347535980629999</c:v>
                </c:pt>
                <c:pt idx="1083">
                  <c:v>1.6016625352189999</c:v>
                </c:pt>
                <c:pt idx="1084">
                  <c:v>1.5813660781850001</c:v>
                </c:pt>
                <c:pt idx="1085">
                  <c:v>1.5813660781850001</c:v>
                </c:pt>
                <c:pt idx="1086">
                  <c:v>1.5813660781850001</c:v>
                </c:pt>
                <c:pt idx="1087">
                  <c:v>1.550782459803</c:v>
                </c:pt>
                <c:pt idx="1088">
                  <c:v>1.552198576853</c:v>
                </c:pt>
                <c:pt idx="1089">
                  <c:v>1.547920831288</c:v>
                </c:pt>
                <c:pt idx="1090">
                  <c:v>1.6028329255239999</c:v>
                </c:pt>
                <c:pt idx="1091">
                  <c:v>1.5554418944270001</c:v>
                </c:pt>
                <c:pt idx="1092">
                  <c:v>1.5554418944270001</c:v>
                </c:pt>
                <c:pt idx="1093">
                  <c:v>1.5554418944270001</c:v>
                </c:pt>
                <c:pt idx="1094">
                  <c:v>1.4877053077460001</c:v>
                </c:pt>
                <c:pt idx="1095">
                  <c:v>1.498047657633</c:v>
                </c:pt>
                <c:pt idx="1096">
                  <c:v>1.5353875163470001</c:v>
                </c:pt>
                <c:pt idx="1097">
                  <c:v>1.5114111636050001</c:v>
                </c:pt>
                <c:pt idx="1098">
                  <c:v>1.5077777417739999</c:v>
                </c:pt>
                <c:pt idx="1099">
                  <c:v>1.5077777417739999</c:v>
                </c:pt>
                <c:pt idx="1100">
                  <c:v>1.5077777417739999</c:v>
                </c:pt>
                <c:pt idx="1101">
                  <c:v>1.4992760910759999</c:v>
                </c:pt>
                <c:pt idx="1102">
                  <c:v>1.4858779670140001</c:v>
                </c:pt>
                <c:pt idx="1103">
                  <c:v>1.451871823884</c:v>
                </c:pt>
                <c:pt idx="1104">
                  <c:v>1.473153877418</c:v>
                </c:pt>
                <c:pt idx="1105">
                  <c:v>1.593213283753</c:v>
                </c:pt>
                <c:pt idx="1106">
                  <c:v>1.593213283753</c:v>
                </c:pt>
                <c:pt idx="1107">
                  <c:v>1.593213283753</c:v>
                </c:pt>
                <c:pt idx="1108">
                  <c:v>1.5723764870400001</c:v>
                </c:pt>
                <c:pt idx="1109">
                  <c:v>1.61759509829</c:v>
                </c:pt>
                <c:pt idx="1110">
                  <c:v>1.5727928610070001</c:v>
                </c:pt>
                <c:pt idx="1111">
                  <c:v>1.544485084</c:v>
                </c:pt>
                <c:pt idx="1112">
                  <c:v>1.5737760685760001</c:v>
                </c:pt>
                <c:pt idx="1113">
                  <c:v>1.5737760685760001</c:v>
                </c:pt>
                <c:pt idx="1114">
                  <c:v>1.5737760685760001</c:v>
                </c:pt>
                <c:pt idx="1115">
                  <c:v>1.573808102831</c:v>
                </c:pt>
                <c:pt idx="1116">
                  <c:v>1.654564947004</c:v>
                </c:pt>
                <c:pt idx="1117">
                  <c:v>1.626888563466</c:v>
                </c:pt>
                <c:pt idx="1118">
                  <c:v>1.61244123344</c:v>
                </c:pt>
                <c:pt idx="1119">
                  <c:v>1.603053688693</c:v>
                </c:pt>
                <c:pt idx="1120">
                  <c:v>1.603053688693</c:v>
                </c:pt>
                <c:pt idx="1121">
                  <c:v>1.603053688693</c:v>
                </c:pt>
                <c:pt idx="1122">
                  <c:v>1.591792896579</c:v>
                </c:pt>
                <c:pt idx="1123">
                  <c:v>1.616517643203</c:v>
                </c:pt>
                <c:pt idx="1124">
                  <c:v>1.5829362452539999</c:v>
                </c:pt>
                <c:pt idx="1125">
                  <c:v>1.5974956401530001</c:v>
                </c:pt>
                <c:pt idx="1126">
                  <c:v>1.6009853664310001</c:v>
                </c:pt>
                <c:pt idx="1127">
                  <c:v>1.6009853664310001</c:v>
                </c:pt>
                <c:pt idx="1128">
                  <c:v>1.6009853664310001</c:v>
                </c:pt>
                <c:pt idx="1129">
                  <c:v>1.621288659502</c:v>
                </c:pt>
                <c:pt idx="1130">
                  <c:v>1.5989356616929999</c:v>
                </c:pt>
                <c:pt idx="1131">
                  <c:v>1.5849191964360001</c:v>
                </c:pt>
                <c:pt idx="1132">
                  <c:v>1.579828434867</c:v>
                </c:pt>
                <c:pt idx="1133">
                  <c:v>1.598841267601</c:v>
                </c:pt>
                <c:pt idx="1134">
                  <c:v>1.598841267601</c:v>
                </c:pt>
                <c:pt idx="1135">
                  <c:v>1.598841267601</c:v>
                </c:pt>
                <c:pt idx="1136">
                  <c:v>1.6250038717469999</c:v>
                </c:pt>
                <c:pt idx="1137">
                  <c:v>1.5867741171400001</c:v>
                </c:pt>
                <c:pt idx="1138">
                  <c:v>1.615632579159</c:v>
                </c:pt>
                <c:pt idx="1139">
                  <c:v>1.633780434827</c:v>
                </c:pt>
                <c:pt idx="1140">
                  <c:v>1.6323674514440001</c:v>
                </c:pt>
                <c:pt idx="1141">
                  <c:v>1.6323674514440001</c:v>
                </c:pt>
                <c:pt idx="1142">
                  <c:v>1.6323674514440001</c:v>
                </c:pt>
                <c:pt idx="1143">
                  <c:v>1.6305338222370001</c:v>
                </c:pt>
                <c:pt idx="1144">
                  <c:v>1.6462966973269999</c:v>
                </c:pt>
                <c:pt idx="1145">
                  <c:v>1.6286965555349999</c:v>
                </c:pt>
                <c:pt idx="1146">
                  <c:v>1.613589345889</c:v>
                </c:pt>
                <c:pt idx="1147">
                  <c:v>1.6904243434120001</c:v>
                </c:pt>
                <c:pt idx="1148">
                  <c:v>1.6904243434120001</c:v>
                </c:pt>
                <c:pt idx="1149">
                  <c:v>1.6904243434120001</c:v>
                </c:pt>
                <c:pt idx="1150">
                  <c:v>1.675518441323</c:v>
                </c:pt>
                <c:pt idx="1151">
                  <c:v>1.623335082701</c:v>
                </c:pt>
                <c:pt idx="1152">
                  <c:v>1.581900557173</c:v>
                </c:pt>
                <c:pt idx="1153">
                  <c:v>1.5998675074249999</c:v>
                </c:pt>
                <c:pt idx="1154">
                  <c:v>1.630255263222</c:v>
                </c:pt>
                <c:pt idx="1155">
                  <c:v>1.630255263222</c:v>
                </c:pt>
                <c:pt idx="1156">
                  <c:v>1.630255263222</c:v>
                </c:pt>
                <c:pt idx="1157">
                  <c:v>1.666865726755</c:v>
                </c:pt>
                <c:pt idx="1158">
                  <c:v>1.6501779792639999</c:v>
                </c:pt>
                <c:pt idx="1159">
                  <c:v>1.6417935870960001</c:v>
                </c:pt>
                <c:pt idx="1160">
                  <c:v>1.6362961636669999</c:v>
                </c:pt>
                <c:pt idx="1161">
                  <c:v>1.6047006427549999</c:v>
                </c:pt>
                <c:pt idx="1162">
                  <c:v>1.6047006427549999</c:v>
                </c:pt>
                <c:pt idx="1163">
                  <c:v>1.6047006427549999</c:v>
                </c:pt>
                <c:pt idx="1164">
                  <c:v>1.6504258584830001</c:v>
                </c:pt>
                <c:pt idx="1165">
                  <c:v>1.6735218799239999</c:v>
                </c:pt>
                <c:pt idx="1166">
                  <c:v>1.6658696168560001</c:v>
                </c:pt>
                <c:pt idx="1167">
                  <c:v>1.682372820394</c:v>
                </c:pt>
                <c:pt idx="1168">
                  <c:v>1.6654157815890001</c:v>
                </c:pt>
                <c:pt idx="1169">
                  <c:v>1.6654157815890001</c:v>
                </c:pt>
                <c:pt idx="1170">
                  <c:v>1.6654157815890001</c:v>
                </c:pt>
                <c:pt idx="1171">
                  <c:v>1.6447945856640001</c:v>
                </c:pt>
                <c:pt idx="1172">
                  <c:v>1.7084018815399999</c:v>
                </c:pt>
                <c:pt idx="1173">
                  <c:v>1.7532052406109999</c:v>
                </c:pt>
                <c:pt idx="1174">
                  <c:v>1.7481053632800001</c:v>
                </c:pt>
                <c:pt idx="1175">
                  <c:v>1.7481053632800001</c:v>
                </c:pt>
                <c:pt idx="1176">
                  <c:v>1.7481053632800001</c:v>
                </c:pt>
                <c:pt idx="1177">
                  <c:v>1.7481053632800001</c:v>
                </c:pt>
                <c:pt idx="1178">
                  <c:v>1.751555167422</c:v>
                </c:pt>
                <c:pt idx="1179">
                  <c:v>1.6678765806860001</c:v>
                </c:pt>
                <c:pt idx="1180">
                  <c:v>1.6723886690330001</c:v>
                </c:pt>
                <c:pt idx="1181">
                  <c:v>1.704368272647</c:v>
                </c:pt>
                <c:pt idx="1182">
                  <c:v>1.6455182675810001</c:v>
                </c:pt>
                <c:pt idx="1183">
                  <c:v>1.6455182675810001</c:v>
                </c:pt>
                <c:pt idx="1184">
                  <c:v>1.6455182675810001</c:v>
                </c:pt>
                <c:pt idx="1185">
                  <c:v>1.5885818918870001</c:v>
                </c:pt>
                <c:pt idx="1186">
                  <c:v>1.583244911745</c:v>
                </c:pt>
                <c:pt idx="1187">
                  <c:v>1.6304142464569999</c:v>
                </c:pt>
                <c:pt idx="1188">
                  <c:v>1.6092960831050001</c:v>
                </c:pt>
                <c:pt idx="1189">
                  <c:v>1.6342726830780001</c:v>
                </c:pt>
                <c:pt idx="1190">
                  <c:v>1.6342726830780001</c:v>
                </c:pt>
                <c:pt idx="1191">
                  <c:v>1.6342726830780001</c:v>
                </c:pt>
                <c:pt idx="1192">
                  <c:v>1.6359240149550001</c:v>
                </c:pt>
                <c:pt idx="1193">
                  <c:v>1.632088659438</c:v>
                </c:pt>
                <c:pt idx="1194">
                  <c:v>1.632088659438</c:v>
                </c:pt>
                <c:pt idx="1195">
                  <c:v>1.6028258810110001</c:v>
                </c:pt>
                <c:pt idx="1196">
                  <c:v>1.6884349466449999</c:v>
                </c:pt>
                <c:pt idx="1197">
                  <c:v>1.6884349466449999</c:v>
                </c:pt>
                <c:pt idx="1198">
                  <c:v>1.6884349466449999</c:v>
                </c:pt>
                <c:pt idx="1199">
                  <c:v>1.7323595200490001</c:v>
                </c:pt>
                <c:pt idx="1200">
                  <c:v>1.7741873218419999</c:v>
                </c:pt>
                <c:pt idx="1201">
                  <c:v>1.828463148689</c:v>
                </c:pt>
                <c:pt idx="1202">
                  <c:v>1.8488281820270001</c:v>
                </c:pt>
                <c:pt idx="1203">
                  <c:v>1.821284506189</c:v>
                </c:pt>
                <c:pt idx="1204">
                  <c:v>1.821284506189</c:v>
                </c:pt>
                <c:pt idx="1205">
                  <c:v>1.821284506189</c:v>
                </c:pt>
                <c:pt idx="1206">
                  <c:v>1.8452360198919999</c:v>
                </c:pt>
                <c:pt idx="1207">
                  <c:v>1.8600693219719999</c:v>
                </c:pt>
                <c:pt idx="1208">
                  <c:v>1.8603662802130001</c:v>
                </c:pt>
                <c:pt idx="1209">
                  <c:v>1.7888444675120001</c:v>
                </c:pt>
                <c:pt idx="1210">
                  <c:v>1.7888444675120001</c:v>
                </c:pt>
                <c:pt idx="1211">
                  <c:v>1.7888444675120001</c:v>
                </c:pt>
                <c:pt idx="1212">
                  <c:v>1.7888444675120001</c:v>
                </c:pt>
                <c:pt idx="1213">
                  <c:v>1.8376118721320001</c:v>
                </c:pt>
                <c:pt idx="1214">
                  <c:v>1.8811842259280001</c:v>
                </c:pt>
                <c:pt idx="1215">
                  <c:v>1.8579549106090001</c:v>
                </c:pt>
                <c:pt idx="1216">
                  <c:v>1.8210065179679999</c:v>
                </c:pt>
                <c:pt idx="1217">
                  <c:v>1.80492175128</c:v>
                </c:pt>
                <c:pt idx="1218">
                  <c:v>1.80492175128</c:v>
                </c:pt>
                <c:pt idx="1219">
                  <c:v>1.80492175128</c:v>
                </c:pt>
                <c:pt idx="1220">
                  <c:v>1.8049351675650001</c:v>
                </c:pt>
                <c:pt idx="1221">
                  <c:v>1.8010384051570001</c:v>
                </c:pt>
                <c:pt idx="1222">
                  <c:v>1.7785426342549999</c:v>
                </c:pt>
                <c:pt idx="1223">
                  <c:v>1.7785426342549999</c:v>
                </c:pt>
                <c:pt idx="1224">
                  <c:v>1.7785426342549999</c:v>
                </c:pt>
                <c:pt idx="1225">
                  <c:v>1.7785426342549999</c:v>
                </c:pt>
                <c:pt idx="1226">
                  <c:v>1.7785426342549999</c:v>
                </c:pt>
                <c:pt idx="1227">
                  <c:v>1.7828809862499999</c:v>
                </c:pt>
                <c:pt idx="1228">
                  <c:v>1.734833185629</c:v>
                </c:pt>
                <c:pt idx="1229">
                  <c:v>1.7320201383360001</c:v>
                </c:pt>
                <c:pt idx="1230">
                  <c:v>1.754551860239</c:v>
                </c:pt>
                <c:pt idx="1231">
                  <c:v>1.7353139592310001</c:v>
                </c:pt>
                <c:pt idx="1232">
                  <c:v>1.7353139592310001</c:v>
                </c:pt>
                <c:pt idx="1233">
                  <c:v>1.7353139592310001</c:v>
                </c:pt>
                <c:pt idx="1234">
                  <c:v>1.7071025593239999</c:v>
                </c:pt>
                <c:pt idx="1235">
                  <c:v>1.685938694858</c:v>
                </c:pt>
                <c:pt idx="1236">
                  <c:v>1.6621777848620001</c:v>
                </c:pt>
                <c:pt idx="1237">
                  <c:v>1.6436701035429999</c:v>
                </c:pt>
                <c:pt idx="1238">
                  <c:v>1.6474262866210001</c:v>
                </c:pt>
                <c:pt idx="1239">
                  <c:v>1.6474262866210001</c:v>
                </c:pt>
                <c:pt idx="1240">
                  <c:v>1.6474262866210001</c:v>
                </c:pt>
                <c:pt idx="1241">
                  <c:v>1.615264294663</c:v>
                </c:pt>
                <c:pt idx="1242">
                  <c:v>1.6518196785670001</c:v>
                </c:pt>
                <c:pt idx="1243">
                  <c:v>1.645190150648</c:v>
                </c:pt>
                <c:pt idx="1244">
                  <c:v>1.6943370014629999</c:v>
                </c:pt>
                <c:pt idx="1245">
                  <c:v>1.731987455409</c:v>
                </c:pt>
                <c:pt idx="1246">
                  <c:v>1.731987455409</c:v>
                </c:pt>
                <c:pt idx="1247">
                  <c:v>1.731987455409</c:v>
                </c:pt>
                <c:pt idx="1248">
                  <c:v>1.6434522275979999</c:v>
                </c:pt>
                <c:pt idx="1249">
                  <c:v>1.70160078669</c:v>
                </c:pt>
                <c:pt idx="1250">
                  <c:v>1.720964798202</c:v>
                </c:pt>
                <c:pt idx="1251">
                  <c:v>1.731975985504</c:v>
                </c:pt>
                <c:pt idx="1252">
                  <c:v>1.7260393777159999</c:v>
                </c:pt>
                <c:pt idx="1253">
                  <c:v>1.7260393777159999</c:v>
                </c:pt>
                <c:pt idx="1254">
                  <c:v>1.7260393777159999</c:v>
                </c:pt>
                <c:pt idx="1255">
                  <c:v>1.7260393777159999</c:v>
                </c:pt>
                <c:pt idx="1256">
                  <c:v>1.7431919880560001</c:v>
                </c:pt>
                <c:pt idx="1257">
                  <c:v>1.755323624311</c:v>
                </c:pt>
                <c:pt idx="1258">
                  <c:v>1.804676050803</c:v>
                </c:pt>
                <c:pt idx="1259">
                  <c:v>1.83042369296</c:v>
                </c:pt>
                <c:pt idx="1260">
                  <c:v>1.83042369296</c:v>
                </c:pt>
                <c:pt idx="1261">
                  <c:v>1.83042369296</c:v>
                </c:pt>
                <c:pt idx="1262">
                  <c:v>1.811694443483</c:v>
                </c:pt>
                <c:pt idx="1263">
                  <c:v>1.7704481522790001</c:v>
                </c:pt>
                <c:pt idx="1264">
                  <c:v>1.7003443515579999</c:v>
                </c:pt>
                <c:pt idx="1265">
                  <c:v>1.6559311303769999</c:v>
                </c:pt>
                <c:pt idx="1266">
                  <c:v>1.6488384955199999</c:v>
                </c:pt>
                <c:pt idx="1267">
                  <c:v>1.6488384955199999</c:v>
                </c:pt>
                <c:pt idx="1268">
                  <c:v>1.6488384955199999</c:v>
                </c:pt>
                <c:pt idx="1269">
                  <c:v>1.6393009087949999</c:v>
                </c:pt>
                <c:pt idx="1270">
                  <c:v>1.655660440646</c:v>
                </c:pt>
                <c:pt idx="1271">
                  <c:v>1.646584479116</c:v>
                </c:pt>
                <c:pt idx="1272">
                  <c:v>1.6483203299539999</c:v>
                </c:pt>
                <c:pt idx="1273">
                  <c:v>1.634991416908</c:v>
                </c:pt>
                <c:pt idx="1274">
                  <c:v>1.634991416908</c:v>
                </c:pt>
                <c:pt idx="1275">
                  <c:v>1.634991416908</c:v>
                </c:pt>
                <c:pt idx="1276">
                  <c:v>1.679020462585</c:v>
                </c:pt>
                <c:pt idx="1277">
                  <c:v>1.6712060464339999</c:v>
                </c:pt>
                <c:pt idx="1278">
                  <c:v>1.647889371063</c:v>
                </c:pt>
                <c:pt idx="1279">
                  <c:v>1.6580208385740001</c:v>
                </c:pt>
                <c:pt idx="1280">
                  <c:v>1.6289894978570001</c:v>
                </c:pt>
                <c:pt idx="1281">
                  <c:v>1.6289894978570001</c:v>
                </c:pt>
                <c:pt idx="1282">
                  <c:v>1.6289894978570001</c:v>
                </c:pt>
                <c:pt idx="1283">
                  <c:v>1.6358436337190001</c:v>
                </c:pt>
                <c:pt idx="1284">
                  <c:v>1.5982597001729999</c:v>
                </c:pt>
                <c:pt idx="1285">
                  <c:v>1.6068881428299999</c:v>
                </c:pt>
                <c:pt idx="1286">
                  <c:v>1.6383947567349999</c:v>
                </c:pt>
                <c:pt idx="1287">
                  <c:v>1.664212848612</c:v>
                </c:pt>
                <c:pt idx="1288">
                  <c:v>1.664212848612</c:v>
                </c:pt>
                <c:pt idx="1289">
                  <c:v>1.664212848612</c:v>
                </c:pt>
                <c:pt idx="1290">
                  <c:v>1.6080894831029999</c:v>
                </c:pt>
                <c:pt idx="1291">
                  <c:v>1.638810275854</c:v>
                </c:pt>
                <c:pt idx="1292">
                  <c:v>1.6351560628920001</c:v>
                </c:pt>
                <c:pt idx="1293">
                  <c:v>1.7440391479070001</c:v>
                </c:pt>
                <c:pt idx="1294">
                  <c:v>1.7672725078489999</c:v>
                </c:pt>
                <c:pt idx="1295">
                  <c:v>1.7672725078489999</c:v>
                </c:pt>
                <c:pt idx="1296">
                  <c:v>1.7672725078489999</c:v>
                </c:pt>
                <c:pt idx="1297">
                  <c:v>1.7964866210829999</c:v>
                </c:pt>
                <c:pt idx="1298">
                  <c:v>1.7876747350940001</c:v>
                </c:pt>
                <c:pt idx="1299">
                  <c:v>1.7227079543220001</c:v>
                </c:pt>
                <c:pt idx="1300">
                  <c:v>1.7263953867920001</c:v>
                </c:pt>
                <c:pt idx="1301">
                  <c:v>1.678708854445</c:v>
                </c:pt>
                <c:pt idx="1302">
                  <c:v>1.678708854445</c:v>
                </c:pt>
                <c:pt idx="1303">
                  <c:v>1.678708854445</c:v>
                </c:pt>
                <c:pt idx="1304">
                  <c:v>1.769274801573</c:v>
                </c:pt>
                <c:pt idx="1305">
                  <c:v>1.801584840391</c:v>
                </c:pt>
                <c:pt idx="1306">
                  <c:v>1.8072106538279999</c:v>
                </c:pt>
                <c:pt idx="1307">
                  <c:v>1.854742357935</c:v>
                </c:pt>
                <c:pt idx="1308">
                  <c:v>1.750807993465</c:v>
                </c:pt>
                <c:pt idx="1309">
                  <c:v>1.750807993465</c:v>
                </c:pt>
                <c:pt idx="1310">
                  <c:v>1.750807993465</c:v>
                </c:pt>
                <c:pt idx="1311">
                  <c:v>1.7399899368209999</c:v>
                </c:pt>
                <c:pt idx="1312">
                  <c:v>1.71357691533</c:v>
                </c:pt>
                <c:pt idx="1313">
                  <c:v>1.608249339036</c:v>
                </c:pt>
                <c:pt idx="1314">
                  <c:v>1.731936309355</c:v>
                </c:pt>
                <c:pt idx="1315">
                  <c:v>1.708414510433</c:v>
                </c:pt>
                <c:pt idx="1316">
                  <c:v>1.708414510433</c:v>
                </c:pt>
                <c:pt idx="1317">
                  <c:v>1.708414510433</c:v>
                </c:pt>
                <c:pt idx="1318">
                  <c:v>1.708414510433</c:v>
                </c:pt>
                <c:pt idx="1319">
                  <c:v>1.7417948550190001</c:v>
                </c:pt>
                <c:pt idx="1320">
                  <c:v>1.6651975603239999</c:v>
                </c:pt>
                <c:pt idx="1321">
                  <c:v>1.5921466517980001</c:v>
                </c:pt>
                <c:pt idx="1322">
                  <c:v>1.5836088247060001</c:v>
                </c:pt>
                <c:pt idx="1323">
                  <c:v>1.5836088247060001</c:v>
                </c:pt>
                <c:pt idx="1324">
                  <c:v>1.5836088247060001</c:v>
                </c:pt>
                <c:pt idx="1325">
                  <c:v>1.5976323029970001</c:v>
                </c:pt>
                <c:pt idx="1326">
                  <c:v>1.5936498910250001</c:v>
                </c:pt>
                <c:pt idx="1327">
                  <c:v>1.5878132313719999</c:v>
                </c:pt>
                <c:pt idx="1328">
                  <c:v>1.588472364487</c:v>
                </c:pt>
                <c:pt idx="1329">
                  <c:v>1.6287325869880001</c:v>
                </c:pt>
                <c:pt idx="1330">
                  <c:v>1.6287325869880001</c:v>
                </c:pt>
                <c:pt idx="1331">
                  <c:v>1.6287325869880001</c:v>
                </c:pt>
                <c:pt idx="1332">
                  <c:v>1.541914253699</c:v>
                </c:pt>
                <c:pt idx="1333">
                  <c:v>1.5386855009530001</c:v>
                </c:pt>
                <c:pt idx="1334">
                  <c:v>1.4722342336309999</c:v>
                </c:pt>
                <c:pt idx="1335">
                  <c:v>1.5076814635419999</c:v>
                </c:pt>
                <c:pt idx="1336">
                  <c:v>1.505869594115</c:v>
                </c:pt>
                <c:pt idx="1337">
                  <c:v>1.505869594115</c:v>
                </c:pt>
                <c:pt idx="1338">
                  <c:v>1.505869594115</c:v>
                </c:pt>
                <c:pt idx="1339">
                  <c:v>1.424739984206</c:v>
                </c:pt>
                <c:pt idx="1340">
                  <c:v>1.4672012157559999</c:v>
                </c:pt>
                <c:pt idx="1341">
                  <c:v>1.4412836847220001</c:v>
                </c:pt>
                <c:pt idx="1342">
                  <c:v>1.506708934123</c:v>
                </c:pt>
                <c:pt idx="1343">
                  <c:v>1.5293249048840001</c:v>
                </c:pt>
                <c:pt idx="1344">
                  <c:v>1.5293249048840001</c:v>
                </c:pt>
                <c:pt idx="1345">
                  <c:v>1.5293249048840001</c:v>
                </c:pt>
                <c:pt idx="1346">
                  <c:v>1.487774069154</c:v>
                </c:pt>
                <c:pt idx="1347">
                  <c:v>1.514013190155</c:v>
                </c:pt>
                <c:pt idx="1348">
                  <c:v>1.521672434444</c:v>
                </c:pt>
                <c:pt idx="1349">
                  <c:v>1.5186003033240001</c:v>
                </c:pt>
                <c:pt idx="1350">
                  <c:v>1.4891293079900001</c:v>
                </c:pt>
                <c:pt idx="1351">
                  <c:v>1.4891293079900001</c:v>
                </c:pt>
                <c:pt idx="1352">
                  <c:v>1.4891293079900001</c:v>
                </c:pt>
                <c:pt idx="1353">
                  <c:v>1.512541748696</c:v>
                </c:pt>
                <c:pt idx="1354">
                  <c:v>1.5239834227710001</c:v>
                </c:pt>
                <c:pt idx="1355">
                  <c:v>1.5239834227710001</c:v>
                </c:pt>
                <c:pt idx="1356">
                  <c:v>1.5396839675330001</c:v>
                </c:pt>
                <c:pt idx="1357">
                  <c:v>1.5503850691959999</c:v>
                </c:pt>
                <c:pt idx="1358">
                  <c:v>1.5503850691959999</c:v>
                </c:pt>
                <c:pt idx="1359">
                  <c:v>1.5503850691959999</c:v>
                </c:pt>
                <c:pt idx="1360">
                  <c:v>1.550986481122</c:v>
                </c:pt>
                <c:pt idx="1361">
                  <c:v>1.571086003125</c:v>
                </c:pt>
                <c:pt idx="1362">
                  <c:v>1.562023645329</c:v>
                </c:pt>
                <c:pt idx="1363">
                  <c:v>1.53059924353</c:v>
                </c:pt>
                <c:pt idx="1364">
                  <c:v>1.525893077526</c:v>
                </c:pt>
                <c:pt idx="1365">
                  <c:v>1.525893077526</c:v>
                </c:pt>
                <c:pt idx="1366">
                  <c:v>1.525893077526</c:v>
                </c:pt>
                <c:pt idx="1367">
                  <c:v>1.525893077526</c:v>
                </c:pt>
                <c:pt idx="1368">
                  <c:v>1.525893077526</c:v>
                </c:pt>
                <c:pt idx="1369">
                  <c:v>1.525893077526</c:v>
                </c:pt>
                <c:pt idx="1370">
                  <c:v>1.5821196181699999</c:v>
                </c:pt>
                <c:pt idx="1371">
                  <c:v>1.619490210008</c:v>
                </c:pt>
                <c:pt idx="1372">
                  <c:v>1.619490210008</c:v>
                </c:pt>
                <c:pt idx="1373">
                  <c:v>1.619490210008</c:v>
                </c:pt>
                <c:pt idx="1374">
                  <c:v>1.6255215014619999</c:v>
                </c:pt>
                <c:pt idx="1375">
                  <c:v>1.619281657593</c:v>
                </c:pt>
                <c:pt idx="1376">
                  <c:v>1.619281657593</c:v>
                </c:pt>
                <c:pt idx="1377">
                  <c:v>1.619281657593</c:v>
                </c:pt>
                <c:pt idx="1378">
                  <c:v>1.7095140731859999</c:v>
                </c:pt>
                <c:pt idx="1379">
                  <c:v>1.7095140731859999</c:v>
                </c:pt>
                <c:pt idx="1380">
                  <c:v>1.7095140731859999</c:v>
                </c:pt>
                <c:pt idx="1381">
                  <c:v>1.7095140731859999</c:v>
                </c:pt>
                <c:pt idx="1382">
                  <c:v>1.7095140731859999</c:v>
                </c:pt>
                <c:pt idx="1383">
                  <c:v>1.6717725725370001</c:v>
                </c:pt>
                <c:pt idx="1384">
                  <c:v>1.6889335734540001</c:v>
                </c:pt>
                <c:pt idx="1385">
                  <c:v>1.676871474266</c:v>
                </c:pt>
                <c:pt idx="1386">
                  <c:v>1.676871474266</c:v>
                </c:pt>
                <c:pt idx="1387">
                  <c:v>1.676871474266</c:v>
                </c:pt>
                <c:pt idx="1388">
                  <c:v>1.676871474266</c:v>
                </c:pt>
                <c:pt idx="1389">
                  <c:v>1.676871474266</c:v>
                </c:pt>
                <c:pt idx="1390">
                  <c:v>1.6684897703349999</c:v>
                </c:pt>
                <c:pt idx="1391">
                  <c:v>1.6531778169539999</c:v>
                </c:pt>
                <c:pt idx="1392">
                  <c:v>1.598605687903</c:v>
                </c:pt>
                <c:pt idx="1393">
                  <c:v>1.598605687903</c:v>
                </c:pt>
                <c:pt idx="1394">
                  <c:v>1.598605687903</c:v>
                </c:pt>
                <c:pt idx="1395">
                  <c:v>1.5689875560619999</c:v>
                </c:pt>
                <c:pt idx="1396">
                  <c:v>1.5908472967730001</c:v>
                </c:pt>
                <c:pt idx="1397">
                  <c:v>1.567887251305</c:v>
                </c:pt>
                <c:pt idx="1398">
                  <c:v>1.5679498228269999</c:v>
                </c:pt>
                <c:pt idx="1399">
                  <c:v>1.5829137834760001</c:v>
                </c:pt>
                <c:pt idx="1400">
                  <c:v>1.5829137834760001</c:v>
                </c:pt>
                <c:pt idx="1401">
                  <c:v>1.5829137834760001</c:v>
                </c:pt>
                <c:pt idx="1402">
                  <c:v>1.5732582439589999</c:v>
                </c:pt>
                <c:pt idx="1403">
                  <c:v>1.6086115406379999</c:v>
                </c:pt>
                <c:pt idx="1404">
                  <c:v>1.6292469619709999</c:v>
                </c:pt>
                <c:pt idx="1405">
                  <c:v>1.587341694449</c:v>
                </c:pt>
                <c:pt idx="1406">
                  <c:v>1.597401152804</c:v>
                </c:pt>
                <c:pt idx="1407">
                  <c:v>1.597401152804</c:v>
                </c:pt>
                <c:pt idx="1408">
                  <c:v>1.597401152804</c:v>
                </c:pt>
                <c:pt idx="1409">
                  <c:v>1.613945035802</c:v>
                </c:pt>
                <c:pt idx="1410">
                  <c:v>1.578109617295</c:v>
                </c:pt>
                <c:pt idx="1411">
                  <c:v>1.5916982171909999</c:v>
                </c:pt>
                <c:pt idx="1412">
                  <c:v>1.574827244932</c:v>
                </c:pt>
                <c:pt idx="1413">
                  <c:v>1.5679485087</c:v>
                </c:pt>
                <c:pt idx="1414">
                  <c:v>1.5679485087</c:v>
                </c:pt>
                <c:pt idx="1415">
                  <c:v>1.5679485087</c:v>
                </c:pt>
                <c:pt idx="1416">
                  <c:v>1.5707112747080001</c:v>
                </c:pt>
                <c:pt idx="1417">
                  <c:v>1.5299010526179999</c:v>
                </c:pt>
                <c:pt idx="1418">
                  <c:v>1.5360001890029999</c:v>
                </c:pt>
                <c:pt idx="1419">
                  <c:v>1.5190238284899999</c:v>
                </c:pt>
                <c:pt idx="1420">
                  <c:v>1.5306291995300001</c:v>
                </c:pt>
                <c:pt idx="1421">
                  <c:v>1.5306291995300001</c:v>
                </c:pt>
                <c:pt idx="1422">
                  <c:v>1.5306291995300001</c:v>
                </c:pt>
                <c:pt idx="1423">
                  <c:v>1.489659699435</c:v>
                </c:pt>
                <c:pt idx="1424">
                  <c:v>1.4989520128930001</c:v>
                </c:pt>
                <c:pt idx="1425">
                  <c:v>1.5150277760090001</c:v>
                </c:pt>
                <c:pt idx="1426">
                  <c:v>1.5890060107740001</c:v>
                </c:pt>
                <c:pt idx="1427">
                  <c:v>1.5657715038469999</c:v>
                </c:pt>
                <c:pt idx="1428">
                  <c:v>1.5657715038469999</c:v>
                </c:pt>
                <c:pt idx="1429">
                  <c:v>1.5657715038469999</c:v>
                </c:pt>
                <c:pt idx="1430">
                  <c:v>1.6102247796560001</c:v>
                </c:pt>
                <c:pt idx="1431">
                  <c:v>1.6154756057999999</c:v>
                </c:pt>
                <c:pt idx="1432">
                  <c:v>1.550255117379</c:v>
                </c:pt>
                <c:pt idx="1433">
                  <c:v>1.55377713978</c:v>
                </c:pt>
                <c:pt idx="1434">
                  <c:v>1.537262250583</c:v>
                </c:pt>
                <c:pt idx="1435">
                  <c:v>1.537262250583</c:v>
                </c:pt>
                <c:pt idx="1436">
                  <c:v>1.537262250583</c:v>
                </c:pt>
                <c:pt idx="1437">
                  <c:v>1.578201565406</c:v>
                </c:pt>
                <c:pt idx="1438">
                  <c:v>1.534679104339</c:v>
                </c:pt>
                <c:pt idx="1439">
                  <c:v>1.504664705802</c:v>
                </c:pt>
                <c:pt idx="1440">
                  <c:v>1.5341630392050001</c:v>
                </c:pt>
                <c:pt idx="1441">
                  <c:v>1.4887226509210001</c:v>
                </c:pt>
                <c:pt idx="1442">
                  <c:v>1.4887226509210001</c:v>
                </c:pt>
                <c:pt idx="1443">
                  <c:v>1.4887226509210001</c:v>
                </c:pt>
                <c:pt idx="1444">
                  <c:v>1.4872301743830001</c:v>
                </c:pt>
                <c:pt idx="1445">
                  <c:v>1.470086528195</c:v>
                </c:pt>
                <c:pt idx="1446">
                  <c:v>1.492015717506</c:v>
                </c:pt>
                <c:pt idx="1447">
                  <c:v>1.511362317186</c:v>
                </c:pt>
                <c:pt idx="1448">
                  <c:v>1.4917339960810001</c:v>
                </c:pt>
                <c:pt idx="1449">
                  <c:v>1.4917339960810001</c:v>
                </c:pt>
                <c:pt idx="1450">
                  <c:v>1.4917339960810001</c:v>
                </c:pt>
                <c:pt idx="1451">
                  <c:v>1.4632845663530001</c:v>
                </c:pt>
                <c:pt idx="1452">
                  <c:v>1.4045970242979999</c:v>
                </c:pt>
                <c:pt idx="1453">
                  <c:v>1.395117296454</c:v>
                </c:pt>
                <c:pt idx="1454">
                  <c:v>1.3999737131179999</c:v>
                </c:pt>
                <c:pt idx="1455">
                  <c:v>1.375586648394</c:v>
                </c:pt>
                <c:pt idx="1456">
                  <c:v>1.375586648394</c:v>
                </c:pt>
                <c:pt idx="1457">
                  <c:v>1.375586648394</c:v>
                </c:pt>
                <c:pt idx="1458">
                  <c:v>1.3756468769829999</c:v>
                </c:pt>
                <c:pt idx="1459">
                  <c:v>1.486758518302</c:v>
                </c:pt>
                <c:pt idx="1460">
                  <c:v>1.5234726987689999</c:v>
                </c:pt>
                <c:pt idx="1461">
                  <c:v>1.5309929294239999</c:v>
                </c:pt>
                <c:pt idx="1462">
                  <c:v>1.6317643056490001</c:v>
                </c:pt>
                <c:pt idx="1463">
                  <c:v>1.6317643056490001</c:v>
                </c:pt>
                <c:pt idx="1464">
                  <c:v>1.6317643056490001</c:v>
                </c:pt>
                <c:pt idx="1465">
                  <c:v>1.5891944114809999</c:v>
                </c:pt>
                <c:pt idx="1466">
                  <c:v>1.576437271538</c:v>
                </c:pt>
                <c:pt idx="1467">
                  <c:v>1.5212513334710001</c:v>
                </c:pt>
                <c:pt idx="1468">
                  <c:v>1.5418448103960001</c:v>
                </c:pt>
                <c:pt idx="1469">
                  <c:v>1.5276649263419999</c:v>
                </c:pt>
                <c:pt idx="1470">
                  <c:v>1.5276649263419999</c:v>
                </c:pt>
                <c:pt idx="1471">
                  <c:v>1.5276649263419999</c:v>
                </c:pt>
                <c:pt idx="1472">
                  <c:v>1.514669016686</c:v>
                </c:pt>
                <c:pt idx="1473">
                  <c:v>1.518091963736</c:v>
                </c:pt>
                <c:pt idx="1474">
                  <c:v>1.5354705870030001</c:v>
                </c:pt>
                <c:pt idx="1475">
                  <c:v>1.5390303338989999</c:v>
                </c:pt>
                <c:pt idx="1476">
                  <c:v>1.5878691615480001</c:v>
                </c:pt>
                <c:pt idx="1477">
                  <c:v>1.5878691615480001</c:v>
                </c:pt>
                <c:pt idx="1478">
                  <c:v>1.5878691615480001</c:v>
                </c:pt>
                <c:pt idx="1479">
                  <c:v>1.573389537992</c:v>
                </c:pt>
                <c:pt idx="1480">
                  <c:v>1.5565929382100001</c:v>
                </c:pt>
                <c:pt idx="1481">
                  <c:v>1.544968596723</c:v>
                </c:pt>
                <c:pt idx="1482">
                  <c:v>1.4926894236349999</c:v>
                </c:pt>
                <c:pt idx="1483">
                  <c:v>1.5335629996619999</c:v>
                </c:pt>
                <c:pt idx="1484">
                  <c:v>1.5335629996619999</c:v>
                </c:pt>
                <c:pt idx="1485">
                  <c:v>1.5335629996619999</c:v>
                </c:pt>
                <c:pt idx="1486">
                  <c:v>1.5266540656480001</c:v>
                </c:pt>
                <c:pt idx="1487">
                  <c:v>1.5095493772990001</c:v>
                </c:pt>
                <c:pt idx="1488">
                  <c:v>1.477567660784</c:v>
                </c:pt>
                <c:pt idx="1489">
                  <c:v>1.511472990196</c:v>
                </c:pt>
                <c:pt idx="1490">
                  <c:v>1.511173959158</c:v>
                </c:pt>
                <c:pt idx="1491">
                  <c:v>1.511173959158</c:v>
                </c:pt>
                <c:pt idx="1492">
                  <c:v>1.511173959158</c:v>
                </c:pt>
                <c:pt idx="1493">
                  <c:v>1.4646920977889999</c:v>
                </c:pt>
                <c:pt idx="1494">
                  <c:v>1.4367431755510001</c:v>
                </c:pt>
                <c:pt idx="1495">
                  <c:v>1.437904547155</c:v>
                </c:pt>
                <c:pt idx="1496">
                  <c:v>1.4169864911729999</c:v>
                </c:pt>
                <c:pt idx="1497">
                  <c:v>1.445816452144</c:v>
                </c:pt>
                <c:pt idx="1498">
                  <c:v>1.445816452144</c:v>
                </c:pt>
                <c:pt idx="1499">
                  <c:v>1.445816452144</c:v>
                </c:pt>
                <c:pt idx="1500">
                  <c:v>1.436897077852</c:v>
                </c:pt>
                <c:pt idx="1501">
                  <c:v>1.4309707134039999</c:v>
                </c:pt>
                <c:pt idx="1502">
                  <c:v>1.4083018133580001</c:v>
                </c:pt>
                <c:pt idx="1503">
                  <c:v>1.4667109204290001</c:v>
                </c:pt>
                <c:pt idx="1504">
                  <c:v>1.483223599549</c:v>
                </c:pt>
                <c:pt idx="1505">
                  <c:v>1.483223599549</c:v>
                </c:pt>
                <c:pt idx="1506">
                  <c:v>1.483223599549</c:v>
                </c:pt>
                <c:pt idx="1507">
                  <c:v>1.4802847628760001</c:v>
                </c:pt>
                <c:pt idx="1508">
                  <c:v>1.4899774690059999</c:v>
                </c:pt>
                <c:pt idx="1509">
                  <c:v>1.4578344323420001</c:v>
                </c:pt>
                <c:pt idx="1510">
                  <c:v>1.474888775848</c:v>
                </c:pt>
                <c:pt idx="1511">
                  <c:v>1.4751438101700001</c:v>
                </c:pt>
                <c:pt idx="1512">
                  <c:v>1.4751438101700001</c:v>
                </c:pt>
                <c:pt idx="1513">
                  <c:v>1.4751438101700001</c:v>
                </c:pt>
                <c:pt idx="1514">
                  <c:v>1.515877467078</c:v>
                </c:pt>
                <c:pt idx="1515">
                  <c:v>1.4512347305840001</c:v>
                </c:pt>
                <c:pt idx="1516">
                  <c:v>1.3885212738099999</c:v>
                </c:pt>
                <c:pt idx="1517">
                  <c:v>1.43154353926</c:v>
                </c:pt>
                <c:pt idx="1518">
                  <c:v>1.455184151986</c:v>
                </c:pt>
                <c:pt idx="1519">
                  <c:v>1.455184151986</c:v>
                </c:pt>
                <c:pt idx="1520">
                  <c:v>1.455184151986</c:v>
                </c:pt>
                <c:pt idx="1521">
                  <c:v>1.4964582862539999</c:v>
                </c:pt>
                <c:pt idx="1522">
                  <c:v>1.4964582862539999</c:v>
                </c:pt>
                <c:pt idx="1523">
                  <c:v>1.3958798885999999</c:v>
                </c:pt>
                <c:pt idx="1524">
                  <c:v>1.4221066215810001</c:v>
                </c:pt>
                <c:pt idx="1525">
                  <c:v>1.4321918945809999</c:v>
                </c:pt>
                <c:pt idx="1526">
                  <c:v>1.4321918945809999</c:v>
                </c:pt>
                <c:pt idx="1527">
                  <c:v>1.4321918945809999</c:v>
                </c:pt>
                <c:pt idx="1528">
                  <c:v>1.547194595481</c:v>
                </c:pt>
                <c:pt idx="1529">
                  <c:v>1.589086975122</c:v>
                </c:pt>
                <c:pt idx="1530">
                  <c:v>1.589086975122</c:v>
                </c:pt>
                <c:pt idx="1531">
                  <c:v>1.2730189750430001</c:v>
                </c:pt>
                <c:pt idx="1532">
                  <c:v>1.210226117246</c:v>
                </c:pt>
                <c:pt idx="1533">
                  <c:v>1.210226117246</c:v>
                </c:pt>
                <c:pt idx="1534">
                  <c:v>1.210226117246</c:v>
                </c:pt>
                <c:pt idx="1535">
                  <c:v>1.2863866397220001</c:v>
                </c:pt>
                <c:pt idx="1536">
                  <c:v>1.1986879128600001</c:v>
                </c:pt>
                <c:pt idx="1537">
                  <c:v>1.3609130153760001</c:v>
                </c:pt>
                <c:pt idx="1538">
                  <c:v>0.92974920376100001</c:v>
                </c:pt>
                <c:pt idx="1539">
                  <c:v>0.88176164988700001</c:v>
                </c:pt>
                <c:pt idx="1540">
                  <c:v>0.88176164988700001</c:v>
                </c:pt>
                <c:pt idx="1541">
                  <c:v>0.88176164988700001</c:v>
                </c:pt>
                <c:pt idx="1542">
                  <c:v>0.882284585254</c:v>
                </c:pt>
                <c:pt idx="1543">
                  <c:v>0.798277136153</c:v>
                </c:pt>
                <c:pt idx="1544">
                  <c:v>0.63340404300300002</c:v>
                </c:pt>
                <c:pt idx="1545">
                  <c:v>0.844441796297</c:v>
                </c:pt>
                <c:pt idx="1546">
                  <c:v>1.124048006097</c:v>
                </c:pt>
                <c:pt idx="1547">
                  <c:v>1.124048006097</c:v>
                </c:pt>
                <c:pt idx="1548">
                  <c:v>1.124048006097</c:v>
                </c:pt>
                <c:pt idx="1549">
                  <c:v>1.2873524827439999</c:v>
                </c:pt>
                <c:pt idx="1550">
                  <c:v>1.2982684689740001</c:v>
                </c:pt>
                <c:pt idx="1551">
                  <c:v>1.3818834273459999</c:v>
                </c:pt>
                <c:pt idx="1552">
                  <c:v>1.4228636747750001</c:v>
                </c:pt>
                <c:pt idx="1553">
                  <c:v>1.511456179699</c:v>
                </c:pt>
                <c:pt idx="1554">
                  <c:v>1.511456179699</c:v>
                </c:pt>
                <c:pt idx="1555">
                  <c:v>1.511456179699</c:v>
                </c:pt>
                <c:pt idx="1556">
                  <c:v>1.5014081224019999</c:v>
                </c:pt>
                <c:pt idx="1557">
                  <c:v>1.2608261994929999</c:v>
                </c:pt>
                <c:pt idx="1558">
                  <c:v>1.2743894575479999</c:v>
                </c:pt>
                <c:pt idx="1559">
                  <c:v>1.2743894575479999</c:v>
                </c:pt>
                <c:pt idx="1560">
                  <c:v>1.2743894575479999</c:v>
                </c:pt>
                <c:pt idx="1561">
                  <c:v>1.2743894575479999</c:v>
                </c:pt>
                <c:pt idx="1562">
                  <c:v>1.2743894575479999</c:v>
                </c:pt>
                <c:pt idx="1563">
                  <c:v>1.3207877682789999</c:v>
                </c:pt>
                <c:pt idx="1564">
                  <c:v>1.409969425473</c:v>
                </c:pt>
                <c:pt idx="1565">
                  <c:v>1.409969425473</c:v>
                </c:pt>
                <c:pt idx="1566">
                  <c:v>1.409969425473</c:v>
                </c:pt>
                <c:pt idx="1567">
                  <c:v>1.5504995320270001</c:v>
                </c:pt>
                <c:pt idx="1568">
                  <c:v>1.5504995320270001</c:v>
                </c:pt>
                <c:pt idx="1569">
                  <c:v>1.5504995320270001</c:v>
                </c:pt>
                <c:pt idx="1570">
                  <c:v>1.5527892825489999</c:v>
                </c:pt>
                <c:pt idx="1571">
                  <c:v>1.544894195208</c:v>
                </c:pt>
                <c:pt idx="1572">
                  <c:v>1.5218010793650001</c:v>
                </c:pt>
                <c:pt idx="1573">
                  <c:v>1.567792509837</c:v>
                </c:pt>
                <c:pt idx="1574">
                  <c:v>1.537552567204</c:v>
                </c:pt>
                <c:pt idx="1575">
                  <c:v>1.537552567204</c:v>
                </c:pt>
                <c:pt idx="1576">
                  <c:v>1.537552567204</c:v>
                </c:pt>
                <c:pt idx="1577">
                  <c:v>1.516546117748</c:v>
                </c:pt>
                <c:pt idx="1578">
                  <c:v>1.562836373304</c:v>
                </c:pt>
                <c:pt idx="1579">
                  <c:v>1.562836373304</c:v>
                </c:pt>
                <c:pt idx="1580">
                  <c:v>1.562836373304</c:v>
                </c:pt>
                <c:pt idx="1581">
                  <c:v>1.483501568698</c:v>
                </c:pt>
                <c:pt idx="1582">
                  <c:v>1.483501568698</c:v>
                </c:pt>
                <c:pt idx="1583">
                  <c:v>1.483501568698</c:v>
                </c:pt>
                <c:pt idx="1584">
                  <c:v>1.4229881937860001</c:v>
                </c:pt>
                <c:pt idx="1585">
                  <c:v>1.514392452884</c:v>
                </c:pt>
                <c:pt idx="1586">
                  <c:v>1.5398305899610001</c:v>
                </c:pt>
                <c:pt idx="1587">
                  <c:v>1.561554629263</c:v>
                </c:pt>
                <c:pt idx="1588">
                  <c:v>1.5078805921039999</c:v>
                </c:pt>
                <c:pt idx="1589">
                  <c:v>1.5078805921039999</c:v>
                </c:pt>
                <c:pt idx="1590">
                  <c:v>1.5078805921039999</c:v>
                </c:pt>
                <c:pt idx="1591">
                  <c:v>1.471818055355</c:v>
                </c:pt>
                <c:pt idx="1592">
                  <c:v>1.443613514947</c:v>
                </c:pt>
                <c:pt idx="1593">
                  <c:v>1.3994769879190001</c:v>
                </c:pt>
                <c:pt idx="1594">
                  <c:v>1.4226612042390001</c:v>
                </c:pt>
                <c:pt idx="1595">
                  <c:v>1.430724747452</c:v>
                </c:pt>
                <c:pt idx="1596">
                  <c:v>1.430724747452</c:v>
                </c:pt>
                <c:pt idx="1597">
                  <c:v>1.430724747452</c:v>
                </c:pt>
                <c:pt idx="1598">
                  <c:v>1.394435058652</c:v>
                </c:pt>
                <c:pt idx="1599">
                  <c:v>1.49417721366</c:v>
                </c:pt>
                <c:pt idx="1600">
                  <c:v>1.453678763381</c:v>
                </c:pt>
                <c:pt idx="1601">
                  <c:v>1.4026727829700001</c:v>
                </c:pt>
                <c:pt idx="1602">
                  <c:v>1.3904683695119999</c:v>
                </c:pt>
              </c:numCache>
            </c:numRef>
          </c:val>
          <c:smooth val="0"/>
          <c:extLst>
            <c:ext xmlns:c16="http://schemas.microsoft.com/office/drawing/2014/chart" uri="{C3380CC4-5D6E-409C-BE32-E72D297353CC}">
              <c16:uniqueId val="{00000002-AC4A-4A45-B3BF-D92333196712}"/>
            </c:ext>
          </c:extLst>
        </c:ser>
        <c:ser>
          <c:idx val="0"/>
          <c:order val="3"/>
          <c:tx>
            <c:strRef>
              <c:f>'איור 5 נתונים'!$E$3</c:f>
              <c:strCache>
                <c:ptCount val="1"/>
                <c:pt idx="0">
                  <c:v>5-10</c:v>
                </c:pt>
              </c:strCache>
            </c:strRef>
          </c:tx>
          <c:spPr>
            <a:ln w="38100">
              <a:solidFill>
                <a:srgbClr val="70AD47"/>
              </a:solidFill>
            </a:ln>
          </c:spPr>
          <c:marker>
            <c:symbol val="none"/>
          </c:marker>
          <c:cat>
            <c:numRef>
              <c:f>'איור 5 נתונים'!$A$4:$A$4000</c:f>
              <c:numCache>
                <c:formatCode>m/d/yyyy</c:formatCode>
                <c:ptCount val="3997"/>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pt idx="366">
                  <c:v>42736</c:v>
                </c:pt>
                <c:pt idx="367">
                  <c:v>42737</c:v>
                </c:pt>
                <c:pt idx="368">
                  <c:v>42738</c:v>
                </c:pt>
                <c:pt idx="369">
                  <c:v>42739</c:v>
                </c:pt>
                <c:pt idx="370">
                  <c:v>42740</c:v>
                </c:pt>
                <c:pt idx="371">
                  <c:v>42741</c:v>
                </c:pt>
                <c:pt idx="372">
                  <c:v>42742</c:v>
                </c:pt>
                <c:pt idx="373">
                  <c:v>42743</c:v>
                </c:pt>
                <c:pt idx="374">
                  <c:v>42744</c:v>
                </c:pt>
                <c:pt idx="375">
                  <c:v>42745</c:v>
                </c:pt>
                <c:pt idx="376">
                  <c:v>42746</c:v>
                </c:pt>
                <c:pt idx="377">
                  <c:v>42747</c:v>
                </c:pt>
                <c:pt idx="378">
                  <c:v>42748</c:v>
                </c:pt>
                <c:pt idx="379">
                  <c:v>42749</c:v>
                </c:pt>
                <c:pt idx="380">
                  <c:v>42750</c:v>
                </c:pt>
                <c:pt idx="381">
                  <c:v>42751</c:v>
                </c:pt>
                <c:pt idx="382">
                  <c:v>42752</c:v>
                </c:pt>
                <c:pt idx="383">
                  <c:v>42753</c:v>
                </c:pt>
                <c:pt idx="384">
                  <c:v>42754</c:v>
                </c:pt>
                <c:pt idx="385">
                  <c:v>42755</c:v>
                </c:pt>
                <c:pt idx="386">
                  <c:v>42756</c:v>
                </c:pt>
                <c:pt idx="387">
                  <c:v>42757</c:v>
                </c:pt>
                <c:pt idx="388">
                  <c:v>42758</c:v>
                </c:pt>
                <c:pt idx="389">
                  <c:v>42759</c:v>
                </c:pt>
                <c:pt idx="390">
                  <c:v>42760</c:v>
                </c:pt>
                <c:pt idx="391">
                  <c:v>42761</c:v>
                </c:pt>
                <c:pt idx="392">
                  <c:v>42762</c:v>
                </c:pt>
                <c:pt idx="393">
                  <c:v>42763</c:v>
                </c:pt>
                <c:pt idx="394">
                  <c:v>42764</c:v>
                </c:pt>
                <c:pt idx="395">
                  <c:v>42765</c:v>
                </c:pt>
                <c:pt idx="396">
                  <c:v>42766</c:v>
                </c:pt>
                <c:pt idx="397">
                  <c:v>42767</c:v>
                </c:pt>
                <c:pt idx="398">
                  <c:v>42768</c:v>
                </c:pt>
                <c:pt idx="399">
                  <c:v>42769</c:v>
                </c:pt>
                <c:pt idx="400">
                  <c:v>42770</c:v>
                </c:pt>
                <c:pt idx="401">
                  <c:v>42771</c:v>
                </c:pt>
                <c:pt idx="402">
                  <c:v>42772</c:v>
                </c:pt>
                <c:pt idx="403">
                  <c:v>42773</c:v>
                </c:pt>
                <c:pt idx="404">
                  <c:v>42774</c:v>
                </c:pt>
                <c:pt idx="405">
                  <c:v>42775</c:v>
                </c:pt>
                <c:pt idx="406">
                  <c:v>42776</c:v>
                </c:pt>
                <c:pt idx="407">
                  <c:v>42777</c:v>
                </c:pt>
                <c:pt idx="408">
                  <c:v>42778</c:v>
                </c:pt>
                <c:pt idx="409">
                  <c:v>42779</c:v>
                </c:pt>
                <c:pt idx="410">
                  <c:v>42780</c:v>
                </c:pt>
                <c:pt idx="411">
                  <c:v>42781</c:v>
                </c:pt>
                <c:pt idx="412">
                  <c:v>42782</c:v>
                </c:pt>
                <c:pt idx="413">
                  <c:v>42783</c:v>
                </c:pt>
                <c:pt idx="414">
                  <c:v>42784</c:v>
                </c:pt>
                <c:pt idx="415">
                  <c:v>42785</c:v>
                </c:pt>
                <c:pt idx="416">
                  <c:v>42786</c:v>
                </c:pt>
                <c:pt idx="417">
                  <c:v>42787</c:v>
                </c:pt>
                <c:pt idx="418">
                  <c:v>42788</c:v>
                </c:pt>
                <c:pt idx="419">
                  <c:v>42789</c:v>
                </c:pt>
                <c:pt idx="420">
                  <c:v>42790</c:v>
                </c:pt>
                <c:pt idx="421">
                  <c:v>42791</c:v>
                </c:pt>
                <c:pt idx="422">
                  <c:v>42792</c:v>
                </c:pt>
                <c:pt idx="423">
                  <c:v>42793</c:v>
                </c:pt>
                <c:pt idx="424">
                  <c:v>42794</c:v>
                </c:pt>
                <c:pt idx="425">
                  <c:v>42795</c:v>
                </c:pt>
                <c:pt idx="426">
                  <c:v>42796</c:v>
                </c:pt>
                <c:pt idx="427">
                  <c:v>42797</c:v>
                </c:pt>
                <c:pt idx="428">
                  <c:v>42798</c:v>
                </c:pt>
                <c:pt idx="429">
                  <c:v>42799</c:v>
                </c:pt>
                <c:pt idx="430">
                  <c:v>42800</c:v>
                </c:pt>
                <c:pt idx="431">
                  <c:v>42801</c:v>
                </c:pt>
                <c:pt idx="432">
                  <c:v>42802</c:v>
                </c:pt>
                <c:pt idx="433">
                  <c:v>42803</c:v>
                </c:pt>
                <c:pt idx="434">
                  <c:v>42804</c:v>
                </c:pt>
                <c:pt idx="435">
                  <c:v>42805</c:v>
                </c:pt>
                <c:pt idx="436">
                  <c:v>42806</c:v>
                </c:pt>
                <c:pt idx="437">
                  <c:v>42807</c:v>
                </c:pt>
                <c:pt idx="438">
                  <c:v>42808</c:v>
                </c:pt>
                <c:pt idx="439">
                  <c:v>42809</c:v>
                </c:pt>
                <c:pt idx="440">
                  <c:v>42810</c:v>
                </c:pt>
                <c:pt idx="441">
                  <c:v>42811</c:v>
                </c:pt>
                <c:pt idx="442">
                  <c:v>42812</c:v>
                </c:pt>
                <c:pt idx="443">
                  <c:v>42813</c:v>
                </c:pt>
                <c:pt idx="444">
                  <c:v>42814</c:v>
                </c:pt>
                <c:pt idx="445">
                  <c:v>42815</c:v>
                </c:pt>
                <c:pt idx="446">
                  <c:v>42816</c:v>
                </c:pt>
                <c:pt idx="447">
                  <c:v>42817</c:v>
                </c:pt>
                <c:pt idx="448">
                  <c:v>42818</c:v>
                </c:pt>
                <c:pt idx="449">
                  <c:v>42819</c:v>
                </c:pt>
                <c:pt idx="450">
                  <c:v>42820</c:v>
                </c:pt>
                <c:pt idx="451">
                  <c:v>42821</c:v>
                </c:pt>
                <c:pt idx="452">
                  <c:v>42822</c:v>
                </c:pt>
                <c:pt idx="453">
                  <c:v>42823</c:v>
                </c:pt>
                <c:pt idx="454">
                  <c:v>42824</c:v>
                </c:pt>
                <c:pt idx="455">
                  <c:v>42825</c:v>
                </c:pt>
                <c:pt idx="456">
                  <c:v>42826</c:v>
                </c:pt>
                <c:pt idx="457">
                  <c:v>42827</c:v>
                </c:pt>
                <c:pt idx="458">
                  <c:v>42828</c:v>
                </c:pt>
                <c:pt idx="459">
                  <c:v>42829</c:v>
                </c:pt>
                <c:pt idx="460">
                  <c:v>42830</c:v>
                </c:pt>
                <c:pt idx="461">
                  <c:v>42831</c:v>
                </c:pt>
                <c:pt idx="462">
                  <c:v>42832</c:v>
                </c:pt>
                <c:pt idx="463">
                  <c:v>42833</c:v>
                </c:pt>
                <c:pt idx="464">
                  <c:v>42834</c:v>
                </c:pt>
                <c:pt idx="465">
                  <c:v>42835</c:v>
                </c:pt>
                <c:pt idx="466">
                  <c:v>42836</c:v>
                </c:pt>
                <c:pt idx="467">
                  <c:v>42837</c:v>
                </c:pt>
                <c:pt idx="468">
                  <c:v>42838</c:v>
                </c:pt>
                <c:pt idx="469">
                  <c:v>42839</c:v>
                </c:pt>
                <c:pt idx="470">
                  <c:v>42840</c:v>
                </c:pt>
                <c:pt idx="471">
                  <c:v>42841</c:v>
                </c:pt>
                <c:pt idx="472">
                  <c:v>42842</c:v>
                </c:pt>
                <c:pt idx="473">
                  <c:v>42843</c:v>
                </c:pt>
                <c:pt idx="474">
                  <c:v>42844</c:v>
                </c:pt>
                <c:pt idx="475">
                  <c:v>42845</c:v>
                </c:pt>
                <c:pt idx="476">
                  <c:v>42846</c:v>
                </c:pt>
                <c:pt idx="477">
                  <c:v>42847</c:v>
                </c:pt>
                <c:pt idx="478">
                  <c:v>42848</c:v>
                </c:pt>
                <c:pt idx="479">
                  <c:v>42849</c:v>
                </c:pt>
                <c:pt idx="480">
                  <c:v>42850</c:v>
                </c:pt>
                <c:pt idx="481">
                  <c:v>42851</c:v>
                </c:pt>
                <c:pt idx="482">
                  <c:v>42852</c:v>
                </c:pt>
                <c:pt idx="483">
                  <c:v>42853</c:v>
                </c:pt>
                <c:pt idx="484">
                  <c:v>42854</c:v>
                </c:pt>
                <c:pt idx="485">
                  <c:v>42855</c:v>
                </c:pt>
                <c:pt idx="486">
                  <c:v>42856</c:v>
                </c:pt>
                <c:pt idx="487">
                  <c:v>42857</c:v>
                </c:pt>
                <c:pt idx="488">
                  <c:v>42858</c:v>
                </c:pt>
                <c:pt idx="489">
                  <c:v>42859</c:v>
                </c:pt>
                <c:pt idx="490">
                  <c:v>42860</c:v>
                </c:pt>
                <c:pt idx="491">
                  <c:v>42861</c:v>
                </c:pt>
                <c:pt idx="492">
                  <c:v>42862</c:v>
                </c:pt>
                <c:pt idx="493">
                  <c:v>42863</c:v>
                </c:pt>
                <c:pt idx="494">
                  <c:v>42864</c:v>
                </c:pt>
                <c:pt idx="495">
                  <c:v>42865</c:v>
                </c:pt>
                <c:pt idx="496">
                  <c:v>42866</c:v>
                </c:pt>
                <c:pt idx="497">
                  <c:v>42867</c:v>
                </c:pt>
                <c:pt idx="498">
                  <c:v>42868</c:v>
                </c:pt>
                <c:pt idx="499">
                  <c:v>42869</c:v>
                </c:pt>
                <c:pt idx="500">
                  <c:v>42870</c:v>
                </c:pt>
                <c:pt idx="501">
                  <c:v>42871</c:v>
                </c:pt>
                <c:pt idx="502">
                  <c:v>42872</c:v>
                </c:pt>
                <c:pt idx="503">
                  <c:v>42873</c:v>
                </c:pt>
                <c:pt idx="504">
                  <c:v>42874</c:v>
                </c:pt>
                <c:pt idx="505">
                  <c:v>42875</c:v>
                </c:pt>
                <c:pt idx="506">
                  <c:v>42876</c:v>
                </c:pt>
                <c:pt idx="507">
                  <c:v>42877</c:v>
                </c:pt>
                <c:pt idx="508">
                  <c:v>42878</c:v>
                </c:pt>
                <c:pt idx="509">
                  <c:v>42879</c:v>
                </c:pt>
                <c:pt idx="510">
                  <c:v>42880</c:v>
                </c:pt>
                <c:pt idx="511">
                  <c:v>42881</c:v>
                </c:pt>
                <c:pt idx="512">
                  <c:v>42882</c:v>
                </c:pt>
                <c:pt idx="513">
                  <c:v>42883</c:v>
                </c:pt>
                <c:pt idx="514">
                  <c:v>42884</c:v>
                </c:pt>
                <c:pt idx="515">
                  <c:v>42885</c:v>
                </c:pt>
                <c:pt idx="516">
                  <c:v>42886</c:v>
                </c:pt>
                <c:pt idx="517">
                  <c:v>42887</c:v>
                </c:pt>
                <c:pt idx="518">
                  <c:v>42888</c:v>
                </c:pt>
                <c:pt idx="519">
                  <c:v>42889</c:v>
                </c:pt>
                <c:pt idx="520">
                  <c:v>42890</c:v>
                </c:pt>
                <c:pt idx="521">
                  <c:v>42891</c:v>
                </c:pt>
                <c:pt idx="522">
                  <c:v>42892</c:v>
                </c:pt>
                <c:pt idx="523">
                  <c:v>42893</c:v>
                </c:pt>
                <c:pt idx="524">
                  <c:v>42894</c:v>
                </c:pt>
                <c:pt idx="525">
                  <c:v>42895</c:v>
                </c:pt>
                <c:pt idx="526">
                  <c:v>42896</c:v>
                </c:pt>
                <c:pt idx="527">
                  <c:v>42897</c:v>
                </c:pt>
                <c:pt idx="528">
                  <c:v>42898</c:v>
                </c:pt>
                <c:pt idx="529">
                  <c:v>42899</c:v>
                </c:pt>
                <c:pt idx="530">
                  <c:v>42900</c:v>
                </c:pt>
                <c:pt idx="531">
                  <c:v>42901</c:v>
                </c:pt>
                <c:pt idx="532">
                  <c:v>42902</c:v>
                </c:pt>
                <c:pt idx="533">
                  <c:v>42903</c:v>
                </c:pt>
                <c:pt idx="534">
                  <c:v>42904</c:v>
                </c:pt>
                <c:pt idx="535">
                  <c:v>42905</c:v>
                </c:pt>
                <c:pt idx="536">
                  <c:v>42906</c:v>
                </c:pt>
                <c:pt idx="537">
                  <c:v>42907</c:v>
                </c:pt>
                <c:pt idx="538">
                  <c:v>42908</c:v>
                </c:pt>
                <c:pt idx="539">
                  <c:v>42909</c:v>
                </c:pt>
                <c:pt idx="540">
                  <c:v>42910</c:v>
                </c:pt>
                <c:pt idx="541">
                  <c:v>42911</c:v>
                </c:pt>
                <c:pt idx="542">
                  <c:v>42912</c:v>
                </c:pt>
                <c:pt idx="543">
                  <c:v>42913</c:v>
                </c:pt>
                <c:pt idx="544">
                  <c:v>42914</c:v>
                </c:pt>
                <c:pt idx="545">
                  <c:v>42915</c:v>
                </c:pt>
                <c:pt idx="546">
                  <c:v>42916</c:v>
                </c:pt>
                <c:pt idx="547">
                  <c:v>42917</c:v>
                </c:pt>
                <c:pt idx="548">
                  <c:v>42918</c:v>
                </c:pt>
                <c:pt idx="549">
                  <c:v>42919</c:v>
                </c:pt>
                <c:pt idx="550">
                  <c:v>42920</c:v>
                </c:pt>
                <c:pt idx="551">
                  <c:v>42921</c:v>
                </c:pt>
                <c:pt idx="552">
                  <c:v>42922</c:v>
                </c:pt>
                <c:pt idx="553">
                  <c:v>42923</c:v>
                </c:pt>
                <c:pt idx="554">
                  <c:v>42924</c:v>
                </c:pt>
                <c:pt idx="555">
                  <c:v>42925</c:v>
                </c:pt>
                <c:pt idx="556">
                  <c:v>42926</c:v>
                </c:pt>
                <c:pt idx="557">
                  <c:v>42927</c:v>
                </c:pt>
                <c:pt idx="558">
                  <c:v>42928</c:v>
                </c:pt>
                <c:pt idx="559">
                  <c:v>42929</c:v>
                </c:pt>
                <c:pt idx="560">
                  <c:v>42930</c:v>
                </c:pt>
                <c:pt idx="561">
                  <c:v>42931</c:v>
                </c:pt>
                <c:pt idx="562">
                  <c:v>42932</c:v>
                </c:pt>
                <c:pt idx="563">
                  <c:v>42933</c:v>
                </c:pt>
                <c:pt idx="564">
                  <c:v>42934</c:v>
                </c:pt>
                <c:pt idx="565">
                  <c:v>42935</c:v>
                </c:pt>
                <c:pt idx="566">
                  <c:v>42936</c:v>
                </c:pt>
                <c:pt idx="567">
                  <c:v>42937</c:v>
                </c:pt>
                <c:pt idx="568">
                  <c:v>42938</c:v>
                </c:pt>
                <c:pt idx="569">
                  <c:v>42939</c:v>
                </c:pt>
                <c:pt idx="570">
                  <c:v>42940</c:v>
                </c:pt>
                <c:pt idx="571">
                  <c:v>42941</c:v>
                </c:pt>
                <c:pt idx="572">
                  <c:v>42942</c:v>
                </c:pt>
                <c:pt idx="573">
                  <c:v>42943</c:v>
                </c:pt>
                <c:pt idx="574">
                  <c:v>42944</c:v>
                </c:pt>
                <c:pt idx="575">
                  <c:v>42945</c:v>
                </c:pt>
                <c:pt idx="576">
                  <c:v>42946</c:v>
                </c:pt>
                <c:pt idx="577">
                  <c:v>42947</c:v>
                </c:pt>
                <c:pt idx="578">
                  <c:v>42948</c:v>
                </c:pt>
                <c:pt idx="579">
                  <c:v>42949</c:v>
                </c:pt>
                <c:pt idx="580">
                  <c:v>42950</c:v>
                </c:pt>
                <c:pt idx="581">
                  <c:v>42951</c:v>
                </c:pt>
                <c:pt idx="582">
                  <c:v>42952</c:v>
                </c:pt>
                <c:pt idx="583">
                  <c:v>42953</c:v>
                </c:pt>
                <c:pt idx="584">
                  <c:v>42954</c:v>
                </c:pt>
                <c:pt idx="585">
                  <c:v>42955</c:v>
                </c:pt>
                <c:pt idx="586">
                  <c:v>42956</c:v>
                </c:pt>
                <c:pt idx="587">
                  <c:v>42957</c:v>
                </c:pt>
                <c:pt idx="588">
                  <c:v>42958</c:v>
                </c:pt>
                <c:pt idx="589">
                  <c:v>42959</c:v>
                </c:pt>
                <c:pt idx="590">
                  <c:v>42960</c:v>
                </c:pt>
                <c:pt idx="591">
                  <c:v>42961</c:v>
                </c:pt>
                <c:pt idx="592">
                  <c:v>42962</c:v>
                </c:pt>
                <c:pt idx="593">
                  <c:v>42963</c:v>
                </c:pt>
                <c:pt idx="594">
                  <c:v>42964</c:v>
                </c:pt>
                <c:pt idx="595">
                  <c:v>42965</c:v>
                </c:pt>
                <c:pt idx="596">
                  <c:v>42966</c:v>
                </c:pt>
                <c:pt idx="597">
                  <c:v>42967</c:v>
                </c:pt>
                <c:pt idx="598">
                  <c:v>42968</c:v>
                </c:pt>
                <c:pt idx="599">
                  <c:v>42969</c:v>
                </c:pt>
                <c:pt idx="600">
                  <c:v>42970</c:v>
                </c:pt>
                <c:pt idx="601">
                  <c:v>42971</c:v>
                </c:pt>
                <c:pt idx="602">
                  <c:v>42972</c:v>
                </c:pt>
                <c:pt idx="603">
                  <c:v>42973</c:v>
                </c:pt>
                <c:pt idx="604">
                  <c:v>42974</c:v>
                </c:pt>
                <c:pt idx="605">
                  <c:v>42975</c:v>
                </c:pt>
                <c:pt idx="606">
                  <c:v>42976</c:v>
                </c:pt>
                <c:pt idx="607">
                  <c:v>42977</c:v>
                </c:pt>
                <c:pt idx="608">
                  <c:v>42978</c:v>
                </c:pt>
                <c:pt idx="609">
                  <c:v>42979</c:v>
                </c:pt>
                <c:pt idx="610">
                  <c:v>42980</c:v>
                </c:pt>
                <c:pt idx="611">
                  <c:v>42981</c:v>
                </c:pt>
                <c:pt idx="612">
                  <c:v>42982</c:v>
                </c:pt>
                <c:pt idx="613">
                  <c:v>42983</c:v>
                </c:pt>
                <c:pt idx="614">
                  <c:v>42984</c:v>
                </c:pt>
                <c:pt idx="615">
                  <c:v>42985</c:v>
                </c:pt>
                <c:pt idx="616">
                  <c:v>42986</c:v>
                </c:pt>
                <c:pt idx="617">
                  <c:v>42987</c:v>
                </c:pt>
                <c:pt idx="618">
                  <c:v>42988</c:v>
                </c:pt>
                <c:pt idx="619">
                  <c:v>42989</c:v>
                </c:pt>
                <c:pt idx="620">
                  <c:v>42990</c:v>
                </c:pt>
                <c:pt idx="621">
                  <c:v>42991</c:v>
                </c:pt>
                <c:pt idx="622">
                  <c:v>42992</c:v>
                </c:pt>
                <c:pt idx="623">
                  <c:v>42993</c:v>
                </c:pt>
                <c:pt idx="624">
                  <c:v>42994</c:v>
                </c:pt>
                <c:pt idx="625">
                  <c:v>42995</c:v>
                </c:pt>
                <c:pt idx="626">
                  <c:v>42996</c:v>
                </c:pt>
                <c:pt idx="627">
                  <c:v>42997</c:v>
                </c:pt>
                <c:pt idx="628">
                  <c:v>42998</c:v>
                </c:pt>
                <c:pt idx="629">
                  <c:v>42999</c:v>
                </c:pt>
                <c:pt idx="630">
                  <c:v>43000</c:v>
                </c:pt>
                <c:pt idx="631">
                  <c:v>43001</c:v>
                </c:pt>
                <c:pt idx="632">
                  <c:v>43002</c:v>
                </c:pt>
                <c:pt idx="633">
                  <c:v>43003</c:v>
                </c:pt>
                <c:pt idx="634">
                  <c:v>43004</c:v>
                </c:pt>
                <c:pt idx="635">
                  <c:v>43005</c:v>
                </c:pt>
                <c:pt idx="636">
                  <c:v>43006</c:v>
                </c:pt>
                <c:pt idx="637">
                  <c:v>43007</c:v>
                </c:pt>
                <c:pt idx="638">
                  <c:v>43008</c:v>
                </c:pt>
                <c:pt idx="639">
                  <c:v>43009</c:v>
                </c:pt>
                <c:pt idx="640">
                  <c:v>43010</c:v>
                </c:pt>
                <c:pt idx="641">
                  <c:v>43011</c:v>
                </c:pt>
                <c:pt idx="642">
                  <c:v>43012</c:v>
                </c:pt>
                <c:pt idx="643">
                  <c:v>43013</c:v>
                </c:pt>
                <c:pt idx="644">
                  <c:v>43014</c:v>
                </c:pt>
                <c:pt idx="645">
                  <c:v>43015</c:v>
                </c:pt>
                <c:pt idx="646">
                  <c:v>43016</c:v>
                </c:pt>
                <c:pt idx="647">
                  <c:v>43017</c:v>
                </c:pt>
                <c:pt idx="648">
                  <c:v>43018</c:v>
                </c:pt>
                <c:pt idx="649">
                  <c:v>43019</c:v>
                </c:pt>
                <c:pt idx="650">
                  <c:v>43020</c:v>
                </c:pt>
                <c:pt idx="651">
                  <c:v>43021</c:v>
                </c:pt>
                <c:pt idx="652">
                  <c:v>43022</c:v>
                </c:pt>
                <c:pt idx="653">
                  <c:v>43023</c:v>
                </c:pt>
                <c:pt idx="654">
                  <c:v>43024</c:v>
                </c:pt>
                <c:pt idx="655">
                  <c:v>43025</c:v>
                </c:pt>
                <c:pt idx="656">
                  <c:v>43026</c:v>
                </c:pt>
                <c:pt idx="657">
                  <c:v>43027</c:v>
                </c:pt>
                <c:pt idx="658">
                  <c:v>43028</c:v>
                </c:pt>
                <c:pt idx="659">
                  <c:v>43029</c:v>
                </c:pt>
                <c:pt idx="660">
                  <c:v>43030</c:v>
                </c:pt>
                <c:pt idx="661">
                  <c:v>43031</c:v>
                </c:pt>
                <c:pt idx="662">
                  <c:v>43032</c:v>
                </c:pt>
                <c:pt idx="663">
                  <c:v>43033</c:v>
                </c:pt>
                <c:pt idx="664">
                  <c:v>43034</c:v>
                </c:pt>
                <c:pt idx="665">
                  <c:v>43035</c:v>
                </c:pt>
                <c:pt idx="666">
                  <c:v>43036</c:v>
                </c:pt>
                <c:pt idx="667">
                  <c:v>43037</c:v>
                </c:pt>
                <c:pt idx="668">
                  <c:v>43038</c:v>
                </c:pt>
                <c:pt idx="669">
                  <c:v>43039</c:v>
                </c:pt>
                <c:pt idx="670">
                  <c:v>43040</c:v>
                </c:pt>
                <c:pt idx="671">
                  <c:v>43041</c:v>
                </c:pt>
                <c:pt idx="672">
                  <c:v>43042</c:v>
                </c:pt>
                <c:pt idx="673">
                  <c:v>43043</c:v>
                </c:pt>
                <c:pt idx="674">
                  <c:v>43044</c:v>
                </c:pt>
                <c:pt idx="675">
                  <c:v>43045</c:v>
                </c:pt>
                <c:pt idx="676">
                  <c:v>43046</c:v>
                </c:pt>
                <c:pt idx="677">
                  <c:v>43047</c:v>
                </c:pt>
                <c:pt idx="678">
                  <c:v>43048</c:v>
                </c:pt>
                <c:pt idx="679">
                  <c:v>43049</c:v>
                </c:pt>
                <c:pt idx="680">
                  <c:v>43050</c:v>
                </c:pt>
                <c:pt idx="681">
                  <c:v>43051</c:v>
                </c:pt>
                <c:pt idx="682">
                  <c:v>43052</c:v>
                </c:pt>
                <c:pt idx="683">
                  <c:v>43053</c:v>
                </c:pt>
                <c:pt idx="684">
                  <c:v>43054</c:v>
                </c:pt>
                <c:pt idx="685">
                  <c:v>43055</c:v>
                </c:pt>
                <c:pt idx="686">
                  <c:v>43056</c:v>
                </c:pt>
                <c:pt idx="687">
                  <c:v>43057</c:v>
                </c:pt>
                <c:pt idx="688">
                  <c:v>43058</c:v>
                </c:pt>
                <c:pt idx="689">
                  <c:v>43059</c:v>
                </c:pt>
                <c:pt idx="690">
                  <c:v>43060</c:v>
                </c:pt>
                <c:pt idx="691">
                  <c:v>43061</c:v>
                </c:pt>
                <c:pt idx="692">
                  <c:v>43062</c:v>
                </c:pt>
                <c:pt idx="693">
                  <c:v>43063</c:v>
                </c:pt>
                <c:pt idx="694">
                  <c:v>43064</c:v>
                </c:pt>
                <c:pt idx="695">
                  <c:v>43065</c:v>
                </c:pt>
                <c:pt idx="696">
                  <c:v>43066</c:v>
                </c:pt>
                <c:pt idx="697">
                  <c:v>43067</c:v>
                </c:pt>
                <c:pt idx="698">
                  <c:v>43068</c:v>
                </c:pt>
                <c:pt idx="699">
                  <c:v>43069</c:v>
                </c:pt>
                <c:pt idx="700">
                  <c:v>43070</c:v>
                </c:pt>
                <c:pt idx="701">
                  <c:v>43071</c:v>
                </c:pt>
                <c:pt idx="702">
                  <c:v>43072</c:v>
                </c:pt>
                <c:pt idx="703">
                  <c:v>43073</c:v>
                </c:pt>
                <c:pt idx="704">
                  <c:v>43074</c:v>
                </c:pt>
                <c:pt idx="705">
                  <c:v>43075</c:v>
                </c:pt>
                <c:pt idx="706">
                  <c:v>43076</c:v>
                </c:pt>
                <c:pt idx="707">
                  <c:v>43077</c:v>
                </c:pt>
                <c:pt idx="708">
                  <c:v>43078</c:v>
                </c:pt>
                <c:pt idx="709">
                  <c:v>43079</c:v>
                </c:pt>
                <c:pt idx="710">
                  <c:v>43080</c:v>
                </c:pt>
                <c:pt idx="711">
                  <c:v>43081</c:v>
                </c:pt>
                <c:pt idx="712">
                  <c:v>43082</c:v>
                </c:pt>
                <c:pt idx="713">
                  <c:v>43083</c:v>
                </c:pt>
                <c:pt idx="714">
                  <c:v>43084</c:v>
                </c:pt>
                <c:pt idx="715">
                  <c:v>43085</c:v>
                </c:pt>
                <c:pt idx="716">
                  <c:v>43086</c:v>
                </c:pt>
                <c:pt idx="717">
                  <c:v>43087</c:v>
                </c:pt>
                <c:pt idx="718">
                  <c:v>43088</c:v>
                </c:pt>
                <c:pt idx="719">
                  <c:v>43089</c:v>
                </c:pt>
                <c:pt idx="720">
                  <c:v>43090</c:v>
                </c:pt>
                <c:pt idx="721">
                  <c:v>43091</c:v>
                </c:pt>
                <c:pt idx="722">
                  <c:v>43092</c:v>
                </c:pt>
                <c:pt idx="723">
                  <c:v>43093</c:v>
                </c:pt>
                <c:pt idx="724">
                  <c:v>43094</c:v>
                </c:pt>
                <c:pt idx="725">
                  <c:v>43095</c:v>
                </c:pt>
                <c:pt idx="726">
                  <c:v>43096</c:v>
                </c:pt>
                <c:pt idx="727">
                  <c:v>43097</c:v>
                </c:pt>
                <c:pt idx="728">
                  <c:v>43098</c:v>
                </c:pt>
                <c:pt idx="729">
                  <c:v>43099</c:v>
                </c:pt>
                <c:pt idx="730">
                  <c:v>43100</c:v>
                </c:pt>
                <c:pt idx="731">
                  <c:v>43101</c:v>
                </c:pt>
                <c:pt idx="732">
                  <c:v>43102</c:v>
                </c:pt>
                <c:pt idx="733">
                  <c:v>43103</c:v>
                </c:pt>
                <c:pt idx="734">
                  <c:v>43104</c:v>
                </c:pt>
                <c:pt idx="735">
                  <c:v>43105</c:v>
                </c:pt>
                <c:pt idx="736">
                  <c:v>43106</c:v>
                </c:pt>
                <c:pt idx="737">
                  <c:v>43107</c:v>
                </c:pt>
                <c:pt idx="738">
                  <c:v>43108</c:v>
                </c:pt>
                <c:pt idx="739">
                  <c:v>43109</c:v>
                </c:pt>
                <c:pt idx="740">
                  <c:v>43110</c:v>
                </c:pt>
                <c:pt idx="741">
                  <c:v>43111</c:v>
                </c:pt>
                <c:pt idx="742">
                  <c:v>43112</c:v>
                </c:pt>
                <c:pt idx="743">
                  <c:v>43113</c:v>
                </c:pt>
                <c:pt idx="744">
                  <c:v>43114</c:v>
                </c:pt>
                <c:pt idx="745">
                  <c:v>43115</c:v>
                </c:pt>
                <c:pt idx="746">
                  <c:v>43116</c:v>
                </c:pt>
                <c:pt idx="747">
                  <c:v>43117</c:v>
                </c:pt>
                <c:pt idx="748">
                  <c:v>43118</c:v>
                </c:pt>
                <c:pt idx="749">
                  <c:v>43119</c:v>
                </c:pt>
                <c:pt idx="750">
                  <c:v>43120</c:v>
                </c:pt>
                <c:pt idx="751">
                  <c:v>43121</c:v>
                </c:pt>
                <c:pt idx="752">
                  <c:v>43122</c:v>
                </c:pt>
                <c:pt idx="753">
                  <c:v>43123</c:v>
                </c:pt>
                <c:pt idx="754">
                  <c:v>43124</c:v>
                </c:pt>
                <c:pt idx="755">
                  <c:v>43125</c:v>
                </c:pt>
                <c:pt idx="756">
                  <c:v>43126</c:v>
                </c:pt>
                <c:pt idx="757">
                  <c:v>43127</c:v>
                </c:pt>
                <c:pt idx="758">
                  <c:v>43128</c:v>
                </c:pt>
                <c:pt idx="759">
                  <c:v>43129</c:v>
                </c:pt>
                <c:pt idx="760">
                  <c:v>43130</c:v>
                </c:pt>
                <c:pt idx="761">
                  <c:v>43131</c:v>
                </c:pt>
                <c:pt idx="762">
                  <c:v>43132</c:v>
                </c:pt>
                <c:pt idx="763">
                  <c:v>43133</c:v>
                </c:pt>
                <c:pt idx="764">
                  <c:v>43134</c:v>
                </c:pt>
                <c:pt idx="765">
                  <c:v>43135</c:v>
                </c:pt>
                <c:pt idx="766">
                  <c:v>43136</c:v>
                </c:pt>
                <c:pt idx="767">
                  <c:v>43137</c:v>
                </c:pt>
                <c:pt idx="768">
                  <c:v>43138</c:v>
                </c:pt>
                <c:pt idx="769">
                  <c:v>43139</c:v>
                </c:pt>
                <c:pt idx="770">
                  <c:v>43140</c:v>
                </c:pt>
                <c:pt idx="771">
                  <c:v>43141</c:v>
                </c:pt>
                <c:pt idx="772">
                  <c:v>43142</c:v>
                </c:pt>
                <c:pt idx="773">
                  <c:v>43143</c:v>
                </c:pt>
                <c:pt idx="774">
                  <c:v>43144</c:v>
                </c:pt>
                <c:pt idx="775">
                  <c:v>43145</c:v>
                </c:pt>
                <c:pt idx="776">
                  <c:v>43146</c:v>
                </c:pt>
                <c:pt idx="777">
                  <c:v>43147</c:v>
                </c:pt>
                <c:pt idx="778">
                  <c:v>43148</c:v>
                </c:pt>
                <c:pt idx="779">
                  <c:v>43149</c:v>
                </c:pt>
                <c:pt idx="780">
                  <c:v>43150</c:v>
                </c:pt>
                <c:pt idx="781">
                  <c:v>43151</c:v>
                </c:pt>
                <c:pt idx="782">
                  <c:v>43152</c:v>
                </c:pt>
                <c:pt idx="783">
                  <c:v>43153</c:v>
                </c:pt>
                <c:pt idx="784">
                  <c:v>43154</c:v>
                </c:pt>
                <c:pt idx="785">
                  <c:v>43155</c:v>
                </c:pt>
                <c:pt idx="786">
                  <c:v>43156</c:v>
                </c:pt>
                <c:pt idx="787">
                  <c:v>43157</c:v>
                </c:pt>
                <c:pt idx="788">
                  <c:v>43158</c:v>
                </c:pt>
                <c:pt idx="789">
                  <c:v>43159</c:v>
                </c:pt>
                <c:pt idx="790">
                  <c:v>43160</c:v>
                </c:pt>
                <c:pt idx="791">
                  <c:v>43161</c:v>
                </c:pt>
                <c:pt idx="792">
                  <c:v>43162</c:v>
                </c:pt>
                <c:pt idx="793">
                  <c:v>43163</c:v>
                </c:pt>
                <c:pt idx="794">
                  <c:v>43164</c:v>
                </c:pt>
                <c:pt idx="795">
                  <c:v>43165</c:v>
                </c:pt>
                <c:pt idx="796">
                  <c:v>43166</c:v>
                </c:pt>
                <c:pt idx="797">
                  <c:v>43167</c:v>
                </c:pt>
                <c:pt idx="798">
                  <c:v>43168</c:v>
                </c:pt>
                <c:pt idx="799">
                  <c:v>43169</c:v>
                </c:pt>
                <c:pt idx="800">
                  <c:v>43170</c:v>
                </c:pt>
                <c:pt idx="801">
                  <c:v>43171</c:v>
                </c:pt>
                <c:pt idx="802">
                  <c:v>43172</c:v>
                </c:pt>
                <c:pt idx="803">
                  <c:v>43173</c:v>
                </c:pt>
                <c:pt idx="804">
                  <c:v>43174</c:v>
                </c:pt>
                <c:pt idx="805">
                  <c:v>43175</c:v>
                </c:pt>
                <c:pt idx="806">
                  <c:v>43176</c:v>
                </c:pt>
                <c:pt idx="807">
                  <c:v>43177</c:v>
                </c:pt>
                <c:pt idx="808">
                  <c:v>43178</c:v>
                </c:pt>
                <c:pt idx="809">
                  <c:v>43179</c:v>
                </c:pt>
                <c:pt idx="810">
                  <c:v>43180</c:v>
                </c:pt>
                <c:pt idx="811">
                  <c:v>43181</c:v>
                </c:pt>
                <c:pt idx="812">
                  <c:v>43182</c:v>
                </c:pt>
                <c:pt idx="813">
                  <c:v>43183</c:v>
                </c:pt>
                <c:pt idx="814">
                  <c:v>43184</c:v>
                </c:pt>
                <c:pt idx="815">
                  <c:v>43185</c:v>
                </c:pt>
                <c:pt idx="816">
                  <c:v>43186</c:v>
                </c:pt>
                <c:pt idx="817">
                  <c:v>43187</c:v>
                </c:pt>
                <c:pt idx="818">
                  <c:v>43188</c:v>
                </c:pt>
                <c:pt idx="819">
                  <c:v>43189</c:v>
                </c:pt>
                <c:pt idx="820">
                  <c:v>43190</c:v>
                </c:pt>
                <c:pt idx="821">
                  <c:v>43191</c:v>
                </c:pt>
                <c:pt idx="822">
                  <c:v>43192</c:v>
                </c:pt>
                <c:pt idx="823">
                  <c:v>43193</c:v>
                </c:pt>
                <c:pt idx="824">
                  <c:v>43194</c:v>
                </c:pt>
                <c:pt idx="825">
                  <c:v>43195</c:v>
                </c:pt>
                <c:pt idx="826">
                  <c:v>43196</c:v>
                </c:pt>
                <c:pt idx="827">
                  <c:v>43197</c:v>
                </c:pt>
                <c:pt idx="828">
                  <c:v>43198</c:v>
                </c:pt>
                <c:pt idx="829">
                  <c:v>43199</c:v>
                </c:pt>
                <c:pt idx="830">
                  <c:v>43200</c:v>
                </c:pt>
                <c:pt idx="831">
                  <c:v>43201</c:v>
                </c:pt>
                <c:pt idx="832">
                  <c:v>43202</c:v>
                </c:pt>
                <c:pt idx="833">
                  <c:v>43203</c:v>
                </c:pt>
                <c:pt idx="834">
                  <c:v>43204</c:v>
                </c:pt>
                <c:pt idx="835">
                  <c:v>43205</c:v>
                </c:pt>
                <c:pt idx="836">
                  <c:v>43206</c:v>
                </c:pt>
                <c:pt idx="837">
                  <c:v>43207</c:v>
                </c:pt>
                <c:pt idx="838">
                  <c:v>43208</c:v>
                </c:pt>
                <c:pt idx="839">
                  <c:v>43209</c:v>
                </c:pt>
                <c:pt idx="840">
                  <c:v>43210</c:v>
                </c:pt>
                <c:pt idx="841">
                  <c:v>43211</c:v>
                </c:pt>
                <c:pt idx="842">
                  <c:v>43212</c:v>
                </c:pt>
                <c:pt idx="843">
                  <c:v>43213</c:v>
                </c:pt>
                <c:pt idx="844">
                  <c:v>43214</c:v>
                </c:pt>
                <c:pt idx="845">
                  <c:v>43215</c:v>
                </c:pt>
                <c:pt idx="846">
                  <c:v>43216</c:v>
                </c:pt>
                <c:pt idx="847">
                  <c:v>43217</c:v>
                </c:pt>
                <c:pt idx="848">
                  <c:v>43218</c:v>
                </c:pt>
                <c:pt idx="849">
                  <c:v>43219</c:v>
                </c:pt>
                <c:pt idx="850">
                  <c:v>43220</c:v>
                </c:pt>
                <c:pt idx="851">
                  <c:v>43221</c:v>
                </c:pt>
                <c:pt idx="852">
                  <c:v>43222</c:v>
                </c:pt>
                <c:pt idx="853">
                  <c:v>43223</c:v>
                </c:pt>
                <c:pt idx="854">
                  <c:v>43224</c:v>
                </c:pt>
                <c:pt idx="855">
                  <c:v>43225</c:v>
                </c:pt>
                <c:pt idx="856">
                  <c:v>43226</c:v>
                </c:pt>
                <c:pt idx="857">
                  <c:v>43227</c:v>
                </c:pt>
                <c:pt idx="858">
                  <c:v>43228</c:v>
                </c:pt>
                <c:pt idx="859">
                  <c:v>43229</c:v>
                </c:pt>
                <c:pt idx="860">
                  <c:v>43230</c:v>
                </c:pt>
                <c:pt idx="861">
                  <c:v>43231</c:v>
                </c:pt>
                <c:pt idx="862">
                  <c:v>43232</c:v>
                </c:pt>
                <c:pt idx="863">
                  <c:v>43233</c:v>
                </c:pt>
                <c:pt idx="864">
                  <c:v>43234</c:v>
                </c:pt>
                <c:pt idx="865">
                  <c:v>43235</c:v>
                </c:pt>
                <c:pt idx="866">
                  <c:v>43236</c:v>
                </c:pt>
                <c:pt idx="867">
                  <c:v>43237</c:v>
                </c:pt>
                <c:pt idx="868">
                  <c:v>43238</c:v>
                </c:pt>
                <c:pt idx="869">
                  <c:v>43239</c:v>
                </c:pt>
                <c:pt idx="870">
                  <c:v>43240</c:v>
                </c:pt>
                <c:pt idx="871">
                  <c:v>43241</c:v>
                </c:pt>
                <c:pt idx="872">
                  <c:v>43242</c:v>
                </c:pt>
                <c:pt idx="873">
                  <c:v>43243</c:v>
                </c:pt>
                <c:pt idx="874">
                  <c:v>43244</c:v>
                </c:pt>
                <c:pt idx="875">
                  <c:v>43245</c:v>
                </c:pt>
                <c:pt idx="876">
                  <c:v>43246</c:v>
                </c:pt>
                <c:pt idx="877">
                  <c:v>43247</c:v>
                </c:pt>
                <c:pt idx="878">
                  <c:v>43248</c:v>
                </c:pt>
                <c:pt idx="879">
                  <c:v>43249</c:v>
                </c:pt>
                <c:pt idx="880">
                  <c:v>43250</c:v>
                </c:pt>
                <c:pt idx="881">
                  <c:v>43251</c:v>
                </c:pt>
                <c:pt idx="882">
                  <c:v>43252</c:v>
                </c:pt>
                <c:pt idx="883">
                  <c:v>43253</c:v>
                </c:pt>
                <c:pt idx="884">
                  <c:v>43254</c:v>
                </c:pt>
                <c:pt idx="885">
                  <c:v>43255</c:v>
                </c:pt>
                <c:pt idx="886">
                  <c:v>43256</c:v>
                </c:pt>
                <c:pt idx="887">
                  <c:v>43257</c:v>
                </c:pt>
                <c:pt idx="888">
                  <c:v>43258</c:v>
                </c:pt>
                <c:pt idx="889">
                  <c:v>43259</c:v>
                </c:pt>
                <c:pt idx="890">
                  <c:v>43260</c:v>
                </c:pt>
                <c:pt idx="891">
                  <c:v>43261</c:v>
                </c:pt>
                <c:pt idx="892">
                  <c:v>43262</c:v>
                </c:pt>
                <c:pt idx="893">
                  <c:v>43263</c:v>
                </c:pt>
                <c:pt idx="894">
                  <c:v>43264</c:v>
                </c:pt>
                <c:pt idx="895">
                  <c:v>43265</c:v>
                </c:pt>
                <c:pt idx="896">
                  <c:v>43266</c:v>
                </c:pt>
                <c:pt idx="897">
                  <c:v>43267</c:v>
                </c:pt>
                <c:pt idx="898">
                  <c:v>43268</c:v>
                </c:pt>
                <c:pt idx="899">
                  <c:v>43269</c:v>
                </c:pt>
                <c:pt idx="900">
                  <c:v>43270</c:v>
                </c:pt>
                <c:pt idx="901">
                  <c:v>43271</c:v>
                </c:pt>
                <c:pt idx="902">
                  <c:v>43272</c:v>
                </c:pt>
                <c:pt idx="903">
                  <c:v>43273</c:v>
                </c:pt>
                <c:pt idx="904">
                  <c:v>43274</c:v>
                </c:pt>
                <c:pt idx="905">
                  <c:v>43275</c:v>
                </c:pt>
                <c:pt idx="906">
                  <c:v>43276</c:v>
                </c:pt>
                <c:pt idx="907">
                  <c:v>43277</c:v>
                </c:pt>
                <c:pt idx="908">
                  <c:v>43278</c:v>
                </c:pt>
                <c:pt idx="909">
                  <c:v>43279</c:v>
                </c:pt>
                <c:pt idx="910">
                  <c:v>43280</c:v>
                </c:pt>
                <c:pt idx="911">
                  <c:v>43281</c:v>
                </c:pt>
                <c:pt idx="912">
                  <c:v>43282</c:v>
                </c:pt>
                <c:pt idx="913">
                  <c:v>43283</c:v>
                </c:pt>
                <c:pt idx="914">
                  <c:v>43284</c:v>
                </c:pt>
                <c:pt idx="915">
                  <c:v>43285</c:v>
                </c:pt>
                <c:pt idx="916">
                  <c:v>43286</c:v>
                </c:pt>
                <c:pt idx="917">
                  <c:v>43287</c:v>
                </c:pt>
                <c:pt idx="918">
                  <c:v>43288</c:v>
                </c:pt>
                <c:pt idx="919">
                  <c:v>43289</c:v>
                </c:pt>
                <c:pt idx="920">
                  <c:v>43290</c:v>
                </c:pt>
                <c:pt idx="921">
                  <c:v>43291</c:v>
                </c:pt>
                <c:pt idx="922">
                  <c:v>43292</c:v>
                </c:pt>
                <c:pt idx="923">
                  <c:v>43293</c:v>
                </c:pt>
                <c:pt idx="924">
                  <c:v>43294</c:v>
                </c:pt>
                <c:pt idx="925">
                  <c:v>43295</c:v>
                </c:pt>
                <c:pt idx="926">
                  <c:v>43296</c:v>
                </c:pt>
                <c:pt idx="927">
                  <c:v>43297</c:v>
                </c:pt>
                <c:pt idx="928">
                  <c:v>43298</c:v>
                </c:pt>
                <c:pt idx="929">
                  <c:v>43299</c:v>
                </c:pt>
                <c:pt idx="930">
                  <c:v>43300</c:v>
                </c:pt>
                <c:pt idx="931">
                  <c:v>43301</c:v>
                </c:pt>
                <c:pt idx="932">
                  <c:v>43302</c:v>
                </c:pt>
                <c:pt idx="933">
                  <c:v>43303</c:v>
                </c:pt>
                <c:pt idx="934">
                  <c:v>43304</c:v>
                </c:pt>
                <c:pt idx="935">
                  <c:v>43305</c:v>
                </c:pt>
                <c:pt idx="936">
                  <c:v>43306</c:v>
                </c:pt>
                <c:pt idx="937">
                  <c:v>43307</c:v>
                </c:pt>
                <c:pt idx="938">
                  <c:v>43308</c:v>
                </c:pt>
                <c:pt idx="939">
                  <c:v>43309</c:v>
                </c:pt>
                <c:pt idx="940">
                  <c:v>43310</c:v>
                </c:pt>
                <c:pt idx="941">
                  <c:v>43311</c:v>
                </c:pt>
                <c:pt idx="942">
                  <c:v>43312</c:v>
                </c:pt>
                <c:pt idx="943">
                  <c:v>43313</c:v>
                </c:pt>
                <c:pt idx="944">
                  <c:v>43314</c:v>
                </c:pt>
                <c:pt idx="945">
                  <c:v>43315</c:v>
                </c:pt>
                <c:pt idx="946">
                  <c:v>43316</c:v>
                </c:pt>
                <c:pt idx="947">
                  <c:v>43317</c:v>
                </c:pt>
                <c:pt idx="948">
                  <c:v>43318</c:v>
                </c:pt>
                <c:pt idx="949">
                  <c:v>43319</c:v>
                </c:pt>
                <c:pt idx="950">
                  <c:v>43320</c:v>
                </c:pt>
                <c:pt idx="951">
                  <c:v>43321</c:v>
                </c:pt>
                <c:pt idx="952">
                  <c:v>43322</c:v>
                </c:pt>
                <c:pt idx="953">
                  <c:v>43323</c:v>
                </c:pt>
                <c:pt idx="954">
                  <c:v>43324</c:v>
                </c:pt>
                <c:pt idx="955">
                  <c:v>43325</c:v>
                </c:pt>
                <c:pt idx="956">
                  <c:v>43326</c:v>
                </c:pt>
                <c:pt idx="957">
                  <c:v>43327</c:v>
                </c:pt>
                <c:pt idx="958">
                  <c:v>43328</c:v>
                </c:pt>
                <c:pt idx="959">
                  <c:v>43329</c:v>
                </c:pt>
                <c:pt idx="960">
                  <c:v>43330</c:v>
                </c:pt>
                <c:pt idx="961">
                  <c:v>43331</c:v>
                </c:pt>
                <c:pt idx="962">
                  <c:v>43332</c:v>
                </c:pt>
                <c:pt idx="963">
                  <c:v>43333</c:v>
                </c:pt>
                <c:pt idx="964">
                  <c:v>43334</c:v>
                </c:pt>
                <c:pt idx="965">
                  <c:v>43335</c:v>
                </c:pt>
                <c:pt idx="966">
                  <c:v>43336</c:v>
                </c:pt>
                <c:pt idx="967">
                  <c:v>43337</c:v>
                </c:pt>
                <c:pt idx="968">
                  <c:v>43338</c:v>
                </c:pt>
                <c:pt idx="969">
                  <c:v>43339</c:v>
                </c:pt>
                <c:pt idx="970">
                  <c:v>43340</c:v>
                </c:pt>
                <c:pt idx="971">
                  <c:v>43341</c:v>
                </c:pt>
                <c:pt idx="972">
                  <c:v>43342</c:v>
                </c:pt>
                <c:pt idx="973">
                  <c:v>43343</c:v>
                </c:pt>
                <c:pt idx="974">
                  <c:v>43344</c:v>
                </c:pt>
                <c:pt idx="975">
                  <c:v>43345</c:v>
                </c:pt>
                <c:pt idx="976">
                  <c:v>43346</c:v>
                </c:pt>
                <c:pt idx="977">
                  <c:v>43347</c:v>
                </c:pt>
                <c:pt idx="978">
                  <c:v>43348</c:v>
                </c:pt>
                <c:pt idx="979">
                  <c:v>43349</c:v>
                </c:pt>
                <c:pt idx="980">
                  <c:v>43350</c:v>
                </c:pt>
                <c:pt idx="981">
                  <c:v>43351</c:v>
                </c:pt>
                <c:pt idx="982">
                  <c:v>43352</c:v>
                </c:pt>
                <c:pt idx="983">
                  <c:v>43353</c:v>
                </c:pt>
                <c:pt idx="984">
                  <c:v>43354</c:v>
                </c:pt>
                <c:pt idx="985">
                  <c:v>43355</c:v>
                </c:pt>
                <c:pt idx="986">
                  <c:v>43356</c:v>
                </c:pt>
                <c:pt idx="987">
                  <c:v>43357</c:v>
                </c:pt>
                <c:pt idx="988">
                  <c:v>43358</c:v>
                </c:pt>
                <c:pt idx="989">
                  <c:v>43359</c:v>
                </c:pt>
                <c:pt idx="990">
                  <c:v>43360</c:v>
                </c:pt>
                <c:pt idx="991">
                  <c:v>43361</c:v>
                </c:pt>
                <c:pt idx="992">
                  <c:v>43362</c:v>
                </c:pt>
                <c:pt idx="993">
                  <c:v>43363</c:v>
                </c:pt>
                <c:pt idx="994">
                  <c:v>43364</c:v>
                </c:pt>
                <c:pt idx="995">
                  <c:v>43365</c:v>
                </c:pt>
                <c:pt idx="996">
                  <c:v>43366</c:v>
                </c:pt>
                <c:pt idx="997">
                  <c:v>43367</c:v>
                </c:pt>
                <c:pt idx="998">
                  <c:v>43368</c:v>
                </c:pt>
                <c:pt idx="999">
                  <c:v>43369</c:v>
                </c:pt>
                <c:pt idx="1000">
                  <c:v>43370</c:v>
                </c:pt>
                <c:pt idx="1001">
                  <c:v>43371</c:v>
                </c:pt>
                <c:pt idx="1002">
                  <c:v>43372</c:v>
                </c:pt>
                <c:pt idx="1003">
                  <c:v>43373</c:v>
                </c:pt>
                <c:pt idx="1004">
                  <c:v>43374</c:v>
                </c:pt>
                <c:pt idx="1005">
                  <c:v>43375</c:v>
                </c:pt>
                <c:pt idx="1006">
                  <c:v>43376</c:v>
                </c:pt>
                <c:pt idx="1007">
                  <c:v>43377</c:v>
                </c:pt>
                <c:pt idx="1008">
                  <c:v>43378</c:v>
                </c:pt>
                <c:pt idx="1009">
                  <c:v>43379</c:v>
                </c:pt>
                <c:pt idx="1010">
                  <c:v>43380</c:v>
                </c:pt>
                <c:pt idx="1011">
                  <c:v>43381</c:v>
                </c:pt>
                <c:pt idx="1012">
                  <c:v>43382</c:v>
                </c:pt>
                <c:pt idx="1013">
                  <c:v>43383</c:v>
                </c:pt>
                <c:pt idx="1014">
                  <c:v>43384</c:v>
                </c:pt>
                <c:pt idx="1015">
                  <c:v>43385</c:v>
                </c:pt>
                <c:pt idx="1016">
                  <c:v>43386</c:v>
                </c:pt>
                <c:pt idx="1017">
                  <c:v>43387</c:v>
                </c:pt>
                <c:pt idx="1018">
                  <c:v>43388</c:v>
                </c:pt>
                <c:pt idx="1019">
                  <c:v>43389</c:v>
                </c:pt>
                <c:pt idx="1020">
                  <c:v>43390</c:v>
                </c:pt>
                <c:pt idx="1021">
                  <c:v>43391</c:v>
                </c:pt>
                <c:pt idx="1022">
                  <c:v>43392</c:v>
                </c:pt>
                <c:pt idx="1023">
                  <c:v>43393</c:v>
                </c:pt>
                <c:pt idx="1024">
                  <c:v>43394</c:v>
                </c:pt>
                <c:pt idx="1025">
                  <c:v>43395</c:v>
                </c:pt>
                <c:pt idx="1026">
                  <c:v>43396</c:v>
                </c:pt>
                <c:pt idx="1027">
                  <c:v>43397</c:v>
                </c:pt>
                <c:pt idx="1028">
                  <c:v>43398</c:v>
                </c:pt>
                <c:pt idx="1029">
                  <c:v>43399</c:v>
                </c:pt>
                <c:pt idx="1030">
                  <c:v>43400</c:v>
                </c:pt>
                <c:pt idx="1031">
                  <c:v>43401</c:v>
                </c:pt>
                <c:pt idx="1032">
                  <c:v>43402</c:v>
                </c:pt>
                <c:pt idx="1033">
                  <c:v>43403</c:v>
                </c:pt>
                <c:pt idx="1034">
                  <c:v>43404</c:v>
                </c:pt>
                <c:pt idx="1035">
                  <c:v>43405</c:v>
                </c:pt>
                <c:pt idx="1036">
                  <c:v>43406</c:v>
                </c:pt>
                <c:pt idx="1037">
                  <c:v>43407</c:v>
                </c:pt>
                <c:pt idx="1038">
                  <c:v>43408</c:v>
                </c:pt>
                <c:pt idx="1039">
                  <c:v>43409</c:v>
                </c:pt>
                <c:pt idx="1040">
                  <c:v>43410</c:v>
                </c:pt>
                <c:pt idx="1041">
                  <c:v>43411</c:v>
                </c:pt>
                <c:pt idx="1042">
                  <c:v>43412</c:v>
                </c:pt>
                <c:pt idx="1043">
                  <c:v>43413</c:v>
                </c:pt>
                <c:pt idx="1044">
                  <c:v>43414</c:v>
                </c:pt>
                <c:pt idx="1045">
                  <c:v>43415</c:v>
                </c:pt>
                <c:pt idx="1046">
                  <c:v>43416</c:v>
                </c:pt>
                <c:pt idx="1047">
                  <c:v>43417</c:v>
                </c:pt>
                <c:pt idx="1048">
                  <c:v>43418</c:v>
                </c:pt>
                <c:pt idx="1049">
                  <c:v>43419</c:v>
                </c:pt>
                <c:pt idx="1050">
                  <c:v>43420</c:v>
                </c:pt>
                <c:pt idx="1051">
                  <c:v>43421</c:v>
                </c:pt>
                <c:pt idx="1052">
                  <c:v>43422</c:v>
                </c:pt>
                <c:pt idx="1053">
                  <c:v>43423</c:v>
                </c:pt>
                <c:pt idx="1054">
                  <c:v>43424</c:v>
                </c:pt>
                <c:pt idx="1055">
                  <c:v>43425</c:v>
                </c:pt>
                <c:pt idx="1056">
                  <c:v>43426</c:v>
                </c:pt>
                <c:pt idx="1057">
                  <c:v>43427</c:v>
                </c:pt>
                <c:pt idx="1058">
                  <c:v>43428</c:v>
                </c:pt>
                <c:pt idx="1059">
                  <c:v>43429</c:v>
                </c:pt>
                <c:pt idx="1060">
                  <c:v>43430</c:v>
                </c:pt>
                <c:pt idx="1061">
                  <c:v>43431</c:v>
                </c:pt>
                <c:pt idx="1062">
                  <c:v>43432</c:v>
                </c:pt>
                <c:pt idx="1063">
                  <c:v>43433</c:v>
                </c:pt>
                <c:pt idx="1064">
                  <c:v>43434</c:v>
                </c:pt>
                <c:pt idx="1065">
                  <c:v>43435</c:v>
                </c:pt>
                <c:pt idx="1066">
                  <c:v>43436</c:v>
                </c:pt>
                <c:pt idx="1067">
                  <c:v>43437</c:v>
                </c:pt>
                <c:pt idx="1068">
                  <c:v>43438</c:v>
                </c:pt>
                <c:pt idx="1069">
                  <c:v>43439</c:v>
                </c:pt>
                <c:pt idx="1070">
                  <c:v>43440</c:v>
                </c:pt>
                <c:pt idx="1071">
                  <c:v>43441</c:v>
                </c:pt>
                <c:pt idx="1072">
                  <c:v>43442</c:v>
                </c:pt>
                <c:pt idx="1073">
                  <c:v>43443</c:v>
                </c:pt>
                <c:pt idx="1074">
                  <c:v>43444</c:v>
                </c:pt>
                <c:pt idx="1075">
                  <c:v>43445</c:v>
                </c:pt>
                <c:pt idx="1076">
                  <c:v>43446</c:v>
                </c:pt>
                <c:pt idx="1077">
                  <c:v>43447</c:v>
                </c:pt>
                <c:pt idx="1078">
                  <c:v>43448</c:v>
                </c:pt>
                <c:pt idx="1079">
                  <c:v>43449</c:v>
                </c:pt>
                <c:pt idx="1080">
                  <c:v>43450</c:v>
                </c:pt>
                <c:pt idx="1081">
                  <c:v>43451</c:v>
                </c:pt>
                <c:pt idx="1082">
                  <c:v>43452</c:v>
                </c:pt>
                <c:pt idx="1083">
                  <c:v>43453</c:v>
                </c:pt>
                <c:pt idx="1084">
                  <c:v>43454</c:v>
                </c:pt>
                <c:pt idx="1085">
                  <c:v>43455</c:v>
                </c:pt>
                <c:pt idx="1086">
                  <c:v>43456</c:v>
                </c:pt>
                <c:pt idx="1087">
                  <c:v>43457</c:v>
                </c:pt>
                <c:pt idx="1088">
                  <c:v>43458</c:v>
                </c:pt>
                <c:pt idx="1089">
                  <c:v>43459</c:v>
                </c:pt>
                <c:pt idx="1090">
                  <c:v>43460</c:v>
                </c:pt>
                <c:pt idx="1091">
                  <c:v>43461</c:v>
                </c:pt>
                <c:pt idx="1092">
                  <c:v>43462</c:v>
                </c:pt>
                <c:pt idx="1093">
                  <c:v>43463</c:v>
                </c:pt>
                <c:pt idx="1094">
                  <c:v>43464</c:v>
                </c:pt>
                <c:pt idx="1095">
                  <c:v>43465</c:v>
                </c:pt>
                <c:pt idx="1096">
                  <c:v>43466</c:v>
                </c:pt>
                <c:pt idx="1097">
                  <c:v>43467</c:v>
                </c:pt>
                <c:pt idx="1098">
                  <c:v>43468</c:v>
                </c:pt>
                <c:pt idx="1099">
                  <c:v>43469</c:v>
                </c:pt>
                <c:pt idx="1100">
                  <c:v>43470</c:v>
                </c:pt>
                <c:pt idx="1101">
                  <c:v>43471</c:v>
                </c:pt>
                <c:pt idx="1102">
                  <c:v>43472</c:v>
                </c:pt>
                <c:pt idx="1103">
                  <c:v>43473</c:v>
                </c:pt>
                <c:pt idx="1104">
                  <c:v>43474</c:v>
                </c:pt>
                <c:pt idx="1105">
                  <c:v>43475</c:v>
                </c:pt>
                <c:pt idx="1106">
                  <c:v>43476</c:v>
                </c:pt>
                <c:pt idx="1107">
                  <c:v>43477</c:v>
                </c:pt>
                <c:pt idx="1108">
                  <c:v>43478</c:v>
                </c:pt>
                <c:pt idx="1109">
                  <c:v>43479</c:v>
                </c:pt>
                <c:pt idx="1110">
                  <c:v>43480</c:v>
                </c:pt>
                <c:pt idx="1111">
                  <c:v>43481</c:v>
                </c:pt>
                <c:pt idx="1112">
                  <c:v>43482</c:v>
                </c:pt>
                <c:pt idx="1113">
                  <c:v>43483</c:v>
                </c:pt>
                <c:pt idx="1114">
                  <c:v>43484</c:v>
                </c:pt>
                <c:pt idx="1115">
                  <c:v>43485</c:v>
                </c:pt>
                <c:pt idx="1116">
                  <c:v>43486</c:v>
                </c:pt>
                <c:pt idx="1117">
                  <c:v>43487</c:v>
                </c:pt>
                <c:pt idx="1118">
                  <c:v>43488</c:v>
                </c:pt>
                <c:pt idx="1119">
                  <c:v>43489</c:v>
                </c:pt>
                <c:pt idx="1120">
                  <c:v>43490</c:v>
                </c:pt>
                <c:pt idx="1121">
                  <c:v>43491</c:v>
                </c:pt>
                <c:pt idx="1122">
                  <c:v>43492</c:v>
                </c:pt>
                <c:pt idx="1123">
                  <c:v>43493</c:v>
                </c:pt>
                <c:pt idx="1124">
                  <c:v>43494</c:v>
                </c:pt>
                <c:pt idx="1125">
                  <c:v>43495</c:v>
                </c:pt>
                <c:pt idx="1126">
                  <c:v>43496</c:v>
                </c:pt>
                <c:pt idx="1127">
                  <c:v>43497</c:v>
                </c:pt>
                <c:pt idx="1128">
                  <c:v>43498</c:v>
                </c:pt>
                <c:pt idx="1129">
                  <c:v>43499</c:v>
                </c:pt>
                <c:pt idx="1130">
                  <c:v>43500</c:v>
                </c:pt>
                <c:pt idx="1131">
                  <c:v>43501</c:v>
                </c:pt>
                <c:pt idx="1132">
                  <c:v>43502</c:v>
                </c:pt>
                <c:pt idx="1133">
                  <c:v>43503</c:v>
                </c:pt>
                <c:pt idx="1134">
                  <c:v>43504</c:v>
                </c:pt>
                <c:pt idx="1135">
                  <c:v>43505</c:v>
                </c:pt>
                <c:pt idx="1136">
                  <c:v>43506</c:v>
                </c:pt>
                <c:pt idx="1137">
                  <c:v>43507</c:v>
                </c:pt>
                <c:pt idx="1138">
                  <c:v>43508</c:v>
                </c:pt>
                <c:pt idx="1139">
                  <c:v>43509</c:v>
                </c:pt>
                <c:pt idx="1140">
                  <c:v>43510</c:v>
                </c:pt>
                <c:pt idx="1141">
                  <c:v>43511</c:v>
                </c:pt>
                <c:pt idx="1142">
                  <c:v>43512</c:v>
                </c:pt>
                <c:pt idx="1143">
                  <c:v>43513</c:v>
                </c:pt>
                <c:pt idx="1144">
                  <c:v>43514</c:v>
                </c:pt>
                <c:pt idx="1145">
                  <c:v>43515</c:v>
                </c:pt>
                <c:pt idx="1146">
                  <c:v>43516</c:v>
                </c:pt>
                <c:pt idx="1147">
                  <c:v>43517</c:v>
                </c:pt>
                <c:pt idx="1148">
                  <c:v>43518</c:v>
                </c:pt>
                <c:pt idx="1149">
                  <c:v>43519</c:v>
                </c:pt>
                <c:pt idx="1150">
                  <c:v>43520</c:v>
                </c:pt>
                <c:pt idx="1151">
                  <c:v>43521</c:v>
                </c:pt>
                <c:pt idx="1152">
                  <c:v>43522</c:v>
                </c:pt>
                <c:pt idx="1153">
                  <c:v>43523</c:v>
                </c:pt>
                <c:pt idx="1154">
                  <c:v>43524</c:v>
                </c:pt>
                <c:pt idx="1155">
                  <c:v>43525</c:v>
                </c:pt>
                <c:pt idx="1156">
                  <c:v>43526</c:v>
                </c:pt>
                <c:pt idx="1157">
                  <c:v>43527</c:v>
                </c:pt>
                <c:pt idx="1158">
                  <c:v>43528</c:v>
                </c:pt>
                <c:pt idx="1159">
                  <c:v>43529</c:v>
                </c:pt>
                <c:pt idx="1160">
                  <c:v>43530</c:v>
                </c:pt>
                <c:pt idx="1161">
                  <c:v>43531</c:v>
                </c:pt>
                <c:pt idx="1162">
                  <c:v>43532</c:v>
                </c:pt>
                <c:pt idx="1163">
                  <c:v>43533</c:v>
                </c:pt>
                <c:pt idx="1164">
                  <c:v>43534</c:v>
                </c:pt>
                <c:pt idx="1165">
                  <c:v>43535</c:v>
                </c:pt>
                <c:pt idx="1166">
                  <c:v>43536</c:v>
                </c:pt>
                <c:pt idx="1167">
                  <c:v>43537</c:v>
                </c:pt>
                <c:pt idx="1168">
                  <c:v>43538</c:v>
                </c:pt>
                <c:pt idx="1169">
                  <c:v>43539</c:v>
                </c:pt>
                <c:pt idx="1170">
                  <c:v>43540</c:v>
                </c:pt>
                <c:pt idx="1171">
                  <c:v>43541</c:v>
                </c:pt>
                <c:pt idx="1172">
                  <c:v>43542</c:v>
                </c:pt>
                <c:pt idx="1173">
                  <c:v>43543</c:v>
                </c:pt>
                <c:pt idx="1174">
                  <c:v>43544</c:v>
                </c:pt>
                <c:pt idx="1175">
                  <c:v>43545</c:v>
                </c:pt>
                <c:pt idx="1176">
                  <c:v>43546</c:v>
                </c:pt>
                <c:pt idx="1177">
                  <c:v>43547</c:v>
                </c:pt>
                <c:pt idx="1178">
                  <c:v>43548</c:v>
                </c:pt>
                <c:pt idx="1179">
                  <c:v>43549</c:v>
                </c:pt>
                <c:pt idx="1180">
                  <c:v>43550</c:v>
                </c:pt>
                <c:pt idx="1181">
                  <c:v>43551</c:v>
                </c:pt>
                <c:pt idx="1182">
                  <c:v>43552</c:v>
                </c:pt>
                <c:pt idx="1183">
                  <c:v>43553</c:v>
                </c:pt>
                <c:pt idx="1184">
                  <c:v>43554</c:v>
                </c:pt>
                <c:pt idx="1185">
                  <c:v>43555</c:v>
                </c:pt>
                <c:pt idx="1186">
                  <c:v>43556</c:v>
                </c:pt>
                <c:pt idx="1187">
                  <c:v>43557</c:v>
                </c:pt>
                <c:pt idx="1188">
                  <c:v>43558</c:v>
                </c:pt>
                <c:pt idx="1189">
                  <c:v>43559</c:v>
                </c:pt>
                <c:pt idx="1190">
                  <c:v>43560</c:v>
                </c:pt>
                <c:pt idx="1191">
                  <c:v>43561</c:v>
                </c:pt>
                <c:pt idx="1192">
                  <c:v>43562</c:v>
                </c:pt>
                <c:pt idx="1193">
                  <c:v>43563</c:v>
                </c:pt>
                <c:pt idx="1194">
                  <c:v>43564</c:v>
                </c:pt>
                <c:pt idx="1195">
                  <c:v>43565</c:v>
                </c:pt>
                <c:pt idx="1196">
                  <c:v>43566</c:v>
                </c:pt>
                <c:pt idx="1197">
                  <c:v>43567</c:v>
                </c:pt>
                <c:pt idx="1198">
                  <c:v>43568</c:v>
                </c:pt>
                <c:pt idx="1199">
                  <c:v>43569</c:v>
                </c:pt>
                <c:pt idx="1200">
                  <c:v>43570</c:v>
                </c:pt>
                <c:pt idx="1201">
                  <c:v>43571</c:v>
                </c:pt>
                <c:pt idx="1202">
                  <c:v>43572</c:v>
                </c:pt>
                <c:pt idx="1203">
                  <c:v>43573</c:v>
                </c:pt>
                <c:pt idx="1204">
                  <c:v>43574</c:v>
                </c:pt>
                <c:pt idx="1205">
                  <c:v>43575</c:v>
                </c:pt>
                <c:pt idx="1206">
                  <c:v>43576</c:v>
                </c:pt>
                <c:pt idx="1207">
                  <c:v>43577</c:v>
                </c:pt>
                <c:pt idx="1208">
                  <c:v>43578</c:v>
                </c:pt>
                <c:pt idx="1209">
                  <c:v>43579</c:v>
                </c:pt>
                <c:pt idx="1210">
                  <c:v>43580</c:v>
                </c:pt>
                <c:pt idx="1211">
                  <c:v>43581</c:v>
                </c:pt>
                <c:pt idx="1212">
                  <c:v>43582</c:v>
                </c:pt>
                <c:pt idx="1213">
                  <c:v>43583</c:v>
                </c:pt>
                <c:pt idx="1214">
                  <c:v>43584</c:v>
                </c:pt>
                <c:pt idx="1215">
                  <c:v>43585</c:v>
                </c:pt>
                <c:pt idx="1216">
                  <c:v>43586</c:v>
                </c:pt>
                <c:pt idx="1217">
                  <c:v>43587</c:v>
                </c:pt>
                <c:pt idx="1218">
                  <c:v>43588</c:v>
                </c:pt>
                <c:pt idx="1219">
                  <c:v>43589</c:v>
                </c:pt>
                <c:pt idx="1220">
                  <c:v>43590</c:v>
                </c:pt>
                <c:pt idx="1221">
                  <c:v>43591</c:v>
                </c:pt>
                <c:pt idx="1222">
                  <c:v>43592</c:v>
                </c:pt>
                <c:pt idx="1223">
                  <c:v>43593</c:v>
                </c:pt>
                <c:pt idx="1224">
                  <c:v>43594</c:v>
                </c:pt>
                <c:pt idx="1225">
                  <c:v>43595</c:v>
                </c:pt>
                <c:pt idx="1226">
                  <c:v>43596</c:v>
                </c:pt>
                <c:pt idx="1227">
                  <c:v>43597</c:v>
                </c:pt>
                <c:pt idx="1228">
                  <c:v>43598</c:v>
                </c:pt>
                <c:pt idx="1229">
                  <c:v>43599</c:v>
                </c:pt>
                <c:pt idx="1230">
                  <c:v>43600</c:v>
                </c:pt>
                <c:pt idx="1231">
                  <c:v>43601</c:v>
                </c:pt>
                <c:pt idx="1232">
                  <c:v>43602</c:v>
                </c:pt>
                <c:pt idx="1233">
                  <c:v>43603</c:v>
                </c:pt>
                <c:pt idx="1234">
                  <c:v>43604</c:v>
                </c:pt>
                <c:pt idx="1235">
                  <c:v>43605</c:v>
                </c:pt>
                <c:pt idx="1236">
                  <c:v>43606</c:v>
                </c:pt>
                <c:pt idx="1237">
                  <c:v>43607</c:v>
                </c:pt>
                <c:pt idx="1238">
                  <c:v>43608</c:v>
                </c:pt>
                <c:pt idx="1239">
                  <c:v>43609</c:v>
                </c:pt>
                <c:pt idx="1240">
                  <c:v>43610</c:v>
                </c:pt>
                <c:pt idx="1241">
                  <c:v>43611</c:v>
                </c:pt>
                <c:pt idx="1242">
                  <c:v>43612</c:v>
                </c:pt>
                <c:pt idx="1243">
                  <c:v>43613</c:v>
                </c:pt>
                <c:pt idx="1244">
                  <c:v>43614</c:v>
                </c:pt>
                <c:pt idx="1245">
                  <c:v>43615</c:v>
                </c:pt>
                <c:pt idx="1246">
                  <c:v>43616</c:v>
                </c:pt>
                <c:pt idx="1247">
                  <c:v>43617</c:v>
                </c:pt>
                <c:pt idx="1248">
                  <c:v>43618</c:v>
                </c:pt>
                <c:pt idx="1249">
                  <c:v>43619</c:v>
                </c:pt>
                <c:pt idx="1250">
                  <c:v>43620</c:v>
                </c:pt>
                <c:pt idx="1251">
                  <c:v>43621</c:v>
                </c:pt>
                <c:pt idx="1252">
                  <c:v>43622</c:v>
                </c:pt>
                <c:pt idx="1253">
                  <c:v>43623</c:v>
                </c:pt>
                <c:pt idx="1254">
                  <c:v>43624</c:v>
                </c:pt>
                <c:pt idx="1255">
                  <c:v>43625</c:v>
                </c:pt>
                <c:pt idx="1256">
                  <c:v>43626</c:v>
                </c:pt>
                <c:pt idx="1257">
                  <c:v>43627</c:v>
                </c:pt>
                <c:pt idx="1258">
                  <c:v>43628</c:v>
                </c:pt>
                <c:pt idx="1259">
                  <c:v>43629</c:v>
                </c:pt>
                <c:pt idx="1260">
                  <c:v>43630</c:v>
                </c:pt>
                <c:pt idx="1261">
                  <c:v>43631</c:v>
                </c:pt>
                <c:pt idx="1262">
                  <c:v>43632</c:v>
                </c:pt>
                <c:pt idx="1263">
                  <c:v>43633</c:v>
                </c:pt>
                <c:pt idx="1264">
                  <c:v>43634</c:v>
                </c:pt>
                <c:pt idx="1265">
                  <c:v>43635</c:v>
                </c:pt>
                <c:pt idx="1266">
                  <c:v>43636</c:v>
                </c:pt>
                <c:pt idx="1267">
                  <c:v>43637</c:v>
                </c:pt>
                <c:pt idx="1268">
                  <c:v>43638</c:v>
                </c:pt>
                <c:pt idx="1269">
                  <c:v>43639</c:v>
                </c:pt>
                <c:pt idx="1270">
                  <c:v>43640</c:v>
                </c:pt>
                <c:pt idx="1271">
                  <c:v>43641</c:v>
                </c:pt>
                <c:pt idx="1272">
                  <c:v>43642</c:v>
                </c:pt>
                <c:pt idx="1273">
                  <c:v>43643</c:v>
                </c:pt>
                <c:pt idx="1274">
                  <c:v>43644</c:v>
                </c:pt>
                <c:pt idx="1275">
                  <c:v>43645</c:v>
                </c:pt>
                <c:pt idx="1276">
                  <c:v>43646</c:v>
                </c:pt>
                <c:pt idx="1277">
                  <c:v>43647</c:v>
                </c:pt>
                <c:pt idx="1278">
                  <c:v>43648</c:v>
                </c:pt>
                <c:pt idx="1279">
                  <c:v>43649</c:v>
                </c:pt>
                <c:pt idx="1280">
                  <c:v>43650</c:v>
                </c:pt>
                <c:pt idx="1281">
                  <c:v>43651</c:v>
                </c:pt>
                <c:pt idx="1282">
                  <c:v>43652</c:v>
                </c:pt>
                <c:pt idx="1283">
                  <c:v>43653</c:v>
                </c:pt>
                <c:pt idx="1284">
                  <c:v>43654</c:v>
                </c:pt>
                <c:pt idx="1285">
                  <c:v>43655</c:v>
                </c:pt>
                <c:pt idx="1286">
                  <c:v>43656</c:v>
                </c:pt>
                <c:pt idx="1287">
                  <c:v>43657</c:v>
                </c:pt>
                <c:pt idx="1288">
                  <c:v>43658</c:v>
                </c:pt>
                <c:pt idx="1289">
                  <c:v>43659</c:v>
                </c:pt>
                <c:pt idx="1290">
                  <c:v>43660</c:v>
                </c:pt>
                <c:pt idx="1291">
                  <c:v>43661</c:v>
                </c:pt>
                <c:pt idx="1292">
                  <c:v>43662</c:v>
                </c:pt>
                <c:pt idx="1293">
                  <c:v>43663</c:v>
                </c:pt>
                <c:pt idx="1294">
                  <c:v>43664</c:v>
                </c:pt>
                <c:pt idx="1295">
                  <c:v>43665</c:v>
                </c:pt>
                <c:pt idx="1296">
                  <c:v>43666</c:v>
                </c:pt>
                <c:pt idx="1297">
                  <c:v>43667</c:v>
                </c:pt>
                <c:pt idx="1298">
                  <c:v>43668</c:v>
                </c:pt>
                <c:pt idx="1299">
                  <c:v>43669</c:v>
                </c:pt>
                <c:pt idx="1300">
                  <c:v>43670</c:v>
                </c:pt>
                <c:pt idx="1301">
                  <c:v>43671</c:v>
                </c:pt>
                <c:pt idx="1302">
                  <c:v>43672</c:v>
                </c:pt>
                <c:pt idx="1303">
                  <c:v>43673</c:v>
                </c:pt>
                <c:pt idx="1304">
                  <c:v>43674</c:v>
                </c:pt>
                <c:pt idx="1305">
                  <c:v>43675</c:v>
                </c:pt>
                <c:pt idx="1306">
                  <c:v>43676</c:v>
                </c:pt>
                <c:pt idx="1307">
                  <c:v>43677</c:v>
                </c:pt>
                <c:pt idx="1308">
                  <c:v>43678</c:v>
                </c:pt>
                <c:pt idx="1309">
                  <c:v>43679</c:v>
                </c:pt>
                <c:pt idx="1310">
                  <c:v>43680</c:v>
                </c:pt>
                <c:pt idx="1311">
                  <c:v>43681</c:v>
                </c:pt>
                <c:pt idx="1312">
                  <c:v>43682</c:v>
                </c:pt>
                <c:pt idx="1313">
                  <c:v>43683</c:v>
                </c:pt>
                <c:pt idx="1314">
                  <c:v>43684</c:v>
                </c:pt>
                <c:pt idx="1315">
                  <c:v>43685</c:v>
                </c:pt>
                <c:pt idx="1316">
                  <c:v>43686</c:v>
                </c:pt>
                <c:pt idx="1317">
                  <c:v>43687</c:v>
                </c:pt>
                <c:pt idx="1318">
                  <c:v>43688</c:v>
                </c:pt>
                <c:pt idx="1319">
                  <c:v>43689</c:v>
                </c:pt>
                <c:pt idx="1320">
                  <c:v>43690</c:v>
                </c:pt>
                <c:pt idx="1321">
                  <c:v>43691</c:v>
                </c:pt>
                <c:pt idx="1322">
                  <c:v>43692</c:v>
                </c:pt>
                <c:pt idx="1323">
                  <c:v>43693</c:v>
                </c:pt>
                <c:pt idx="1324">
                  <c:v>43694</c:v>
                </c:pt>
                <c:pt idx="1325">
                  <c:v>43695</c:v>
                </c:pt>
                <c:pt idx="1326">
                  <c:v>43696</c:v>
                </c:pt>
                <c:pt idx="1327">
                  <c:v>43697</c:v>
                </c:pt>
                <c:pt idx="1328">
                  <c:v>43698</c:v>
                </c:pt>
                <c:pt idx="1329">
                  <c:v>43699</c:v>
                </c:pt>
                <c:pt idx="1330">
                  <c:v>43700</c:v>
                </c:pt>
                <c:pt idx="1331">
                  <c:v>43701</c:v>
                </c:pt>
                <c:pt idx="1332">
                  <c:v>43702</c:v>
                </c:pt>
                <c:pt idx="1333">
                  <c:v>43703</c:v>
                </c:pt>
                <c:pt idx="1334">
                  <c:v>43704</c:v>
                </c:pt>
                <c:pt idx="1335">
                  <c:v>43705</c:v>
                </c:pt>
                <c:pt idx="1336">
                  <c:v>43706</c:v>
                </c:pt>
                <c:pt idx="1337">
                  <c:v>43707</c:v>
                </c:pt>
                <c:pt idx="1338">
                  <c:v>43708</c:v>
                </c:pt>
                <c:pt idx="1339">
                  <c:v>43709</c:v>
                </c:pt>
                <c:pt idx="1340">
                  <c:v>43710</c:v>
                </c:pt>
                <c:pt idx="1341">
                  <c:v>43711</c:v>
                </c:pt>
                <c:pt idx="1342">
                  <c:v>43712</c:v>
                </c:pt>
                <c:pt idx="1343">
                  <c:v>43713</c:v>
                </c:pt>
                <c:pt idx="1344">
                  <c:v>43714</c:v>
                </c:pt>
                <c:pt idx="1345">
                  <c:v>43715</c:v>
                </c:pt>
                <c:pt idx="1346">
                  <c:v>43716</c:v>
                </c:pt>
                <c:pt idx="1347">
                  <c:v>43717</c:v>
                </c:pt>
                <c:pt idx="1348">
                  <c:v>43718</c:v>
                </c:pt>
                <c:pt idx="1349">
                  <c:v>43719</c:v>
                </c:pt>
                <c:pt idx="1350">
                  <c:v>43720</c:v>
                </c:pt>
                <c:pt idx="1351">
                  <c:v>43721</c:v>
                </c:pt>
                <c:pt idx="1352">
                  <c:v>43722</c:v>
                </c:pt>
                <c:pt idx="1353">
                  <c:v>43723</c:v>
                </c:pt>
                <c:pt idx="1354">
                  <c:v>43724</c:v>
                </c:pt>
                <c:pt idx="1355">
                  <c:v>43725</c:v>
                </c:pt>
                <c:pt idx="1356">
                  <c:v>43726</c:v>
                </c:pt>
                <c:pt idx="1357">
                  <c:v>43727</c:v>
                </c:pt>
                <c:pt idx="1358">
                  <c:v>43728</c:v>
                </c:pt>
                <c:pt idx="1359">
                  <c:v>43729</c:v>
                </c:pt>
                <c:pt idx="1360">
                  <c:v>43730</c:v>
                </c:pt>
                <c:pt idx="1361">
                  <c:v>43731</c:v>
                </c:pt>
                <c:pt idx="1362">
                  <c:v>43732</c:v>
                </c:pt>
                <c:pt idx="1363">
                  <c:v>43733</c:v>
                </c:pt>
                <c:pt idx="1364">
                  <c:v>43734</c:v>
                </c:pt>
                <c:pt idx="1365">
                  <c:v>43735</c:v>
                </c:pt>
                <c:pt idx="1366">
                  <c:v>43736</c:v>
                </c:pt>
                <c:pt idx="1367">
                  <c:v>43737</c:v>
                </c:pt>
                <c:pt idx="1368">
                  <c:v>43738</c:v>
                </c:pt>
                <c:pt idx="1369">
                  <c:v>43739</c:v>
                </c:pt>
                <c:pt idx="1370">
                  <c:v>43740</c:v>
                </c:pt>
                <c:pt idx="1371">
                  <c:v>43741</c:v>
                </c:pt>
                <c:pt idx="1372">
                  <c:v>43742</c:v>
                </c:pt>
                <c:pt idx="1373">
                  <c:v>43743</c:v>
                </c:pt>
                <c:pt idx="1374">
                  <c:v>43744</c:v>
                </c:pt>
                <c:pt idx="1375">
                  <c:v>43745</c:v>
                </c:pt>
                <c:pt idx="1376">
                  <c:v>43746</c:v>
                </c:pt>
                <c:pt idx="1377">
                  <c:v>43747</c:v>
                </c:pt>
                <c:pt idx="1378">
                  <c:v>43748</c:v>
                </c:pt>
                <c:pt idx="1379">
                  <c:v>43749</c:v>
                </c:pt>
                <c:pt idx="1380">
                  <c:v>43750</c:v>
                </c:pt>
                <c:pt idx="1381">
                  <c:v>43751</c:v>
                </c:pt>
                <c:pt idx="1382">
                  <c:v>43752</c:v>
                </c:pt>
                <c:pt idx="1383">
                  <c:v>43753</c:v>
                </c:pt>
                <c:pt idx="1384">
                  <c:v>43754</c:v>
                </c:pt>
                <c:pt idx="1385">
                  <c:v>43755</c:v>
                </c:pt>
                <c:pt idx="1386">
                  <c:v>43756</c:v>
                </c:pt>
                <c:pt idx="1387">
                  <c:v>43757</c:v>
                </c:pt>
                <c:pt idx="1388">
                  <c:v>43758</c:v>
                </c:pt>
                <c:pt idx="1389">
                  <c:v>43759</c:v>
                </c:pt>
                <c:pt idx="1390">
                  <c:v>43760</c:v>
                </c:pt>
                <c:pt idx="1391">
                  <c:v>43761</c:v>
                </c:pt>
                <c:pt idx="1392">
                  <c:v>43762</c:v>
                </c:pt>
                <c:pt idx="1393">
                  <c:v>43763</c:v>
                </c:pt>
                <c:pt idx="1394">
                  <c:v>43764</c:v>
                </c:pt>
                <c:pt idx="1395">
                  <c:v>43765</c:v>
                </c:pt>
                <c:pt idx="1396">
                  <c:v>43766</c:v>
                </c:pt>
                <c:pt idx="1397">
                  <c:v>43767</c:v>
                </c:pt>
                <c:pt idx="1398">
                  <c:v>43768</c:v>
                </c:pt>
                <c:pt idx="1399">
                  <c:v>43769</c:v>
                </c:pt>
                <c:pt idx="1400">
                  <c:v>43770</c:v>
                </c:pt>
                <c:pt idx="1401">
                  <c:v>43771</c:v>
                </c:pt>
                <c:pt idx="1402">
                  <c:v>43772</c:v>
                </c:pt>
                <c:pt idx="1403">
                  <c:v>43773</c:v>
                </c:pt>
                <c:pt idx="1404">
                  <c:v>43774</c:v>
                </c:pt>
                <c:pt idx="1405">
                  <c:v>43775</c:v>
                </c:pt>
                <c:pt idx="1406">
                  <c:v>43776</c:v>
                </c:pt>
                <c:pt idx="1407">
                  <c:v>43777</c:v>
                </c:pt>
                <c:pt idx="1408">
                  <c:v>43778</c:v>
                </c:pt>
                <c:pt idx="1409">
                  <c:v>43779</c:v>
                </c:pt>
                <c:pt idx="1410">
                  <c:v>43780</c:v>
                </c:pt>
                <c:pt idx="1411">
                  <c:v>43781</c:v>
                </c:pt>
                <c:pt idx="1412">
                  <c:v>43782</c:v>
                </c:pt>
                <c:pt idx="1413">
                  <c:v>43783</c:v>
                </c:pt>
                <c:pt idx="1414">
                  <c:v>43784</c:v>
                </c:pt>
                <c:pt idx="1415">
                  <c:v>43785</c:v>
                </c:pt>
                <c:pt idx="1416">
                  <c:v>43786</c:v>
                </c:pt>
                <c:pt idx="1417">
                  <c:v>43787</c:v>
                </c:pt>
                <c:pt idx="1418">
                  <c:v>43788</c:v>
                </c:pt>
                <c:pt idx="1419">
                  <c:v>43789</c:v>
                </c:pt>
                <c:pt idx="1420">
                  <c:v>43790</c:v>
                </c:pt>
                <c:pt idx="1421">
                  <c:v>43791</c:v>
                </c:pt>
                <c:pt idx="1422">
                  <c:v>43792</c:v>
                </c:pt>
                <c:pt idx="1423">
                  <c:v>43793</c:v>
                </c:pt>
                <c:pt idx="1424">
                  <c:v>43794</c:v>
                </c:pt>
                <c:pt idx="1425">
                  <c:v>43795</c:v>
                </c:pt>
                <c:pt idx="1426">
                  <c:v>43796</c:v>
                </c:pt>
                <c:pt idx="1427">
                  <c:v>43797</c:v>
                </c:pt>
                <c:pt idx="1428">
                  <c:v>43798</c:v>
                </c:pt>
                <c:pt idx="1429">
                  <c:v>43799</c:v>
                </c:pt>
                <c:pt idx="1430">
                  <c:v>43800</c:v>
                </c:pt>
                <c:pt idx="1431">
                  <c:v>43801</c:v>
                </c:pt>
                <c:pt idx="1432">
                  <c:v>43802</c:v>
                </c:pt>
                <c:pt idx="1433">
                  <c:v>43803</c:v>
                </c:pt>
                <c:pt idx="1434">
                  <c:v>43804</c:v>
                </c:pt>
                <c:pt idx="1435">
                  <c:v>43805</c:v>
                </c:pt>
                <c:pt idx="1436">
                  <c:v>43806</c:v>
                </c:pt>
                <c:pt idx="1437">
                  <c:v>43807</c:v>
                </c:pt>
                <c:pt idx="1438">
                  <c:v>43808</c:v>
                </c:pt>
                <c:pt idx="1439">
                  <c:v>43809</c:v>
                </c:pt>
                <c:pt idx="1440">
                  <c:v>43810</c:v>
                </c:pt>
                <c:pt idx="1441">
                  <c:v>43811</c:v>
                </c:pt>
                <c:pt idx="1442">
                  <c:v>43812</c:v>
                </c:pt>
                <c:pt idx="1443">
                  <c:v>43813</c:v>
                </c:pt>
                <c:pt idx="1444">
                  <c:v>43814</c:v>
                </c:pt>
                <c:pt idx="1445">
                  <c:v>43815</c:v>
                </c:pt>
                <c:pt idx="1446">
                  <c:v>43816</c:v>
                </c:pt>
                <c:pt idx="1447">
                  <c:v>43817</c:v>
                </c:pt>
                <c:pt idx="1448">
                  <c:v>43818</c:v>
                </c:pt>
                <c:pt idx="1449">
                  <c:v>43819</c:v>
                </c:pt>
                <c:pt idx="1450">
                  <c:v>43820</c:v>
                </c:pt>
                <c:pt idx="1451">
                  <c:v>43821</c:v>
                </c:pt>
                <c:pt idx="1452">
                  <c:v>43822</c:v>
                </c:pt>
                <c:pt idx="1453">
                  <c:v>43823</c:v>
                </c:pt>
                <c:pt idx="1454">
                  <c:v>43824</c:v>
                </c:pt>
                <c:pt idx="1455">
                  <c:v>43825</c:v>
                </c:pt>
                <c:pt idx="1456">
                  <c:v>43826</c:v>
                </c:pt>
                <c:pt idx="1457">
                  <c:v>43827</c:v>
                </c:pt>
                <c:pt idx="1458">
                  <c:v>43828</c:v>
                </c:pt>
                <c:pt idx="1459">
                  <c:v>43829</c:v>
                </c:pt>
                <c:pt idx="1460">
                  <c:v>43830</c:v>
                </c:pt>
                <c:pt idx="1461">
                  <c:v>43831</c:v>
                </c:pt>
                <c:pt idx="1462">
                  <c:v>43832</c:v>
                </c:pt>
                <c:pt idx="1463">
                  <c:v>43833</c:v>
                </c:pt>
                <c:pt idx="1464">
                  <c:v>43834</c:v>
                </c:pt>
                <c:pt idx="1465">
                  <c:v>43835</c:v>
                </c:pt>
                <c:pt idx="1466">
                  <c:v>43836</c:v>
                </c:pt>
                <c:pt idx="1467">
                  <c:v>43837</c:v>
                </c:pt>
                <c:pt idx="1468">
                  <c:v>43838</c:v>
                </c:pt>
                <c:pt idx="1469">
                  <c:v>43839</c:v>
                </c:pt>
                <c:pt idx="1470">
                  <c:v>43840</c:v>
                </c:pt>
                <c:pt idx="1471">
                  <c:v>43841</c:v>
                </c:pt>
                <c:pt idx="1472">
                  <c:v>43842</c:v>
                </c:pt>
                <c:pt idx="1473">
                  <c:v>43843</c:v>
                </c:pt>
                <c:pt idx="1474">
                  <c:v>43844</c:v>
                </c:pt>
                <c:pt idx="1475">
                  <c:v>43845</c:v>
                </c:pt>
                <c:pt idx="1476">
                  <c:v>43846</c:v>
                </c:pt>
                <c:pt idx="1477">
                  <c:v>43847</c:v>
                </c:pt>
                <c:pt idx="1478">
                  <c:v>43848</c:v>
                </c:pt>
                <c:pt idx="1479">
                  <c:v>43849</c:v>
                </c:pt>
                <c:pt idx="1480">
                  <c:v>43850</c:v>
                </c:pt>
                <c:pt idx="1481">
                  <c:v>43851</c:v>
                </c:pt>
                <c:pt idx="1482">
                  <c:v>43852</c:v>
                </c:pt>
                <c:pt idx="1483">
                  <c:v>43853</c:v>
                </c:pt>
                <c:pt idx="1484">
                  <c:v>43854</c:v>
                </c:pt>
                <c:pt idx="1485">
                  <c:v>43855</c:v>
                </c:pt>
                <c:pt idx="1486">
                  <c:v>43856</c:v>
                </c:pt>
                <c:pt idx="1487">
                  <c:v>43857</c:v>
                </c:pt>
                <c:pt idx="1488">
                  <c:v>43858</c:v>
                </c:pt>
                <c:pt idx="1489">
                  <c:v>43859</c:v>
                </c:pt>
                <c:pt idx="1490">
                  <c:v>43860</c:v>
                </c:pt>
                <c:pt idx="1491">
                  <c:v>43861</c:v>
                </c:pt>
                <c:pt idx="1492">
                  <c:v>43862</c:v>
                </c:pt>
                <c:pt idx="1493">
                  <c:v>43863</c:v>
                </c:pt>
                <c:pt idx="1494">
                  <c:v>43864</c:v>
                </c:pt>
                <c:pt idx="1495">
                  <c:v>43865</c:v>
                </c:pt>
                <c:pt idx="1496">
                  <c:v>43866</c:v>
                </c:pt>
                <c:pt idx="1497">
                  <c:v>43867</c:v>
                </c:pt>
                <c:pt idx="1498">
                  <c:v>43868</c:v>
                </c:pt>
                <c:pt idx="1499">
                  <c:v>43869</c:v>
                </c:pt>
                <c:pt idx="1500">
                  <c:v>43870</c:v>
                </c:pt>
                <c:pt idx="1501">
                  <c:v>43871</c:v>
                </c:pt>
                <c:pt idx="1502">
                  <c:v>43872</c:v>
                </c:pt>
                <c:pt idx="1503">
                  <c:v>43873</c:v>
                </c:pt>
                <c:pt idx="1504">
                  <c:v>43874</c:v>
                </c:pt>
                <c:pt idx="1505">
                  <c:v>43875</c:v>
                </c:pt>
                <c:pt idx="1506">
                  <c:v>43876</c:v>
                </c:pt>
                <c:pt idx="1507">
                  <c:v>43877</c:v>
                </c:pt>
                <c:pt idx="1508">
                  <c:v>43878</c:v>
                </c:pt>
                <c:pt idx="1509">
                  <c:v>43879</c:v>
                </c:pt>
                <c:pt idx="1510">
                  <c:v>43880</c:v>
                </c:pt>
                <c:pt idx="1511">
                  <c:v>43881</c:v>
                </c:pt>
                <c:pt idx="1512">
                  <c:v>43882</c:v>
                </c:pt>
                <c:pt idx="1513">
                  <c:v>43883</c:v>
                </c:pt>
                <c:pt idx="1514">
                  <c:v>43884</c:v>
                </c:pt>
                <c:pt idx="1515">
                  <c:v>43885</c:v>
                </c:pt>
                <c:pt idx="1516">
                  <c:v>43886</c:v>
                </c:pt>
                <c:pt idx="1517">
                  <c:v>43887</c:v>
                </c:pt>
                <c:pt idx="1518">
                  <c:v>43888</c:v>
                </c:pt>
                <c:pt idx="1519">
                  <c:v>43889</c:v>
                </c:pt>
                <c:pt idx="1520">
                  <c:v>43890</c:v>
                </c:pt>
                <c:pt idx="1521">
                  <c:v>43891</c:v>
                </c:pt>
                <c:pt idx="1522">
                  <c:v>43892</c:v>
                </c:pt>
                <c:pt idx="1523">
                  <c:v>43893</c:v>
                </c:pt>
                <c:pt idx="1524">
                  <c:v>43894</c:v>
                </c:pt>
                <c:pt idx="1525">
                  <c:v>43895</c:v>
                </c:pt>
                <c:pt idx="1526">
                  <c:v>43896</c:v>
                </c:pt>
                <c:pt idx="1527">
                  <c:v>43897</c:v>
                </c:pt>
                <c:pt idx="1528">
                  <c:v>43898</c:v>
                </c:pt>
                <c:pt idx="1529">
                  <c:v>43899</c:v>
                </c:pt>
                <c:pt idx="1530">
                  <c:v>43900</c:v>
                </c:pt>
                <c:pt idx="1531">
                  <c:v>43901</c:v>
                </c:pt>
                <c:pt idx="1532">
                  <c:v>43902</c:v>
                </c:pt>
                <c:pt idx="1533">
                  <c:v>43903</c:v>
                </c:pt>
                <c:pt idx="1534">
                  <c:v>43904</c:v>
                </c:pt>
                <c:pt idx="1535">
                  <c:v>43905</c:v>
                </c:pt>
                <c:pt idx="1536">
                  <c:v>43906</c:v>
                </c:pt>
                <c:pt idx="1537">
                  <c:v>43907</c:v>
                </c:pt>
                <c:pt idx="1538">
                  <c:v>43908</c:v>
                </c:pt>
                <c:pt idx="1539">
                  <c:v>43909</c:v>
                </c:pt>
                <c:pt idx="1540">
                  <c:v>43910</c:v>
                </c:pt>
                <c:pt idx="1541">
                  <c:v>43911</c:v>
                </c:pt>
                <c:pt idx="1542">
                  <c:v>43912</c:v>
                </c:pt>
                <c:pt idx="1543">
                  <c:v>43913</c:v>
                </c:pt>
                <c:pt idx="1544">
                  <c:v>43914</c:v>
                </c:pt>
                <c:pt idx="1545">
                  <c:v>43915</c:v>
                </c:pt>
                <c:pt idx="1546">
                  <c:v>43916</c:v>
                </c:pt>
                <c:pt idx="1547">
                  <c:v>43917</c:v>
                </c:pt>
                <c:pt idx="1548">
                  <c:v>43918</c:v>
                </c:pt>
                <c:pt idx="1549">
                  <c:v>43919</c:v>
                </c:pt>
                <c:pt idx="1550">
                  <c:v>43920</c:v>
                </c:pt>
                <c:pt idx="1551">
                  <c:v>43921</c:v>
                </c:pt>
                <c:pt idx="1552">
                  <c:v>43922</c:v>
                </c:pt>
                <c:pt idx="1553">
                  <c:v>43923</c:v>
                </c:pt>
                <c:pt idx="1554">
                  <c:v>43924</c:v>
                </c:pt>
                <c:pt idx="1555">
                  <c:v>43925</c:v>
                </c:pt>
                <c:pt idx="1556">
                  <c:v>43926</c:v>
                </c:pt>
                <c:pt idx="1557">
                  <c:v>43927</c:v>
                </c:pt>
                <c:pt idx="1558">
                  <c:v>43928</c:v>
                </c:pt>
                <c:pt idx="1559">
                  <c:v>43929</c:v>
                </c:pt>
                <c:pt idx="1560">
                  <c:v>43930</c:v>
                </c:pt>
                <c:pt idx="1561">
                  <c:v>43931</c:v>
                </c:pt>
                <c:pt idx="1562">
                  <c:v>43932</c:v>
                </c:pt>
                <c:pt idx="1563">
                  <c:v>43933</c:v>
                </c:pt>
                <c:pt idx="1564">
                  <c:v>43934</c:v>
                </c:pt>
                <c:pt idx="1565">
                  <c:v>43935</c:v>
                </c:pt>
                <c:pt idx="1566">
                  <c:v>43936</c:v>
                </c:pt>
                <c:pt idx="1567">
                  <c:v>43937</c:v>
                </c:pt>
                <c:pt idx="1568">
                  <c:v>43938</c:v>
                </c:pt>
                <c:pt idx="1569">
                  <c:v>43939</c:v>
                </c:pt>
                <c:pt idx="1570">
                  <c:v>43940</c:v>
                </c:pt>
                <c:pt idx="1571">
                  <c:v>43941</c:v>
                </c:pt>
                <c:pt idx="1572">
                  <c:v>43942</c:v>
                </c:pt>
                <c:pt idx="1573">
                  <c:v>43943</c:v>
                </c:pt>
                <c:pt idx="1574">
                  <c:v>43944</c:v>
                </c:pt>
                <c:pt idx="1575">
                  <c:v>43945</c:v>
                </c:pt>
                <c:pt idx="1576">
                  <c:v>43946</c:v>
                </c:pt>
                <c:pt idx="1577">
                  <c:v>43947</c:v>
                </c:pt>
                <c:pt idx="1578">
                  <c:v>43948</c:v>
                </c:pt>
                <c:pt idx="1579">
                  <c:v>43949</c:v>
                </c:pt>
                <c:pt idx="1580">
                  <c:v>43950</c:v>
                </c:pt>
                <c:pt idx="1581">
                  <c:v>43951</c:v>
                </c:pt>
                <c:pt idx="1582">
                  <c:v>43952</c:v>
                </c:pt>
                <c:pt idx="1583">
                  <c:v>43953</c:v>
                </c:pt>
                <c:pt idx="1584">
                  <c:v>43954</c:v>
                </c:pt>
                <c:pt idx="1585">
                  <c:v>43955</c:v>
                </c:pt>
                <c:pt idx="1586">
                  <c:v>43956</c:v>
                </c:pt>
                <c:pt idx="1587">
                  <c:v>43957</c:v>
                </c:pt>
                <c:pt idx="1588">
                  <c:v>43958</c:v>
                </c:pt>
                <c:pt idx="1589">
                  <c:v>43959</c:v>
                </c:pt>
                <c:pt idx="1590">
                  <c:v>43960</c:v>
                </c:pt>
                <c:pt idx="1591">
                  <c:v>43961</c:v>
                </c:pt>
                <c:pt idx="1592">
                  <c:v>43962</c:v>
                </c:pt>
                <c:pt idx="1593">
                  <c:v>43963</c:v>
                </c:pt>
                <c:pt idx="1594">
                  <c:v>43964</c:v>
                </c:pt>
                <c:pt idx="1595">
                  <c:v>43965</c:v>
                </c:pt>
                <c:pt idx="1596">
                  <c:v>43966</c:v>
                </c:pt>
                <c:pt idx="1597">
                  <c:v>43967</c:v>
                </c:pt>
                <c:pt idx="1598">
                  <c:v>43968</c:v>
                </c:pt>
                <c:pt idx="1599">
                  <c:v>43969</c:v>
                </c:pt>
                <c:pt idx="1600">
                  <c:v>43970</c:v>
                </c:pt>
                <c:pt idx="1601">
                  <c:v>43971</c:v>
                </c:pt>
                <c:pt idx="1602">
                  <c:v>43972</c:v>
                </c:pt>
              </c:numCache>
            </c:numRef>
          </c:cat>
          <c:val>
            <c:numRef>
              <c:f>'איור 5 נתונים'!$E$4:$E$4000</c:f>
              <c:numCache>
                <c:formatCode>0.0</c:formatCode>
                <c:ptCount val="3997"/>
                <c:pt idx="0">
                  <c:v>2.1223052061179999</c:v>
                </c:pt>
                <c:pt idx="1">
                  <c:v>2.1223052061179999</c:v>
                </c:pt>
                <c:pt idx="2">
                  <c:v>2.1055655633049999</c:v>
                </c:pt>
                <c:pt idx="3">
                  <c:v>2.063689951403</c:v>
                </c:pt>
                <c:pt idx="4">
                  <c:v>2.1366259912499999</c:v>
                </c:pt>
                <c:pt idx="5">
                  <c:v>2.1283865418430001</c:v>
                </c:pt>
                <c:pt idx="6">
                  <c:v>2.1414609612189999</c:v>
                </c:pt>
                <c:pt idx="7">
                  <c:v>2.1414609612189999</c:v>
                </c:pt>
                <c:pt idx="8">
                  <c:v>2.1414609612189999</c:v>
                </c:pt>
                <c:pt idx="9">
                  <c:v>2.1701389905030002</c:v>
                </c:pt>
                <c:pt idx="10">
                  <c:v>2.1582478034329999</c:v>
                </c:pt>
                <c:pt idx="11">
                  <c:v>2.1983029742219999</c:v>
                </c:pt>
                <c:pt idx="12">
                  <c:v>2.1731344378370001</c:v>
                </c:pt>
                <c:pt idx="13">
                  <c:v>2.1587307685849999</c:v>
                </c:pt>
                <c:pt idx="14">
                  <c:v>2.1587307685849999</c:v>
                </c:pt>
                <c:pt idx="15">
                  <c:v>2.1587307685849999</c:v>
                </c:pt>
                <c:pt idx="16">
                  <c:v>2.1850709069850001</c:v>
                </c:pt>
                <c:pt idx="17">
                  <c:v>2.182342611503</c:v>
                </c:pt>
                <c:pt idx="18">
                  <c:v>2.1628091797710001</c:v>
                </c:pt>
                <c:pt idx="19">
                  <c:v>2.096258045121</c:v>
                </c:pt>
                <c:pt idx="20">
                  <c:v>2.1466891458930002</c:v>
                </c:pt>
                <c:pt idx="21">
                  <c:v>2.1466891458930002</c:v>
                </c:pt>
                <c:pt idx="22">
                  <c:v>2.1466891458930002</c:v>
                </c:pt>
                <c:pt idx="23">
                  <c:v>2.2039502785490002</c:v>
                </c:pt>
                <c:pt idx="24">
                  <c:v>2.2209129768259999</c:v>
                </c:pt>
                <c:pt idx="25">
                  <c:v>2.2201873458880002</c:v>
                </c:pt>
                <c:pt idx="26">
                  <c:v>2.1113697448519999</c:v>
                </c:pt>
                <c:pt idx="27">
                  <c:v>2.095247523282</c:v>
                </c:pt>
                <c:pt idx="28">
                  <c:v>2.095247523282</c:v>
                </c:pt>
                <c:pt idx="29">
                  <c:v>2.095247523282</c:v>
                </c:pt>
                <c:pt idx="30">
                  <c:v>2.1506805401059998</c:v>
                </c:pt>
                <c:pt idx="31">
                  <c:v>2.1853856348630001</c:v>
                </c:pt>
                <c:pt idx="32">
                  <c:v>2.1618367141129999</c:v>
                </c:pt>
                <c:pt idx="33">
                  <c:v>2.1854562771900001</c:v>
                </c:pt>
                <c:pt idx="34">
                  <c:v>2.1055333354410002</c:v>
                </c:pt>
                <c:pt idx="35">
                  <c:v>2.1055333354410002</c:v>
                </c:pt>
                <c:pt idx="36">
                  <c:v>2.1055333354410002</c:v>
                </c:pt>
                <c:pt idx="37">
                  <c:v>2.0866723233940001</c:v>
                </c:pt>
                <c:pt idx="38">
                  <c:v>2.0882667626679998</c:v>
                </c:pt>
                <c:pt idx="39">
                  <c:v>2.1501153953359999</c:v>
                </c:pt>
                <c:pt idx="40">
                  <c:v>2.1395106938400001</c:v>
                </c:pt>
                <c:pt idx="41">
                  <c:v>2.0925213500469999</c:v>
                </c:pt>
                <c:pt idx="42">
                  <c:v>2.0925213500469999</c:v>
                </c:pt>
                <c:pt idx="43">
                  <c:v>2.0925213500469999</c:v>
                </c:pt>
                <c:pt idx="44">
                  <c:v>2.0995345765889999</c:v>
                </c:pt>
                <c:pt idx="45">
                  <c:v>2.018856505739</c:v>
                </c:pt>
                <c:pt idx="46">
                  <c:v>1.925184495084</c:v>
                </c:pt>
                <c:pt idx="47">
                  <c:v>1.8741374536840001</c:v>
                </c:pt>
                <c:pt idx="48">
                  <c:v>1.9733165281780001</c:v>
                </c:pt>
                <c:pt idx="49">
                  <c:v>1.9733165281780001</c:v>
                </c:pt>
                <c:pt idx="50">
                  <c:v>1.9733165281780001</c:v>
                </c:pt>
                <c:pt idx="51">
                  <c:v>1.9370041023110001</c:v>
                </c:pt>
                <c:pt idx="52">
                  <c:v>1.972538132612</c:v>
                </c:pt>
                <c:pt idx="53">
                  <c:v>2.0032670142879998</c:v>
                </c:pt>
                <c:pt idx="54">
                  <c:v>2.0303424486230002</c:v>
                </c:pt>
                <c:pt idx="55">
                  <c:v>2.0765643928520001</c:v>
                </c:pt>
                <c:pt idx="56">
                  <c:v>2.0765643928520001</c:v>
                </c:pt>
                <c:pt idx="57">
                  <c:v>2.0765643928520001</c:v>
                </c:pt>
                <c:pt idx="58">
                  <c:v>2.1017653056990002</c:v>
                </c:pt>
                <c:pt idx="59">
                  <c:v>2.1240582061810001</c:v>
                </c:pt>
                <c:pt idx="60">
                  <c:v>2.112502311739</c:v>
                </c:pt>
                <c:pt idx="61">
                  <c:v>2.113673454103</c:v>
                </c:pt>
                <c:pt idx="62">
                  <c:v>2.1212506863390002</c:v>
                </c:pt>
                <c:pt idx="63">
                  <c:v>2.1212506863390002</c:v>
                </c:pt>
                <c:pt idx="64">
                  <c:v>2.1212506863390002</c:v>
                </c:pt>
                <c:pt idx="65">
                  <c:v>2.1583972190680001</c:v>
                </c:pt>
                <c:pt idx="66">
                  <c:v>2.1058185457610001</c:v>
                </c:pt>
                <c:pt idx="67">
                  <c:v>2.1404880477589998</c:v>
                </c:pt>
                <c:pt idx="68">
                  <c:v>2.1474675919630002</c:v>
                </c:pt>
                <c:pt idx="69">
                  <c:v>2.215332802547</c:v>
                </c:pt>
                <c:pt idx="70">
                  <c:v>2.215332802547</c:v>
                </c:pt>
                <c:pt idx="71">
                  <c:v>2.215332802547</c:v>
                </c:pt>
                <c:pt idx="72">
                  <c:v>2.2253013113679998</c:v>
                </c:pt>
                <c:pt idx="73">
                  <c:v>2.2487820721210001</c:v>
                </c:pt>
                <c:pt idx="74">
                  <c:v>2.231817677634</c:v>
                </c:pt>
                <c:pt idx="75">
                  <c:v>2.246881219954</c:v>
                </c:pt>
                <c:pt idx="76">
                  <c:v>2.2144543087309998</c:v>
                </c:pt>
                <c:pt idx="77">
                  <c:v>2.2144543087309998</c:v>
                </c:pt>
                <c:pt idx="78">
                  <c:v>2.2144543087309998</c:v>
                </c:pt>
                <c:pt idx="79">
                  <c:v>2.191076201505</c:v>
                </c:pt>
                <c:pt idx="80">
                  <c:v>2.116306260624</c:v>
                </c:pt>
                <c:pt idx="81">
                  <c:v>2.1035223549020001</c:v>
                </c:pt>
                <c:pt idx="82">
                  <c:v>2.0681362183180001</c:v>
                </c:pt>
                <c:pt idx="83">
                  <c:v>2.0681362183180001</c:v>
                </c:pt>
                <c:pt idx="84">
                  <c:v>2.0681362183180001</c:v>
                </c:pt>
                <c:pt idx="85">
                  <c:v>2.0681362183180001</c:v>
                </c:pt>
                <c:pt idx="86">
                  <c:v>2.0846016730930002</c:v>
                </c:pt>
                <c:pt idx="87">
                  <c:v>2.0576274496039999</c:v>
                </c:pt>
                <c:pt idx="88">
                  <c:v>1.9945020358429999</c:v>
                </c:pt>
                <c:pt idx="89">
                  <c:v>1.9505674491589999</c:v>
                </c:pt>
                <c:pt idx="90">
                  <c:v>1.977768218417</c:v>
                </c:pt>
                <c:pt idx="91">
                  <c:v>1.977768218417</c:v>
                </c:pt>
                <c:pt idx="92">
                  <c:v>1.977768218417</c:v>
                </c:pt>
                <c:pt idx="93">
                  <c:v>2.0113849644589998</c:v>
                </c:pt>
                <c:pt idx="94">
                  <c:v>2.0222480621750001</c:v>
                </c:pt>
                <c:pt idx="95">
                  <c:v>1.9798645411069999</c:v>
                </c:pt>
                <c:pt idx="96">
                  <c:v>1.9978927598180001</c:v>
                </c:pt>
                <c:pt idx="97">
                  <c:v>1.9452495831079999</c:v>
                </c:pt>
                <c:pt idx="98">
                  <c:v>1.9452495831079999</c:v>
                </c:pt>
                <c:pt idx="99">
                  <c:v>1.9452495831079999</c:v>
                </c:pt>
                <c:pt idx="100">
                  <c:v>1.9739469771089999</c:v>
                </c:pt>
                <c:pt idx="101">
                  <c:v>2.0384377617220002</c:v>
                </c:pt>
                <c:pt idx="102">
                  <c:v>2.0506741649650002</c:v>
                </c:pt>
                <c:pt idx="103">
                  <c:v>2.1031762930900002</c:v>
                </c:pt>
                <c:pt idx="104">
                  <c:v>2.0971218602669999</c:v>
                </c:pt>
                <c:pt idx="105">
                  <c:v>2.0971218602669999</c:v>
                </c:pt>
                <c:pt idx="106">
                  <c:v>2.0971218602669999</c:v>
                </c:pt>
                <c:pt idx="107">
                  <c:v>2.07797374517</c:v>
                </c:pt>
                <c:pt idx="108">
                  <c:v>2.0654931352750001</c:v>
                </c:pt>
                <c:pt idx="109">
                  <c:v>2.137224188357</c:v>
                </c:pt>
                <c:pt idx="110">
                  <c:v>2.147953619191</c:v>
                </c:pt>
                <c:pt idx="111">
                  <c:v>2.1595659856110001</c:v>
                </c:pt>
                <c:pt idx="112">
                  <c:v>2.1595659856110001</c:v>
                </c:pt>
                <c:pt idx="113">
                  <c:v>2.1595659856110001</c:v>
                </c:pt>
                <c:pt idx="114">
                  <c:v>2.1973770668710002</c:v>
                </c:pt>
                <c:pt idx="115">
                  <c:v>2.2207468542619999</c:v>
                </c:pt>
                <c:pt idx="116">
                  <c:v>2.2540582725329998</c:v>
                </c:pt>
                <c:pt idx="117">
                  <c:v>2.2649167049060002</c:v>
                </c:pt>
                <c:pt idx="118">
                  <c:v>2.2649167049060002</c:v>
                </c:pt>
                <c:pt idx="119">
                  <c:v>2.2649167049060002</c:v>
                </c:pt>
                <c:pt idx="120">
                  <c:v>2.2649167049060002</c:v>
                </c:pt>
                <c:pt idx="121">
                  <c:v>2.1831681756960002</c:v>
                </c:pt>
                <c:pt idx="122">
                  <c:v>2.2150038147909998</c:v>
                </c:pt>
                <c:pt idx="123">
                  <c:v>2.1717294360410002</c:v>
                </c:pt>
                <c:pt idx="124">
                  <c:v>2.1677723677210001</c:v>
                </c:pt>
                <c:pt idx="125">
                  <c:v>2.1650357159909999</c:v>
                </c:pt>
                <c:pt idx="126">
                  <c:v>2.1650357159909999</c:v>
                </c:pt>
                <c:pt idx="127">
                  <c:v>2.1650357159909999</c:v>
                </c:pt>
                <c:pt idx="128">
                  <c:v>2.1505044993250002</c:v>
                </c:pt>
                <c:pt idx="129">
                  <c:v>2.1192684382409999</c:v>
                </c:pt>
                <c:pt idx="130">
                  <c:v>2.1182254240330001</c:v>
                </c:pt>
                <c:pt idx="131">
                  <c:v>2.1182254240330001</c:v>
                </c:pt>
                <c:pt idx="132">
                  <c:v>2.1182254240330001</c:v>
                </c:pt>
                <c:pt idx="133">
                  <c:v>2.1182254240330001</c:v>
                </c:pt>
                <c:pt idx="134">
                  <c:v>2.1182254240330001</c:v>
                </c:pt>
                <c:pt idx="135">
                  <c:v>2.1416884238290002</c:v>
                </c:pt>
                <c:pt idx="136">
                  <c:v>2.159630191657</c:v>
                </c:pt>
                <c:pt idx="137">
                  <c:v>2.258380633312</c:v>
                </c:pt>
                <c:pt idx="138">
                  <c:v>2.2663063563780002</c:v>
                </c:pt>
                <c:pt idx="139">
                  <c:v>2.2668919756510002</c:v>
                </c:pt>
                <c:pt idx="140">
                  <c:v>2.2668919756510002</c:v>
                </c:pt>
                <c:pt idx="141">
                  <c:v>2.2668919756510002</c:v>
                </c:pt>
                <c:pt idx="142">
                  <c:v>2.2500882926760002</c:v>
                </c:pt>
                <c:pt idx="143">
                  <c:v>2.322553520159</c:v>
                </c:pt>
                <c:pt idx="144">
                  <c:v>2.3039780472319999</c:v>
                </c:pt>
                <c:pt idx="145">
                  <c:v>2.2571280691319999</c:v>
                </c:pt>
                <c:pt idx="146">
                  <c:v>2.243538767235</c:v>
                </c:pt>
                <c:pt idx="147">
                  <c:v>2.243538767235</c:v>
                </c:pt>
                <c:pt idx="148">
                  <c:v>2.243538767235</c:v>
                </c:pt>
                <c:pt idx="149">
                  <c:v>2.205190108579</c:v>
                </c:pt>
                <c:pt idx="150">
                  <c:v>2.2184334290519998</c:v>
                </c:pt>
                <c:pt idx="151">
                  <c:v>2.2088482476750002</c:v>
                </c:pt>
                <c:pt idx="152">
                  <c:v>2.1692419429609999</c:v>
                </c:pt>
                <c:pt idx="153">
                  <c:v>2.0981450608880001</c:v>
                </c:pt>
                <c:pt idx="154">
                  <c:v>2.0981450608880001</c:v>
                </c:pt>
                <c:pt idx="155">
                  <c:v>2.0981450608880001</c:v>
                </c:pt>
                <c:pt idx="156">
                  <c:v>2.069881904956</c:v>
                </c:pt>
                <c:pt idx="157">
                  <c:v>2.084679373648</c:v>
                </c:pt>
                <c:pt idx="158">
                  <c:v>2.1271677621010001</c:v>
                </c:pt>
                <c:pt idx="159">
                  <c:v>2.1213891829990001</c:v>
                </c:pt>
                <c:pt idx="160">
                  <c:v>2.1291117995520001</c:v>
                </c:pt>
                <c:pt idx="161">
                  <c:v>2.1291117995520001</c:v>
                </c:pt>
                <c:pt idx="162">
                  <c:v>2.1291117995520001</c:v>
                </c:pt>
                <c:pt idx="163">
                  <c:v>2.1291117995520001</c:v>
                </c:pt>
                <c:pt idx="164">
                  <c:v>2.090522731709</c:v>
                </c:pt>
                <c:pt idx="165">
                  <c:v>2.1364593548920001</c:v>
                </c:pt>
                <c:pt idx="166">
                  <c:v>2.164674004928</c:v>
                </c:pt>
                <c:pt idx="167">
                  <c:v>2.176541587889</c:v>
                </c:pt>
                <c:pt idx="168">
                  <c:v>2.176541587889</c:v>
                </c:pt>
                <c:pt idx="169">
                  <c:v>2.176541587889</c:v>
                </c:pt>
                <c:pt idx="170">
                  <c:v>2.1690556851260001</c:v>
                </c:pt>
                <c:pt idx="171">
                  <c:v>2.177650859686</c:v>
                </c:pt>
                <c:pt idx="172">
                  <c:v>2.1830576088579998</c:v>
                </c:pt>
                <c:pt idx="173">
                  <c:v>2.142231365053</c:v>
                </c:pt>
                <c:pt idx="174">
                  <c:v>2.1412428143229998</c:v>
                </c:pt>
                <c:pt idx="175">
                  <c:v>2.1412428143229998</c:v>
                </c:pt>
                <c:pt idx="176">
                  <c:v>2.1412428143229998</c:v>
                </c:pt>
                <c:pt idx="177">
                  <c:v>2.0801366642189998</c:v>
                </c:pt>
                <c:pt idx="178">
                  <c:v>2.0476909944730002</c:v>
                </c:pt>
                <c:pt idx="179">
                  <c:v>2.0864509251359999</c:v>
                </c:pt>
                <c:pt idx="180">
                  <c:v>2.1085141462129999</c:v>
                </c:pt>
                <c:pt idx="181">
                  <c:v>2.1212791986189998</c:v>
                </c:pt>
                <c:pt idx="182">
                  <c:v>2.1212791986189998</c:v>
                </c:pt>
                <c:pt idx="183">
                  <c:v>2.1212791986189998</c:v>
                </c:pt>
                <c:pt idx="184">
                  <c:v>2.1062230049720001</c:v>
                </c:pt>
                <c:pt idx="185">
                  <c:v>2.1170941109119998</c:v>
                </c:pt>
                <c:pt idx="186">
                  <c:v>2.1351625750909999</c:v>
                </c:pt>
                <c:pt idx="187">
                  <c:v>2.0785714591010001</c:v>
                </c:pt>
                <c:pt idx="188">
                  <c:v>2.1270099879440001</c:v>
                </c:pt>
                <c:pt idx="189">
                  <c:v>2.1270099879440001</c:v>
                </c:pt>
                <c:pt idx="190">
                  <c:v>2.1270099879440001</c:v>
                </c:pt>
                <c:pt idx="191">
                  <c:v>2.1515709526850002</c:v>
                </c:pt>
                <c:pt idx="192">
                  <c:v>2.1850924850119999</c:v>
                </c:pt>
                <c:pt idx="193">
                  <c:v>2.2349146396199999</c:v>
                </c:pt>
                <c:pt idx="194">
                  <c:v>2.2088208139400001</c:v>
                </c:pt>
                <c:pt idx="195">
                  <c:v>2.188727551056</c:v>
                </c:pt>
                <c:pt idx="196">
                  <c:v>2.188727551056</c:v>
                </c:pt>
                <c:pt idx="197">
                  <c:v>2.188727551056</c:v>
                </c:pt>
                <c:pt idx="198">
                  <c:v>2.2005664311739999</c:v>
                </c:pt>
                <c:pt idx="199">
                  <c:v>2.2023505698560002</c:v>
                </c:pt>
                <c:pt idx="200">
                  <c:v>2.1974105365000001</c:v>
                </c:pt>
                <c:pt idx="201">
                  <c:v>2.2194603123709999</c:v>
                </c:pt>
                <c:pt idx="202">
                  <c:v>2.2137598161679999</c:v>
                </c:pt>
                <c:pt idx="203">
                  <c:v>2.2137598161679999</c:v>
                </c:pt>
                <c:pt idx="204">
                  <c:v>2.2137598161679999</c:v>
                </c:pt>
                <c:pt idx="205">
                  <c:v>2.1732961694499999</c:v>
                </c:pt>
                <c:pt idx="206">
                  <c:v>2.1792364973199998</c:v>
                </c:pt>
                <c:pt idx="207">
                  <c:v>2.187845238345</c:v>
                </c:pt>
                <c:pt idx="208">
                  <c:v>2.1759125862430002</c:v>
                </c:pt>
                <c:pt idx="209">
                  <c:v>2.1749982031870001</c:v>
                </c:pt>
                <c:pt idx="210">
                  <c:v>2.1749982031870001</c:v>
                </c:pt>
                <c:pt idx="211">
                  <c:v>2.1749982031870001</c:v>
                </c:pt>
                <c:pt idx="212">
                  <c:v>2.161395093546</c:v>
                </c:pt>
                <c:pt idx="213">
                  <c:v>2.1742519734910002</c:v>
                </c:pt>
                <c:pt idx="214">
                  <c:v>2.1617376365740002</c:v>
                </c:pt>
                <c:pt idx="215">
                  <c:v>2.1320864606200001</c:v>
                </c:pt>
                <c:pt idx="216">
                  <c:v>2.1418222613209998</c:v>
                </c:pt>
                <c:pt idx="217">
                  <c:v>2.1418222613209998</c:v>
                </c:pt>
                <c:pt idx="218">
                  <c:v>2.1418222613209998</c:v>
                </c:pt>
                <c:pt idx="219">
                  <c:v>2.2045241247480001</c:v>
                </c:pt>
                <c:pt idx="220">
                  <c:v>2.2201264529100002</c:v>
                </c:pt>
                <c:pt idx="221">
                  <c:v>2.1800662521710001</c:v>
                </c:pt>
                <c:pt idx="222">
                  <c:v>2.1941558038940001</c:v>
                </c:pt>
                <c:pt idx="223">
                  <c:v>2.1304183749129999</c:v>
                </c:pt>
                <c:pt idx="224">
                  <c:v>2.1304183749129999</c:v>
                </c:pt>
                <c:pt idx="225">
                  <c:v>2.1304183749129999</c:v>
                </c:pt>
                <c:pt idx="226">
                  <c:v>2.1304183749129999</c:v>
                </c:pt>
                <c:pt idx="227">
                  <c:v>2.1018573452489999</c:v>
                </c:pt>
                <c:pt idx="228">
                  <c:v>2.1347821664889999</c:v>
                </c:pt>
                <c:pt idx="229">
                  <c:v>2.0829003487289999</c:v>
                </c:pt>
                <c:pt idx="230">
                  <c:v>2.0810313085850001</c:v>
                </c:pt>
                <c:pt idx="231">
                  <c:v>2.0810313085850001</c:v>
                </c:pt>
                <c:pt idx="232">
                  <c:v>2.0810313085850001</c:v>
                </c:pt>
                <c:pt idx="233">
                  <c:v>2.1048130769040001</c:v>
                </c:pt>
                <c:pt idx="234">
                  <c:v>2.0944510902950002</c:v>
                </c:pt>
                <c:pt idx="235">
                  <c:v>2.099210052633</c:v>
                </c:pt>
                <c:pt idx="236">
                  <c:v>2.1162705396039998</c:v>
                </c:pt>
                <c:pt idx="237">
                  <c:v>2.1155308803850001</c:v>
                </c:pt>
                <c:pt idx="238">
                  <c:v>2.1155308803850001</c:v>
                </c:pt>
                <c:pt idx="239">
                  <c:v>2.1155308803850001</c:v>
                </c:pt>
                <c:pt idx="240">
                  <c:v>2.0953354910019999</c:v>
                </c:pt>
                <c:pt idx="241">
                  <c:v>2.1299486377179999</c:v>
                </c:pt>
                <c:pt idx="242">
                  <c:v>2.0900524669279998</c:v>
                </c:pt>
                <c:pt idx="243">
                  <c:v>2.0890013042</c:v>
                </c:pt>
                <c:pt idx="244">
                  <c:v>2.06892509025</c:v>
                </c:pt>
                <c:pt idx="245">
                  <c:v>2.06892509025</c:v>
                </c:pt>
                <c:pt idx="246">
                  <c:v>2.06892509025</c:v>
                </c:pt>
                <c:pt idx="247">
                  <c:v>2.056380101562</c:v>
                </c:pt>
                <c:pt idx="248">
                  <c:v>2.006713683419</c:v>
                </c:pt>
                <c:pt idx="249">
                  <c:v>2.0004213160109998</c:v>
                </c:pt>
                <c:pt idx="250">
                  <c:v>1.9724680869140001</c:v>
                </c:pt>
                <c:pt idx="251">
                  <c:v>1.9610144695280001</c:v>
                </c:pt>
                <c:pt idx="252">
                  <c:v>1.9610144695280001</c:v>
                </c:pt>
                <c:pt idx="253">
                  <c:v>1.9610144695280001</c:v>
                </c:pt>
                <c:pt idx="254">
                  <c:v>1.971657910764</c:v>
                </c:pt>
                <c:pt idx="255">
                  <c:v>2.0602797700819999</c:v>
                </c:pt>
                <c:pt idx="256">
                  <c:v>2.0790163275100002</c:v>
                </c:pt>
                <c:pt idx="257">
                  <c:v>2.0649925806690002</c:v>
                </c:pt>
                <c:pt idx="258">
                  <c:v>2.0623351758530002</c:v>
                </c:pt>
                <c:pt idx="259">
                  <c:v>2.0623351758530002</c:v>
                </c:pt>
                <c:pt idx="260">
                  <c:v>2.0623351758530002</c:v>
                </c:pt>
                <c:pt idx="261">
                  <c:v>2.1310832097749999</c:v>
                </c:pt>
                <c:pt idx="262">
                  <c:v>2.0997075581439999</c:v>
                </c:pt>
                <c:pt idx="263">
                  <c:v>2.0782430593069998</c:v>
                </c:pt>
                <c:pt idx="264">
                  <c:v>2.0564781458280001</c:v>
                </c:pt>
                <c:pt idx="265">
                  <c:v>2.0358710571</c:v>
                </c:pt>
                <c:pt idx="266">
                  <c:v>2.0358710571</c:v>
                </c:pt>
                <c:pt idx="267">
                  <c:v>2.0358710571</c:v>
                </c:pt>
                <c:pt idx="268">
                  <c:v>2.0092344878109998</c:v>
                </c:pt>
                <c:pt idx="269">
                  <c:v>2.098674530811</c:v>
                </c:pt>
                <c:pt idx="270">
                  <c:v>2.1225423289780001</c:v>
                </c:pt>
                <c:pt idx="271">
                  <c:v>2.1169088970029999</c:v>
                </c:pt>
                <c:pt idx="272">
                  <c:v>2.0965224712360002</c:v>
                </c:pt>
                <c:pt idx="273">
                  <c:v>2.0965224712360002</c:v>
                </c:pt>
                <c:pt idx="274">
                  <c:v>2.0965224712360002</c:v>
                </c:pt>
                <c:pt idx="275">
                  <c:v>2.0965224712360002</c:v>
                </c:pt>
                <c:pt idx="276">
                  <c:v>2.0965224712360002</c:v>
                </c:pt>
                <c:pt idx="277">
                  <c:v>2.0965224712360002</c:v>
                </c:pt>
                <c:pt idx="278">
                  <c:v>2.0886849619840002</c:v>
                </c:pt>
                <c:pt idx="279">
                  <c:v>2.0873256217730001</c:v>
                </c:pt>
                <c:pt idx="280">
                  <c:v>2.0873256217730001</c:v>
                </c:pt>
                <c:pt idx="281">
                  <c:v>2.0873256217730001</c:v>
                </c:pt>
                <c:pt idx="282">
                  <c:v>2.0653797619460001</c:v>
                </c:pt>
                <c:pt idx="283">
                  <c:v>2.1345745348920002</c:v>
                </c:pt>
                <c:pt idx="284">
                  <c:v>2.1345745348920002</c:v>
                </c:pt>
                <c:pt idx="285">
                  <c:v>2.1345745348920002</c:v>
                </c:pt>
                <c:pt idx="286">
                  <c:v>2.1253067873770002</c:v>
                </c:pt>
                <c:pt idx="287">
                  <c:v>2.1253067873770002</c:v>
                </c:pt>
                <c:pt idx="288">
                  <c:v>2.1253067873770002</c:v>
                </c:pt>
                <c:pt idx="289">
                  <c:v>2.1253067873770002</c:v>
                </c:pt>
                <c:pt idx="290">
                  <c:v>2.1253067873770002</c:v>
                </c:pt>
                <c:pt idx="291">
                  <c:v>2.1313891340070001</c:v>
                </c:pt>
                <c:pt idx="292">
                  <c:v>2.1102927184800002</c:v>
                </c:pt>
                <c:pt idx="293">
                  <c:v>2.1288194701830001</c:v>
                </c:pt>
                <c:pt idx="294">
                  <c:v>2.1288194701830001</c:v>
                </c:pt>
                <c:pt idx="295">
                  <c:v>2.1288194701830001</c:v>
                </c:pt>
                <c:pt idx="296">
                  <c:v>2.1288194701830001</c:v>
                </c:pt>
                <c:pt idx="297">
                  <c:v>2.1288194701830001</c:v>
                </c:pt>
                <c:pt idx="298">
                  <c:v>2.1161560990130002</c:v>
                </c:pt>
                <c:pt idx="299">
                  <c:v>2.1435373820320001</c:v>
                </c:pt>
                <c:pt idx="300">
                  <c:v>2.1390070615760002</c:v>
                </c:pt>
                <c:pt idx="301">
                  <c:v>2.1390070615760002</c:v>
                </c:pt>
                <c:pt idx="302">
                  <c:v>2.1390070615760002</c:v>
                </c:pt>
                <c:pt idx="303">
                  <c:v>2.1295332889599998</c:v>
                </c:pt>
                <c:pt idx="304">
                  <c:v>2.1407350246250001</c:v>
                </c:pt>
                <c:pt idx="305">
                  <c:v>2.1557338190680002</c:v>
                </c:pt>
                <c:pt idx="306">
                  <c:v>2.1286423446630001</c:v>
                </c:pt>
                <c:pt idx="307">
                  <c:v>2.2019201603309999</c:v>
                </c:pt>
                <c:pt idx="308">
                  <c:v>2.2019201603309999</c:v>
                </c:pt>
                <c:pt idx="309">
                  <c:v>2.2019201603309999</c:v>
                </c:pt>
                <c:pt idx="310">
                  <c:v>2.1905034314990002</c:v>
                </c:pt>
                <c:pt idx="311">
                  <c:v>2.1778989540290001</c:v>
                </c:pt>
                <c:pt idx="312">
                  <c:v>2.1843278953269998</c:v>
                </c:pt>
                <c:pt idx="313">
                  <c:v>2.1846026706399999</c:v>
                </c:pt>
                <c:pt idx="314">
                  <c:v>2.2142207871180002</c:v>
                </c:pt>
                <c:pt idx="315">
                  <c:v>2.2142207871180002</c:v>
                </c:pt>
                <c:pt idx="316">
                  <c:v>2.2142207871180002</c:v>
                </c:pt>
                <c:pt idx="317">
                  <c:v>2.2505741640350001</c:v>
                </c:pt>
                <c:pt idx="318">
                  <c:v>2.3354811859479998</c:v>
                </c:pt>
                <c:pt idx="319">
                  <c:v>2.4137990913610001</c:v>
                </c:pt>
                <c:pt idx="320">
                  <c:v>2.4362125681119999</c:v>
                </c:pt>
                <c:pt idx="321">
                  <c:v>2.329019466863</c:v>
                </c:pt>
                <c:pt idx="322">
                  <c:v>2.329019466863</c:v>
                </c:pt>
                <c:pt idx="323">
                  <c:v>2.329019466863</c:v>
                </c:pt>
                <c:pt idx="324">
                  <c:v>2.371139792993</c:v>
                </c:pt>
                <c:pt idx="325">
                  <c:v>2.3755276646849999</c:v>
                </c:pt>
                <c:pt idx="326">
                  <c:v>2.3521299697779998</c:v>
                </c:pt>
                <c:pt idx="327">
                  <c:v>2.3704399624220001</c:v>
                </c:pt>
                <c:pt idx="328">
                  <c:v>2.3842702186550002</c:v>
                </c:pt>
                <c:pt idx="329">
                  <c:v>2.3842702186550002</c:v>
                </c:pt>
                <c:pt idx="330">
                  <c:v>2.3842702186550002</c:v>
                </c:pt>
                <c:pt idx="331">
                  <c:v>2.303414386549</c:v>
                </c:pt>
                <c:pt idx="332">
                  <c:v>2.3019112787960001</c:v>
                </c:pt>
                <c:pt idx="333">
                  <c:v>2.3770037088330001</c:v>
                </c:pt>
                <c:pt idx="334">
                  <c:v>2.4136534749540002</c:v>
                </c:pt>
                <c:pt idx="335">
                  <c:v>2.405339522487</c:v>
                </c:pt>
                <c:pt idx="336">
                  <c:v>2.405339522487</c:v>
                </c:pt>
                <c:pt idx="337">
                  <c:v>2.405339522487</c:v>
                </c:pt>
                <c:pt idx="338">
                  <c:v>2.3808118885249998</c:v>
                </c:pt>
                <c:pt idx="339">
                  <c:v>2.4499470457160002</c:v>
                </c:pt>
                <c:pt idx="340">
                  <c:v>2.3981146491119998</c:v>
                </c:pt>
                <c:pt idx="341">
                  <c:v>2.4221357727980002</c:v>
                </c:pt>
                <c:pt idx="342">
                  <c:v>2.3844346752369998</c:v>
                </c:pt>
                <c:pt idx="343">
                  <c:v>2.3844346752369998</c:v>
                </c:pt>
                <c:pt idx="344">
                  <c:v>2.3844346752369998</c:v>
                </c:pt>
                <c:pt idx="345">
                  <c:v>2.4400334373149999</c:v>
                </c:pt>
                <c:pt idx="346">
                  <c:v>2.4133425716370001</c:v>
                </c:pt>
                <c:pt idx="347">
                  <c:v>2.38415146514</c:v>
                </c:pt>
                <c:pt idx="348">
                  <c:v>2.3709292067069998</c:v>
                </c:pt>
                <c:pt idx="349">
                  <c:v>2.3752889930249999</c:v>
                </c:pt>
                <c:pt idx="350">
                  <c:v>2.3752889930249999</c:v>
                </c:pt>
                <c:pt idx="351">
                  <c:v>2.3752889930249999</c:v>
                </c:pt>
                <c:pt idx="352">
                  <c:v>2.387180727584</c:v>
                </c:pt>
                <c:pt idx="353">
                  <c:v>2.3496048848169999</c:v>
                </c:pt>
                <c:pt idx="354">
                  <c:v>2.3740968637919999</c:v>
                </c:pt>
                <c:pt idx="355">
                  <c:v>2.3672593126030002</c:v>
                </c:pt>
                <c:pt idx="356">
                  <c:v>2.3379972316609998</c:v>
                </c:pt>
                <c:pt idx="357">
                  <c:v>2.3379972316609998</c:v>
                </c:pt>
                <c:pt idx="358">
                  <c:v>2.3379972316609998</c:v>
                </c:pt>
                <c:pt idx="359">
                  <c:v>2.3084052013709999</c:v>
                </c:pt>
                <c:pt idx="360">
                  <c:v>2.34176452638</c:v>
                </c:pt>
                <c:pt idx="361">
                  <c:v>2.3118294691050001</c:v>
                </c:pt>
                <c:pt idx="362">
                  <c:v>2.3421154462530001</c:v>
                </c:pt>
                <c:pt idx="363">
                  <c:v>2.32007023222</c:v>
                </c:pt>
                <c:pt idx="364">
                  <c:v>2.32007023222</c:v>
                </c:pt>
                <c:pt idx="365">
                  <c:v>2.32007023222</c:v>
                </c:pt>
                <c:pt idx="366">
                  <c:v>2.2869316519480001</c:v>
                </c:pt>
                <c:pt idx="367">
                  <c:v>2.2617572451410002</c:v>
                </c:pt>
                <c:pt idx="368">
                  <c:v>2.20235721862</c:v>
                </c:pt>
                <c:pt idx="369">
                  <c:v>2.203909034199</c:v>
                </c:pt>
                <c:pt idx="370">
                  <c:v>2.248673670344</c:v>
                </c:pt>
                <c:pt idx="371">
                  <c:v>2.248673670344</c:v>
                </c:pt>
                <c:pt idx="372">
                  <c:v>2.248673670344</c:v>
                </c:pt>
                <c:pt idx="373">
                  <c:v>2.2289313531169999</c:v>
                </c:pt>
                <c:pt idx="374">
                  <c:v>2.284366929056</c:v>
                </c:pt>
                <c:pt idx="375">
                  <c:v>2.325399813138</c:v>
                </c:pt>
                <c:pt idx="376">
                  <c:v>2.2981545420509999</c:v>
                </c:pt>
                <c:pt idx="377">
                  <c:v>2.293527200097</c:v>
                </c:pt>
                <c:pt idx="378">
                  <c:v>2.293527200097</c:v>
                </c:pt>
                <c:pt idx="379">
                  <c:v>2.293527200097</c:v>
                </c:pt>
                <c:pt idx="380">
                  <c:v>2.3489699380519999</c:v>
                </c:pt>
                <c:pt idx="381">
                  <c:v>2.292983333759</c:v>
                </c:pt>
                <c:pt idx="382">
                  <c:v>2.2934328122640002</c:v>
                </c:pt>
                <c:pt idx="383">
                  <c:v>2.2604478934809999</c:v>
                </c:pt>
                <c:pt idx="384">
                  <c:v>2.2340145253510002</c:v>
                </c:pt>
                <c:pt idx="385">
                  <c:v>2.2340145253510002</c:v>
                </c:pt>
                <c:pt idx="386">
                  <c:v>2.2340145253510002</c:v>
                </c:pt>
                <c:pt idx="387">
                  <c:v>2.218178514161</c:v>
                </c:pt>
                <c:pt idx="388">
                  <c:v>2.2639196334829998</c:v>
                </c:pt>
                <c:pt idx="389">
                  <c:v>2.31611146388</c:v>
                </c:pt>
                <c:pt idx="390">
                  <c:v>2.2969412013410002</c:v>
                </c:pt>
                <c:pt idx="391">
                  <c:v>2.2886025321579999</c:v>
                </c:pt>
                <c:pt idx="392">
                  <c:v>2.2886025321579999</c:v>
                </c:pt>
                <c:pt idx="393">
                  <c:v>2.2886025321579999</c:v>
                </c:pt>
                <c:pt idx="394">
                  <c:v>2.2644352101380001</c:v>
                </c:pt>
                <c:pt idx="395">
                  <c:v>2.2538276983740002</c:v>
                </c:pt>
                <c:pt idx="396">
                  <c:v>2.2959444427540001</c:v>
                </c:pt>
                <c:pt idx="397">
                  <c:v>2.3341652093969998</c:v>
                </c:pt>
                <c:pt idx="398">
                  <c:v>2.3138955261529999</c:v>
                </c:pt>
                <c:pt idx="399">
                  <c:v>2.3138955261529999</c:v>
                </c:pt>
                <c:pt idx="400">
                  <c:v>2.3138955261529999</c:v>
                </c:pt>
                <c:pt idx="401">
                  <c:v>2.2937838667560002</c:v>
                </c:pt>
                <c:pt idx="402">
                  <c:v>2.2804745658329999</c:v>
                </c:pt>
                <c:pt idx="403">
                  <c:v>2.3051863566219999</c:v>
                </c:pt>
                <c:pt idx="404">
                  <c:v>2.2243944633699999</c:v>
                </c:pt>
                <c:pt idx="405">
                  <c:v>2.2559763005820002</c:v>
                </c:pt>
                <c:pt idx="406">
                  <c:v>2.2559763005820002</c:v>
                </c:pt>
                <c:pt idx="407">
                  <c:v>2.2559763005820002</c:v>
                </c:pt>
                <c:pt idx="408">
                  <c:v>2.2176500551129998</c:v>
                </c:pt>
                <c:pt idx="409">
                  <c:v>2.1801910787019998</c:v>
                </c:pt>
                <c:pt idx="410">
                  <c:v>2.214767485766</c:v>
                </c:pt>
                <c:pt idx="411">
                  <c:v>2.227787280711</c:v>
                </c:pt>
                <c:pt idx="412">
                  <c:v>2.2567736664839999</c:v>
                </c:pt>
                <c:pt idx="413">
                  <c:v>2.2567736664839999</c:v>
                </c:pt>
                <c:pt idx="414">
                  <c:v>2.2567736664839999</c:v>
                </c:pt>
                <c:pt idx="415">
                  <c:v>2.22270891416</c:v>
                </c:pt>
                <c:pt idx="416">
                  <c:v>2.1307475342250002</c:v>
                </c:pt>
                <c:pt idx="417">
                  <c:v>2.1448369825959999</c:v>
                </c:pt>
                <c:pt idx="418">
                  <c:v>2.075870752932</c:v>
                </c:pt>
                <c:pt idx="419">
                  <c:v>2.0520431873509999</c:v>
                </c:pt>
                <c:pt idx="420">
                  <c:v>2.0520431873509999</c:v>
                </c:pt>
                <c:pt idx="421">
                  <c:v>2.0520431873509999</c:v>
                </c:pt>
                <c:pt idx="422">
                  <c:v>2.045597107366</c:v>
                </c:pt>
                <c:pt idx="423">
                  <c:v>2.11036583408</c:v>
                </c:pt>
                <c:pt idx="424">
                  <c:v>2.1229055017410001</c:v>
                </c:pt>
                <c:pt idx="425">
                  <c:v>2.1298353191650001</c:v>
                </c:pt>
                <c:pt idx="426">
                  <c:v>2.0972233122250001</c:v>
                </c:pt>
                <c:pt idx="427">
                  <c:v>2.0972233122250001</c:v>
                </c:pt>
                <c:pt idx="428">
                  <c:v>2.0972233122250001</c:v>
                </c:pt>
                <c:pt idx="429">
                  <c:v>2.0942926803169999</c:v>
                </c:pt>
                <c:pt idx="430">
                  <c:v>2.1155808755550001</c:v>
                </c:pt>
                <c:pt idx="431">
                  <c:v>2.0896083544340001</c:v>
                </c:pt>
                <c:pt idx="432">
                  <c:v>2.07827383973</c:v>
                </c:pt>
                <c:pt idx="433">
                  <c:v>2.02674098505</c:v>
                </c:pt>
                <c:pt idx="434">
                  <c:v>2.02674098505</c:v>
                </c:pt>
                <c:pt idx="435">
                  <c:v>2.02674098505</c:v>
                </c:pt>
                <c:pt idx="436">
                  <c:v>2.02674098505</c:v>
                </c:pt>
                <c:pt idx="437">
                  <c:v>1.9794077180980001</c:v>
                </c:pt>
                <c:pt idx="438">
                  <c:v>1.9855444716620001</c:v>
                </c:pt>
                <c:pt idx="439">
                  <c:v>2.069052103527</c:v>
                </c:pt>
                <c:pt idx="440">
                  <c:v>2.0168990857429998</c:v>
                </c:pt>
                <c:pt idx="441">
                  <c:v>2.0168990857429998</c:v>
                </c:pt>
                <c:pt idx="442">
                  <c:v>2.0168990857429998</c:v>
                </c:pt>
                <c:pt idx="443">
                  <c:v>1.9846829236550001</c:v>
                </c:pt>
                <c:pt idx="444">
                  <c:v>2.0075755707199998</c:v>
                </c:pt>
                <c:pt idx="445">
                  <c:v>2.034384380613</c:v>
                </c:pt>
                <c:pt idx="446">
                  <c:v>1.9868877410950001</c:v>
                </c:pt>
                <c:pt idx="447">
                  <c:v>1.971976164602</c:v>
                </c:pt>
                <c:pt idx="448">
                  <c:v>1.971976164602</c:v>
                </c:pt>
                <c:pt idx="449">
                  <c:v>1.971976164602</c:v>
                </c:pt>
                <c:pt idx="450">
                  <c:v>1.9360413517099999</c:v>
                </c:pt>
                <c:pt idx="451">
                  <c:v>1.9085062644599999</c:v>
                </c:pt>
                <c:pt idx="452">
                  <c:v>1.901121526317</c:v>
                </c:pt>
                <c:pt idx="453">
                  <c:v>1.946626782906</c:v>
                </c:pt>
                <c:pt idx="454">
                  <c:v>1.9329353166659999</c:v>
                </c:pt>
                <c:pt idx="455">
                  <c:v>1.9329353166659999</c:v>
                </c:pt>
                <c:pt idx="456">
                  <c:v>1.9329353166659999</c:v>
                </c:pt>
                <c:pt idx="457">
                  <c:v>1.9076322145439999</c:v>
                </c:pt>
                <c:pt idx="458">
                  <c:v>1.9216181779970001</c:v>
                </c:pt>
                <c:pt idx="459">
                  <c:v>1.909596983091</c:v>
                </c:pt>
                <c:pt idx="460">
                  <c:v>1.896751756487</c:v>
                </c:pt>
                <c:pt idx="461">
                  <c:v>1.8814156793750001</c:v>
                </c:pt>
                <c:pt idx="462">
                  <c:v>1.8814156793750001</c:v>
                </c:pt>
                <c:pt idx="463">
                  <c:v>1.8814156793750001</c:v>
                </c:pt>
                <c:pt idx="464">
                  <c:v>1.89726147898</c:v>
                </c:pt>
                <c:pt idx="465">
                  <c:v>1.89726147898</c:v>
                </c:pt>
                <c:pt idx="466">
                  <c:v>1.89726147898</c:v>
                </c:pt>
                <c:pt idx="467">
                  <c:v>1.8718131051719999</c:v>
                </c:pt>
                <c:pt idx="468">
                  <c:v>1.8509423947700001</c:v>
                </c:pt>
                <c:pt idx="469">
                  <c:v>1.8509423947700001</c:v>
                </c:pt>
                <c:pt idx="470">
                  <c:v>1.8509423947700001</c:v>
                </c:pt>
                <c:pt idx="471">
                  <c:v>1.8509423947700001</c:v>
                </c:pt>
                <c:pt idx="472">
                  <c:v>1.8509423947700001</c:v>
                </c:pt>
                <c:pt idx="473">
                  <c:v>1.868291489218</c:v>
                </c:pt>
                <c:pt idx="474">
                  <c:v>1.8651740614800001</c:v>
                </c:pt>
                <c:pt idx="475">
                  <c:v>1.9275345373120001</c:v>
                </c:pt>
                <c:pt idx="476">
                  <c:v>1.9275345373120001</c:v>
                </c:pt>
                <c:pt idx="477">
                  <c:v>1.9275345373120001</c:v>
                </c:pt>
                <c:pt idx="478">
                  <c:v>1.978365589337</c:v>
                </c:pt>
                <c:pt idx="479">
                  <c:v>2.0355875608709999</c:v>
                </c:pt>
                <c:pt idx="480">
                  <c:v>2.082737229997</c:v>
                </c:pt>
                <c:pt idx="481">
                  <c:v>2.0742393215530002</c:v>
                </c:pt>
                <c:pt idx="482">
                  <c:v>2.0748338032990001</c:v>
                </c:pt>
                <c:pt idx="483">
                  <c:v>2.0748338032990001</c:v>
                </c:pt>
                <c:pt idx="484">
                  <c:v>2.0748338032990001</c:v>
                </c:pt>
                <c:pt idx="485">
                  <c:v>2.0555723564689998</c:v>
                </c:pt>
                <c:pt idx="486">
                  <c:v>2.0555723564689998</c:v>
                </c:pt>
                <c:pt idx="487">
                  <c:v>2.0555723564689998</c:v>
                </c:pt>
                <c:pt idx="488">
                  <c:v>2.0151775210539999</c:v>
                </c:pt>
                <c:pt idx="489">
                  <c:v>2.0297584117429999</c:v>
                </c:pt>
                <c:pt idx="490">
                  <c:v>2.0297584117429999</c:v>
                </c:pt>
                <c:pt idx="491">
                  <c:v>2.0297584117429999</c:v>
                </c:pt>
                <c:pt idx="492">
                  <c:v>2.0787757343459998</c:v>
                </c:pt>
                <c:pt idx="493">
                  <c:v>2.0727910039830002</c:v>
                </c:pt>
                <c:pt idx="494">
                  <c:v>2.0076881046919999</c:v>
                </c:pt>
                <c:pt idx="495">
                  <c:v>2.0012367023289999</c:v>
                </c:pt>
                <c:pt idx="496">
                  <c:v>1.9873345206840001</c:v>
                </c:pt>
                <c:pt idx="497">
                  <c:v>1.9873345206840001</c:v>
                </c:pt>
                <c:pt idx="498">
                  <c:v>1.9873345206840001</c:v>
                </c:pt>
                <c:pt idx="499">
                  <c:v>2.0393298784640002</c:v>
                </c:pt>
                <c:pt idx="500">
                  <c:v>1.9955448323010001</c:v>
                </c:pt>
                <c:pt idx="501">
                  <c:v>2.040048747028</c:v>
                </c:pt>
                <c:pt idx="502">
                  <c:v>1.9743493788149999</c:v>
                </c:pt>
                <c:pt idx="503">
                  <c:v>2.0271368953710001</c:v>
                </c:pt>
                <c:pt idx="504">
                  <c:v>2.0271368953710001</c:v>
                </c:pt>
                <c:pt idx="505">
                  <c:v>2.0271368953710001</c:v>
                </c:pt>
                <c:pt idx="506">
                  <c:v>2.0428374242</c:v>
                </c:pt>
                <c:pt idx="507">
                  <c:v>2.026340257552</c:v>
                </c:pt>
                <c:pt idx="508">
                  <c:v>2.03964673657</c:v>
                </c:pt>
                <c:pt idx="509">
                  <c:v>2.0231847689940001</c:v>
                </c:pt>
                <c:pt idx="510">
                  <c:v>2.0183327960800002</c:v>
                </c:pt>
                <c:pt idx="511">
                  <c:v>2.0183327960800002</c:v>
                </c:pt>
                <c:pt idx="512">
                  <c:v>2.0183327960800002</c:v>
                </c:pt>
                <c:pt idx="513">
                  <c:v>2.0118789424200001</c:v>
                </c:pt>
                <c:pt idx="514">
                  <c:v>1.9998349088639999</c:v>
                </c:pt>
                <c:pt idx="515">
                  <c:v>1.9998349088639999</c:v>
                </c:pt>
                <c:pt idx="516">
                  <c:v>1.9998349088639999</c:v>
                </c:pt>
                <c:pt idx="517">
                  <c:v>1.958336339121</c:v>
                </c:pt>
                <c:pt idx="518">
                  <c:v>1.958336339121</c:v>
                </c:pt>
                <c:pt idx="519">
                  <c:v>1.958336339121</c:v>
                </c:pt>
                <c:pt idx="520">
                  <c:v>1.8474508181430001</c:v>
                </c:pt>
                <c:pt idx="521">
                  <c:v>1.90451516942</c:v>
                </c:pt>
                <c:pt idx="522">
                  <c:v>1.8860237609520001</c:v>
                </c:pt>
                <c:pt idx="523">
                  <c:v>1.8884881569059999</c:v>
                </c:pt>
                <c:pt idx="524">
                  <c:v>1.9294966264210001</c:v>
                </c:pt>
                <c:pt idx="525">
                  <c:v>1.9294966264210001</c:v>
                </c:pt>
                <c:pt idx="526">
                  <c:v>1.9294966264210001</c:v>
                </c:pt>
                <c:pt idx="527">
                  <c:v>1.924207545457</c:v>
                </c:pt>
                <c:pt idx="528">
                  <c:v>1.927057234302</c:v>
                </c:pt>
                <c:pt idx="529">
                  <c:v>1.984696331811</c:v>
                </c:pt>
                <c:pt idx="530">
                  <c:v>1.981178011173</c:v>
                </c:pt>
                <c:pt idx="531">
                  <c:v>1.9363560108140001</c:v>
                </c:pt>
                <c:pt idx="532">
                  <c:v>1.9363560108140001</c:v>
                </c:pt>
                <c:pt idx="533">
                  <c:v>1.9363560108140001</c:v>
                </c:pt>
                <c:pt idx="534">
                  <c:v>1.9322650328769999</c:v>
                </c:pt>
                <c:pt idx="535">
                  <c:v>1.955764641354</c:v>
                </c:pt>
                <c:pt idx="536">
                  <c:v>1.972084934867</c:v>
                </c:pt>
                <c:pt idx="537">
                  <c:v>1.9520497557550001</c:v>
                </c:pt>
                <c:pt idx="538">
                  <c:v>1.9103236681089999</c:v>
                </c:pt>
                <c:pt idx="539">
                  <c:v>1.9103236681089999</c:v>
                </c:pt>
                <c:pt idx="540">
                  <c:v>1.9103236681089999</c:v>
                </c:pt>
                <c:pt idx="541">
                  <c:v>1.8792902355159999</c:v>
                </c:pt>
                <c:pt idx="542">
                  <c:v>1.9365214171480001</c:v>
                </c:pt>
                <c:pt idx="543">
                  <c:v>1.961129235429</c:v>
                </c:pt>
                <c:pt idx="544">
                  <c:v>1.9590197554290001</c:v>
                </c:pt>
                <c:pt idx="545">
                  <c:v>2.0218358672800001</c:v>
                </c:pt>
                <c:pt idx="546">
                  <c:v>2.0218358672800001</c:v>
                </c:pt>
                <c:pt idx="547">
                  <c:v>2.0218358672800001</c:v>
                </c:pt>
                <c:pt idx="548">
                  <c:v>2.009539973216</c:v>
                </c:pt>
                <c:pt idx="549">
                  <c:v>2.0498199754790001</c:v>
                </c:pt>
                <c:pt idx="550">
                  <c:v>2.0541485671720001</c:v>
                </c:pt>
                <c:pt idx="551">
                  <c:v>2.0458523801539998</c:v>
                </c:pt>
                <c:pt idx="552">
                  <c:v>2.0824323560570002</c:v>
                </c:pt>
                <c:pt idx="553">
                  <c:v>2.0824323560570002</c:v>
                </c:pt>
                <c:pt idx="554">
                  <c:v>2.0824323560570002</c:v>
                </c:pt>
                <c:pt idx="555">
                  <c:v>2.0789216871590002</c:v>
                </c:pt>
                <c:pt idx="556">
                  <c:v>2.0495995937439999</c:v>
                </c:pt>
                <c:pt idx="557">
                  <c:v>2.0757999893050001</c:v>
                </c:pt>
                <c:pt idx="558">
                  <c:v>2.1324605421589999</c:v>
                </c:pt>
                <c:pt idx="559">
                  <c:v>2.1583144309410001</c:v>
                </c:pt>
                <c:pt idx="560">
                  <c:v>2.1583144309410001</c:v>
                </c:pt>
                <c:pt idx="561">
                  <c:v>2.1583144309410001</c:v>
                </c:pt>
                <c:pt idx="562">
                  <c:v>2.1672256066919999</c:v>
                </c:pt>
                <c:pt idx="563">
                  <c:v>2.1295048724069998</c:v>
                </c:pt>
                <c:pt idx="564">
                  <c:v>2.0574587895700001</c:v>
                </c:pt>
                <c:pt idx="565">
                  <c:v>2.065152460248</c:v>
                </c:pt>
                <c:pt idx="566">
                  <c:v>2.083177784713</c:v>
                </c:pt>
                <c:pt idx="567">
                  <c:v>2.083177784713</c:v>
                </c:pt>
                <c:pt idx="568">
                  <c:v>2.083177784713</c:v>
                </c:pt>
                <c:pt idx="569">
                  <c:v>2.028405907941</c:v>
                </c:pt>
                <c:pt idx="570">
                  <c:v>1.9994778460389999</c:v>
                </c:pt>
                <c:pt idx="571">
                  <c:v>2.0377377022099998</c:v>
                </c:pt>
                <c:pt idx="572">
                  <c:v>2.0673183723839998</c:v>
                </c:pt>
                <c:pt idx="573">
                  <c:v>2.008803589402</c:v>
                </c:pt>
                <c:pt idx="574">
                  <c:v>2.008803589402</c:v>
                </c:pt>
                <c:pt idx="575">
                  <c:v>2.008803589402</c:v>
                </c:pt>
                <c:pt idx="576">
                  <c:v>2.0067917204580001</c:v>
                </c:pt>
                <c:pt idx="577">
                  <c:v>1.97148859915</c:v>
                </c:pt>
                <c:pt idx="578">
                  <c:v>1.97148859915</c:v>
                </c:pt>
                <c:pt idx="579">
                  <c:v>1.923303071194</c:v>
                </c:pt>
                <c:pt idx="580">
                  <c:v>1.9627013712470001</c:v>
                </c:pt>
                <c:pt idx="581">
                  <c:v>1.9627013712470001</c:v>
                </c:pt>
                <c:pt idx="582">
                  <c:v>1.9627013712470001</c:v>
                </c:pt>
                <c:pt idx="583">
                  <c:v>1.96088923783</c:v>
                </c:pt>
                <c:pt idx="584">
                  <c:v>1.9719779607400001</c:v>
                </c:pt>
                <c:pt idx="585">
                  <c:v>2.0066293447599999</c:v>
                </c:pt>
                <c:pt idx="586">
                  <c:v>2.0292958470269999</c:v>
                </c:pt>
                <c:pt idx="587">
                  <c:v>2.0414023541450002</c:v>
                </c:pt>
                <c:pt idx="588">
                  <c:v>2.0414023541450002</c:v>
                </c:pt>
                <c:pt idx="589">
                  <c:v>2.0414023541450002</c:v>
                </c:pt>
                <c:pt idx="590">
                  <c:v>2.0317939041100002</c:v>
                </c:pt>
                <c:pt idx="591">
                  <c:v>2.0449228432050002</c:v>
                </c:pt>
                <c:pt idx="592">
                  <c:v>2.0852943755759998</c:v>
                </c:pt>
                <c:pt idx="593">
                  <c:v>2.0473441344899999</c:v>
                </c:pt>
                <c:pt idx="594">
                  <c:v>2.05346980214</c:v>
                </c:pt>
                <c:pt idx="595">
                  <c:v>2.05346980214</c:v>
                </c:pt>
                <c:pt idx="596">
                  <c:v>2.05346980214</c:v>
                </c:pt>
                <c:pt idx="597">
                  <c:v>2.0510655933590001</c:v>
                </c:pt>
                <c:pt idx="598">
                  <c:v>2.0435106866399999</c:v>
                </c:pt>
                <c:pt idx="599">
                  <c:v>1.999446422683</c:v>
                </c:pt>
                <c:pt idx="600">
                  <c:v>1.9568652435</c:v>
                </c:pt>
                <c:pt idx="601">
                  <c:v>2.0274423653590001</c:v>
                </c:pt>
                <c:pt idx="602">
                  <c:v>2.0274423653590001</c:v>
                </c:pt>
                <c:pt idx="603">
                  <c:v>2.0274423653590001</c:v>
                </c:pt>
                <c:pt idx="604">
                  <c:v>2.0167785961360001</c:v>
                </c:pt>
                <c:pt idx="605">
                  <c:v>2.0549484592390002</c:v>
                </c:pt>
                <c:pt idx="606">
                  <c:v>2.0318177394179999</c:v>
                </c:pt>
                <c:pt idx="607">
                  <c:v>2.1096754315989998</c:v>
                </c:pt>
                <c:pt idx="608">
                  <c:v>2.086344838064</c:v>
                </c:pt>
                <c:pt idx="609">
                  <c:v>2.086344838064</c:v>
                </c:pt>
                <c:pt idx="610">
                  <c:v>2.086344838064</c:v>
                </c:pt>
                <c:pt idx="611">
                  <c:v>2.1101844620249999</c:v>
                </c:pt>
                <c:pt idx="612">
                  <c:v>2.1061620158530001</c:v>
                </c:pt>
                <c:pt idx="613">
                  <c:v>2.129100937614</c:v>
                </c:pt>
                <c:pt idx="614">
                  <c:v>2.1006768726799998</c:v>
                </c:pt>
                <c:pt idx="615">
                  <c:v>2.1103969185009999</c:v>
                </c:pt>
                <c:pt idx="616">
                  <c:v>2.1103969185009999</c:v>
                </c:pt>
                <c:pt idx="617">
                  <c:v>2.1103969185009999</c:v>
                </c:pt>
                <c:pt idx="618">
                  <c:v>2.1131082642810002</c:v>
                </c:pt>
                <c:pt idx="619">
                  <c:v>2.1386426446160001</c:v>
                </c:pt>
                <c:pt idx="620">
                  <c:v>2.1813044554359999</c:v>
                </c:pt>
                <c:pt idx="621">
                  <c:v>2.135753589253</c:v>
                </c:pt>
                <c:pt idx="622">
                  <c:v>2.0821695901480002</c:v>
                </c:pt>
                <c:pt idx="623">
                  <c:v>2.0821695901480002</c:v>
                </c:pt>
                <c:pt idx="624">
                  <c:v>2.0821695901480002</c:v>
                </c:pt>
                <c:pt idx="625">
                  <c:v>2.0095728411990001</c:v>
                </c:pt>
                <c:pt idx="626">
                  <c:v>2.0444382612630001</c:v>
                </c:pt>
                <c:pt idx="627">
                  <c:v>2.0927305604290001</c:v>
                </c:pt>
                <c:pt idx="628">
                  <c:v>2.0927305604290001</c:v>
                </c:pt>
                <c:pt idx="629">
                  <c:v>2.0927305604290001</c:v>
                </c:pt>
                <c:pt idx="630">
                  <c:v>2.0927305604290001</c:v>
                </c:pt>
                <c:pt idx="631">
                  <c:v>2.0927305604290001</c:v>
                </c:pt>
                <c:pt idx="632">
                  <c:v>2.0945119296189998</c:v>
                </c:pt>
                <c:pt idx="633">
                  <c:v>2.0503710989130002</c:v>
                </c:pt>
                <c:pt idx="634">
                  <c:v>2.0027546052709999</c:v>
                </c:pt>
                <c:pt idx="635">
                  <c:v>2.0522528139810001</c:v>
                </c:pt>
                <c:pt idx="636">
                  <c:v>2.0357172239099999</c:v>
                </c:pt>
                <c:pt idx="637">
                  <c:v>2.0357172239099999</c:v>
                </c:pt>
                <c:pt idx="638">
                  <c:v>2.0357172239099999</c:v>
                </c:pt>
                <c:pt idx="639">
                  <c:v>2.034784315295</c:v>
                </c:pt>
                <c:pt idx="640">
                  <c:v>2.063256232509</c:v>
                </c:pt>
                <c:pt idx="641">
                  <c:v>2.099843790095</c:v>
                </c:pt>
                <c:pt idx="642">
                  <c:v>2.099843790095</c:v>
                </c:pt>
                <c:pt idx="643">
                  <c:v>2.099843790095</c:v>
                </c:pt>
                <c:pt idx="644">
                  <c:v>2.099843790095</c:v>
                </c:pt>
                <c:pt idx="645">
                  <c:v>2.099843790095</c:v>
                </c:pt>
                <c:pt idx="646">
                  <c:v>2.083528296895</c:v>
                </c:pt>
                <c:pt idx="647">
                  <c:v>2.04722243929</c:v>
                </c:pt>
                <c:pt idx="648">
                  <c:v>2.081830859798</c:v>
                </c:pt>
                <c:pt idx="649">
                  <c:v>2.081830859798</c:v>
                </c:pt>
                <c:pt idx="650">
                  <c:v>2.081830859798</c:v>
                </c:pt>
                <c:pt idx="651">
                  <c:v>2.081830859798</c:v>
                </c:pt>
                <c:pt idx="652">
                  <c:v>2.081830859798</c:v>
                </c:pt>
                <c:pt idx="653">
                  <c:v>2.0992194888469999</c:v>
                </c:pt>
                <c:pt idx="654">
                  <c:v>2.0443666690220001</c:v>
                </c:pt>
                <c:pt idx="655">
                  <c:v>2.042984618997</c:v>
                </c:pt>
                <c:pt idx="656">
                  <c:v>2.0844816444840002</c:v>
                </c:pt>
                <c:pt idx="657">
                  <c:v>2.0334894515089998</c:v>
                </c:pt>
                <c:pt idx="658">
                  <c:v>2.0334894515089998</c:v>
                </c:pt>
                <c:pt idx="659">
                  <c:v>2.0334894515089998</c:v>
                </c:pt>
                <c:pt idx="660">
                  <c:v>1.976388699785</c:v>
                </c:pt>
                <c:pt idx="661">
                  <c:v>2.0206394808949999</c:v>
                </c:pt>
                <c:pt idx="662">
                  <c:v>2.0531488169580001</c:v>
                </c:pt>
                <c:pt idx="663">
                  <c:v>2.0611280649350001</c:v>
                </c:pt>
                <c:pt idx="664">
                  <c:v>2.067196643096</c:v>
                </c:pt>
                <c:pt idx="665">
                  <c:v>2.067196643096</c:v>
                </c:pt>
                <c:pt idx="666">
                  <c:v>2.067196643096</c:v>
                </c:pt>
                <c:pt idx="667">
                  <c:v>2.0016247292939999</c:v>
                </c:pt>
                <c:pt idx="668">
                  <c:v>1.9563384194769999</c:v>
                </c:pt>
                <c:pt idx="669">
                  <c:v>1.923671744505</c:v>
                </c:pt>
                <c:pt idx="670">
                  <c:v>2.0134974592220001</c:v>
                </c:pt>
                <c:pt idx="671">
                  <c:v>2.0223729067080001</c:v>
                </c:pt>
                <c:pt idx="672">
                  <c:v>2.0223729067080001</c:v>
                </c:pt>
                <c:pt idx="673">
                  <c:v>2.0223729067080001</c:v>
                </c:pt>
                <c:pt idx="674">
                  <c:v>1.8956528629610001</c:v>
                </c:pt>
                <c:pt idx="675">
                  <c:v>1.9156360011610001</c:v>
                </c:pt>
                <c:pt idx="676">
                  <c:v>1.911406259384</c:v>
                </c:pt>
                <c:pt idx="677">
                  <c:v>1.9146727117939999</c:v>
                </c:pt>
                <c:pt idx="678">
                  <c:v>1.9633688676100001</c:v>
                </c:pt>
                <c:pt idx="679">
                  <c:v>1.9633688676100001</c:v>
                </c:pt>
                <c:pt idx="680">
                  <c:v>1.9633688676100001</c:v>
                </c:pt>
                <c:pt idx="681">
                  <c:v>1.9877679948139999</c:v>
                </c:pt>
                <c:pt idx="682">
                  <c:v>2.0323952836779999</c:v>
                </c:pt>
                <c:pt idx="683">
                  <c:v>2.10577060506</c:v>
                </c:pt>
                <c:pt idx="684">
                  <c:v>2.0980033505510001</c:v>
                </c:pt>
                <c:pt idx="685">
                  <c:v>2.1253434608920001</c:v>
                </c:pt>
                <c:pt idx="686">
                  <c:v>2.1253434608920001</c:v>
                </c:pt>
                <c:pt idx="687">
                  <c:v>2.1253434608920001</c:v>
                </c:pt>
                <c:pt idx="688">
                  <c:v>2.078090484499</c:v>
                </c:pt>
                <c:pt idx="689">
                  <c:v>2.0849922045630001</c:v>
                </c:pt>
                <c:pt idx="690">
                  <c:v>2.1401988960340002</c:v>
                </c:pt>
                <c:pt idx="691">
                  <c:v>2.1652991810079998</c:v>
                </c:pt>
                <c:pt idx="692">
                  <c:v>2.1004218912349999</c:v>
                </c:pt>
                <c:pt idx="693">
                  <c:v>2.1004218912349999</c:v>
                </c:pt>
                <c:pt idx="694">
                  <c:v>2.1004218912349999</c:v>
                </c:pt>
                <c:pt idx="695">
                  <c:v>2.1155998755150001</c:v>
                </c:pt>
                <c:pt idx="696">
                  <c:v>2.1100017934970001</c:v>
                </c:pt>
                <c:pt idx="697">
                  <c:v>2.0860358343260001</c:v>
                </c:pt>
                <c:pt idx="698">
                  <c:v>2.060025465452</c:v>
                </c:pt>
                <c:pt idx="699">
                  <c:v>2.1245078631249998</c:v>
                </c:pt>
                <c:pt idx="700">
                  <c:v>2.1245078631249998</c:v>
                </c:pt>
                <c:pt idx="701">
                  <c:v>2.1245078631249998</c:v>
                </c:pt>
                <c:pt idx="702">
                  <c:v>2.072127667792</c:v>
                </c:pt>
                <c:pt idx="703">
                  <c:v>2.0272528836119998</c:v>
                </c:pt>
                <c:pt idx="704">
                  <c:v>2.0201743569600001</c:v>
                </c:pt>
                <c:pt idx="705">
                  <c:v>2.0736356994189999</c:v>
                </c:pt>
                <c:pt idx="706">
                  <c:v>2.1158937435470002</c:v>
                </c:pt>
                <c:pt idx="707">
                  <c:v>2.1158937435470002</c:v>
                </c:pt>
                <c:pt idx="708">
                  <c:v>2.1158937435470002</c:v>
                </c:pt>
                <c:pt idx="709">
                  <c:v>2.1265576755360001</c:v>
                </c:pt>
                <c:pt idx="710">
                  <c:v>2.12155678397</c:v>
                </c:pt>
                <c:pt idx="711">
                  <c:v>2.1139690389479999</c:v>
                </c:pt>
                <c:pt idx="712">
                  <c:v>2.0756464444340001</c:v>
                </c:pt>
                <c:pt idx="713">
                  <c:v>2.0783132595880001</c:v>
                </c:pt>
                <c:pt idx="714">
                  <c:v>2.0783132595880001</c:v>
                </c:pt>
                <c:pt idx="715">
                  <c:v>2.0783132595880001</c:v>
                </c:pt>
                <c:pt idx="716">
                  <c:v>2.048266531026</c:v>
                </c:pt>
                <c:pt idx="717">
                  <c:v>2.1584591838080001</c:v>
                </c:pt>
                <c:pt idx="718">
                  <c:v>2.0956072590899999</c:v>
                </c:pt>
                <c:pt idx="719">
                  <c:v>2.1022801288199999</c:v>
                </c:pt>
                <c:pt idx="720">
                  <c:v>2.1239873947180001</c:v>
                </c:pt>
                <c:pt idx="721">
                  <c:v>2.1239873947180001</c:v>
                </c:pt>
                <c:pt idx="722">
                  <c:v>2.1239873947180001</c:v>
                </c:pt>
                <c:pt idx="723">
                  <c:v>2.0787595723179999</c:v>
                </c:pt>
                <c:pt idx="724">
                  <c:v>2.0678219947529999</c:v>
                </c:pt>
                <c:pt idx="725">
                  <c:v>2.0862241813039999</c:v>
                </c:pt>
                <c:pt idx="726">
                  <c:v>2.0750411219360001</c:v>
                </c:pt>
                <c:pt idx="727">
                  <c:v>2.0535522493360001</c:v>
                </c:pt>
                <c:pt idx="728">
                  <c:v>2.0535522493360001</c:v>
                </c:pt>
                <c:pt idx="729">
                  <c:v>2.0535522493360001</c:v>
                </c:pt>
                <c:pt idx="730">
                  <c:v>2.0442701752080001</c:v>
                </c:pt>
                <c:pt idx="731">
                  <c:v>2.0339031639390002</c:v>
                </c:pt>
                <c:pt idx="732">
                  <c:v>2.09566582286</c:v>
                </c:pt>
                <c:pt idx="733">
                  <c:v>2.0908988275959999</c:v>
                </c:pt>
                <c:pt idx="734">
                  <c:v>2.0977880372870001</c:v>
                </c:pt>
                <c:pt idx="735">
                  <c:v>2.0977880372870001</c:v>
                </c:pt>
                <c:pt idx="736">
                  <c:v>2.0977880372870001</c:v>
                </c:pt>
                <c:pt idx="737">
                  <c:v>2.030936570688</c:v>
                </c:pt>
                <c:pt idx="738">
                  <c:v>2.062042178919</c:v>
                </c:pt>
                <c:pt idx="739">
                  <c:v>2.0276653705199998</c:v>
                </c:pt>
                <c:pt idx="740">
                  <c:v>2.140725632139</c:v>
                </c:pt>
                <c:pt idx="741">
                  <c:v>2.1359942397179998</c:v>
                </c:pt>
                <c:pt idx="742">
                  <c:v>2.1359942397179998</c:v>
                </c:pt>
                <c:pt idx="743">
                  <c:v>2.1359942397179998</c:v>
                </c:pt>
                <c:pt idx="744">
                  <c:v>2.120796847806</c:v>
                </c:pt>
                <c:pt idx="745">
                  <c:v>2.1478195203979999</c:v>
                </c:pt>
                <c:pt idx="746">
                  <c:v>2.150142487393</c:v>
                </c:pt>
                <c:pt idx="747">
                  <c:v>2.1647095349650001</c:v>
                </c:pt>
                <c:pt idx="748">
                  <c:v>2.081158242196</c:v>
                </c:pt>
                <c:pt idx="749">
                  <c:v>2.081158242196</c:v>
                </c:pt>
                <c:pt idx="750">
                  <c:v>2.081158242196</c:v>
                </c:pt>
                <c:pt idx="751">
                  <c:v>2.16017307133</c:v>
                </c:pt>
                <c:pt idx="752">
                  <c:v>2.2051616962259999</c:v>
                </c:pt>
                <c:pt idx="753">
                  <c:v>2.2190768944029999</c:v>
                </c:pt>
                <c:pt idx="754">
                  <c:v>2.250570087327</c:v>
                </c:pt>
                <c:pt idx="755">
                  <c:v>2.269211946734</c:v>
                </c:pt>
                <c:pt idx="756">
                  <c:v>2.269211946734</c:v>
                </c:pt>
                <c:pt idx="757">
                  <c:v>2.269211946734</c:v>
                </c:pt>
                <c:pt idx="758">
                  <c:v>2.3129757085109999</c:v>
                </c:pt>
                <c:pt idx="759">
                  <c:v>2.2973976493660002</c:v>
                </c:pt>
                <c:pt idx="760">
                  <c:v>2.295251233288</c:v>
                </c:pt>
                <c:pt idx="761">
                  <c:v>2.2732081640269999</c:v>
                </c:pt>
                <c:pt idx="762">
                  <c:v>2.2756145228669999</c:v>
                </c:pt>
                <c:pt idx="763">
                  <c:v>2.2756145228669999</c:v>
                </c:pt>
                <c:pt idx="764">
                  <c:v>2.2756145228669999</c:v>
                </c:pt>
                <c:pt idx="765">
                  <c:v>2.2235429922829999</c:v>
                </c:pt>
                <c:pt idx="766">
                  <c:v>2.1731078381810001</c:v>
                </c:pt>
                <c:pt idx="767">
                  <c:v>2.1923944303249998</c:v>
                </c:pt>
                <c:pt idx="768">
                  <c:v>2.184763229763</c:v>
                </c:pt>
                <c:pt idx="769">
                  <c:v>2.1822603238689999</c:v>
                </c:pt>
                <c:pt idx="770">
                  <c:v>2.1822603238689999</c:v>
                </c:pt>
                <c:pt idx="771">
                  <c:v>2.1822603238689999</c:v>
                </c:pt>
                <c:pt idx="772">
                  <c:v>2.1858665450200001</c:v>
                </c:pt>
                <c:pt idx="773">
                  <c:v>2.0717663176999999</c:v>
                </c:pt>
                <c:pt idx="774">
                  <c:v>1.978713304432</c:v>
                </c:pt>
                <c:pt idx="775">
                  <c:v>1.9664965788519999</c:v>
                </c:pt>
                <c:pt idx="776">
                  <c:v>1.961702493552</c:v>
                </c:pt>
                <c:pt idx="777">
                  <c:v>1.961702493552</c:v>
                </c:pt>
                <c:pt idx="778">
                  <c:v>1.961702493552</c:v>
                </c:pt>
                <c:pt idx="779">
                  <c:v>1.9860250478679999</c:v>
                </c:pt>
                <c:pt idx="780">
                  <c:v>2.005793055766</c:v>
                </c:pt>
                <c:pt idx="781">
                  <c:v>2.04387882867</c:v>
                </c:pt>
                <c:pt idx="782">
                  <c:v>2.0609220131089998</c:v>
                </c:pt>
                <c:pt idx="783">
                  <c:v>2.0984485124379999</c:v>
                </c:pt>
                <c:pt idx="784">
                  <c:v>2.0984485124379999</c:v>
                </c:pt>
                <c:pt idx="785">
                  <c:v>2.0984485124379999</c:v>
                </c:pt>
                <c:pt idx="786">
                  <c:v>1.9987524633610001</c:v>
                </c:pt>
                <c:pt idx="787">
                  <c:v>1.9886639589970001</c:v>
                </c:pt>
                <c:pt idx="788">
                  <c:v>1.9880372409439999</c:v>
                </c:pt>
                <c:pt idx="789">
                  <c:v>2.061316590129</c:v>
                </c:pt>
                <c:pt idx="790">
                  <c:v>2.061316590129</c:v>
                </c:pt>
                <c:pt idx="791">
                  <c:v>2.061316590129</c:v>
                </c:pt>
                <c:pt idx="792">
                  <c:v>2.061316590129</c:v>
                </c:pt>
                <c:pt idx="793">
                  <c:v>1.948170280706</c:v>
                </c:pt>
                <c:pt idx="794">
                  <c:v>1.9277848514810001</c:v>
                </c:pt>
                <c:pt idx="795">
                  <c:v>1.9462107736250001</c:v>
                </c:pt>
                <c:pt idx="796">
                  <c:v>1.888029305434</c:v>
                </c:pt>
                <c:pt idx="797">
                  <c:v>2.0186456668170001</c:v>
                </c:pt>
                <c:pt idx="798">
                  <c:v>2.0186456668170001</c:v>
                </c:pt>
                <c:pt idx="799">
                  <c:v>2.0186456668170001</c:v>
                </c:pt>
                <c:pt idx="800">
                  <c:v>2.0579526486619999</c:v>
                </c:pt>
                <c:pt idx="801">
                  <c:v>2.0094658055300001</c:v>
                </c:pt>
                <c:pt idx="802">
                  <c:v>1.9992671999010001</c:v>
                </c:pt>
                <c:pt idx="803">
                  <c:v>2.0350180224000001</c:v>
                </c:pt>
                <c:pt idx="804">
                  <c:v>2.0329115067710002</c:v>
                </c:pt>
                <c:pt idx="805">
                  <c:v>2.0329115067710002</c:v>
                </c:pt>
                <c:pt idx="806">
                  <c:v>2.0329115067710002</c:v>
                </c:pt>
                <c:pt idx="807">
                  <c:v>2.0745081544790001</c:v>
                </c:pt>
                <c:pt idx="808">
                  <c:v>2.0958355313900001</c:v>
                </c:pt>
                <c:pt idx="809">
                  <c:v>2.03107839275</c:v>
                </c:pt>
                <c:pt idx="810">
                  <c:v>2.015138359626</c:v>
                </c:pt>
                <c:pt idx="811">
                  <c:v>1.931726171377</c:v>
                </c:pt>
                <c:pt idx="812">
                  <c:v>1.931726171377</c:v>
                </c:pt>
                <c:pt idx="813">
                  <c:v>1.931726171377</c:v>
                </c:pt>
                <c:pt idx="814">
                  <c:v>2.1128748166019999</c:v>
                </c:pt>
                <c:pt idx="815">
                  <c:v>2.024025255133</c:v>
                </c:pt>
                <c:pt idx="816">
                  <c:v>1.916908386699</c:v>
                </c:pt>
                <c:pt idx="817">
                  <c:v>1.8793937579269999</c:v>
                </c:pt>
                <c:pt idx="818">
                  <c:v>1.936042132531</c:v>
                </c:pt>
                <c:pt idx="819">
                  <c:v>1.936042132531</c:v>
                </c:pt>
                <c:pt idx="820">
                  <c:v>1.936042132531</c:v>
                </c:pt>
                <c:pt idx="821">
                  <c:v>1.9469783673029999</c:v>
                </c:pt>
                <c:pt idx="822">
                  <c:v>1.8697353608730001</c:v>
                </c:pt>
                <c:pt idx="823">
                  <c:v>1.8817043346919999</c:v>
                </c:pt>
                <c:pt idx="824">
                  <c:v>1.8968373568970001</c:v>
                </c:pt>
                <c:pt idx="825">
                  <c:v>1.8968373568970001</c:v>
                </c:pt>
                <c:pt idx="826">
                  <c:v>1.8968373568970001</c:v>
                </c:pt>
                <c:pt idx="827">
                  <c:v>1.8968373568970001</c:v>
                </c:pt>
                <c:pt idx="828">
                  <c:v>1.8790304283620001</c:v>
                </c:pt>
                <c:pt idx="829">
                  <c:v>1.871628684839</c:v>
                </c:pt>
                <c:pt idx="830">
                  <c:v>1.883606955137</c:v>
                </c:pt>
                <c:pt idx="831">
                  <c:v>1.8583871594550001</c:v>
                </c:pt>
                <c:pt idx="832">
                  <c:v>1.832134843553</c:v>
                </c:pt>
                <c:pt idx="833">
                  <c:v>1.832134843553</c:v>
                </c:pt>
                <c:pt idx="834">
                  <c:v>1.832134843553</c:v>
                </c:pt>
                <c:pt idx="835">
                  <c:v>1.8832037626839999</c:v>
                </c:pt>
                <c:pt idx="836">
                  <c:v>1.947231838117</c:v>
                </c:pt>
                <c:pt idx="837">
                  <c:v>1.9880277723699999</c:v>
                </c:pt>
                <c:pt idx="838">
                  <c:v>1.9880277723699999</c:v>
                </c:pt>
                <c:pt idx="839">
                  <c:v>1.9880277723699999</c:v>
                </c:pt>
                <c:pt idx="840">
                  <c:v>1.9880277723699999</c:v>
                </c:pt>
                <c:pt idx="841">
                  <c:v>1.9880277723699999</c:v>
                </c:pt>
                <c:pt idx="842">
                  <c:v>1.9996837101810001</c:v>
                </c:pt>
                <c:pt idx="843">
                  <c:v>2.036985678098</c:v>
                </c:pt>
                <c:pt idx="844">
                  <c:v>2.0380907095719998</c:v>
                </c:pt>
                <c:pt idx="845">
                  <c:v>2.0257410219400001</c:v>
                </c:pt>
                <c:pt idx="846">
                  <c:v>2.0111634707219999</c:v>
                </c:pt>
                <c:pt idx="847">
                  <c:v>2.0111634707219999</c:v>
                </c:pt>
                <c:pt idx="848">
                  <c:v>2.0111634707219999</c:v>
                </c:pt>
                <c:pt idx="849">
                  <c:v>1.991915283213</c:v>
                </c:pt>
                <c:pt idx="850">
                  <c:v>2.0461450208629999</c:v>
                </c:pt>
                <c:pt idx="851">
                  <c:v>2.023551081511</c:v>
                </c:pt>
                <c:pt idx="852">
                  <c:v>1.992590342433</c:v>
                </c:pt>
                <c:pt idx="853">
                  <c:v>1.9752863049330001</c:v>
                </c:pt>
                <c:pt idx="854">
                  <c:v>1.9752863049330001</c:v>
                </c:pt>
                <c:pt idx="855">
                  <c:v>1.9752863049330001</c:v>
                </c:pt>
                <c:pt idx="856">
                  <c:v>1.9601408079639999</c:v>
                </c:pt>
                <c:pt idx="857">
                  <c:v>1.9272973117809999</c:v>
                </c:pt>
                <c:pt idx="858">
                  <c:v>1.9584251901500001</c:v>
                </c:pt>
                <c:pt idx="859">
                  <c:v>1.993958499389</c:v>
                </c:pt>
                <c:pt idx="860">
                  <c:v>1.9640190424420001</c:v>
                </c:pt>
                <c:pt idx="861">
                  <c:v>1.9640190424420001</c:v>
                </c:pt>
                <c:pt idx="862">
                  <c:v>1.9640190424420001</c:v>
                </c:pt>
                <c:pt idx="863">
                  <c:v>1.9467712372149999</c:v>
                </c:pt>
                <c:pt idx="864">
                  <c:v>1.990505294678</c:v>
                </c:pt>
                <c:pt idx="865">
                  <c:v>1.963743554246</c:v>
                </c:pt>
                <c:pt idx="866">
                  <c:v>1.9277883806460001</c:v>
                </c:pt>
                <c:pt idx="867">
                  <c:v>1.9462898150779999</c:v>
                </c:pt>
                <c:pt idx="868">
                  <c:v>1.9462898150779999</c:v>
                </c:pt>
                <c:pt idx="869">
                  <c:v>1.9462898150779999</c:v>
                </c:pt>
                <c:pt idx="870">
                  <c:v>1.9462898150779999</c:v>
                </c:pt>
                <c:pt idx="871">
                  <c:v>1.9287374225380001</c:v>
                </c:pt>
                <c:pt idx="872">
                  <c:v>1.90086028466</c:v>
                </c:pt>
                <c:pt idx="873">
                  <c:v>1.8923146898700001</c:v>
                </c:pt>
                <c:pt idx="874">
                  <c:v>1.8776330558100001</c:v>
                </c:pt>
                <c:pt idx="875">
                  <c:v>1.8776330558100001</c:v>
                </c:pt>
                <c:pt idx="876">
                  <c:v>1.8776330558100001</c:v>
                </c:pt>
                <c:pt idx="877">
                  <c:v>1.838748287926</c:v>
                </c:pt>
                <c:pt idx="878">
                  <c:v>1.8872190246580001</c:v>
                </c:pt>
                <c:pt idx="879">
                  <c:v>1.937269863934</c:v>
                </c:pt>
                <c:pt idx="880">
                  <c:v>1.9343767773330001</c:v>
                </c:pt>
                <c:pt idx="881">
                  <c:v>1.9521464101749999</c:v>
                </c:pt>
                <c:pt idx="882">
                  <c:v>1.9521464101749999</c:v>
                </c:pt>
                <c:pt idx="883">
                  <c:v>1.9521464101749999</c:v>
                </c:pt>
                <c:pt idx="884">
                  <c:v>1.9910114775309999</c:v>
                </c:pt>
                <c:pt idx="885">
                  <c:v>1.9660455907909999</c:v>
                </c:pt>
                <c:pt idx="886">
                  <c:v>1.959252063034</c:v>
                </c:pt>
                <c:pt idx="887">
                  <c:v>1.9476461903060001</c:v>
                </c:pt>
                <c:pt idx="888">
                  <c:v>1.948923154442</c:v>
                </c:pt>
                <c:pt idx="889">
                  <c:v>1.948923154442</c:v>
                </c:pt>
                <c:pt idx="890">
                  <c:v>1.948923154442</c:v>
                </c:pt>
                <c:pt idx="891">
                  <c:v>1.9536503941179999</c:v>
                </c:pt>
                <c:pt idx="892">
                  <c:v>1.99219426303</c:v>
                </c:pt>
                <c:pt idx="893">
                  <c:v>1.9901399761630001</c:v>
                </c:pt>
                <c:pt idx="894">
                  <c:v>1.956125133345</c:v>
                </c:pt>
                <c:pt idx="895">
                  <c:v>1.9220504994900001</c:v>
                </c:pt>
                <c:pt idx="896">
                  <c:v>1.9220504994900001</c:v>
                </c:pt>
                <c:pt idx="897">
                  <c:v>1.9220504994900001</c:v>
                </c:pt>
                <c:pt idx="898">
                  <c:v>1.9260953753250001</c:v>
                </c:pt>
                <c:pt idx="899">
                  <c:v>1.953908882613</c:v>
                </c:pt>
                <c:pt idx="900">
                  <c:v>1.90867715311</c:v>
                </c:pt>
                <c:pt idx="901">
                  <c:v>1.8689785591029999</c:v>
                </c:pt>
                <c:pt idx="902">
                  <c:v>1.8470184314460001</c:v>
                </c:pt>
                <c:pt idx="903">
                  <c:v>1.8470184314460001</c:v>
                </c:pt>
                <c:pt idx="904">
                  <c:v>1.8470184314460001</c:v>
                </c:pt>
                <c:pt idx="905">
                  <c:v>1.900708285428</c:v>
                </c:pt>
                <c:pt idx="906">
                  <c:v>1.86295382568</c:v>
                </c:pt>
                <c:pt idx="907">
                  <c:v>1.8708002960129999</c:v>
                </c:pt>
                <c:pt idx="908">
                  <c:v>1.8552670120620001</c:v>
                </c:pt>
                <c:pt idx="909">
                  <c:v>1.8255202602659999</c:v>
                </c:pt>
                <c:pt idx="910">
                  <c:v>1.8255202602659999</c:v>
                </c:pt>
                <c:pt idx="911">
                  <c:v>1.8255202602659999</c:v>
                </c:pt>
                <c:pt idx="912">
                  <c:v>1.7804963442549999</c:v>
                </c:pt>
                <c:pt idx="913">
                  <c:v>1.7777990600660001</c:v>
                </c:pt>
                <c:pt idx="914">
                  <c:v>1.693345072649</c:v>
                </c:pt>
                <c:pt idx="915">
                  <c:v>1.7477051249519999</c:v>
                </c:pt>
                <c:pt idx="916">
                  <c:v>1.7287267072629999</c:v>
                </c:pt>
                <c:pt idx="917">
                  <c:v>1.7287267072629999</c:v>
                </c:pt>
                <c:pt idx="918">
                  <c:v>1.7287267072629999</c:v>
                </c:pt>
                <c:pt idx="919">
                  <c:v>1.7682527695529999</c:v>
                </c:pt>
                <c:pt idx="920">
                  <c:v>1.802913217635</c:v>
                </c:pt>
                <c:pt idx="921">
                  <c:v>1.797751330926</c:v>
                </c:pt>
                <c:pt idx="922">
                  <c:v>1.7511734154959999</c:v>
                </c:pt>
                <c:pt idx="923">
                  <c:v>1.757816953694</c:v>
                </c:pt>
                <c:pt idx="924">
                  <c:v>1.757816953694</c:v>
                </c:pt>
                <c:pt idx="925">
                  <c:v>1.757816953694</c:v>
                </c:pt>
                <c:pt idx="926">
                  <c:v>1.7044884720369999</c:v>
                </c:pt>
                <c:pt idx="927">
                  <c:v>1.713669061651</c:v>
                </c:pt>
                <c:pt idx="928">
                  <c:v>1.775158117887</c:v>
                </c:pt>
                <c:pt idx="929">
                  <c:v>1.7997255531909999</c:v>
                </c:pt>
                <c:pt idx="930">
                  <c:v>1.7963529039020001</c:v>
                </c:pt>
                <c:pt idx="931">
                  <c:v>1.7963529039020001</c:v>
                </c:pt>
                <c:pt idx="932">
                  <c:v>1.7963529039020001</c:v>
                </c:pt>
                <c:pt idx="933">
                  <c:v>1.7963529039020001</c:v>
                </c:pt>
                <c:pt idx="934">
                  <c:v>1.792219418697</c:v>
                </c:pt>
                <c:pt idx="935">
                  <c:v>1.879988551436</c:v>
                </c:pt>
                <c:pt idx="936">
                  <c:v>1.886085674174</c:v>
                </c:pt>
                <c:pt idx="937">
                  <c:v>1.909942255809</c:v>
                </c:pt>
                <c:pt idx="938">
                  <c:v>1.909942255809</c:v>
                </c:pt>
                <c:pt idx="939">
                  <c:v>1.909942255809</c:v>
                </c:pt>
                <c:pt idx="940">
                  <c:v>1.916102429618</c:v>
                </c:pt>
                <c:pt idx="941">
                  <c:v>1.9115607342930001</c:v>
                </c:pt>
                <c:pt idx="942">
                  <c:v>1.8890160916180001</c:v>
                </c:pt>
                <c:pt idx="943">
                  <c:v>1.9528308712</c:v>
                </c:pt>
                <c:pt idx="944">
                  <c:v>1.9370130331319999</c:v>
                </c:pt>
                <c:pt idx="945">
                  <c:v>1.9370130331319999</c:v>
                </c:pt>
                <c:pt idx="946">
                  <c:v>1.9370130331319999</c:v>
                </c:pt>
                <c:pt idx="947">
                  <c:v>1.8882262234980001</c:v>
                </c:pt>
                <c:pt idx="948">
                  <c:v>1.9098975018369999</c:v>
                </c:pt>
                <c:pt idx="949">
                  <c:v>1.895811220053</c:v>
                </c:pt>
                <c:pt idx="950">
                  <c:v>1.882940132893</c:v>
                </c:pt>
                <c:pt idx="951">
                  <c:v>1.8830159640740001</c:v>
                </c:pt>
                <c:pt idx="952">
                  <c:v>1.8830159640740001</c:v>
                </c:pt>
                <c:pt idx="953">
                  <c:v>1.8830159640740001</c:v>
                </c:pt>
                <c:pt idx="954">
                  <c:v>1.8359622269610001</c:v>
                </c:pt>
                <c:pt idx="955">
                  <c:v>1.8722828000009999</c:v>
                </c:pt>
                <c:pt idx="956">
                  <c:v>1.8448172181510001</c:v>
                </c:pt>
                <c:pt idx="957">
                  <c:v>1.8670494930270001</c:v>
                </c:pt>
                <c:pt idx="958">
                  <c:v>1.853081754225</c:v>
                </c:pt>
                <c:pt idx="959">
                  <c:v>1.853081754225</c:v>
                </c:pt>
                <c:pt idx="960">
                  <c:v>1.853081754225</c:v>
                </c:pt>
                <c:pt idx="961">
                  <c:v>1.7937859669209999</c:v>
                </c:pt>
                <c:pt idx="962">
                  <c:v>1.790619359728</c:v>
                </c:pt>
                <c:pt idx="963">
                  <c:v>1.8473549113400001</c:v>
                </c:pt>
                <c:pt idx="964">
                  <c:v>1.8694807577129999</c:v>
                </c:pt>
                <c:pt idx="965">
                  <c:v>1.8554074810979999</c:v>
                </c:pt>
                <c:pt idx="966">
                  <c:v>1.8554074810979999</c:v>
                </c:pt>
                <c:pt idx="967">
                  <c:v>1.8554074810979999</c:v>
                </c:pt>
                <c:pt idx="968">
                  <c:v>1.86615915654</c:v>
                </c:pt>
                <c:pt idx="969">
                  <c:v>1.88224356477</c:v>
                </c:pt>
                <c:pt idx="970">
                  <c:v>1.8818347090230001</c:v>
                </c:pt>
                <c:pt idx="971">
                  <c:v>1.88792846405</c:v>
                </c:pt>
                <c:pt idx="972">
                  <c:v>1.8213379451759999</c:v>
                </c:pt>
                <c:pt idx="973">
                  <c:v>1.8213379451759999</c:v>
                </c:pt>
                <c:pt idx="974">
                  <c:v>1.8213379451759999</c:v>
                </c:pt>
                <c:pt idx="975">
                  <c:v>1.816033753526</c:v>
                </c:pt>
                <c:pt idx="976">
                  <c:v>1.8331005699009999</c:v>
                </c:pt>
                <c:pt idx="977">
                  <c:v>1.8487694899830001</c:v>
                </c:pt>
                <c:pt idx="978">
                  <c:v>1.855866946103</c:v>
                </c:pt>
                <c:pt idx="979">
                  <c:v>1.85416450269</c:v>
                </c:pt>
                <c:pt idx="980">
                  <c:v>1.85416450269</c:v>
                </c:pt>
                <c:pt idx="981">
                  <c:v>1.85416450269</c:v>
                </c:pt>
                <c:pt idx="982">
                  <c:v>1.85416450269</c:v>
                </c:pt>
                <c:pt idx="983">
                  <c:v>1.85416450269</c:v>
                </c:pt>
                <c:pt idx="984">
                  <c:v>1.85416450269</c:v>
                </c:pt>
                <c:pt idx="985">
                  <c:v>1.8755320713779999</c:v>
                </c:pt>
                <c:pt idx="986">
                  <c:v>1.841651514047</c:v>
                </c:pt>
                <c:pt idx="987">
                  <c:v>1.841651514047</c:v>
                </c:pt>
                <c:pt idx="988">
                  <c:v>1.841651514047</c:v>
                </c:pt>
                <c:pt idx="989">
                  <c:v>1.8510921328779999</c:v>
                </c:pt>
                <c:pt idx="990">
                  <c:v>1.8631818490130001</c:v>
                </c:pt>
                <c:pt idx="991">
                  <c:v>1.8631818490130001</c:v>
                </c:pt>
                <c:pt idx="992">
                  <c:v>1.8631818490130001</c:v>
                </c:pt>
                <c:pt idx="993">
                  <c:v>1.8648419761940001</c:v>
                </c:pt>
                <c:pt idx="994">
                  <c:v>1.8648419761940001</c:v>
                </c:pt>
                <c:pt idx="995">
                  <c:v>1.8648419761940001</c:v>
                </c:pt>
                <c:pt idx="996">
                  <c:v>1.8648419761940001</c:v>
                </c:pt>
                <c:pt idx="997">
                  <c:v>1.8648419761940001</c:v>
                </c:pt>
                <c:pt idx="998">
                  <c:v>1.8360018168109999</c:v>
                </c:pt>
                <c:pt idx="999">
                  <c:v>1.8519042116940001</c:v>
                </c:pt>
                <c:pt idx="1000">
                  <c:v>1.887485901752</c:v>
                </c:pt>
                <c:pt idx="1001">
                  <c:v>1.887485901752</c:v>
                </c:pt>
                <c:pt idx="1002">
                  <c:v>1.887485901752</c:v>
                </c:pt>
                <c:pt idx="1003">
                  <c:v>1.887485901752</c:v>
                </c:pt>
                <c:pt idx="1004">
                  <c:v>1.887485901752</c:v>
                </c:pt>
                <c:pt idx="1005">
                  <c:v>1.8634755221999999</c:v>
                </c:pt>
                <c:pt idx="1006">
                  <c:v>1.853880223579</c:v>
                </c:pt>
                <c:pt idx="1007">
                  <c:v>1.8998305827240001</c:v>
                </c:pt>
                <c:pt idx="1008">
                  <c:v>1.8998305827240001</c:v>
                </c:pt>
                <c:pt idx="1009">
                  <c:v>1.8998305827240001</c:v>
                </c:pt>
                <c:pt idx="1010">
                  <c:v>1.8881105161930001</c:v>
                </c:pt>
                <c:pt idx="1011">
                  <c:v>1.8838429176810001</c:v>
                </c:pt>
                <c:pt idx="1012">
                  <c:v>1.9018263441209999</c:v>
                </c:pt>
                <c:pt idx="1013">
                  <c:v>1.8971689801660001</c:v>
                </c:pt>
                <c:pt idx="1014">
                  <c:v>1.933949630251</c:v>
                </c:pt>
                <c:pt idx="1015">
                  <c:v>1.933949630251</c:v>
                </c:pt>
                <c:pt idx="1016">
                  <c:v>1.933949630251</c:v>
                </c:pt>
                <c:pt idx="1017">
                  <c:v>1.9618747964250001</c:v>
                </c:pt>
                <c:pt idx="1018">
                  <c:v>1.938028010347</c:v>
                </c:pt>
                <c:pt idx="1019">
                  <c:v>1.9617899102959999</c:v>
                </c:pt>
                <c:pt idx="1020">
                  <c:v>1.953017997298</c:v>
                </c:pt>
                <c:pt idx="1021">
                  <c:v>1.922606436433</c:v>
                </c:pt>
                <c:pt idx="1022">
                  <c:v>1.922606436433</c:v>
                </c:pt>
                <c:pt idx="1023">
                  <c:v>1.922606436433</c:v>
                </c:pt>
                <c:pt idx="1024">
                  <c:v>1.9314555158240001</c:v>
                </c:pt>
                <c:pt idx="1025">
                  <c:v>1.8906214888390001</c:v>
                </c:pt>
                <c:pt idx="1026">
                  <c:v>1.833425450961</c:v>
                </c:pt>
                <c:pt idx="1027">
                  <c:v>1.8767391260090001</c:v>
                </c:pt>
                <c:pt idx="1028">
                  <c:v>1.8856707946039999</c:v>
                </c:pt>
                <c:pt idx="1029">
                  <c:v>1.8856707946039999</c:v>
                </c:pt>
                <c:pt idx="1030">
                  <c:v>1.8856707946039999</c:v>
                </c:pt>
                <c:pt idx="1031">
                  <c:v>1.861065711842</c:v>
                </c:pt>
                <c:pt idx="1032">
                  <c:v>1.8972208683209999</c:v>
                </c:pt>
                <c:pt idx="1033">
                  <c:v>1.8972208683209999</c:v>
                </c:pt>
                <c:pt idx="1034">
                  <c:v>1.8844277685590001</c:v>
                </c:pt>
                <c:pt idx="1035">
                  <c:v>1.8758346353819999</c:v>
                </c:pt>
                <c:pt idx="1036">
                  <c:v>1.8758346353819999</c:v>
                </c:pt>
                <c:pt idx="1037">
                  <c:v>1.8758346353819999</c:v>
                </c:pt>
                <c:pt idx="1038">
                  <c:v>1.856669133634</c:v>
                </c:pt>
                <c:pt idx="1039">
                  <c:v>1.854014135825</c:v>
                </c:pt>
                <c:pt idx="1040">
                  <c:v>1.8370633664830001</c:v>
                </c:pt>
                <c:pt idx="1041">
                  <c:v>1.833736288948</c:v>
                </c:pt>
                <c:pt idx="1042">
                  <c:v>1.8464686062</c:v>
                </c:pt>
                <c:pt idx="1043">
                  <c:v>1.8464686062</c:v>
                </c:pt>
                <c:pt idx="1044">
                  <c:v>1.8464686062</c:v>
                </c:pt>
                <c:pt idx="1045">
                  <c:v>1.8688516137910001</c:v>
                </c:pt>
                <c:pt idx="1046">
                  <c:v>1.8832939104919999</c:v>
                </c:pt>
                <c:pt idx="1047">
                  <c:v>1.8632633719080001</c:v>
                </c:pt>
                <c:pt idx="1048">
                  <c:v>1.8277259549439999</c:v>
                </c:pt>
                <c:pt idx="1049">
                  <c:v>1.765764215573</c:v>
                </c:pt>
                <c:pt idx="1050">
                  <c:v>1.765764215573</c:v>
                </c:pt>
                <c:pt idx="1051">
                  <c:v>1.765764215573</c:v>
                </c:pt>
                <c:pt idx="1052">
                  <c:v>1.747896662462</c:v>
                </c:pt>
                <c:pt idx="1053">
                  <c:v>1.7378367605339999</c:v>
                </c:pt>
                <c:pt idx="1054">
                  <c:v>1.697241644579</c:v>
                </c:pt>
                <c:pt idx="1055">
                  <c:v>1.71768512725</c:v>
                </c:pt>
                <c:pt idx="1056">
                  <c:v>1.6988093462480001</c:v>
                </c:pt>
                <c:pt idx="1057">
                  <c:v>1.6988093462480001</c:v>
                </c:pt>
                <c:pt idx="1058">
                  <c:v>1.6988093462480001</c:v>
                </c:pt>
                <c:pt idx="1059">
                  <c:v>1.6992789365200001</c:v>
                </c:pt>
                <c:pt idx="1060">
                  <c:v>1.6927084324749999</c:v>
                </c:pt>
                <c:pt idx="1061">
                  <c:v>1.754814715145</c:v>
                </c:pt>
                <c:pt idx="1062">
                  <c:v>1.819946438541</c:v>
                </c:pt>
                <c:pt idx="1063">
                  <c:v>1.8680914712859999</c:v>
                </c:pt>
                <c:pt idx="1064">
                  <c:v>1.8680914712859999</c:v>
                </c:pt>
                <c:pt idx="1065">
                  <c:v>1.8680914712859999</c:v>
                </c:pt>
                <c:pt idx="1066">
                  <c:v>1.850675366863</c:v>
                </c:pt>
                <c:pt idx="1067">
                  <c:v>1.768991938386</c:v>
                </c:pt>
                <c:pt idx="1068">
                  <c:v>1.780330897502</c:v>
                </c:pt>
                <c:pt idx="1069">
                  <c:v>1.7380933147419999</c:v>
                </c:pt>
                <c:pt idx="1070">
                  <c:v>1.7518171721660001</c:v>
                </c:pt>
                <c:pt idx="1071">
                  <c:v>1.7518171721660001</c:v>
                </c:pt>
                <c:pt idx="1072">
                  <c:v>1.7518171721660001</c:v>
                </c:pt>
                <c:pt idx="1073">
                  <c:v>1.684942457927</c:v>
                </c:pt>
                <c:pt idx="1074">
                  <c:v>1.7209663191710001</c:v>
                </c:pt>
                <c:pt idx="1075">
                  <c:v>1.7440450356199999</c:v>
                </c:pt>
                <c:pt idx="1076">
                  <c:v>1.7538515930909999</c:v>
                </c:pt>
                <c:pt idx="1077">
                  <c:v>1.713248769402</c:v>
                </c:pt>
                <c:pt idx="1078">
                  <c:v>1.713248769402</c:v>
                </c:pt>
                <c:pt idx="1079">
                  <c:v>1.713248769402</c:v>
                </c:pt>
                <c:pt idx="1080">
                  <c:v>1.7423670532260001</c:v>
                </c:pt>
                <c:pt idx="1081">
                  <c:v>1.717846020996</c:v>
                </c:pt>
                <c:pt idx="1082">
                  <c:v>1.7258655707920001</c:v>
                </c:pt>
                <c:pt idx="1083">
                  <c:v>1.732463112127</c:v>
                </c:pt>
                <c:pt idx="1084">
                  <c:v>1.713206009451</c:v>
                </c:pt>
                <c:pt idx="1085">
                  <c:v>1.713206009451</c:v>
                </c:pt>
                <c:pt idx="1086">
                  <c:v>1.713206009451</c:v>
                </c:pt>
                <c:pt idx="1087">
                  <c:v>1.6867782002509999</c:v>
                </c:pt>
                <c:pt idx="1088">
                  <c:v>1.674328846548</c:v>
                </c:pt>
                <c:pt idx="1089">
                  <c:v>1.7080855800200001</c:v>
                </c:pt>
                <c:pt idx="1090">
                  <c:v>1.716105382911</c:v>
                </c:pt>
                <c:pt idx="1091">
                  <c:v>1.7441130689390001</c:v>
                </c:pt>
                <c:pt idx="1092">
                  <c:v>1.7441130689390001</c:v>
                </c:pt>
                <c:pt idx="1093">
                  <c:v>1.7441130689390001</c:v>
                </c:pt>
                <c:pt idx="1094">
                  <c:v>1.7206211779060001</c:v>
                </c:pt>
                <c:pt idx="1095">
                  <c:v>1.728914062369</c:v>
                </c:pt>
                <c:pt idx="1096">
                  <c:v>1.70222034548</c:v>
                </c:pt>
                <c:pt idx="1097">
                  <c:v>1.6599976746889999</c:v>
                </c:pt>
                <c:pt idx="1098">
                  <c:v>1.6400793937989999</c:v>
                </c:pt>
                <c:pt idx="1099">
                  <c:v>1.6400793937989999</c:v>
                </c:pt>
                <c:pt idx="1100">
                  <c:v>1.6400793937989999</c:v>
                </c:pt>
                <c:pt idx="1101">
                  <c:v>1.6697307964779999</c:v>
                </c:pt>
                <c:pt idx="1102">
                  <c:v>1.648236291953</c:v>
                </c:pt>
                <c:pt idx="1103">
                  <c:v>1.6898608101470001</c:v>
                </c:pt>
                <c:pt idx="1104">
                  <c:v>1.7031552793939999</c:v>
                </c:pt>
                <c:pt idx="1105">
                  <c:v>1.6837208080299999</c:v>
                </c:pt>
                <c:pt idx="1106">
                  <c:v>1.6837208080299999</c:v>
                </c:pt>
                <c:pt idx="1107">
                  <c:v>1.6837208080299999</c:v>
                </c:pt>
                <c:pt idx="1108">
                  <c:v>1.6941076392709999</c:v>
                </c:pt>
                <c:pt idx="1109">
                  <c:v>1.7042900415519999</c:v>
                </c:pt>
                <c:pt idx="1110">
                  <c:v>1.7555547756030001</c:v>
                </c:pt>
                <c:pt idx="1111">
                  <c:v>1.7780844679529999</c:v>
                </c:pt>
                <c:pt idx="1112">
                  <c:v>1.8168373017499999</c:v>
                </c:pt>
                <c:pt idx="1113">
                  <c:v>1.8168373017499999</c:v>
                </c:pt>
                <c:pt idx="1114">
                  <c:v>1.8168373017499999</c:v>
                </c:pt>
                <c:pt idx="1115">
                  <c:v>1.8380354029899999</c:v>
                </c:pt>
                <c:pt idx="1116">
                  <c:v>1.8358383138800001</c:v>
                </c:pt>
                <c:pt idx="1117">
                  <c:v>1.7805546108779999</c:v>
                </c:pt>
                <c:pt idx="1118">
                  <c:v>1.7699555521400001</c:v>
                </c:pt>
                <c:pt idx="1119">
                  <c:v>1.7468254666709999</c:v>
                </c:pt>
                <c:pt idx="1120">
                  <c:v>1.7468254666709999</c:v>
                </c:pt>
                <c:pt idx="1121">
                  <c:v>1.7468254666709999</c:v>
                </c:pt>
                <c:pt idx="1122">
                  <c:v>1.7685989019049999</c:v>
                </c:pt>
                <c:pt idx="1123">
                  <c:v>1.79997757757</c:v>
                </c:pt>
                <c:pt idx="1124">
                  <c:v>1.7968699082070001</c:v>
                </c:pt>
                <c:pt idx="1125">
                  <c:v>1.8277299957449999</c:v>
                </c:pt>
                <c:pt idx="1126">
                  <c:v>1.8613607412040001</c:v>
                </c:pt>
                <c:pt idx="1127">
                  <c:v>1.8613607412040001</c:v>
                </c:pt>
                <c:pt idx="1128">
                  <c:v>1.8613607412040001</c:v>
                </c:pt>
                <c:pt idx="1129">
                  <c:v>1.8172650830420001</c:v>
                </c:pt>
                <c:pt idx="1130">
                  <c:v>1.825231255272</c:v>
                </c:pt>
                <c:pt idx="1131">
                  <c:v>1.8181646339249999</c:v>
                </c:pt>
                <c:pt idx="1132">
                  <c:v>1.807421360033</c:v>
                </c:pt>
                <c:pt idx="1133">
                  <c:v>1.7873338268700001</c:v>
                </c:pt>
                <c:pt idx="1134">
                  <c:v>1.7873338268700001</c:v>
                </c:pt>
                <c:pt idx="1135">
                  <c:v>1.7873338268700001</c:v>
                </c:pt>
                <c:pt idx="1136">
                  <c:v>1.7425353256839999</c:v>
                </c:pt>
                <c:pt idx="1137">
                  <c:v>1.7950840703199999</c:v>
                </c:pt>
                <c:pt idx="1138">
                  <c:v>1.803838340197</c:v>
                </c:pt>
                <c:pt idx="1139">
                  <c:v>1.792082316168</c:v>
                </c:pt>
                <c:pt idx="1140">
                  <c:v>1.769953401055</c:v>
                </c:pt>
                <c:pt idx="1141">
                  <c:v>1.769953401055</c:v>
                </c:pt>
                <c:pt idx="1142">
                  <c:v>1.769953401055</c:v>
                </c:pt>
                <c:pt idx="1143">
                  <c:v>1.756395765073</c:v>
                </c:pt>
                <c:pt idx="1144">
                  <c:v>1.7736974315689999</c:v>
                </c:pt>
                <c:pt idx="1145">
                  <c:v>1.7663145266510001</c:v>
                </c:pt>
                <c:pt idx="1146">
                  <c:v>1.7408923851089999</c:v>
                </c:pt>
                <c:pt idx="1147">
                  <c:v>1.722621641872</c:v>
                </c:pt>
                <c:pt idx="1148">
                  <c:v>1.722621641872</c:v>
                </c:pt>
                <c:pt idx="1149">
                  <c:v>1.722621641872</c:v>
                </c:pt>
                <c:pt idx="1150">
                  <c:v>1.720120458554</c:v>
                </c:pt>
                <c:pt idx="1151">
                  <c:v>1.7617967520219999</c:v>
                </c:pt>
                <c:pt idx="1152">
                  <c:v>1.727869386551</c:v>
                </c:pt>
                <c:pt idx="1153">
                  <c:v>1.7330322592830001</c:v>
                </c:pt>
                <c:pt idx="1154">
                  <c:v>1.7603129453099999</c:v>
                </c:pt>
                <c:pt idx="1155">
                  <c:v>1.7603129453099999</c:v>
                </c:pt>
                <c:pt idx="1156">
                  <c:v>1.7603129453099999</c:v>
                </c:pt>
                <c:pt idx="1157">
                  <c:v>1.789529477007</c:v>
                </c:pt>
                <c:pt idx="1158">
                  <c:v>1.7869244824070001</c:v>
                </c:pt>
                <c:pt idx="1159">
                  <c:v>1.79328776891</c:v>
                </c:pt>
                <c:pt idx="1160">
                  <c:v>1.7643723062029999</c:v>
                </c:pt>
                <c:pt idx="1161">
                  <c:v>1.717568816612</c:v>
                </c:pt>
                <c:pt idx="1162">
                  <c:v>1.717568816612</c:v>
                </c:pt>
                <c:pt idx="1163">
                  <c:v>1.717568816612</c:v>
                </c:pt>
                <c:pt idx="1164">
                  <c:v>1.770026020647</c:v>
                </c:pt>
                <c:pt idx="1165">
                  <c:v>1.816827240873</c:v>
                </c:pt>
                <c:pt idx="1166">
                  <c:v>1.810589612927</c:v>
                </c:pt>
                <c:pt idx="1167">
                  <c:v>1.8083249476579999</c:v>
                </c:pt>
                <c:pt idx="1168">
                  <c:v>1.8537092445229999</c:v>
                </c:pt>
                <c:pt idx="1169">
                  <c:v>1.8537092445229999</c:v>
                </c:pt>
                <c:pt idx="1170">
                  <c:v>1.8537092445229999</c:v>
                </c:pt>
                <c:pt idx="1171">
                  <c:v>1.905711082042</c:v>
                </c:pt>
                <c:pt idx="1172">
                  <c:v>1.871260404524</c:v>
                </c:pt>
                <c:pt idx="1173">
                  <c:v>1.8529490697240001</c:v>
                </c:pt>
                <c:pt idx="1174">
                  <c:v>1.863004635722</c:v>
                </c:pt>
                <c:pt idx="1175">
                  <c:v>1.863004635722</c:v>
                </c:pt>
                <c:pt idx="1176">
                  <c:v>1.863004635722</c:v>
                </c:pt>
                <c:pt idx="1177">
                  <c:v>1.863004635722</c:v>
                </c:pt>
                <c:pt idx="1178">
                  <c:v>1.8992698933759999</c:v>
                </c:pt>
                <c:pt idx="1179">
                  <c:v>1.886169206068</c:v>
                </c:pt>
                <c:pt idx="1180">
                  <c:v>1.8782553624339999</c:v>
                </c:pt>
                <c:pt idx="1181">
                  <c:v>1.8126968920469999</c:v>
                </c:pt>
                <c:pt idx="1182">
                  <c:v>1.8487691218219999</c:v>
                </c:pt>
                <c:pt idx="1183">
                  <c:v>1.8487691218219999</c:v>
                </c:pt>
                <c:pt idx="1184">
                  <c:v>1.8487691218219999</c:v>
                </c:pt>
                <c:pt idx="1185">
                  <c:v>1.8324443527650001</c:v>
                </c:pt>
                <c:pt idx="1186">
                  <c:v>1.796066330863</c:v>
                </c:pt>
                <c:pt idx="1187">
                  <c:v>1.7146182191770001</c:v>
                </c:pt>
                <c:pt idx="1188">
                  <c:v>1.7960382923930001</c:v>
                </c:pt>
                <c:pt idx="1189">
                  <c:v>1.7650803099400001</c:v>
                </c:pt>
                <c:pt idx="1190">
                  <c:v>1.7650803099400001</c:v>
                </c:pt>
                <c:pt idx="1191">
                  <c:v>1.7650803099400001</c:v>
                </c:pt>
                <c:pt idx="1192">
                  <c:v>1.765985201778</c:v>
                </c:pt>
                <c:pt idx="1193">
                  <c:v>1.7694376452609999</c:v>
                </c:pt>
                <c:pt idx="1194">
                  <c:v>1.7694376452609999</c:v>
                </c:pt>
                <c:pt idx="1195">
                  <c:v>1.8307331102169999</c:v>
                </c:pt>
                <c:pt idx="1196">
                  <c:v>1.768339785157</c:v>
                </c:pt>
                <c:pt idx="1197">
                  <c:v>1.768339785157</c:v>
                </c:pt>
                <c:pt idx="1198">
                  <c:v>1.768339785157</c:v>
                </c:pt>
                <c:pt idx="1199">
                  <c:v>1.796371879946</c:v>
                </c:pt>
                <c:pt idx="1200">
                  <c:v>1.8281341816250001</c:v>
                </c:pt>
                <c:pt idx="1201">
                  <c:v>1.821944661037</c:v>
                </c:pt>
                <c:pt idx="1202">
                  <c:v>1.793760775642</c:v>
                </c:pt>
                <c:pt idx="1203">
                  <c:v>1.778776652306</c:v>
                </c:pt>
                <c:pt idx="1204">
                  <c:v>1.778776652306</c:v>
                </c:pt>
                <c:pt idx="1205">
                  <c:v>1.778776652306</c:v>
                </c:pt>
                <c:pt idx="1206">
                  <c:v>1.8110660427559999</c:v>
                </c:pt>
                <c:pt idx="1207">
                  <c:v>1.8200828054810001</c:v>
                </c:pt>
                <c:pt idx="1208">
                  <c:v>1.8030622432200001</c:v>
                </c:pt>
                <c:pt idx="1209">
                  <c:v>1.796991261866</c:v>
                </c:pt>
                <c:pt idx="1210">
                  <c:v>1.796991261866</c:v>
                </c:pt>
                <c:pt idx="1211">
                  <c:v>1.796991261866</c:v>
                </c:pt>
                <c:pt idx="1212">
                  <c:v>1.796991261866</c:v>
                </c:pt>
                <c:pt idx="1213">
                  <c:v>1.7734378452570001</c:v>
                </c:pt>
                <c:pt idx="1214">
                  <c:v>1.805083276063</c:v>
                </c:pt>
                <c:pt idx="1215">
                  <c:v>1.805753828886</c:v>
                </c:pt>
                <c:pt idx="1216">
                  <c:v>1.841204807877</c:v>
                </c:pt>
                <c:pt idx="1217">
                  <c:v>1.86526532487</c:v>
                </c:pt>
                <c:pt idx="1218">
                  <c:v>1.86526532487</c:v>
                </c:pt>
                <c:pt idx="1219">
                  <c:v>1.86526532487</c:v>
                </c:pt>
                <c:pt idx="1220">
                  <c:v>1.873611772559</c:v>
                </c:pt>
                <c:pt idx="1221">
                  <c:v>1.874676134407</c:v>
                </c:pt>
                <c:pt idx="1222">
                  <c:v>1.840426458499</c:v>
                </c:pt>
                <c:pt idx="1223">
                  <c:v>1.840426458499</c:v>
                </c:pt>
                <c:pt idx="1224">
                  <c:v>1.840426458499</c:v>
                </c:pt>
                <c:pt idx="1225">
                  <c:v>1.840426458499</c:v>
                </c:pt>
                <c:pt idx="1226">
                  <c:v>1.840426458499</c:v>
                </c:pt>
                <c:pt idx="1227">
                  <c:v>1.8394322217650001</c:v>
                </c:pt>
                <c:pt idx="1228">
                  <c:v>1.8545767646439999</c:v>
                </c:pt>
                <c:pt idx="1229">
                  <c:v>1.8587837954240001</c:v>
                </c:pt>
                <c:pt idx="1230">
                  <c:v>1.8531621404900001</c:v>
                </c:pt>
                <c:pt idx="1231">
                  <c:v>1.8405985887930001</c:v>
                </c:pt>
                <c:pt idx="1232">
                  <c:v>1.8405985887930001</c:v>
                </c:pt>
                <c:pt idx="1233">
                  <c:v>1.8405985887930001</c:v>
                </c:pt>
                <c:pt idx="1234">
                  <c:v>1.831261227021</c:v>
                </c:pt>
                <c:pt idx="1235">
                  <c:v>1.8590938061290001</c:v>
                </c:pt>
                <c:pt idx="1236">
                  <c:v>1.835180470754</c:v>
                </c:pt>
                <c:pt idx="1237">
                  <c:v>1.808757874459</c:v>
                </c:pt>
                <c:pt idx="1238">
                  <c:v>1.7799274759879999</c:v>
                </c:pt>
                <c:pt idx="1239">
                  <c:v>1.7799274759879999</c:v>
                </c:pt>
                <c:pt idx="1240">
                  <c:v>1.7799274759879999</c:v>
                </c:pt>
                <c:pt idx="1241">
                  <c:v>1.755712101471</c:v>
                </c:pt>
                <c:pt idx="1242">
                  <c:v>1.7917969235690001</c:v>
                </c:pt>
                <c:pt idx="1243">
                  <c:v>1.819067934522</c:v>
                </c:pt>
                <c:pt idx="1244">
                  <c:v>1.8243253061139999</c:v>
                </c:pt>
                <c:pt idx="1245">
                  <c:v>1.8639345628849999</c:v>
                </c:pt>
                <c:pt idx="1246">
                  <c:v>1.8639345628849999</c:v>
                </c:pt>
                <c:pt idx="1247">
                  <c:v>1.8639345628849999</c:v>
                </c:pt>
                <c:pt idx="1248">
                  <c:v>1.840016785592</c:v>
                </c:pt>
                <c:pt idx="1249">
                  <c:v>1.7963701084000001</c:v>
                </c:pt>
                <c:pt idx="1250">
                  <c:v>1.808226701188</c:v>
                </c:pt>
                <c:pt idx="1251">
                  <c:v>1.784405310955</c:v>
                </c:pt>
                <c:pt idx="1252">
                  <c:v>1.777970274409</c:v>
                </c:pt>
                <c:pt idx="1253">
                  <c:v>1.777970274409</c:v>
                </c:pt>
                <c:pt idx="1254">
                  <c:v>1.777970274409</c:v>
                </c:pt>
                <c:pt idx="1255">
                  <c:v>1.777970274409</c:v>
                </c:pt>
                <c:pt idx="1256">
                  <c:v>1.7861071609079999</c:v>
                </c:pt>
                <c:pt idx="1257">
                  <c:v>1.7966317101110001</c:v>
                </c:pt>
                <c:pt idx="1258">
                  <c:v>1.790206914189</c:v>
                </c:pt>
                <c:pt idx="1259">
                  <c:v>1.8098485271589999</c:v>
                </c:pt>
                <c:pt idx="1260">
                  <c:v>1.8098485271589999</c:v>
                </c:pt>
                <c:pt idx="1261">
                  <c:v>1.8098485271589999</c:v>
                </c:pt>
                <c:pt idx="1262">
                  <c:v>1.876100776658</c:v>
                </c:pt>
                <c:pt idx="1263">
                  <c:v>1.874334292631</c:v>
                </c:pt>
                <c:pt idx="1264">
                  <c:v>1.8456421653590001</c:v>
                </c:pt>
                <c:pt idx="1265">
                  <c:v>1.852894687756</c:v>
                </c:pt>
                <c:pt idx="1266">
                  <c:v>1.8464258657799999</c:v>
                </c:pt>
                <c:pt idx="1267">
                  <c:v>1.8464258657799999</c:v>
                </c:pt>
                <c:pt idx="1268">
                  <c:v>1.8464258657799999</c:v>
                </c:pt>
                <c:pt idx="1269">
                  <c:v>1.875720666299</c:v>
                </c:pt>
                <c:pt idx="1270">
                  <c:v>1.883227095816</c:v>
                </c:pt>
                <c:pt idx="1271">
                  <c:v>1.9305916262589999</c:v>
                </c:pt>
                <c:pt idx="1272">
                  <c:v>1.920549455008</c:v>
                </c:pt>
                <c:pt idx="1273">
                  <c:v>1.8771117320070001</c:v>
                </c:pt>
                <c:pt idx="1274">
                  <c:v>1.8771117320070001</c:v>
                </c:pt>
                <c:pt idx="1275">
                  <c:v>1.8771117320070001</c:v>
                </c:pt>
                <c:pt idx="1276">
                  <c:v>1.867780604612</c:v>
                </c:pt>
                <c:pt idx="1277">
                  <c:v>1.8405352707380001</c:v>
                </c:pt>
                <c:pt idx="1278">
                  <c:v>1.819444653021</c:v>
                </c:pt>
                <c:pt idx="1279">
                  <c:v>1.771849361501</c:v>
                </c:pt>
                <c:pt idx="1280">
                  <c:v>1.7876390659829999</c:v>
                </c:pt>
                <c:pt idx="1281">
                  <c:v>1.7876390659829999</c:v>
                </c:pt>
                <c:pt idx="1282">
                  <c:v>1.7876390659829999</c:v>
                </c:pt>
                <c:pt idx="1283">
                  <c:v>1.8296799715300001</c:v>
                </c:pt>
                <c:pt idx="1284">
                  <c:v>1.769005780471</c:v>
                </c:pt>
                <c:pt idx="1285">
                  <c:v>1.763271556346</c:v>
                </c:pt>
                <c:pt idx="1286">
                  <c:v>1.7268746523830001</c:v>
                </c:pt>
                <c:pt idx="1287">
                  <c:v>1.7555849857500001</c:v>
                </c:pt>
                <c:pt idx="1288">
                  <c:v>1.7555849857500001</c:v>
                </c:pt>
                <c:pt idx="1289">
                  <c:v>1.7555849857500001</c:v>
                </c:pt>
                <c:pt idx="1290">
                  <c:v>1.76120358092</c:v>
                </c:pt>
                <c:pt idx="1291">
                  <c:v>1.7460375093589999</c:v>
                </c:pt>
                <c:pt idx="1292">
                  <c:v>1.727395669811</c:v>
                </c:pt>
                <c:pt idx="1293">
                  <c:v>1.7582432432699999</c:v>
                </c:pt>
                <c:pt idx="1294">
                  <c:v>1.7367652902990001</c:v>
                </c:pt>
                <c:pt idx="1295">
                  <c:v>1.7367652902990001</c:v>
                </c:pt>
                <c:pt idx="1296">
                  <c:v>1.7367652902990001</c:v>
                </c:pt>
                <c:pt idx="1297">
                  <c:v>1.731791624874</c:v>
                </c:pt>
                <c:pt idx="1298">
                  <c:v>1.807371684187</c:v>
                </c:pt>
                <c:pt idx="1299">
                  <c:v>1.800677974221</c:v>
                </c:pt>
                <c:pt idx="1300">
                  <c:v>1.797315687145</c:v>
                </c:pt>
                <c:pt idx="1301">
                  <c:v>1.792230331886</c:v>
                </c:pt>
                <c:pt idx="1302">
                  <c:v>1.792230331886</c:v>
                </c:pt>
                <c:pt idx="1303">
                  <c:v>1.792230331886</c:v>
                </c:pt>
                <c:pt idx="1304">
                  <c:v>1.718738236031</c:v>
                </c:pt>
                <c:pt idx="1305">
                  <c:v>1.6918447493069999</c:v>
                </c:pt>
                <c:pt idx="1306">
                  <c:v>1.703418194613</c:v>
                </c:pt>
                <c:pt idx="1307">
                  <c:v>1.6668507857279999</c:v>
                </c:pt>
                <c:pt idx="1308">
                  <c:v>1.7266574641120001</c:v>
                </c:pt>
                <c:pt idx="1309">
                  <c:v>1.7266574641120001</c:v>
                </c:pt>
                <c:pt idx="1310">
                  <c:v>1.7266574641120001</c:v>
                </c:pt>
                <c:pt idx="1311">
                  <c:v>1.739678464142</c:v>
                </c:pt>
                <c:pt idx="1312">
                  <c:v>1.7690025375880001</c:v>
                </c:pt>
                <c:pt idx="1313">
                  <c:v>1.821403249199</c:v>
                </c:pt>
                <c:pt idx="1314">
                  <c:v>1.792648664903</c:v>
                </c:pt>
                <c:pt idx="1315">
                  <c:v>1.7544562261959999</c:v>
                </c:pt>
                <c:pt idx="1316">
                  <c:v>1.7544562261959999</c:v>
                </c:pt>
                <c:pt idx="1317">
                  <c:v>1.7544562261959999</c:v>
                </c:pt>
                <c:pt idx="1318">
                  <c:v>1.7544562261959999</c:v>
                </c:pt>
                <c:pt idx="1319">
                  <c:v>1.7412475392889999</c:v>
                </c:pt>
                <c:pt idx="1320">
                  <c:v>1.7482540033380001</c:v>
                </c:pt>
                <c:pt idx="1321">
                  <c:v>1.795668112942</c:v>
                </c:pt>
                <c:pt idx="1322">
                  <c:v>1.6948453757890001</c:v>
                </c:pt>
                <c:pt idx="1323">
                  <c:v>1.6948453757890001</c:v>
                </c:pt>
                <c:pt idx="1324">
                  <c:v>1.6948453757890001</c:v>
                </c:pt>
                <c:pt idx="1325">
                  <c:v>1.7195823911379999</c:v>
                </c:pt>
                <c:pt idx="1326">
                  <c:v>1.753842816578</c:v>
                </c:pt>
                <c:pt idx="1327">
                  <c:v>1.721113520569</c:v>
                </c:pt>
                <c:pt idx="1328">
                  <c:v>1.7717107480159999</c:v>
                </c:pt>
                <c:pt idx="1329">
                  <c:v>1.7145072893219999</c:v>
                </c:pt>
                <c:pt idx="1330">
                  <c:v>1.7145072893219999</c:v>
                </c:pt>
                <c:pt idx="1331">
                  <c:v>1.7145072893219999</c:v>
                </c:pt>
                <c:pt idx="1332">
                  <c:v>1.673090598208</c:v>
                </c:pt>
                <c:pt idx="1333">
                  <c:v>1.7158975373359999</c:v>
                </c:pt>
                <c:pt idx="1334">
                  <c:v>1.652943524024</c:v>
                </c:pt>
                <c:pt idx="1335">
                  <c:v>1.673869112345</c:v>
                </c:pt>
                <c:pt idx="1336">
                  <c:v>1.6627338267480001</c:v>
                </c:pt>
                <c:pt idx="1337">
                  <c:v>1.6627338267480001</c:v>
                </c:pt>
                <c:pt idx="1338">
                  <c:v>1.6627338267480001</c:v>
                </c:pt>
                <c:pt idx="1339">
                  <c:v>1.6482231225620001</c:v>
                </c:pt>
                <c:pt idx="1340">
                  <c:v>1.6273656361819999</c:v>
                </c:pt>
                <c:pt idx="1341">
                  <c:v>1.6622480720940001</c:v>
                </c:pt>
                <c:pt idx="1342">
                  <c:v>1.6724402957110001</c:v>
                </c:pt>
                <c:pt idx="1343">
                  <c:v>1.7103809612530001</c:v>
                </c:pt>
                <c:pt idx="1344">
                  <c:v>1.7103809612530001</c:v>
                </c:pt>
                <c:pt idx="1345">
                  <c:v>1.7103809612530001</c:v>
                </c:pt>
                <c:pt idx="1346">
                  <c:v>1.695082024333</c:v>
                </c:pt>
                <c:pt idx="1347">
                  <c:v>1.745276794592</c:v>
                </c:pt>
                <c:pt idx="1348">
                  <c:v>1.7536129639769999</c:v>
                </c:pt>
                <c:pt idx="1349">
                  <c:v>1.7355805065679999</c:v>
                </c:pt>
                <c:pt idx="1350">
                  <c:v>1.6231309258919999</c:v>
                </c:pt>
                <c:pt idx="1351">
                  <c:v>1.6231309258919999</c:v>
                </c:pt>
                <c:pt idx="1352">
                  <c:v>1.6231309258919999</c:v>
                </c:pt>
                <c:pt idx="1353">
                  <c:v>1.619620395771</c:v>
                </c:pt>
                <c:pt idx="1354">
                  <c:v>1.606900785268</c:v>
                </c:pt>
                <c:pt idx="1355">
                  <c:v>1.606900785268</c:v>
                </c:pt>
                <c:pt idx="1356">
                  <c:v>1.6447252152509999</c:v>
                </c:pt>
                <c:pt idx="1357">
                  <c:v>1.645004662352</c:v>
                </c:pt>
                <c:pt idx="1358">
                  <c:v>1.645004662352</c:v>
                </c:pt>
                <c:pt idx="1359">
                  <c:v>1.645004662352</c:v>
                </c:pt>
                <c:pt idx="1360">
                  <c:v>1.6109427999879999</c:v>
                </c:pt>
                <c:pt idx="1361">
                  <c:v>1.5900629682459999</c:v>
                </c:pt>
                <c:pt idx="1362">
                  <c:v>1.665185969755</c:v>
                </c:pt>
                <c:pt idx="1363">
                  <c:v>1.6296892641930001</c:v>
                </c:pt>
                <c:pt idx="1364">
                  <c:v>1.6727904778210001</c:v>
                </c:pt>
                <c:pt idx="1365">
                  <c:v>1.6727904778210001</c:v>
                </c:pt>
                <c:pt idx="1366">
                  <c:v>1.6727904778210001</c:v>
                </c:pt>
                <c:pt idx="1367">
                  <c:v>1.6727904778210001</c:v>
                </c:pt>
                <c:pt idx="1368">
                  <c:v>1.6727904778210001</c:v>
                </c:pt>
                <c:pt idx="1369">
                  <c:v>1.6727904778210001</c:v>
                </c:pt>
                <c:pt idx="1370">
                  <c:v>1.651694303662</c:v>
                </c:pt>
                <c:pt idx="1371">
                  <c:v>1.6777155772750001</c:v>
                </c:pt>
                <c:pt idx="1372">
                  <c:v>1.6777155772750001</c:v>
                </c:pt>
                <c:pt idx="1373">
                  <c:v>1.6777155772750001</c:v>
                </c:pt>
                <c:pt idx="1374">
                  <c:v>1.663267156634</c:v>
                </c:pt>
                <c:pt idx="1375">
                  <c:v>1.7054430324480001</c:v>
                </c:pt>
                <c:pt idx="1376">
                  <c:v>1.7054430324480001</c:v>
                </c:pt>
                <c:pt idx="1377">
                  <c:v>1.7054430324480001</c:v>
                </c:pt>
                <c:pt idx="1378">
                  <c:v>1.690860543056</c:v>
                </c:pt>
                <c:pt idx="1379">
                  <c:v>1.690860543056</c:v>
                </c:pt>
                <c:pt idx="1380">
                  <c:v>1.690860543056</c:v>
                </c:pt>
                <c:pt idx="1381">
                  <c:v>1.690860543056</c:v>
                </c:pt>
                <c:pt idx="1382">
                  <c:v>1.690860543056</c:v>
                </c:pt>
                <c:pt idx="1383">
                  <c:v>1.729903887274</c:v>
                </c:pt>
                <c:pt idx="1384">
                  <c:v>1.7437167015649999</c:v>
                </c:pt>
                <c:pt idx="1385">
                  <c:v>1.757984414239</c:v>
                </c:pt>
                <c:pt idx="1386">
                  <c:v>1.757984414239</c:v>
                </c:pt>
                <c:pt idx="1387">
                  <c:v>1.757984414239</c:v>
                </c:pt>
                <c:pt idx="1388">
                  <c:v>1.757984414239</c:v>
                </c:pt>
                <c:pt idx="1389">
                  <c:v>1.757984414239</c:v>
                </c:pt>
                <c:pt idx="1390">
                  <c:v>1.7429710471319999</c:v>
                </c:pt>
                <c:pt idx="1391">
                  <c:v>1.7349677198019999</c:v>
                </c:pt>
                <c:pt idx="1392">
                  <c:v>1.7275363238370001</c:v>
                </c:pt>
                <c:pt idx="1393">
                  <c:v>1.7275363238370001</c:v>
                </c:pt>
                <c:pt idx="1394">
                  <c:v>1.7275363238370001</c:v>
                </c:pt>
                <c:pt idx="1395">
                  <c:v>1.7547696668920001</c:v>
                </c:pt>
                <c:pt idx="1396">
                  <c:v>1.7215174455019999</c:v>
                </c:pt>
                <c:pt idx="1397">
                  <c:v>1.7257157918770001</c:v>
                </c:pt>
                <c:pt idx="1398">
                  <c:v>1.6905254356249999</c:v>
                </c:pt>
                <c:pt idx="1399">
                  <c:v>1.675468081962</c:v>
                </c:pt>
                <c:pt idx="1400">
                  <c:v>1.675468081962</c:v>
                </c:pt>
                <c:pt idx="1401">
                  <c:v>1.675468081962</c:v>
                </c:pt>
                <c:pt idx="1402">
                  <c:v>1.659308489347</c:v>
                </c:pt>
                <c:pt idx="1403">
                  <c:v>1.650473815991</c:v>
                </c:pt>
                <c:pt idx="1404">
                  <c:v>1.6651864090990001</c:v>
                </c:pt>
                <c:pt idx="1405">
                  <c:v>1.669419482149</c:v>
                </c:pt>
                <c:pt idx="1406">
                  <c:v>1.6434968287180001</c:v>
                </c:pt>
                <c:pt idx="1407">
                  <c:v>1.6434968287180001</c:v>
                </c:pt>
                <c:pt idx="1408">
                  <c:v>1.6434968287180001</c:v>
                </c:pt>
                <c:pt idx="1409">
                  <c:v>1.609619246649</c:v>
                </c:pt>
                <c:pt idx="1410">
                  <c:v>1.5881068351050001</c:v>
                </c:pt>
                <c:pt idx="1411">
                  <c:v>1.5821221174719999</c:v>
                </c:pt>
                <c:pt idx="1412">
                  <c:v>1.5285247182199999</c:v>
                </c:pt>
                <c:pt idx="1413">
                  <c:v>1.5730724589189999</c:v>
                </c:pt>
                <c:pt idx="1414">
                  <c:v>1.5730724589189999</c:v>
                </c:pt>
                <c:pt idx="1415">
                  <c:v>1.5730724589189999</c:v>
                </c:pt>
                <c:pt idx="1416">
                  <c:v>1.5420384239430001</c:v>
                </c:pt>
                <c:pt idx="1417">
                  <c:v>1.59651534953</c:v>
                </c:pt>
                <c:pt idx="1418">
                  <c:v>1.5938628482029999</c:v>
                </c:pt>
                <c:pt idx="1419">
                  <c:v>1.5992804190479999</c:v>
                </c:pt>
                <c:pt idx="1420">
                  <c:v>1.590206383617</c:v>
                </c:pt>
                <c:pt idx="1421">
                  <c:v>1.590206383617</c:v>
                </c:pt>
                <c:pt idx="1422">
                  <c:v>1.590206383617</c:v>
                </c:pt>
                <c:pt idx="1423">
                  <c:v>1.631745007286</c:v>
                </c:pt>
                <c:pt idx="1424">
                  <c:v>1.6229574658499999</c:v>
                </c:pt>
                <c:pt idx="1425">
                  <c:v>1.6223708807520001</c:v>
                </c:pt>
                <c:pt idx="1426">
                  <c:v>1.6045293175399999</c:v>
                </c:pt>
                <c:pt idx="1427">
                  <c:v>1.5774269647479999</c:v>
                </c:pt>
                <c:pt idx="1428">
                  <c:v>1.5774269647479999</c:v>
                </c:pt>
                <c:pt idx="1429">
                  <c:v>1.5774269647479999</c:v>
                </c:pt>
                <c:pt idx="1430">
                  <c:v>1.5522753490229999</c:v>
                </c:pt>
                <c:pt idx="1431">
                  <c:v>1.6061176439839999</c:v>
                </c:pt>
                <c:pt idx="1432">
                  <c:v>1.5834770348539999</c:v>
                </c:pt>
                <c:pt idx="1433">
                  <c:v>1.571297600022</c:v>
                </c:pt>
                <c:pt idx="1434">
                  <c:v>1.6310482417300001</c:v>
                </c:pt>
                <c:pt idx="1435">
                  <c:v>1.6310482417300001</c:v>
                </c:pt>
                <c:pt idx="1436">
                  <c:v>1.6310482417300001</c:v>
                </c:pt>
                <c:pt idx="1437">
                  <c:v>1.63209747352</c:v>
                </c:pt>
                <c:pt idx="1438">
                  <c:v>1.645196326347</c:v>
                </c:pt>
                <c:pt idx="1439">
                  <c:v>1.6356801732170001</c:v>
                </c:pt>
                <c:pt idx="1440">
                  <c:v>1.5968015726960001</c:v>
                </c:pt>
                <c:pt idx="1441">
                  <c:v>1.5899188177400001</c:v>
                </c:pt>
                <c:pt idx="1442">
                  <c:v>1.5899188177400001</c:v>
                </c:pt>
                <c:pt idx="1443">
                  <c:v>1.5899188177400001</c:v>
                </c:pt>
                <c:pt idx="1444">
                  <c:v>1.563858856368</c:v>
                </c:pt>
                <c:pt idx="1445">
                  <c:v>1.5987105342970001</c:v>
                </c:pt>
                <c:pt idx="1446">
                  <c:v>1.585042357521</c:v>
                </c:pt>
                <c:pt idx="1447">
                  <c:v>1.629501080239</c:v>
                </c:pt>
                <c:pt idx="1448">
                  <c:v>1.633909970982</c:v>
                </c:pt>
                <c:pt idx="1449">
                  <c:v>1.633909970982</c:v>
                </c:pt>
                <c:pt idx="1450">
                  <c:v>1.633909970982</c:v>
                </c:pt>
                <c:pt idx="1451">
                  <c:v>1.6243222020270001</c:v>
                </c:pt>
                <c:pt idx="1452">
                  <c:v>1.6244810049959999</c:v>
                </c:pt>
                <c:pt idx="1453">
                  <c:v>1.610355773994</c:v>
                </c:pt>
                <c:pt idx="1454">
                  <c:v>1.610341155188</c:v>
                </c:pt>
                <c:pt idx="1455">
                  <c:v>1.624119661161</c:v>
                </c:pt>
                <c:pt idx="1456">
                  <c:v>1.624119661161</c:v>
                </c:pt>
                <c:pt idx="1457">
                  <c:v>1.624119661161</c:v>
                </c:pt>
                <c:pt idx="1458">
                  <c:v>1.6196546344930001</c:v>
                </c:pt>
                <c:pt idx="1459">
                  <c:v>1.5953444082149999</c:v>
                </c:pt>
                <c:pt idx="1460">
                  <c:v>1.563680098569</c:v>
                </c:pt>
                <c:pt idx="1461">
                  <c:v>1.5398922926980001</c:v>
                </c:pt>
                <c:pt idx="1462">
                  <c:v>1.533899055484</c:v>
                </c:pt>
                <c:pt idx="1463">
                  <c:v>1.533899055484</c:v>
                </c:pt>
                <c:pt idx="1464">
                  <c:v>1.533899055484</c:v>
                </c:pt>
                <c:pt idx="1465">
                  <c:v>1.5120944335299999</c:v>
                </c:pt>
                <c:pt idx="1466">
                  <c:v>1.544408929746</c:v>
                </c:pt>
                <c:pt idx="1467">
                  <c:v>1.551719747385</c:v>
                </c:pt>
                <c:pt idx="1468">
                  <c:v>1.5561264277289999</c:v>
                </c:pt>
                <c:pt idx="1469">
                  <c:v>1.5492516889570001</c:v>
                </c:pt>
                <c:pt idx="1470">
                  <c:v>1.5492516889570001</c:v>
                </c:pt>
                <c:pt idx="1471">
                  <c:v>1.5492516889570001</c:v>
                </c:pt>
                <c:pt idx="1472">
                  <c:v>1.549370425382</c:v>
                </c:pt>
                <c:pt idx="1473">
                  <c:v>1.578870134287</c:v>
                </c:pt>
                <c:pt idx="1474">
                  <c:v>1.5777099774429999</c:v>
                </c:pt>
                <c:pt idx="1475">
                  <c:v>1.629579196726</c:v>
                </c:pt>
                <c:pt idx="1476">
                  <c:v>1.6271267524040001</c:v>
                </c:pt>
                <c:pt idx="1477">
                  <c:v>1.6271267524040001</c:v>
                </c:pt>
                <c:pt idx="1478">
                  <c:v>1.6271267524040001</c:v>
                </c:pt>
                <c:pt idx="1479">
                  <c:v>1.640578504437</c:v>
                </c:pt>
                <c:pt idx="1480">
                  <c:v>1.653391068576</c:v>
                </c:pt>
                <c:pt idx="1481">
                  <c:v>1.6398578216499999</c:v>
                </c:pt>
                <c:pt idx="1482">
                  <c:v>1.6292898259769999</c:v>
                </c:pt>
                <c:pt idx="1483">
                  <c:v>1.644313364791</c:v>
                </c:pt>
                <c:pt idx="1484">
                  <c:v>1.644313364791</c:v>
                </c:pt>
                <c:pt idx="1485">
                  <c:v>1.644313364791</c:v>
                </c:pt>
                <c:pt idx="1486">
                  <c:v>1.6251002792410001</c:v>
                </c:pt>
                <c:pt idx="1487">
                  <c:v>1.5935602255770001</c:v>
                </c:pt>
                <c:pt idx="1488">
                  <c:v>1.6194409099910001</c:v>
                </c:pt>
                <c:pt idx="1489">
                  <c:v>1.5822900525770001</c:v>
                </c:pt>
                <c:pt idx="1490">
                  <c:v>1.5732157733909999</c:v>
                </c:pt>
                <c:pt idx="1491">
                  <c:v>1.5732157733909999</c:v>
                </c:pt>
                <c:pt idx="1492">
                  <c:v>1.5732157733909999</c:v>
                </c:pt>
                <c:pt idx="1493">
                  <c:v>1.566865524077</c:v>
                </c:pt>
                <c:pt idx="1494">
                  <c:v>1.5781640556630001</c:v>
                </c:pt>
                <c:pt idx="1495">
                  <c:v>1.546631408264</c:v>
                </c:pt>
                <c:pt idx="1496">
                  <c:v>1.53592205339</c:v>
                </c:pt>
                <c:pt idx="1497">
                  <c:v>1.4780225086859999</c:v>
                </c:pt>
                <c:pt idx="1498">
                  <c:v>1.4780225086859999</c:v>
                </c:pt>
                <c:pt idx="1499">
                  <c:v>1.4780225086859999</c:v>
                </c:pt>
                <c:pt idx="1500">
                  <c:v>1.4617906598199999</c:v>
                </c:pt>
                <c:pt idx="1501">
                  <c:v>1.4794653754280001</c:v>
                </c:pt>
                <c:pt idx="1502">
                  <c:v>1.4994880066909999</c:v>
                </c:pt>
                <c:pt idx="1503">
                  <c:v>1.512453413844</c:v>
                </c:pt>
                <c:pt idx="1504">
                  <c:v>1.5106515746369999</c:v>
                </c:pt>
                <c:pt idx="1505">
                  <c:v>1.5106515746369999</c:v>
                </c:pt>
                <c:pt idx="1506">
                  <c:v>1.5106515746369999</c:v>
                </c:pt>
                <c:pt idx="1507">
                  <c:v>1.5377402857419999</c:v>
                </c:pt>
                <c:pt idx="1508">
                  <c:v>1.5781903234379999</c:v>
                </c:pt>
                <c:pt idx="1509">
                  <c:v>1.5806107197720001</c:v>
                </c:pt>
                <c:pt idx="1510">
                  <c:v>1.589064693006</c:v>
                </c:pt>
                <c:pt idx="1511">
                  <c:v>1.5593147472110001</c:v>
                </c:pt>
                <c:pt idx="1512">
                  <c:v>1.5593147472110001</c:v>
                </c:pt>
                <c:pt idx="1513">
                  <c:v>1.5593147472110001</c:v>
                </c:pt>
                <c:pt idx="1514">
                  <c:v>1.544167410847</c:v>
                </c:pt>
                <c:pt idx="1515">
                  <c:v>1.5906072233420001</c:v>
                </c:pt>
                <c:pt idx="1516">
                  <c:v>1.5879076210909999</c:v>
                </c:pt>
                <c:pt idx="1517">
                  <c:v>1.5944684827090001</c:v>
                </c:pt>
                <c:pt idx="1518">
                  <c:v>1.6111711835310001</c:v>
                </c:pt>
                <c:pt idx="1519">
                  <c:v>1.6111711835310001</c:v>
                </c:pt>
                <c:pt idx="1520">
                  <c:v>1.6111711835310001</c:v>
                </c:pt>
                <c:pt idx="1521">
                  <c:v>1.579803139187</c:v>
                </c:pt>
                <c:pt idx="1522">
                  <c:v>1.579803139187</c:v>
                </c:pt>
                <c:pt idx="1523">
                  <c:v>1.6474296851600001</c:v>
                </c:pt>
                <c:pt idx="1524">
                  <c:v>1.5289335766159999</c:v>
                </c:pt>
                <c:pt idx="1525">
                  <c:v>1.48708178572</c:v>
                </c:pt>
                <c:pt idx="1526">
                  <c:v>1.48708178572</c:v>
                </c:pt>
                <c:pt idx="1527">
                  <c:v>1.48708178572</c:v>
                </c:pt>
                <c:pt idx="1528">
                  <c:v>1.610533049337</c:v>
                </c:pt>
                <c:pt idx="1529">
                  <c:v>1.619432945891</c:v>
                </c:pt>
                <c:pt idx="1530">
                  <c:v>1.619432945891</c:v>
                </c:pt>
                <c:pt idx="1531">
                  <c:v>1.7424908198710001</c:v>
                </c:pt>
                <c:pt idx="1532">
                  <c:v>1.9200951203759999</c:v>
                </c:pt>
                <c:pt idx="1533">
                  <c:v>1.9200951203759999</c:v>
                </c:pt>
                <c:pt idx="1534">
                  <c:v>1.9200951203759999</c:v>
                </c:pt>
                <c:pt idx="1535">
                  <c:v>1.9193257853179999</c:v>
                </c:pt>
                <c:pt idx="1536">
                  <c:v>1.8816703383010001</c:v>
                </c:pt>
                <c:pt idx="1537">
                  <c:v>1.7668302572970001</c:v>
                </c:pt>
                <c:pt idx="1538">
                  <c:v>1.60870940571</c:v>
                </c:pt>
                <c:pt idx="1539">
                  <c:v>1.4918914931609999</c:v>
                </c:pt>
                <c:pt idx="1540">
                  <c:v>1.4918914931609999</c:v>
                </c:pt>
                <c:pt idx="1541">
                  <c:v>1.4918914931609999</c:v>
                </c:pt>
                <c:pt idx="1542">
                  <c:v>1.354187078866</c:v>
                </c:pt>
                <c:pt idx="1543">
                  <c:v>1.259962791615</c:v>
                </c:pt>
                <c:pt idx="1544">
                  <c:v>1.4886010869290001</c:v>
                </c:pt>
                <c:pt idx="1545">
                  <c:v>1.5443776990710001</c:v>
                </c:pt>
                <c:pt idx="1546">
                  <c:v>1.4567182343139999</c:v>
                </c:pt>
                <c:pt idx="1547">
                  <c:v>1.4567182343139999</c:v>
                </c:pt>
                <c:pt idx="1548">
                  <c:v>1.4567182343139999</c:v>
                </c:pt>
                <c:pt idx="1549">
                  <c:v>1.5131280431209999</c:v>
                </c:pt>
                <c:pt idx="1550">
                  <c:v>1.567883485628</c:v>
                </c:pt>
                <c:pt idx="1551">
                  <c:v>1.504723029752</c:v>
                </c:pt>
                <c:pt idx="1552">
                  <c:v>1.474756412916</c:v>
                </c:pt>
                <c:pt idx="1553">
                  <c:v>1.3774933464950001</c:v>
                </c:pt>
                <c:pt idx="1554">
                  <c:v>1.3774933464950001</c:v>
                </c:pt>
                <c:pt idx="1555">
                  <c:v>1.3774933464950001</c:v>
                </c:pt>
                <c:pt idx="1556">
                  <c:v>1.371493808096</c:v>
                </c:pt>
                <c:pt idx="1557">
                  <c:v>1.723587854954</c:v>
                </c:pt>
                <c:pt idx="1558">
                  <c:v>1.6884185319789999</c:v>
                </c:pt>
                <c:pt idx="1559">
                  <c:v>1.6884185319789999</c:v>
                </c:pt>
                <c:pt idx="1560">
                  <c:v>1.6884185319789999</c:v>
                </c:pt>
                <c:pt idx="1561">
                  <c:v>1.6884185319789999</c:v>
                </c:pt>
                <c:pt idx="1562">
                  <c:v>1.6884185319789999</c:v>
                </c:pt>
                <c:pt idx="1563">
                  <c:v>1.647547640345</c:v>
                </c:pt>
                <c:pt idx="1564">
                  <c:v>1.5968276834199999</c:v>
                </c:pt>
                <c:pt idx="1565">
                  <c:v>1.5968276834199999</c:v>
                </c:pt>
                <c:pt idx="1566">
                  <c:v>1.5968276834199999</c:v>
                </c:pt>
                <c:pt idx="1567">
                  <c:v>1.6519621853740001</c:v>
                </c:pt>
                <c:pt idx="1568">
                  <c:v>1.6519621853740001</c:v>
                </c:pt>
                <c:pt idx="1569">
                  <c:v>1.6519621853740001</c:v>
                </c:pt>
                <c:pt idx="1570">
                  <c:v>1.6189407408709999</c:v>
                </c:pt>
                <c:pt idx="1571">
                  <c:v>1.6459944557870001</c:v>
                </c:pt>
                <c:pt idx="1572">
                  <c:v>1.646475016193</c:v>
                </c:pt>
                <c:pt idx="1573">
                  <c:v>1.6072941882759999</c:v>
                </c:pt>
                <c:pt idx="1574">
                  <c:v>1.6879674143309999</c:v>
                </c:pt>
                <c:pt idx="1575">
                  <c:v>1.6879674143309999</c:v>
                </c:pt>
                <c:pt idx="1576">
                  <c:v>1.6879674143309999</c:v>
                </c:pt>
                <c:pt idx="1577">
                  <c:v>1.6615650982379999</c:v>
                </c:pt>
                <c:pt idx="1578">
                  <c:v>1.6321158753730001</c:v>
                </c:pt>
                <c:pt idx="1579">
                  <c:v>1.6321158753730001</c:v>
                </c:pt>
                <c:pt idx="1580">
                  <c:v>1.6321158753730001</c:v>
                </c:pt>
                <c:pt idx="1581">
                  <c:v>1.5686936742249999</c:v>
                </c:pt>
                <c:pt idx="1582">
                  <c:v>1.5686936742249999</c:v>
                </c:pt>
                <c:pt idx="1583">
                  <c:v>1.5686936742249999</c:v>
                </c:pt>
                <c:pt idx="1584">
                  <c:v>1.6823677761119999</c:v>
                </c:pt>
                <c:pt idx="1585">
                  <c:v>1.7202171170839999</c:v>
                </c:pt>
                <c:pt idx="1586">
                  <c:v>1.692104315233</c:v>
                </c:pt>
                <c:pt idx="1587">
                  <c:v>1.6529649684509999</c:v>
                </c:pt>
                <c:pt idx="1588">
                  <c:v>1.612765028618</c:v>
                </c:pt>
                <c:pt idx="1589">
                  <c:v>1.612765028618</c:v>
                </c:pt>
                <c:pt idx="1590">
                  <c:v>1.612765028618</c:v>
                </c:pt>
                <c:pt idx="1591">
                  <c:v>1.5386764939499999</c:v>
                </c:pt>
                <c:pt idx="1592">
                  <c:v>1.5533811758710001</c:v>
                </c:pt>
                <c:pt idx="1593">
                  <c:v>1.5294638173299999</c:v>
                </c:pt>
                <c:pt idx="1594">
                  <c:v>1.5145724318430001</c:v>
                </c:pt>
                <c:pt idx="1595">
                  <c:v>1.467543733549</c:v>
                </c:pt>
                <c:pt idx="1596">
                  <c:v>1.467543733549</c:v>
                </c:pt>
                <c:pt idx="1597">
                  <c:v>1.467543733549</c:v>
                </c:pt>
                <c:pt idx="1598">
                  <c:v>1.4587308580839999</c:v>
                </c:pt>
                <c:pt idx="1599">
                  <c:v>1.514051127446</c:v>
                </c:pt>
                <c:pt idx="1600">
                  <c:v>1.5107600724700001</c:v>
                </c:pt>
                <c:pt idx="1601">
                  <c:v>1.4846500870449999</c:v>
                </c:pt>
                <c:pt idx="1602">
                  <c:v>1.509513599121</c:v>
                </c:pt>
              </c:numCache>
            </c:numRef>
          </c:val>
          <c:smooth val="0"/>
          <c:extLst>
            <c:ext xmlns:c16="http://schemas.microsoft.com/office/drawing/2014/chart" uri="{C3380CC4-5D6E-409C-BE32-E72D297353CC}">
              <c16:uniqueId val="{00000003-AC4A-4A45-B3BF-D92333196712}"/>
            </c:ext>
          </c:extLst>
        </c:ser>
        <c:ser>
          <c:idx val="4"/>
          <c:order val="4"/>
          <c:tx>
            <c:strRef>
              <c:f>'איור 5 נתונים'!$F$3</c:f>
              <c:strCache>
                <c:ptCount val="1"/>
                <c:pt idx="0">
                  <c:v>יעד האינפלציה</c:v>
                </c:pt>
              </c:strCache>
            </c:strRef>
          </c:tx>
          <c:spPr>
            <a:ln w="12700">
              <a:solidFill>
                <a:srgbClr val="000000"/>
              </a:solidFill>
              <a:prstDash val="dash"/>
            </a:ln>
          </c:spPr>
          <c:marker>
            <c:symbol val="none"/>
          </c:marker>
          <c:cat>
            <c:numRef>
              <c:f>'איור 5 נתונים'!$A$4:$A$4000</c:f>
              <c:numCache>
                <c:formatCode>m/d/yyyy</c:formatCode>
                <c:ptCount val="3997"/>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pt idx="366">
                  <c:v>42736</c:v>
                </c:pt>
                <c:pt idx="367">
                  <c:v>42737</c:v>
                </c:pt>
                <c:pt idx="368">
                  <c:v>42738</c:v>
                </c:pt>
                <c:pt idx="369">
                  <c:v>42739</c:v>
                </c:pt>
                <c:pt idx="370">
                  <c:v>42740</c:v>
                </c:pt>
                <c:pt idx="371">
                  <c:v>42741</c:v>
                </c:pt>
                <c:pt idx="372">
                  <c:v>42742</c:v>
                </c:pt>
                <c:pt idx="373">
                  <c:v>42743</c:v>
                </c:pt>
                <c:pt idx="374">
                  <c:v>42744</c:v>
                </c:pt>
                <c:pt idx="375">
                  <c:v>42745</c:v>
                </c:pt>
                <c:pt idx="376">
                  <c:v>42746</c:v>
                </c:pt>
                <c:pt idx="377">
                  <c:v>42747</c:v>
                </c:pt>
                <c:pt idx="378">
                  <c:v>42748</c:v>
                </c:pt>
                <c:pt idx="379">
                  <c:v>42749</c:v>
                </c:pt>
                <c:pt idx="380">
                  <c:v>42750</c:v>
                </c:pt>
                <c:pt idx="381">
                  <c:v>42751</c:v>
                </c:pt>
                <c:pt idx="382">
                  <c:v>42752</c:v>
                </c:pt>
                <c:pt idx="383">
                  <c:v>42753</c:v>
                </c:pt>
                <c:pt idx="384">
                  <c:v>42754</c:v>
                </c:pt>
                <c:pt idx="385">
                  <c:v>42755</c:v>
                </c:pt>
                <c:pt idx="386">
                  <c:v>42756</c:v>
                </c:pt>
                <c:pt idx="387">
                  <c:v>42757</c:v>
                </c:pt>
                <c:pt idx="388">
                  <c:v>42758</c:v>
                </c:pt>
                <c:pt idx="389">
                  <c:v>42759</c:v>
                </c:pt>
                <c:pt idx="390">
                  <c:v>42760</c:v>
                </c:pt>
                <c:pt idx="391">
                  <c:v>42761</c:v>
                </c:pt>
                <c:pt idx="392">
                  <c:v>42762</c:v>
                </c:pt>
                <c:pt idx="393">
                  <c:v>42763</c:v>
                </c:pt>
                <c:pt idx="394">
                  <c:v>42764</c:v>
                </c:pt>
                <c:pt idx="395">
                  <c:v>42765</c:v>
                </c:pt>
                <c:pt idx="396">
                  <c:v>42766</c:v>
                </c:pt>
                <c:pt idx="397">
                  <c:v>42767</c:v>
                </c:pt>
                <c:pt idx="398">
                  <c:v>42768</c:v>
                </c:pt>
                <c:pt idx="399">
                  <c:v>42769</c:v>
                </c:pt>
                <c:pt idx="400">
                  <c:v>42770</c:v>
                </c:pt>
                <c:pt idx="401">
                  <c:v>42771</c:v>
                </c:pt>
                <c:pt idx="402">
                  <c:v>42772</c:v>
                </c:pt>
                <c:pt idx="403">
                  <c:v>42773</c:v>
                </c:pt>
                <c:pt idx="404">
                  <c:v>42774</c:v>
                </c:pt>
                <c:pt idx="405">
                  <c:v>42775</c:v>
                </c:pt>
                <c:pt idx="406">
                  <c:v>42776</c:v>
                </c:pt>
                <c:pt idx="407">
                  <c:v>42777</c:v>
                </c:pt>
                <c:pt idx="408">
                  <c:v>42778</c:v>
                </c:pt>
                <c:pt idx="409">
                  <c:v>42779</c:v>
                </c:pt>
                <c:pt idx="410">
                  <c:v>42780</c:v>
                </c:pt>
                <c:pt idx="411">
                  <c:v>42781</c:v>
                </c:pt>
                <c:pt idx="412">
                  <c:v>42782</c:v>
                </c:pt>
                <c:pt idx="413">
                  <c:v>42783</c:v>
                </c:pt>
                <c:pt idx="414">
                  <c:v>42784</c:v>
                </c:pt>
                <c:pt idx="415">
                  <c:v>42785</c:v>
                </c:pt>
                <c:pt idx="416">
                  <c:v>42786</c:v>
                </c:pt>
                <c:pt idx="417">
                  <c:v>42787</c:v>
                </c:pt>
                <c:pt idx="418">
                  <c:v>42788</c:v>
                </c:pt>
                <c:pt idx="419">
                  <c:v>42789</c:v>
                </c:pt>
                <c:pt idx="420">
                  <c:v>42790</c:v>
                </c:pt>
                <c:pt idx="421">
                  <c:v>42791</c:v>
                </c:pt>
                <c:pt idx="422">
                  <c:v>42792</c:v>
                </c:pt>
                <c:pt idx="423">
                  <c:v>42793</c:v>
                </c:pt>
                <c:pt idx="424">
                  <c:v>42794</c:v>
                </c:pt>
                <c:pt idx="425">
                  <c:v>42795</c:v>
                </c:pt>
                <c:pt idx="426">
                  <c:v>42796</c:v>
                </c:pt>
                <c:pt idx="427">
                  <c:v>42797</c:v>
                </c:pt>
                <c:pt idx="428">
                  <c:v>42798</c:v>
                </c:pt>
                <c:pt idx="429">
                  <c:v>42799</c:v>
                </c:pt>
                <c:pt idx="430">
                  <c:v>42800</c:v>
                </c:pt>
                <c:pt idx="431">
                  <c:v>42801</c:v>
                </c:pt>
                <c:pt idx="432">
                  <c:v>42802</c:v>
                </c:pt>
                <c:pt idx="433">
                  <c:v>42803</c:v>
                </c:pt>
                <c:pt idx="434">
                  <c:v>42804</c:v>
                </c:pt>
                <c:pt idx="435">
                  <c:v>42805</c:v>
                </c:pt>
                <c:pt idx="436">
                  <c:v>42806</c:v>
                </c:pt>
                <c:pt idx="437">
                  <c:v>42807</c:v>
                </c:pt>
                <c:pt idx="438">
                  <c:v>42808</c:v>
                </c:pt>
                <c:pt idx="439">
                  <c:v>42809</c:v>
                </c:pt>
                <c:pt idx="440">
                  <c:v>42810</c:v>
                </c:pt>
                <c:pt idx="441">
                  <c:v>42811</c:v>
                </c:pt>
                <c:pt idx="442">
                  <c:v>42812</c:v>
                </c:pt>
                <c:pt idx="443">
                  <c:v>42813</c:v>
                </c:pt>
                <c:pt idx="444">
                  <c:v>42814</c:v>
                </c:pt>
                <c:pt idx="445">
                  <c:v>42815</c:v>
                </c:pt>
                <c:pt idx="446">
                  <c:v>42816</c:v>
                </c:pt>
                <c:pt idx="447">
                  <c:v>42817</c:v>
                </c:pt>
                <c:pt idx="448">
                  <c:v>42818</c:v>
                </c:pt>
                <c:pt idx="449">
                  <c:v>42819</c:v>
                </c:pt>
                <c:pt idx="450">
                  <c:v>42820</c:v>
                </c:pt>
                <c:pt idx="451">
                  <c:v>42821</c:v>
                </c:pt>
                <c:pt idx="452">
                  <c:v>42822</c:v>
                </c:pt>
                <c:pt idx="453">
                  <c:v>42823</c:v>
                </c:pt>
                <c:pt idx="454">
                  <c:v>42824</c:v>
                </c:pt>
                <c:pt idx="455">
                  <c:v>42825</c:v>
                </c:pt>
                <c:pt idx="456">
                  <c:v>42826</c:v>
                </c:pt>
                <c:pt idx="457">
                  <c:v>42827</c:v>
                </c:pt>
                <c:pt idx="458">
                  <c:v>42828</c:v>
                </c:pt>
                <c:pt idx="459">
                  <c:v>42829</c:v>
                </c:pt>
                <c:pt idx="460">
                  <c:v>42830</c:v>
                </c:pt>
                <c:pt idx="461">
                  <c:v>42831</c:v>
                </c:pt>
                <c:pt idx="462">
                  <c:v>42832</c:v>
                </c:pt>
                <c:pt idx="463">
                  <c:v>42833</c:v>
                </c:pt>
                <c:pt idx="464">
                  <c:v>42834</c:v>
                </c:pt>
                <c:pt idx="465">
                  <c:v>42835</c:v>
                </c:pt>
                <c:pt idx="466">
                  <c:v>42836</c:v>
                </c:pt>
                <c:pt idx="467">
                  <c:v>42837</c:v>
                </c:pt>
                <c:pt idx="468">
                  <c:v>42838</c:v>
                </c:pt>
                <c:pt idx="469">
                  <c:v>42839</c:v>
                </c:pt>
                <c:pt idx="470">
                  <c:v>42840</c:v>
                </c:pt>
                <c:pt idx="471">
                  <c:v>42841</c:v>
                </c:pt>
                <c:pt idx="472">
                  <c:v>42842</c:v>
                </c:pt>
                <c:pt idx="473">
                  <c:v>42843</c:v>
                </c:pt>
                <c:pt idx="474">
                  <c:v>42844</c:v>
                </c:pt>
                <c:pt idx="475">
                  <c:v>42845</c:v>
                </c:pt>
                <c:pt idx="476">
                  <c:v>42846</c:v>
                </c:pt>
                <c:pt idx="477">
                  <c:v>42847</c:v>
                </c:pt>
                <c:pt idx="478">
                  <c:v>42848</c:v>
                </c:pt>
                <c:pt idx="479">
                  <c:v>42849</c:v>
                </c:pt>
                <c:pt idx="480">
                  <c:v>42850</c:v>
                </c:pt>
                <c:pt idx="481">
                  <c:v>42851</c:v>
                </c:pt>
                <c:pt idx="482">
                  <c:v>42852</c:v>
                </c:pt>
                <c:pt idx="483">
                  <c:v>42853</c:v>
                </c:pt>
                <c:pt idx="484">
                  <c:v>42854</c:v>
                </c:pt>
                <c:pt idx="485">
                  <c:v>42855</c:v>
                </c:pt>
                <c:pt idx="486">
                  <c:v>42856</c:v>
                </c:pt>
                <c:pt idx="487">
                  <c:v>42857</c:v>
                </c:pt>
                <c:pt idx="488">
                  <c:v>42858</c:v>
                </c:pt>
                <c:pt idx="489">
                  <c:v>42859</c:v>
                </c:pt>
                <c:pt idx="490">
                  <c:v>42860</c:v>
                </c:pt>
                <c:pt idx="491">
                  <c:v>42861</c:v>
                </c:pt>
                <c:pt idx="492">
                  <c:v>42862</c:v>
                </c:pt>
                <c:pt idx="493">
                  <c:v>42863</c:v>
                </c:pt>
                <c:pt idx="494">
                  <c:v>42864</c:v>
                </c:pt>
                <c:pt idx="495">
                  <c:v>42865</c:v>
                </c:pt>
                <c:pt idx="496">
                  <c:v>42866</c:v>
                </c:pt>
                <c:pt idx="497">
                  <c:v>42867</c:v>
                </c:pt>
                <c:pt idx="498">
                  <c:v>42868</c:v>
                </c:pt>
                <c:pt idx="499">
                  <c:v>42869</c:v>
                </c:pt>
                <c:pt idx="500">
                  <c:v>42870</c:v>
                </c:pt>
                <c:pt idx="501">
                  <c:v>42871</c:v>
                </c:pt>
                <c:pt idx="502">
                  <c:v>42872</c:v>
                </c:pt>
                <c:pt idx="503">
                  <c:v>42873</c:v>
                </c:pt>
                <c:pt idx="504">
                  <c:v>42874</c:v>
                </c:pt>
                <c:pt idx="505">
                  <c:v>42875</c:v>
                </c:pt>
                <c:pt idx="506">
                  <c:v>42876</c:v>
                </c:pt>
                <c:pt idx="507">
                  <c:v>42877</c:v>
                </c:pt>
                <c:pt idx="508">
                  <c:v>42878</c:v>
                </c:pt>
                <c:pt idx="509">
                  <c:v>42879</c:v>
                </c:pt>
                <c:pt idx="510">
                  <c:v>42880</c:v>
                </c:pt>
                <c:pt idx="511">
                  <c:v>42881</c:v>
                </c:pt>
                <c:pt idx="512">
                  <c:v>42882</c:v>
                </c:pt>
                <c:pt idx="513">
                  <c:v>42883</c:v>
                </c:pt>
                <c:pt idx="514">
                  <c:v>42884</c:v>
                </c:pt>
                <c:pt idx="515">
                  <c:v>42885</c:v>
                </c:pt>
                <c:pt idx="516">
                  <c:v>42886</c:v>
                </c:pt>
                <c:pt idx="517">
                  <c:v>42887</c:v>
                </c:pt>
                <c:pt idx="518">
                  <c:v>42888</c:v>
                </c:pt>
                <c:pt idx="519">
                  <c:v>42889</c:v>
                </c:pt>
                <c:pt idx="520">
                  <c:v>42890</c:v>
                </c:pt>
                <c:pt idx="521">
                  <c:v>42891</c:v>
                </c:pt>
                <c:pt idx="522">
                  <c:v>42892</c:v>
                </c:pt>
                <c:pt idx="523">
                  <c:v>42893</c:v>
                </c:pt>
                <c:pt idx="524">
                  <c:v>42894</c:v>
                </c:pt>
                <c:pt idx="525">
                  <c:v>42895</c:v>
                </c:pt>
                <c:pt idx="526">
                  <c:v>42896</c:v>
                </c:pt>
                <c:pt idx="527">
                  <c:v>42897</c:v>
                </c:pt>
                <c:pt idx="528">
                  <c:v>42898</c:v>
                </c:pt>
                <c:pt idx="529">
                  <c:v>42899</c:v>
                </c:pt>
                <c:pt idx="530">
                  <c:v>42900</c:v>
                </c:pt>
                <c:pt idx="531">
                  <c:v>42901</c:v>
                </c:pt>
                <c:pt idx="532">
                  <c:v>42902</c:v>
                </c:pt>
                <c:pt idx="533">
                  <c:v>42903</c:v>
                </c:pt>
                <c:pt idx="534">
                  <c:v>42904</c:v>
                </c:pt>
                <c:pt idx="535">
                  <c:v>42905</c:v>
                </c:pt>
                <c:pt idx="536">
                  <c:v>42906</c:v>
                </c:pt>
                <c:pt idx="537">
                  <c:v>42907</c:v>
                </c:pt>
                <c:pt idx="538">
                  <c:v>42908</c:v>
                </c:pt>
                <c:pt idx="539">
                  <c:v>42909</c:v>
                </c:pt>
                <c:pt idx="540">
                  <c:v>42910</c:v>
                </c:pt>
                <c:pt idx="541">
                  <c:v>42911</c:v>
                </c:pt>
                <c:pt idx="542">
                  <c:v>42912</c:v>
                </c:pt>
                <c:pt idx="543">
                  <c:v>42913</c:v>
                </c:pt>
                <c:pt idx="544">
                  <c:v>42914</c:v>
                </c:pt>
                <c:pt idx="545">
                  <c:v>42915</c:v>
                </c:pt>
                <c:pt idx="546">
                  <c:v>42916</c:v>
                </c:pt>
                <c:pt idx="547">
                  <c:v>42917</c:v>
                </c:pt>
                <c:pt idx="548">
                  <c:v>42918</c:v>
                </c:pt>
                <c:pt idx="549">
                  <c:v>42919</c:v>
                </c:pt>
                <c:pt idx="550">
                  <c:v>42920</c:v>
                </c:pt>
                <c:pt idx="551">
                  <c:v>42921</c:v>
                </c:pt>
                <c:pt idx="552">
                  <c:v>42922</c:v>
                </c:pt>
                <c:pt idx="553">
                  <c:v>42923</c:v>
                </c:pt>
                <c:pt idx="554">
                  <c:v>42924</c:v>
                </c:pt>
                <c:pt idx="555">
                  <c:v>42925</c:v>
                </c:pt>
                <c:pt idx="556">
                  <c:v>42926</c:v>
                </c:pt>
                <c:pt idx="557">
                  <c:v>42927</c:v>
                </c:pt>
                <c:pt idx="558">
                  <c:v>42928</c:v>
                </c:pt>
                <c:pt idx="559">
                  <c:v>42929</c:v>
                </c:pt>
                <c:pt idx="560">
                  <c:v>42930</c:v>
                </c:pt>
                <c:pt idx="561">
                  <c:v>42931</c:v>
                </c:pt>
                <c:pt idx="562">
                  <c:v>42932</c:v>
                </c:pt>
                <c:pt idx="563">
                  <c:v>42933</c:v>
                </c:pt>
                <c:pt idx="564">
                  <c:v>42934</c:v>
                </c:pt>
                <c:pt idx="565">
                  <c:v>42935</c:v>
                </c:pt>
                <c:pt idx="566">
                  <c:v>42936</c:v>
                </c:pt>
                <c:pt idx="567">
                  <c:v>42937</c:v>
                </c:pt>
                <c:pt idx="568">
                  <c:v>42938</c:v>
                </c:pt>
                <c:pt idx="569">
                  <c:v>42939</c:v>
                </c:pt>
                <c:pt idx="570">
                  <c:v>42940</c:v>
                </c:pt>
                <c:pt idx="571">
                  <c:v>42941</c:v>
                </c:pt>
                <c:pt idx="572">
                  <c:v>42942</c:v>
                </c:pt>
                <c:pt idx="573">
                  <c:v>42943</c:v>
                </c:pt>
                <c:pt idx="574">
                  <c:v>42944</c:v>
                </c:pt>
                <c:pt idx="575">
                  <c:v>42945</c:v>
                </c:pt>
                <c:pt idx="576">
                  <c:v>42946</c:v>
                </c:pt>
                <c:pt idx="577">
                  <c:v>42947</c:v>
                </c:pt>
                <c:pt idx="578">
                  <c:v>42948</c:v>
                </c:pt>
                <c:pt idx="579">
                  <c:v>42949</c:v>
                </c:pt>
                <c:pt idx="580">
                  <c:v>42950</c:v>
                </c:pt>
                <c:pt idx="581">
                  <c:v>42951</c:v>
                </c:pt>
                <c:pt idx="582">
                  <c:v>42952</c:v>
                </c:pt>
                <c:pt idx="583">
                  <c:v>42953</c:v>
                </c:pt>
                <c:pt idx="584">
                  <c:v>42954</c:v>
                </c:pt>
                <c:pt idx="585">
                  <c:v>42955</c:v>
                </c:pt>
                <c:pt idx="586">
                  <c:v>42956</c:v>
                </c:pt>
                <c:pt idx="587">
                  <c:v>42957</c:v>
                </c:pt>
                <c:pt idx="588">
                  <c:v>42958</c:v>
                </c:pt>
                <c:pt idx="589">
                  <c:v>42959</c:v>
                </c:pt>
                <c:pt idx="590">
                  <c:v>42960</c:v>
                </c:pt>
                <c:pt idx="591">
                  <c:v>42961</c:v>
                </c:pt>
                <c:pt idx="592">
                  <c:v>42962</c:v>
                </c:pt>
                <c:pt idx="593">
                  <c:v>42963</c:v>
                </c:pt>
                <c:pt idx="594">
                  <c:v>42964</c:v>
                </c:pt>
                <c:pt idx="595">
                  <c:v>42965</c:v>
                </c:pt>
                <c:pt idx="596">
                  <c:v>42966</c:v>
                </c:pt>
                <c:pt idx="597">
                  <c:v>42967</c:v>
                </c:pt>
                <c:pt idx="598">
                  <c:v>42968</c:v>
                </c:pt>
                <c:pt idx="599">
                  <c:v>42969</c:v>
                </c:pt>
                <c:pt idx="600">
                  <c:v>42970</c:v>
                </c:pt>
                <c:pt idx="601">
                  <c:v>42971</c:v>
                </c:pt>
                <c:pt idx="602">
                  <c:v>42972</c:v>
                </c:pt>
                <c:pt idx="603">
                  <c:v>42973</c:v>
                </c:pt>
                <c:pt idx="604">
                  <c:v>42974</c:v>
                </c:pt>
                <c:pt idx="605">
                  <c:v>42975</c:v>
                </c:pt>
                <c:pt idx="606">
                  <c:v>42976</c:v>
                </c:pt>
                <c:pt idx="607">
                  <c:v>42977</c:v>
                </c:pt>
                <c:pt idx="608">
                  <c:v>42978</c:v>
                </c:pt>
                <c:pt idx="609">
                  <c:v>42979</c:v>
                </c:pt>
                <c:pt idx="610">
                  <c:v>42980</c:v>
                </c:pt>
                <c:pt idx="611">
                  <c:v>42981</c:v>
                </c:pt>
                <c:pt idx="612">
                  <c:v>42982</c:v>
                </c:pt>
                <c:pt idx="613">
                  <c:v>42983</c:v>
                </c:pt>
                <c:pt idx="614">
                  <c:v>42984</c:v>
                </c:pt>
                <c:pt idx="615">
                  <c:v>42985</c:v>
                </c:pt>
                <c:pt idx="616">
                  <c:v>42986</c:v>
                </c:pt>
                <c:pt idx="617">
                  <c:v>42987</c:v>
                </c:pt>
                <c:pt idx="618">
                  <c:v>42988</c:v>
                </c:pt>
                <c:pt idx="619">
                  <c:v>42989</c:v>
                </c:pt>
                <c:pt idx="620">
                  <c:v>42990</c:v>
                </c:pt>
                <c:pt idx="621">
                  <c:v>42991</c:v>
                </c:pt>
                <c:pt idx="622">
                  <c:v>42992</c:v>
                </c:pt>
                <c:pt idx="623">
                  <c:v>42993</c:v>
                </c:pt>
                <c:pt idx="624">
                  <c:v>42994</c:v>
                </c:pt>
                <c:pt idx="625">
                  <c:v>42995</c:v>
                </c:pt>
                <c:pt idx="626">
                  <c:v>42996</c:v>
                </c:pt>
                <c:pt idx="627">
                  <c:v>42997</c:v>
                </c:pt>
                <c:pt idx="628">
                  <c:v>42998</c:v>
                </c:pt>
                <c:pt idx="629">
                  <c:v>42999</c:v>
                </c:pt>
                <c:pt idx="630">
                  <c:v>43000</c:v>
                </c:pt>
                <c:pt idx="631">
                  <c:v>43001</c:v>
                </c:pt>
                <c:pt idx="632">
                  <c:v>43002</c:v>
                </c:pt>
                <c:pt idx="633">
                  <c:v>43003</c:v>
                </c:pt>
                <c:pt idx="634">
                  <c:v>43004</c:v>
                </c:pt>
                <c:pt idx="635">
                  <c:v>43005</c:v>
                </c:pt>
                <c:pt idx="636">
                  <c:v>43006</c:v>
                </c:pt>
                <c:pt idx="637">
                  <c:v>43007</c:v>
                </c:pt>
                <c:pt idx="638">
                  <c:v>43008</c:v>
                </c:pt>
                <c:pt idx="639">
                  <c:v>43009</c:v>
                </c:pt>
                <c:pt idx="640">
                  <c:v>43010</c:v>
                </c:pt>
                <c:pt idx="641">
                  <c:v>43011</c:v>
                </c:pt>
                <c:pt idx="642">
                  <c:v>43012</c:v>
                </c:pt>
                <c:pt idx="643">
                  <c:v>43013</c:v>
                </c:pt>
                <c:pt idx="644">
                  <c:v>43014</c:v>
                </c:pt>
                <c:pt idx="645">
                  <c:v>43015</c:v>
                </c:pt>
                <c:pt idx="646">
                  <c:v>43016</c:v>
                </c:pt>
                <c:pt idx="647">
                  <c:v>43017</c:v>
                </c:pt>
                <c:pt idx="648">
                  <c:v>43018</c:v>
                </c:pt>
                <c:pt idx="649">
                  <c:v>43019</c:v>
                </c:pt>
                <c:pt idx="650">
                  <c:v>43020</c:v>
                </c:pt>
                <c:pt idx="651">
                  <c:v>43021</c:v>
                </c:pt>
                <c:pt idx="652">
                  <c:v>43022</c:v>
                </c:pt>
                <c:pt idx="653">
                  <c:v>43023</c:v>
                </c:pt>
                <c:pt idx="654">
                  <c:v>43024</c:v>
                </c:pt>
                <c:pt idx="655">
                  <c:v>43025</c:v>
                </c:pt>
                <c:pt idx="656">
                  <c:v>43026</c:v>
                </c:pt>
                <c:pt idx="657">
                  <c:v>43027</c:v>
                </c:pt>
                <c:pt idx="658">
                  <c:v>43028</c:v>
                </c:pt>
                <c:pt idx="659">
                  <c:v>43029</c:v>
                </c:pt>
                <c:pt idx="660">
                  <c:v>43030</c:v>
                </c:pt>
                <c:pt idx="661">
                  <c:v>43031</c:v>
                </c:pt>
                <c:pt idx="662">
                  <c:v>43032</c:v>
                </c:pt>
                <c:pt idx="663">
                  <c:v>43033</c:v>
                </c:pt>
                <c:pt idx="664">
                  <c:v>43034</c:v>
                </c:pt>
                <c:pt idx="665">
                  <c:v>43035</c:v>
                </c:pt>
                <c:pt idx="666">
                  <c:v>43036</c:v>
                </c:pt>
                <c:pt idx="667">
                  <c:v>43037</c:v>
                </c:pt>
                <c:pt idx="668">
                  <c:v>43038</c:v>
                </c:pt>
                <c:pt idx="669">
                  <c:v>43039</c:v>
                </c:pt>
                <c:pt idx="670">
                  <c:v>43040</c:v>
                </c:pt>
                <c:pt idx="671">
                  <c:v>43041</c:v>
                </c:pt>
                <c:pt idx="672">
                  <c:v>43042</c:v>
                </c:pt>
                <c:pt idx="673">
                  <c:v>43043</c:v>
                </c:pt>
                <c:pt idx="674">
                  <c:v>43044</c:v>
                </c:pt>
                <c:pt idx="675">
                  <c:v>43045</c:v>
                </c:pt>
                <c:pt idx="676">
                  <c:v>43046</c:v>
                </c:pt>
                <c:pt idx="677">
                  <c:v>43047</c:v>
                </c:pt>
                <c:pt idx="678">
                  <c:v>43048</c:v>
                </c:pt>
                <c:pt idx="679">
                  <c:v>43049</c:v>
                </c:pt>
                <c:pt idx="680">
                  <c:v>43050</c:v>
                </c:pt>
                <c:pt idx="681">
                  <c:v>43051</c:v>
                </c:pt>
                <c:pt idx="682">
                  <c:v>43052</c:v>
                </c:pt>
                <c:pt idx="683">
                  <c:v>43053</c:v>
                </c:pt>
                <c:pt idx="684">
                  <c:v>43054</c:v>
                </c:pt>
                <c:pt idx="685">
                  <c:v>43055</c:v>
                </c:pt>
                <c:pt idx="686">
                  <c:v>43056</c:v>
                </c:pt>
                <c:pt idx="687">
                  <c:v>43057</c:v>
                </c:pt>
                <c:pt idx="688">
                  <c:v>43058</c:v>
                </c:pt>
                <c:pt idx="689">
                  <c:v>43059</c:v>
                </c:pt>
                <c:pt idx="690">
                  <c:v>43060</c:v>
                </c:pt>
                <c:pt idx="691">
                  <c:v>43061</c:v>
                </c:pt>
                <c:pt idx="692">
                  <c:v>43062</c:v>
                </c:pt>
                <c:pt idx="693">
                  <c:v>43063</c:v>
                </c:pt>
                <c:pt idx="694">
                  <c:v>43064</c:v>
                </c:pt>
                <c:pt idx="695">
                  <c:v>43065</c:v>
                </c:pt>
                <c:pt idx="696">
                  <c:v>43066</c:v>
                </c:pt>
                <c:pt idx="697">
                  <c:v>43067</c:v>
                </c:pt>
                <c:pt idx="698">
                  <c:v>43068</c:v>
                </c:pt>
                <c:pt idx="699">
                  <c:v>43069</c:v>
                </c:pt>
                <c:pt idx="700">
                  <c:v>43070</c:v>
                </c:pt>
                <c:pt idx="701">
                  <c:v>43071</c:v>
                </c:pt>
                <c:pt idx="702">
                  <c:v>43072</c:v>
                </c:pt>
                <c:pt idx="703">
                  <c:v>43073</c:v>
                </c:pt>
                <c:pt idx="704">
                  <c:v>43074</c:v>
                </c:pt>
                <c:pt idx="705">
                  <c:v>43075</c:v>
                </c:pt>
                <c:pt idx="706">
                  <c:v>43076</c:v>
                </c:pt>
                <c:pt idx="707">
                  <c:v>43077</c:v>
                </c:pt>
                <c:pt idx="708">
                  <c:v>43078</c:v>
                </c:pt>
                <c:pt idx="709">
                  <c:v>43079</c:v>
                </c:pt>
                <c:pt idx="710">
                  <c:v>43080</c:v>
                </c:pt>
                <c:pt idx="711">
                  <c:v>43081</c:v>
                </c:pt>
                <c:pt idx="712">
                  <c:v>43082</c:v>
                </c:pt>
                <c:pt idx="713">
                  <c:v>43083</c:v>
                </c:pt>
                <c:pt idx="714">
                  <c:v>43084</c:v>
                </c:pt>
                <c:pt idx="715">
                  <c:v>43085</c:v>
                </c:pt>
                <c:pt idx="716">
                  <c:v>43086</c:v>
                </c:pt>
                <c:pt idx="717">
                  <c:v>43087</c:v>
                </c:pt>
                <c:pt idx="718">
                  <c:v>43088</c:v>
                </c:pt>
                <c:pt idx="719">
                  <c:v>43089</c:v>
                </c:pt>
                <c:pt idx="720">
                  <c:v>43090</c:v>
                </c:pt>
                <c:pt idx="721">
                  <c:v>43091</c:v>
                </c:pt>
                <c:pt idx="722">
                  <c:v>43092</c:v>
                </c:pt>
                <c:pt idx="723">
                  <c:v>43093</c:v>
                </c:pt>
                <c:pt idx="724">
                  <c:v>43094</c:v>
                </c:pt>
                <c:pt idx="725">
                  <c:v>43095</c:v>
                </c:pt>
                <c:pt idx="726">
                  <c:v>43096</c:v>
                </c:pt>
                <c:pt idx="727">
                  <c:v>43097</c:v>
                </c:pt>
                <c:pt idx="728">
                  <c:v>43098</c:v>
                </c:pt>
                <c:pt idx="729">
                  <c:v>43099</c:v>
                </c:pt>
                <c:pt idx="730">
                  <c:v>43100</c:v>
                </c:pt>
                <c:pt idx="731">
                  <c:v>43101</c:v>
                </c:pt>
                <c:pt idx="732">
                  <c:v>43102</c:v>
                </c:pt>
                <c:pt idx="733">
                  <c:v>43103</c:v>
                </c:pt>
                <c:pt idx="734">
                  <c:v>43104</c:v>
                </c:pt>
                <c:pt idx="735">
                  <c:v>43105</c:v>
                </c:pt>
                <c:pt idx="736">
                  <c:v>43106</c:v>
                </c:pt>
                <c:pt idx="737">
                  <c:v>43107</c:v>
                </c:pt>
                <c:pt idx="738">
                  <c:v>43108</c:v>
                </c:pt>
                <c:pt idx="739">
                  <c:v>43109</c:v>
                </c:pt>
                <c:pt idx="740">
                  <c:v>43110</c:v>
                </c:pt>
                <c:pt idx="741">
                  <c:v>43111</c:v>
                </c:pt>
                <c:pt idx="742">
                  <c:v>43112</c:v>
                </c:pt>
                <c:pt idx="743">
                  <c:v>43113</c:v>
                </c:pt>
                <c:pt idx="744">
                  <c:v>43114</c:v>
                </c:pt>
                <c:pt idx="745">
                  <c:v>43115</c:v>
                </c:pt>
                <c:pt idx="746">
                  <c:v>43116</c:v>
                </c:pt>
                <c:pt idx="747">
                  <c:v>43117</c:v>
                </c:pt>
                <c:pt idx="748">
                  <c:v>43118</c:v>
                </c:pt>
                <c:pt idx="749">
                  <c:v>43119</c:v>
                </c:pt>
                <c:pt idx="750">
                  <c:v>43120</c:v>
                </c:pt>
                <c:pt idx="751">
                  <c:v>43121</c:v>
                </c:pt>
                <c:pt idx="752">
                  <c:v>43122</c:v>
                </c:pt>
                <c:pt idx="753">
                  <c:v>43123</c:v>
                </c:pt>
                <c:pt idx="754">
                  <c:v>43124</c:v>
                </c:pt>
                <c:pt idx="755">
                  <c:v>43125</c:v>
                </c:pt>
                <c:pt idx="756">
                  <c:v>43126</c:v>
                </c:pt>
                <c:pt idx="757">
                  <c:v>43127</c:v>
                </c:pt>
                <c:pt idx="758">
                  <c:v>43128</c:v>
                </c:pt>
                <c:pt idx="759">
                  <c:v>43129</c:v>
                </c:pt>
                <c:pt idx="760">
                  <c:v>43130</c:v>
                </c:pt>
                <c:pt idx="761">
                  <c:v>43131</c:v>
                </c:pt>
                <c:pt idx="762">
                  <c:v>43132</c:v>
                </c:pt>
                <c:pt idx="763">
                  <c:v>43133</c:v>
                </c:pt>
                <c:pt idx="764">
                  <c:v>43134</c:v>
                </c:pt>
                <c:pt idx="765">
                  <c:v>43135</c:v>
                </c:pt>
                <c:pt idx="766">
                  <c:v>43136</c:v>
                </c:pt>
                <c:pt idx="767">
                  <c:v>43137</c:v>
                </c:pt>
                <c:pt idx="768">
                  <c:v>43138</c:v>
                </c:pt>
                <c:pt idx="769">
                  <c:v>43139</c:v>
                </c:pt>
                <c:pt idx="770">
                  <c:v>43140</c:v>
                </c:pt>
                <c:pt idx="771">
                  <c:v>43141</c:v>
                </c:pt>
                <c:pt idx="772">
                  <c:v>43142</c:v>
                </c:pt>
                <c:pt idx="773">
                  <c:v>43143</c:v>
                </c:pt>
                <c:pt idx="774">
                  <c:v>43144</c:v>
                </c:pt>
                <c:pt idx="775">
                  <c:v>43145</c:v>
                </c:pt>
                <c:pt idx="776">
                  <c:v>43146</c:v>
                </c:pt>
                <c:pt idx="777">
                  <c:v>43147</c:v>
                </c:pt>
                <c:pt idx="778">
                  <c:v>43148</c:v>
                </c:pt>
                <c:pt idx="779">
                  <c:v>43149</c:v>
                </c:pt>
                <c:pt idx="780">
                  <c:v>43150</c:v>
                </c:pt>
                <c:pt idx="781">
                  <c:v>43151</c:v>
                </c:pt>
                <c:pt idx="782">
                  <c:v>43152</c:v>
                </c:pt>
                <c:pt idx="783">
                  <c:v>43153</c:v>
                </c:pt>
                <c:pt idx="784">
                  <c:v>43154</c:v>
                </c:pt>
                <c:pt idx="785">
                  <c:v>43155</c:v>
                </c:pt>
                <c:pt idx="786">
                  <c:v>43156</c:v>
                </c:pt>
                <c:pt idx="787">
                  <c:v>43157</c:v>
                </c:pt>
                <c:pt idx="788">
                  <c:v>43158</c:v>
                </c:pt>
                <c:pt idx="789">
                  <c:v>43159</c:v>
                </c:pt>
                <c:pt idx="790">
                  <c:v>43160</c:v>
                </c:pt>
                <c:pt idx="791">
                  <c:v>43161</c:v>
                </c:pt>
                <c:pt idx="792">
                  <c:v>43162</c:v>
                </c:pt>
                <c:pt idx="793">
                  <c:v>43163</c:v>
                </c:pt>
                <c:pt idx="794">
                  <c:v>43164</c:v>
                </c:pt>
                <c:pt idx="795">
                  <c:v>43165</c:v>
                </c:pt>
                <c:pt idx="796">
                  <c:v>43166</c:v>
                </c:pt>
                <c:pt idx="797">
                  <c:v>43167</c:v>
                </c:pt>
                <c:pt idx="798">
                  <c:v>43168</c:v>
                </c:pt>
                <c:pt idx="799">
                  <c:v>43169</c:v>
                </c:pt>
                <c:pt idx="800">
                  <c:v>43170</c:v>
                </c:pt>
                <c:pt idx="801">
                  <c:v>43171</c:v>
                </c:pt>
                <c:pt idx="802">
                  <c:v>43172</c:v>
                </c:pt>
                <c:pt idx="803">
                  <c:v>43173</c:v>
                </c:pt>
                <c:pt idx="804">
                  <c:v>43174</c:v>
                </c:pt>
                <c:pt idx="805">
                  <c:v>43175</c:v>
                </c:pt>
                <c:pt idx="806">
                  <c:v>43176</c:v>
                </c:pt>
                <c:pt idx="807">
                  <c:v>43177</c:v>
                </c:pt>
                <c:pt idx="808">
                  <c:v>43178</c:v>
                </c:pt>
                <c:pt idx="809">
                  <c:v>43179</c:v>
                </c:pt>
                <c:pt idx="810">
                  <c:v>43180</c:v>
                </c:pt>
                <c:pt idx="811">
                  <c:v>43181</c:v>
                </c:pt>
                <c:pt idx="812">
                  <c:v>43182</c:v>
                </c:pt>
                <c:pt idx="813">
                  <c:v>43183</c:v>
                </c:pt>
                <c:pt idx="814">
                  <c:v>43184</c:v>
                </c:pt>
                <c:pt idx="815">
                  <c:v>43185</c:v>
                </c:pt>
                <c:pt idx="816">
                  <c:v>43186</c:v>
                </c:pt>
                <c:pt idx="817">
                  <c:v>43187</c:v>
                </c:pt>
                <c:pt idx="818">
                  <c:v>43188</c:v>
                </c:pt>
                <c:pt idx="819">
                  <c:v>43189</c:v>
                </c:pt>
                <c:pt idx="820">
                  <c:v>43190</c:v>
                </c:pt>
                <c:pt idx="821">
                  <c:v>43191</c:v>
                </c:pt>
                <c:pt idx="822">
                  <c:v>43192</c:v>
                </c:pt>
                <c:pt idx="823">
                  <c:v>43193</c:v>
                </c:pt>
                <c:pt idx="824">
                  <c:v>43194</c:v>
                </c:pt>
                <c:pt idx="825">
                  <c:v>43195</c:v>
                </c:pt>
                <c:pt idx="826">
                  <c:v>43196</c:v>
                </c:pt>
                <c:pt idx="827">
                  <c:v>43197</c:v>
                </c:pt>
                <c:pt idx="828">
                  <c:v>43198</c:v>
                </c:pt>
                <c:pt idx="829">
                  <c:v>43199</c:v>
                </c:pt>
                <c:pt idx="830">
                  <c:v>43200</c:v>
                </c:pt>
                <c:pt idx="831">
                  <c:v>43201</c:v>
                </c:pt>
                <c:pt idx="832">
                  <c:v>43202</c:v>
                </c:pt>
                <c:pt idx="833">
                  <c:v>43203</c:v>
                </c:pt>
                <c:pt idx="834">
                  <c:v>43204</c:v>
                </c:pt>
                <c:pt idx="835">
                  <c:v>43205</c:v>
                </c:pt>
                <c:pt idx="836">
                  <c:v>43206</c:v>
                </c:pt>
                <c:pt idx="837">
                  <c:v>43207</c:v>
                </c:pt>
                <c:pt idx="838">
                  <c:v>43208</c:v>
                </c:pt>
                <c:pt idx="839">
                  <c:v>43209</c:v>
                </c:pt>
                <c:pt idx="840">
                  <c:v>43210</c:v>
                </c:pt>
                <c:pt idx="841">
                  <c:v>43211</c:v>
                </c:pt>
                <c:pt idx="842">
                  <c:v>43212</c:v>
                </c:pt>
                <c:pt idx="843">
                  <c:v>43213</c:v>
                </c:pt>
                <c:pt idx="844">
                  <c:v>43214</c:v>
                </c:pt>
                <c:pt idx="845">
                  <c:v>43215</c:v>
                </c:pt>
                <c:pt idx="846">
                  <c:v>43216</c:v>
                </c:pt>
                <c:pt idx="847">
                  <c:v>43217</c:v>
                </c:pt>
                <c:pt idx="848">
                  <c:v>43218</c:v>
                </c:pt>
                <c:pt idx="849">
                  <c:v>43219</c:v>
                </c:pt>
                <c:pt idx="850">
                  <c:v>43220</c:v>
                </c:pt>
                <c:pt idx="851">
                  <c:v>43221</c:v>
                </c:pt>
                <c:pt idx="852">
                  <c:v>43222</c:v>
                </c:pt>
                <c:pt idx="853">
                  <c:v>43223</c:v>
                </c:pt>
                <c:pt idx="854">
                  <c:v>43224</c:v>
                </c:pt>
                <c:pt idx="855">
                  <c:v>43225</c:v>
                </c:pt>
                <c:pt idx="856">
                  <c:v>43226</c:v>
                </c:pt>
                <c:pt idx="857">
                  <c:v>43227</c:v>
                </c:pt>
                <c:pt idx="858">
                  <c:v>43228</c:v>
                </c:pt>
                <c:pt idx="859">
                  <c:v>43229</c:v>
                </c:pt>
                <c:pt idx="860">
                  <c:v>43230</c:v>
                </c:pt>
                <c:pt idx="861">
                  <c:v>43231</c:v>
                </c:pt>
                <c:pt idx="862">
                  <c:v>43232</c:v>
                </c:pt>
                <c:pt idx="863">
                  <c:v>43233</c:v>
                </c:pt>
                <c:pt idx="864">
                  <c:v>43234</c:v>
                </c:pt>
                <c:pt idx="865">
                  <c:v>43235</c:v>
                </c:pt>
                <c:pt idx="866">
                  <c:v>43236</c:v>
                </c:pt>
                <c:pt idx="867">
                  <c:v>43237</c:v>
                </c:pt>
                <c:pt idx="868">
                  <c:v>43238</c:v>
                </c:pt>
                <c:pt idx="869">
                  <c:v>43239</c:v>
                </c:pt>
                <c:pt idx="870">
                  <c:v>43240</c:v>
                </c:pt>
                <c:pt idx="871">
                  <c:v>43241</c:v>
                </c:pt>
                <c:pt idx="872">
                  <c:v>43242</c:v>
                </c:pt>
                <c:pt idx="873">
                  <c:v>43243</c:v>
                </c:pt>
                <c:pt idx="874">
                  <c:v>43244</c:v>
                </c:pt>
                <c:pt idx="875">
                  <c:v>43245</c:v>
                </c:pt>
                <c:pt idx="876">
                  <c:v>43246</c:v>
                </c:pt>
                <c:pt idx="877">
                  <c:v>43247</c:v>
                </c:pt>
                <c:pt idx="878">
                  <c:v>43248</c:v>
                </c:pt>
                <c:pt idx="879">
                  <c:v>43249</c:v>
                </c:pt>
                <c:pt idx="880">
                  <c:v>43250</c:v>
                </c:pt>
                <c:pt idx="881">
                  <c:v>43251</c:v>
                </c:pt>
                <c:pt idx="882">
                  <c:v>43252</c:v>
                </c:pt>
                <c:pt idx="883">
                  <c:v>43253</c:v>
                </c:pt>
                <c:pt idx="884">
                  <c:v>43254</c:v>
                </c:pt>
                <c:pt idx="885">
                  <c:v>43255</c:v>
                </c:pt>
                <c:pt idx="886">
                  <c:v>43256</c:v>
                </c:pt>
                <c:pt idx="887">
                  <c:v>43257</c:v>
                </c:pt>
                <c:pt idx="888">
                  <c:v>43258</c:v>
                </c:pt>
                <c:pt idx="889">
                  <c:v>43259</c:v>
                </c:pt>
                <c:pt idx="890">
                  <c:v>43260</c:v>
                </c:pt>
                <c:pt idx="891">
                  <c:v>43261</c:v>
                </c:pt>
                <c:pt idx="892">
                  <c:v>43262</c:v>
                </c:pt>
                <c:pt idx="893">
                  <c:v>43263</c:v>
                </c:pt>
                <c:pt idx="894">
                  <c:v>43264</c:v>
                </c:pt>
                <c:pt idx="895">
                  <c:v>43265</c:v>
                </c:pt>
                <c:pt idx="896">
                  <c:v>43266</c:v>
                </c:pt>
                <c:pt idx="897">
                  <c:v>43267</c:v>
                </c:pt>
                <c:pt idx="898">
                  <c:v>43268</c:v>
                </c:pt>
                <c:pt idx="899">
                  <c:v>43269</c:v>
                </c:pt>
                <c:pt idx="900">
                  <c:v>43270</c:v>
                </c:pt>
                <c:pt idx="901">
                  <c:v>43271</c:v>
                </c:pt>
                <c:pt idx="902">
                  <c:v>43272</c:v>
                </c:pt>
                <c:pt idx="903">
                  <c:v>43273</c:v>
                </c:pt>
                <c:pt idx="904">
                  <c:v>43274</c:v>
                </c:pt>
                <c:pt idx="905">
                  <c:v>43275</c:v>
                </c:pt>
                <c:pt idx="906">
                  <c:v>43276</c:v>
                </c:pt>
                <c:pt idx="907">
                  <c:v>43277</c:v>
                </c:pt>
                <c:pt idx="908">
                  <c:v>43278</c:v>
                </c:pt>
                <c:pt idx="909">
                  <c:v>43279</c:v>
                </c:pt>
                <c:pt idx="910">
                  <c:v>43280</c:v>
                </c:pt>
                <c:pt idx="911">
                  <c:v>43281</c:v>
                </c:pt>
                <c:pt idx="912">
                  <c:v>43282</c:v>
                </c:pt>
                <c:pt idx="913">
                  <c:v>43283</c:v>
                </c:pt>
                <c:pt idx="914">
                  <c:v>43284</c:v>
                </c:pt>
                <c:pt idx="915">
                  <c:v>43285</c:v>
                </c:pt>
                <c:pt idx="916">
                  <c:v>43286</c:v>
                </c:pt>
                <c:pt idx="917">
                  <c:v>43287</c:v>
                </c:pt>
                <c:pt idx="918">
                  <c:v>43288</c:v>
                </c:pt>
                <c:pt idx="919">
                  <c:v>43289</c:v>
                </c:pt>
                <c:pt idx="920">
                  <c:v>43290</c:v>
                </c:pt>
                <c:pt idx="921">
                  <c:v>43291</c:v>
                </c:pt>
                <c:pt idx="922">
                  <c:v>43292</c:v>
                </c:pt>
                <c:pt idx="923">
                  <c:v>43293</c:v>
                </c:pt>
                <c:pt idx="924">
                  <c:v>43294</c:v>
                </c:pt>
                <c:pt idx="925">
                  <c:v>43295</c:v>
                </c:pt>
                <c:pt idx="926">
                  <c:v>43296</c:v>
                </c:pt>
                <c:pt idx="927">
                  <c:v>43297</c:v>
                </c:pt>
                <c:pt idx="928">
                  <c:v>43298</c:v>
                </c:pt>
                <c:pt idx="929">
                  <c:v>43299</c:v>
                </c:pt>
                <c:pt idx="930">
                  <c:v>43300</c:v>
                </c:pt>
                <c:pt idx="931">
                  <c:v>43301</c:v>
                </c:pt>
                <c:pt idx="932">
                  <c:v>43302</c:v>
                </c:pt>
                <c:pt idx="933">
                  <c:v>43303</c:v>
                </c:pt>
                <c:pt idx="934">
                  <c:v>43304</c:v>
                </c:pt>
                <c:pt idx="935">
                  <c:v>43305</c:v>
                </c:pt>
                <c:pt idx="936">
                  <c:v>43306</c:v>
                </c:pt>
                <c:pt idx="937">
                  <c:v>43307</c:v>
                </c:pt>
                <c:pt idx="938">
                  <c:v>43308</c:v>
                </c:pt>
                <c:pt idx="939">
                  <c:v>43309</c:v>
                </c:pt>
                <c:pt idx="940">
                  <c:v>43310</c:v>
                </c:pt>
                <c:pt idx="941">
                  <c:v>43311</c:v>
                </c:pt>
                <c:pt idx="942">
                  <c:v>43312</c:v>
                </c:pt>
                <c:pt idx="943">
                  <c:v>43313</c:v>
                </c:pt>
                <c:pt idx="944">
                  <c:v>43314</c:v>
                </c:pt>
                <c:pt idx="945">
                  <c:v>43315</c:v>
                </c:pt>
                <c:pt idx="946">
                  <c:v>43316</c:v>
                </c:pt>
                <c:pt idx="947">
                  <c:v>43317</c:v>
                </c:pt>
                <c:pt idx="948">
                  <c:v>43318</c:v>
                </c:pt>
                <c:pt idx="949">
                  <c:v>43319</c:v>
                </c:pt>
                <c:pt idx="950">
                  <c:v>43320</c:v>
                </c:pt>
                <c:pt idx="951">
                  <c:v>43321</c:v>
                </c:pt>
                <c:pt idx="952">
                  <c:v>43322</c:v>
                </c:pt>
                <c:pt idx="953">
                  <c:v>43323</c:v>
                </c:pt>
                <c:pt idx="954">
                  <c:v>43324</c:v>
                </c:pt>
                <c:pt idx="955">
                  <c:v>43325</c:v>
                </c:pt>
                <c:pt idx="956">
                  <c:v>43326</c:v>
                </c:pt>
                <c:pt idx="957">
                  <c:v>43327</c:v>
                </c:pt>
                <c:pt idx="958">
                  <c:v>43328</c:v>
                </c:pt>
                <c:pt idx="959">
                  <c:v>43329</c:v>
                </c:pt>
                <c:pt idx="960">
                  <c:v>43330</c:v>
                </c:pt>
                <c:pt idx="961">
                  <c:v>43331</c:v>
                </c:pt>
                <c:pt idx="962">
                  <c:v>43332</c:v>
                </c:pt>
                <c:pt idx="963">
                  <c:v>43333</c:v>
                </c:pt>
                <c:pt idx="964">
                  <c:v>43334</c:v>
                </c:pt>
                <c:pt idx="965">
                  <c:v>43335</c:v>
                </c:pt>
                <c:pt idx="966">
                  <c:v>43336</c:v>
                </c:pt>
                <c:pt idx="967">
                  <c:v>43337</c:v>
                </c:pt>
                <c:pt idx="968">
                  <c:v>43338</c:v>
                </c:pt>
                <c:pt idx="969">
                  <c:v>43339</c:v>
                </c:pt>
                <c:pt idx="970">
                  <c:v>43340</c:v>
                </c:pt>
                <c:pt idx="971">
                  <c:v>43341</c:v>
                </c:pt>
                <c:pt idx="972">
                  <c:v>43342</c:v>
                </c:pt>
                <c:pt idx="973">
                  <c:v>43343</c:v>
                </c:pt>
                <c:pt idx="974">
                  <c:v>43344</c:v>
                </c:pt>
                <c:pt idx="975">
                  <c:v>43345</c:v>
                </c:pt>
                <c:pt idx="976">
                  <c:v>43346</c:v>
                </c:pt>
                <c:pt idx="977">
                  <c:v>43347</c:v>
                </c:pt>
                <c:pt idx="978">
                  <c:v>43348</c:v>
                </c:pt>
                <c:pt idx="979">
                  <c:v>43349</c:v>
                </c:pt>
                <c:pt idx="980">
                  <c:v>43350</c:v>
                </c:pt>
                <c:pt idx="981">
                  <c:v>43351</c:v>
                </c:pt>
                <c:pt idx="982">
                  <c:v>43352</c:v>
                </c:pt>
                <c:pt idx="983">
                  <c:v>43353</c:v>
                </c:pt>
                <c:pt idx="984">
                  <c:v>43354</c:v>
                </c:pt>
                <c:pt idx="985">
                  <c:v>43355</c:v>
                </c:pt>
                <c:pt idx="986">
                  <c:v>43356</c:v>
                </c:pt>
                <c:pt idx="987">
                  <c:v>43357</c:v>
                </c:pt>
                <c:pt idx="988">
                  <c:v>43358</c:v>
                </c:pt>
                <c:pt idx="989">
                  <c:v>43359</c:v>
                </c:pt>
                <c:pt idx="990">
                  <c:v>43360</c:v>
                </c:pt>
                <c:pt idx="991">
                  <c:v>43361</c:v>
                </c:pt>
                <c:pt idx="992">
                  <c:v>43362</c:v>
                </c:pt>
                <c:pt idx="993">
                  <c:v>43363</c:v>
                </c:pt>
                <c:pt idx="994">
                  <c:v>43364</c:v>
                </c:pt>
                <c:pt idx="995">
                  <c:v>43365</c:v>
                </c:pt>
                <c:pt idx="996">
                  <c:v>43366</c:v>
                </c:pt>
                <c:pt idx="997">
                  <c:v>43367</c:v>
                </c:pt>
                <c:pt idx="998">
                  <c:v>43368</c:v>
                </c:pt>
                <c:pt idx="999">
                  <c:v>43369</c:v>
                </c:pt>
                <c:pt idx="1000">
                  <c:v>43370</c:v>
                </c:pt>
                <c:pt idx="1001">
                  <c:v>43371</c:v>
                </c:pt>
                <c:pt idx="1002">
                  <c:v>43372</c:v>
                </c:pt>
                <c:pt idx="1003">
                  <c:v>43373</c:v>
                </c:pt>
                <c:pt idx="1004">
                  <c:v>43374</c:v>
                </c:pt>
                <c:pt idx="1005">
                  <c:v>43375</c:v>
                </c:pt>
                <c:pt idx="1006">
                  <c:v>43376</c:v>
                </c:pt>
                <c:pt idx="1007">
                  <c:v>43377</c:v>
                </c:pt>
                <c:pt idx="1008">
                  <c:v>43378</c:v>
                </c:pt>
                <c:pt idx="1009">
                  <c:v>43379</c:v>
                </c:pt>
                <c:pt idx="1010">
                  <c:v>43380</c:v>
                </c:pt>
                <c:pt idx="1011">
                  <c:v>43381</c:v>
                </c:pt>
                <c:pt idx="1012">
                  <c:v>43382</c:v>
                </c:pt>
                <c:pt idx="1013">
                  <c:v>43383</c:v>
                </c:pt>
                <c:pt idx="1014">
                  <c:v>43384</c:v>
                </c:pt>
                <c:pt idx="1015">
                  <c:v>43385</c:v>
                </c:pt>
                <c:pt idx="1016">
                  <c:v>43386</c:v>
                </c:pt>
                <c:pt idx="1017">
                  <c:v>43387</c:v>
                </c:pt>
                <c:pt idx="1018">
                  <c:v>43388</c:v>
                </c:pt>
                <c:pt idx="1019">
                  <c:v>43389</c:v>
                </c:pt>
                <c:pt idx="1020">
                  <c:v>43390</c:v>
                </c:pt>
                <c:pt idx="1021">
                  <c:v>43391</c:v>
                </c:pt>
                <c:pt idx="1022">
                  <c:v>43392</c:v>
                </c:pt>
                <c:pt idx="1023">
                  <c:v>43393</c:v>
                </c:pt>
                <c:pt idx="1024">
                  <c:v>43394</c:v>
                </c:pt>
                <c:pt idx="1025">
                  <c:v>43395</c:v>
                </c:pt>
                <c:pt idx="1026">
                  <c:v>43396</c:v>
                </c:pt>
                <c:pt idx="1027">
                  <c:v>43397</c:v>
                </c:pt>
                <c:pt idx="1028">
                  <c:v>43398</c:v>
                </c:pt>
                <c:pt idx="1029">
                  <c:v>43399</c:v>
                </c:pt>
                <c:pt idx="1030">
                  <c:v>43400</c:v>
                </c:pt>
                <c:pt idx="1031">
                  <c:v>43401</c:v>
                </c:pt>
                <c:pt idx="1032">
                  <c:v>43402</c:v>
                </c:pt>
                <c:pt idx="1033">
                  <c:v>43403</c:v>
                </c:pt>
                <c:pt idx="1034">
                  <c:v>43404</c:v>
                </c:pt>
                <c:pt idx="1035">
                  <c:v>43405</c:v>
                </c:pt>
                <c:pt idx="1036">
                  <c:v>43406</c:v>
                </c:pt>
                <c:pt idx="1037">
                  <c:v>43407</c:v>
                </c:pt>
                <c:pt idx="1038">
                  <c:v>43408</c:v>
                </c:pt>
                <c:pt idx="1039">
                  <c:v>43409</c:v>
                </c:pt>
                <c:pt idx="1040">
                  <c:v>43410</c:v>
                </c:pt>
                <c:pt idx="1041">
                  <c:v>43411</c:v>
                </c:pt>
                <c:pt idx="1042">
                  <c:v>43412</c:v>
                </c:pt>
                <c:pt idx="1043">
                  <c:v>43413</c:v>
                </c:pt>
                <c:pt idx="1044">
                  <c:v>43414</c:v>
                </c:pt>
                <c:pt idx="1045">
                  <c:v>43415</c:v>
                </c:pt>
                <c:pt idx="1046">
                  <c:v>43416</c:v>
                </c:pt>
                <c:pt idx="1047">
                  <c:v>43417</c:v>
                </c:pt>
                <c:pt idx="1048">
                  <c:v>43418</c:v>
                </c:pt>
                <c:pt idx="1049">
                  <c:v>43419</c:v>
                </c:pt>
                <c:pt idx="1050">
                  <c:v>43420</c:v>
                </c:pt>
                <c:pt idx="1051">
                  <c:v>43421</c:v>
                </c:pt>
                <c:pt idx="1052">
                  <c:v>43422</c:v>
                </c:pt>
                <c:pt idx="1053">
                  <c:v>43423</c:v>
                </c:pt>
                <c:pt idx="1054">
                  <c:v>43424</c:v>
                </c:pt>
                <c:pt idx="1055">
                  <c:v>43425</c:v>
                </c:pt>
                <c:pt idx="1056">
                  <c:v>43426</c:v>
                </c:pt>
                <c:pt idx="1057">
                  <c:v>43427</c:v>
                </c:pt>
                <c:pt idx="1058">
                  <c:v>43428</c:v>
                </c:pt>
                <c:pt idx="1059">
                  <c:v>43429</c:v>
                </c:pt>
                <c:pt idx="1060">
                  <c:v>43430</c:v>
                </c:pt>
                <c:pt idx="1061">
                  <c:v>43431</c:v>
                </c:pt>
                <c:pt idx="1062">
                  <c:v>43432</c:v>
                </c:pt>
                <c:pt idx="1063">
                  <c:v>43433</c:v>
                </c:pt>
                <c:pt idx="1064">
                  <c:v>43434</c:v>
                </c:pt>
                <c:pt idx="1065">
                  <c:v>43435</c:v>
                </c:pt>
                <c:pt idx="1066">
                  <c:v>43436</c:v>
                </c:pt>
                <c:pt idx="1067">
                  <c:v>43437</c:v>
                </c:pt>
                <c:pt idx="1068">
                  <c:v>43438</c:v>
                </c:pt>
                <c:pt idx="1069">
                  <c:v>43439</c:v>
                </c:pt>
                <c:pt idx="1070">
                  <c:v>43440</c:v>
                </c:pt>
                <c:pt idx="1071">
                  <c:v>43441</c:v>
                </c:pt>
                <c:pt idx="1072">
                  <c:v>43442</c:v>
                </c:pt>
                <c:pt idx="1073">
                  <c:v>43443</c:v>
                </c:pt>
                <c:pt idx="1074">
                  <c:v>43444</c:v>
                </c:pt>
                <c:pt idx="1075">
                  <c:v>43445</c:v>
                </c:pt>
                <c:pt idx="1076">
                  <c:v>43446</c:v>
                </c:pt>
                <c:pt idx="1077">
                  <c:v>43447</c:v>
                </c:pt>
                <c:pt idx="1078">
                  <c:v>43448</c:v>
                </c:pt>
                <c:pt idx="1079">
                  <c:v>43449</c:v>
                </c:pt>
                <c:pt idx="1080">
                  <c:v>43450</c:v>
                </c:pt>
                <c:pt idx="1081">
                  <c:v>43451</c:v>
                </c:pt>
                <c:pt idx="1082">
                  <c:v>43452</c:v>
                </c:pt>
                <c:pt idx="1083">
                  <c:v>43453</c:v>
                </c:pt>
                <c:pt idx="1084">
                  <c:v>43454</c:v>
                </c:pt>
                <c:pt idx="1085">
                  <c:v>43455</c:v>
                </c:pt>
                <c:pt idx="1086">
                  <c:v>43456</c:v>
                </c:pt>
                <c:pt idx="1087">
                  <c:v>43457</c:v>
                </c:pt>
                <c:pt idx="1088">
                  <c:v>43458</c:v>
                </c:pt>
                <c:pt idx="1089">
                  <c:v>43459</c:v>
                </c:pt>
                <c:pt idx="1090">
                  <c:v>43460</c:v>
                </c:pt>
                <c:pt idx="1091">
                  <c:v>43461</c:v>
                </c:pt>
                <c:pt idx="1092">
                  <c:v>43462</c:v>
                </c:pt>
                <c:pt idx="1093">
                  <c:v>43463</c:v>
                </c:pt>
                <c:pt idx="1094">
                  <c:v>43464</c:v>
                </c:pt>
                <c:pt idx="1095">
                  <c:v>43465</c:v>
                </c:pt>
                <c:pt idx="1096">
                  <c:v>43466</c:v>
                </c:pt>
                <c:pt idx="1097">
                  <c:v>43467</c:v>
                </c:pt>
                <c:pt idx="1098">
                  <c:v>43468</c:v>
                </c:pt>
                <c:pt idx="1099">
                  <c:v>43469</c:v>
                </c:pt>
                <c:pt idx="1100">
                  <c:v>43470</c:v>
                </c:pt>
                <c:pt idx="1101">
                  <c:v>43471</c:v>
                </c:pt>
                <c:pt idx="1102">
                  <c:v>43472</c:v>
                </c:pt>
                <c:pt idx="1103">
                  <c:v>43473</c:v>
                </c:pt>
                <c:pt idx="1104">
                  <c:v>43474</c:v>
                </c:pt>
                <c:pt idx="1105">
                  <c:v>43475</c:v>
                </c:pt>
                <c:pt idx="1106">
                  <c:v>43476</c:v>
                </c:pt>
                <c:pt idx="1107">
                  <c:v>43477</c:v>
                </c:pt>
                <c:pt idx="1108">
                  <c:v>43478</c:v>
                </c:pt>
                <c:pt idx="1109">
                  <c:v>43479</c:v>
                </c:pt>
                <c:pt idx="1110">
                  <c:v>43480</c:v>
                </c:pt>
                <c:pt idx="1111">
                  <c:v>43481</c:v>
                </c:pt>
                <c:pt idx="1112">
                  <c:v>43482</c:v>
                </c:pt>
                <c:pt idx="1113">
                  <c:v>43483</c:v>
                </c:pt>
                <c:pt idx="1114">
                  <c:v>43484</c:v>
                </c:pt>
                <c:pt idx="1115">
                  <c:v>43485</c:v>
                </c:pt>
                <c:pt idx="1116">
                  <c:v>43486</c:v>
                </c:pt>
                <c:pt idx="1117">
                  <c:v>43487</c:v>
                </c:pt>
                <c:pt idx="1118">
                  <c:v>43488</c:v>
                </c:pt>
                <c:pt idx="1119">
                  <c:v>43489</c:v>
                </c:pt>
                <c:pt idx="1120">
                  <c:v>43490</c:v>
                </c:pt>
                <c:pt idx="1121">
                  <c:v>43491</c:v>
                </c:pt>
                <c:pt idx="1122">
                  <c:v>43492</c:v>
                </c:pt>
                <c:pt idx="1123">
                  <c:v>43493</c:v>
                </c:pt>
                <c:pt idx="1124">
                  <c:v>43494</c:v>
                </c:pt>
                <c:pt idx="1125">
                  <c:v>43495</c:v>
                </c:pt>
                <c:pt idx="1126">
                  <c:v>43496</c:v>
                </c:pt>
                <c:pt idx="1127">
                  <c:v>43497</c:v>
                </c:pt>
                <c:pt idx="1128">
                  <c:v>43498</c:v>
                </c:pt>
                <c:pt idx="1129">
                  <c:v>43499</c:v>
                </c:pt>
                <c:pt idx="1130">
                  <c:v>43500</c:v>
                </c:pt>
                <c:pt idx="1131">
                  <c:v>43501</c:v>
                </c:pt>
                <c:pt idx="1132">
                  <c:v>43502</c:v>
                </c:pt>
                <c:pt idx="1133">
                  <c:v>43503</c:v>
                </c:pt>
                <c:pt idx="1134">
                  <c:v>43504</c:v>
                </c:pt>
                <c:pt idx="1135">
                  <c:v>43505</c:v>
                </c:pt>
                <c:pt idx="1136">
                  <c:v>43506</c:v>
                </c:pt>
                <c:pt idx="1137">
                  <c:v>43507</c:v>
                </c:pt>
                <c:pt idx="1138">
                  <c:v>43508</c:v>
                </c:pt>
                <c:pt idx="1139">
                  <c:v>43509</c:v>
                </c:pt>
                <c:pt idx="1140">
                  <c:v>43510</c:v>
                </c:pt>
                <c:pt idx="1141">
                  <c:v>43511</c:v>
                </c:pt>
                <c:pt idx="1142">
                  <c:v>43512</c:v>
                </c:pt>
                <c:pt idx="1143">
                  <c:v>43513</c:v>
                </c:pt>
                <c:pt idx="1144">
                  <c:v>43514</c:v>
                </c:pt>
                <c:pt idx="1145">
                  <c:v>43515</c:v>
                </c:pt>
                <c:pt idx="1146">
                  <c:v>43516</c:v>
                </c:pt>
                <c:pt idx="1147">
                  <c:v>43517</c:v>
                </c:pt>
                <c:pt idx="1148">
                  <c:v>43518</c:v>
                </c:pt>
                <c:pt idx="1149">
                  <c:v>43519</c:v>
                </c:pt>
                <c:pt idx="1150">
                  <c:v>43520</c:v>
                </c:pt>
                <c:pt idx="1151">
                  <c:v>43521</c:v>
                </c:pt>
                <c:pt idx="1152">
                  <c:v>43522</c:v>
                </c:pt>
                <c:pt idx="1153">
                  <c:v>43523</c:v>
                </c:pt>
                <c:pt idx="1154">
                  <c:v>43524</c:v>
                </c:pt>
                <c:pt idx="1155">
                  <c:v>43525</c:v>
                </c:pt>
                <c:pt idx="1156">
                  <c:v>43526</c:v>
                </c:pt>
                <c:pt idx="1157">
                  <c:v>43527</c:v>
                </c:pt>
                <c:pt idx="1158">
                  <c:v>43528</c:v>
                </c:pt>
                <c:pt idx="1159">
                  <c:v>43529</c:v>
                </c:pt>
                <c:pt idx="1160">
                  <c:v>43530</c:v>
                </c:pt>
                <c:pt idx="1161">
                  <c:v>43531</c:v>
                </c:pt>
                <c:pt idx="1162">
                  <c:v>43532</c:v>
                </c:pt>
                <c:pt idx="1163">
                  <c:v>43533</c:v>
                </c:pt>
                <c:pt idx="1164">
                  <c:v>43534</c:v>
                </c:pt>
                <c:pt idx="1165">
                  <c:v>43535</c:v>
                </c:pt>
                <c:pt idx="1166">
                  <c:v>43536</c:v>
                </c:pt>
                <c:pt idx="1167">
                  <c:v>43537</c:v>
                </c:pt>
                <c:pt idx="1168">
                  <c:v>43538</c:v>
                </c:pt>
                <c:pt idx="1169">
                  <c:v>43539</c:v>
                </c:pt>
                <c:pt idx="1170">
                  <c:v>43540</c:v>
                </c:pt>
                <c:pt idx="1171">
                  <c:v>43541</c:v>
                </c:pt>
                <c:pt idx="1172">
                  <c:v>43542</c:v>
                </c:pt>
                <c:pt idx="1173">
                  <c:v>43543</c:v>
                </c:pt>
                <c:pt idx="1174">
                  <c:v>43544</c:v>
                </c:pt>
                <c:pt idx="1175">
                  <c:v>43545</c:v>
                </c:pt>
                <c:pt idx="1176">
                  <c:v>43546</c:v>
                </c:pt>
                <c:pt idx="1177">
                  <c:v>43547</c:v>
                </c:pt>
                <c:pt idx="1178">
                  <c:v>43548</c:v>
                </c:pt>
                <c:pt idx="1179">
                  <c:v>43549</c:v>
                </c:pt>
                <c:pt idx="1180">
                  <c:v>43550</c:v>
                </c:pt>
                <c:pt idx="1181">
                  <c:v>43551</c:v>
                </c:pt>
                <c:pt idx="1182">
                  <c:v>43552</c:v>
                </c:pt>
                <c:pt idx="1183">
                  <c:v>43553</c:v>
                </c:pt>
                <c:pt idx="1184">
                  <c:v>43554</c:v>
                </c:pt>
                <c:pt idx="1185">
                  <c:v>43555</c:v>
                </c:pt>
                <c:pt idx="1186">
                  <c:v>43556</c:v>
                </c:pt>
                <c:pt idx="1187">
                  <c:v>43557</c:v>
                </c:pt>
                <c:pt idx="1188">
                  <c:v>43558</c:v>
                </c:pt>
                <c:pt idx="1189">
                  <c:v>43559</c:v>
                </c:pt>
                <c:pt idx="1190">
                  <c:v>43560</c:v>
                </c:pt>
                <c:pt idx="1191">
                  <c:v>43561</c:v>
                </c:pt>
                <c:pt idx="1192">
                  <c:v>43562</c:v>
                </c:pt>
                <c:pt idx="1193">
                  <c:v>43563</c:v>
                </c:pt>
                <c:pt idx="1194">
                  <c:v>43564</c:v>
                </c:pt>
                <c:pt idx="1195">
                  <c:v>43565</c:v>
                </c:pt>
                <c:pt idx="1196">
                  <c:v>43566</c:v>
                </c:pt>
                <c:pt idx="1197">
                  <c:v>43567</c:v>
                </c:pt>
                <c:pt idx="1198">
                  <c:v>43568</c:v>
                </c:pt>
                <c:pt idx="1199">
                  <c:v>43569</c:v>
                </c:pt>
                <c:pt idx="1200">
                  <c:v>43570</c:v>
                </c:pt>
                <c:pt idx="1201">
                  <c:v>43571</c:v>
                </c:pt>
                <c:pt idx="1202">
                  <c:v>43572</c:v>
                </c:pt>
                <c:pt idx="1203">
                  <c:v>43573</c:v>
                </c:pt>
                <c:pt idx="1204">
                  <c:v>43574</c:v>
                </c:pt>
                <c:pt idx="1205">
                  <c:v>43575</c:v>
                </c:pt>
                <c:pt idx="1206">
                  <c:v>43576</c:v>
                </c:pt>
                <c:pt idx="1207">
                  <c:v>43577</c:v>
                </c:pt>
                <c:pt idx="1208">
                  <c:v>43578</c:v>
                </c:pt>
                <c:pt idx="1209">
                  <c:v>43579</c:v>
                </c:pt>
                <c:pt idx="1210">
                  <c:v>43580</c:v>
                </c:pt>
                <c:pt idx="1211">
                  <c:v>43581</c:v>
                </c:pt>
                <c:pt idx="1212">
                  <c:v>43582</c:v>
                </c:pt>
                <c:pt idx="1213">
                  <c:v>43583</c:v>
                </c:pt>
                <c:pt idx="1214">
                  <c:v>43584</c:v>
                </c:pt>
                <c:pt idx="1215">
                  <c:v>43585</c:v>
                </c:pt>
                <c:pt idx="1216">
                  <c:v>43586</c:v>
                </c:pt>
                <c:pt idx="1217">
                  <c:v>43587</c:v>
                </c:pt>
                <c:pt idx="1218">
                  <c:v>43588</c:v>
                </c:pt>
                <c:pt idx="1219">
                  <c:v>43589</c:v>
                </c:pt>
                <c:pt idx="1220">
                  <c:v>43590</c:v>
                </c:pt>
                <c:pt idx="1221">
                  <c:v>43591</c:v>
                </c:pt>
                <c:pt idx="1222">
                  <c:v>43592</c:v>
                </c:pt>
                <c:pt idx="1223">
                  <c:v>43593</c:v>
                </c:pt>
                <c:pt idx="1224">
                  <c:v>43594</c:v>
                </c:pt>
                <c:pt idx="1225">
                  <c:v>43595</c:v>
                </c:pt>
                <c:pt idx="1226">
                  <c:v>43596</c:v>
                </c:pt>
                <c:pt idx="1227">
                  <c:v>43597</c:v>
                </c:pt>
                <c:pt idx="1228">
                  <c:v>43598</c:v>
                </c:pt>
                <c:pt idx="1229">
                  <c:v>43599</c:v>
                </c:pt>
                <c:pt idx="1230">
                  <c:v>43600</c:v>
                </c:pt>
                <c:pt idx="1231">
                  <c:v>43601</c:v>
                </c:pt>
                <c:pt idx="1232">
                  <c:v>43602</c:v>
                </c:pt>
                <c:pt idx="1233">
                  <c:v>43603</c:v>
                </c:pt>
                <c:pt idx="1234">
                  <c:v>43604</c:v>
                </c:pt>
                <c:pt idx="1235">
                  <c:v>43605</c:v>
                </c:pt>
                <c:pt idx="1236">
                  <c:v>43606</c:v>
                </c:pt>
                <c:pt idx="1237">
                  <c:v>43607</c:v>
                </c:pt>
                <c:pt idx="1238">
                  <c:v>43608</c:v>
                </c:pt>
                <c:pt idx="1239">
                  <c:v>43609</c:v>
                </c:pt>
                <c:pt idx="1240">
                  <c:v>43610</c:v>
                </c:pt>
                <c:pt idx="1241">
                  <c:v>43611</c:v>
                </c:pt>
                <c:pt idx="1242">
                  <c:v>43612</c:v>
                </c:pt>
                <c:pt idx="1243">
                  <c:v>43613</c:v>
                </c:pt>
                <c:pt idx="1244">
                  <c:v>43614</c:v>
                </c:pt>
                <c:pt idx="1245">
                  <c:v>43615</c:v>
                </c:pt>
                <c:pt idx="1246">
                  <c:v>43616</c:v>
                </c:pt>
                <c:pt idx="1247">
                  <c:v>43617</c:v>
                </c:pt>
                <c:pt idx="1248">
                  <c:v>43618</c:v>
                </c:pt>
                <c:pt idx="1249">
                  <c:v>43619</c:v>
                </c:pt>
                <c:pt idx="1250">
                  <c:v>43620</c:v>
                </c:pt>
                <c:pt idx="1251">
                  <c:v>43621</c:v>
                </c:pt>
                <c:pt idx="1252">
                  <c:v>43622</c:v>
                </c:pt>
                <c:pt idx="1253">
                  <c:v>43623</c:v>
                </c:pt>
                <c:pt idx="1254">
                  <c:v>43624</c:v>
                </c:pt>
                <c:pt idx="1255">
                  <c:v>43625</c:v>
                </c:pt>
                <c:pt idx="1256">
                  <c:v>43626</c:v>
                </c:pt>
                <c:pt idx="1257">
                  <c:v>43627</c:v>
                </c:pt>
                <c:pt idx="1258">
                  <c:v>43628</c:v>
                </c:pt>
                <c:pt idx="1259">
                  <c:v>43629</c:v>
                </c:pt>
                <c:pt idx="1260">
                  <c:v>43630</c:v>
                </c:pt>
                <c:pt idx="1261">
                  <c:v>43631</c:v>
                </c:pt>
                <c:pt idx="1262">
                  <c:v>43632</c:v>
                </c:pt>
                <c:pt idx="1263">
                  <c:v>43633</c:v>
                </c:pt>
                <c:pt idx="1264">
                  <c:v>43634</c:v>
                </c:pt>
                <c:pt idx="1265">
                  <c:v>43635</c:v>
                </c:pt>
                <c:pt idx="1266">
                  <c:v>43636</c:v>
                </c:pt>
                <c:pt idx="1267">
                  <c:v>43637</c:v>
                </c:pt>
                <c:pt idx="1268">
                  <c:v>43638</c:v>
                </c:pt>
                <c:pt idx="1269">
                  <c:v>43639</c:v>
                </c:pt>
                <c:pt idx="1270">
                  <c:v>43640</c:v>
                </c:pt>
                <c:pt idx="1271">
                  <c:v>43641</c:v>
                </c:pt>
                <c:pt idx="1272">
                  <c:v>43642</c:v>
                </c:pt>
                <c:pt idx="1273">
                  <c:v>43643</c:v>
                </c:pt>
                <c:pt idx="1274">
                  <c:v>43644</c:v>
                </c:pt>
                <c:pt idx="1275">
                  <c:v>43645</c:v>
                </c:pt>
                <c:pt idx="1276">
                  <c:v>43646</c:v>
                </c:pt>
                <c:pt idx="1277">
                  <c:v>43647</c:v>
                </c:pt>
                <c:pt idx="1278">
                  <c:v>43648</c:v>
                </c:pt>
                <c:pt idx="1279">
                  <c:v>43649</c:v>
                </c:pt>
                <c:pt idx="1280">
                  <c:v>43650</c:v>
                </c:pt>
                <c:pt idx="1281">
                  <c:v>43651</c:v>
                </c:pt>
                <c:pt idx="1282">
                  <c:v>43652</c:v>
                </c:pt>
                <c:pt idx="1283">
                  <c:v>43653</c:v>
                </c:pt>
                <c:pt idx="1284">
                  <c:v>43654</c:v>
                </c:pt>
                <c:pt idx="1285">
                  <c:v>43655</c:v>
                </c:pt>
                <c:pt idx="1286">
                  <c:v>43656</c:v>
                </c:pt>
                <c:pt idx="1287">
                  <c:v>43657</c:v>
                </c:pt>
                <c:pt idx="1288">
                  <c:v>43658</c:v>
                </c:pt>
                <c:pt idx="1289">
                  <c:v>43659</c:v>
                </c:pt>
                <c:pt idx="1290">
                  <c:v>43660</c:v>
                </c:pt>
                <c:pt idx="1291">
                  <c:v>43661</c:v>
                </c:pt>
                <c:pt idx="1292">
                  <c:v>43662</c:v>
                </c:pt>
                <c:pt idx="1293">
                  <c:v>43663</c:v>
                </c:pt>
                <c:pt idx="1294">
                  <c:v>43664</c:v>
                </c:pt>
                <c:pt idx="1295">
                  <c:v>43665</c:v>
                </c:pt>
                <c:pt idx="1296">
                  <c:v>43666</c:v>
                </c:pt>
                <c:pt idx="1297">
                  <c:v>43667</c:v>
                </c:pt>
                <c:pt idx="1298">
                  <c:v>43668</c:v>
                </c:pt>
                <c:pt idx="1299">
                  <c:v>43669</c:v>
                </c:pt>
                <c:pt idx="1300">
                  <c:v>43670</c:v>
                </c:pt>
                <c:pt idx="1301">
                  <c:v>43671</c:v>
                </c:pt>
                <c:pt idx="1302">
                  <c:v>43672</c:v>
                </c:pt>
                <c:pt idx="1303">
                  <c:v>43673</c:v>
                </c:pt>
                <c:pt idx="1304">
                  <c:v>43674</c:v>
                </c:pt>
                <c:pt idx="1305">
                  <c:v>43675</c:v>
                </c:pt>
                <c:pt idx="1306">
                  <c:v>43676</c:v>
                </c:pt>
                <c:pt idx="1307">
                  <c:v>43677</c:v>
                </c:pt>
                <c:pt idx="1308">
                  <c:v>43678</c:v>
                </c:pt>
                <c:pt idx="1309">
                  <c:v>43679</c:v>
                </c:pt>
                <c:pt idx="1310">
                  <c:v>43680</c:v>
                </c:pt>
                <c:pt idx="1311">
                  <c:v>43681</c:v>
                </c:pt>
                <c:pt idx="1312">
                  <c:v>43682</c:v>
                </c:pt>
                <c:pt idx="1313">
                  <c:v>43683</c:v>
                </c:pt>
                <c:pt idx="1314">
                  <c:v>43684</c:v>
                </c:pt>
                <c:pt idx="1315">
                  <c:v>43685</c:v>
                </c:pt>
                <c:pt idx="1316">
                  <c:v>43686</c:v>
                </c:pt>
                <c:pt idx="1317">
                  <c:v>43687</c:v>
                </c:pt>
                <c:pt idx="1318">
                  <c:v>43688</c:v>
                </c:pt>
                <c:pt idx="1319">
                  <c:v>43689</c:v>
                </c:pt>
                <c:pt idx="1320">
                  <c:v>43690</c:v>
                </c:pt>
                <c:pt idx="1321">
                  <c:v>43691</c:v>
                </c:pt>
                <c:pt idx="1322">
                  <c:v>43692</c:v>
                </c:pt>
                <c:pt idx="1323">
                  <c:v>43693</c:v>
                </c:pt>
                <c:pt idx="1324">
                  <c:v>43694</c:v>
                </c:pt>
                <c:pt idx="1325">
                  <c:v>43695</c:v>
                </c:pt>
                <c:pt idx="1326">
                  <c:v>43696</c:v>
                </c:pt>
                <c:pt idx="1327">
                  <c:v>43697</c:v>
                </c:pt>
                <c:pt idx="1328">
                  <c:v>43698</c:v>
                </c:pt>
                <c:pt idx="1329">
                  <c:v>43699</c:v>
                </c:pt>
                <c:pt idx="1330">
                  <c:v>43700</c:v>
                </c:pt>
                <c:pt idx="1331">
                  <c:v>43701</c:v>
                </c:pt>
                <c:pt idx="1332">
                  <c:v>43702</c:v>
                </c:pt>
                <c:pt idx="1333">
                  <c:v>43703</c:v>
                </c:pt>
                <c:pt idx="1334">
                  <c:v>43704</c:v>
                </c:pt>
                <c:pt idx="1335">
                  <c:v>43705</c:v>
                </c:pt>
                <c:pt idx="1336">
                  <c:v>43706</c:v>
                </c:pt>
                <c:pt idx="1337">
                  <c:v>43707</c:v>
                </c:pt>
                <c:pt idx="1338">
                  <c:v>43708</c:v>
                </c:pt>
                <c:pt idx="1339">
                  <c:v>43709</c:v>
                </c:pt>
                <c:pt idx="1340">
                  <c:v>43710</c:v>
                </c:pt>
                <c:pt idx="1341">
                  <c:v>43711</c:v>
                </c:pt>
                <c:pt idx="1342">
                  <c:v>43712</c:v>
                </c:pt>
                <c:pt idx="1343">
                  <c:v>43713</c:v>
                </c:pt>
                <c:pt idx="1344">
                  <c:v>43714</c:v>
                </c:pt>
                <c:pt idx="1345">
                  <c:v>43715</c:v>
                </c:pt>
                <c:pt idx="1346">
                  <c:v>43716</c:v>
                </c:pt>
                <c:pt idx="1347">
                  <c:v>43717</c:v>
                </c:pt>
                <c:pt idx="1348">
                  <c:v>43718</c:v>
                </c:pt>
                <c:pt idx="1349">
                  <c:v>43719</c:v>
                </c:pt>
                <c:pt idx="1350">
                  <c:v>43720</c:v>
                </c:pt>
                <c:pt idx="1351">
                  <c:v>43721</c:v>
                </c:pt>
                <c:pt idx="1352">
                  <c:v>43722</c:v>
                </c:pt>
                <c:pt idx="1353">
                  <c:v>43723</c:v>
                </c:pt>
                <c:pt idx="1354">
                  <c:v>43724</c:v>
                </c:pt>
                <c:pt idx="1355">
                  <c:v>43725</c:v>
                </c:pt>
                <c:pt idx="1356">
                  <c:v>43726</c:v>
                </c:pt>
                <c:pt idx="1357">
                  <c:v>43727</c:v>
                </c:pt>
                <c:pt idx="1358">
                  <c:v>43728</c:v>
                </c:pt>
                <c:pt idx="1359">
                  <c:v>43729</c:v>
                </c:pt>
                <c:pt idx="1360">
                  <c:v>43730</c:v>
                </c:pt>
                <c:pt idx="1361">
                  <c:v>43731</c:v>
                </c:pt>
                <c:pt idx="1362">
                  <c:v>43732</c:v>
                </c:pt>
                <c:pt idx="1363">
                  <c:v>43733</c:v>
                </c:pt>
                <c:pt idx="1364">
                  <c:v>43734</c:v>
                </c:pt>
                <c:pt idx="1365">
                  <c:v>43735</c:v>
                </c:pt>
                <c:pt idx="1366">
                  <c:v>43736</c:v>
                </c:pt>
                <c:pt idx="1367">
                  <c:v>43737</c:v>
                </c:pt>
                <c:pt idx="1368">
                  <c:v>43738</c:v>
                </c:pt>
                <c:pt idx="1369">
                  <c:v>43739</c:v>
                </c:pt>
                <c:pt idx="1370">
                  <c:v>43740</c:v>
                </c:pt>
                <c:pt idx="1371">
                  <c:v>43741</c:v>
                </c:pt>
                <c:pt idx="1372">
                  <c:v>43742</c:v>
                </c:pt>
                <c:pt idx="1373">
                  <c:v>43743</c:v>
                </c:pt>
                <c:pt idx="1374">
                  <c:v>43744</c:v>
                </c:pt>
                <c:pt idx="1375">
                  <c:v>43745</c:v>
                </c:pt>
                <c:pt idx="1376">
                  <c:v>43746</c:v>
                </c:pt>
                <c:pt idx="1377">
                  <c:v>43747</c:v>
                </c:pt>
                <c:pt idx="1378">
                  <c:v>43748</c:v>
                </c:pt>
                <c:pt idx="1379">
                  <c:v>43749</c:v>
                </c:pt>
                <c:pt idx="1380">
                  <c:v>43750</c:v>
                </c:pt>
                <c:pt idx="1381">
                  <c:v>43751</c:v>
                </c:pt>
                <c:pt idx="1382">
                  <c:v>43752</c:v>
                </c:pt>
                <c:pt idx="1383">
                  <c:v>43753</c:v>
                </c:pt>
                <c:pt idx="1384">
                  <c:v>43754</c:v>
                </c:pt>
                <c:pt idx="1385">
                  <c:v>43755</c:v>
                </c:pt>
                <c:pt idx="1386">
                  <c:v>43756</c:v>
                </c:pt>
                <c:pt idx="1387">
                  <c:v>43757</c:v>
                </c:pt>
                <c:pt idx="1388">
                  <c:v>43758</c:v>
                </c:pt>
                <c:pt idx="1389">
                  <c:v>43759</c:v>
                </c:pt>
                <c:pt idx="1390">
                  <c:v>43760</c:v>
                </c:pt>
                <c:pt idx="1391">
                  <c:v>43761</c:v>
                </c:pt>
                <c:pt idx="1392">
                  <c:v>43762</c:v>
                </c:pt>
                <c:pt idx="1393">
                  <c:v>43763</c:v>
                </c:pt>
                <c:pt idx="1394">
                  <c:v>43764</c:v>
                </c:pt>
                <c:pt idx="1395">
                  <c:v>43765</c:v>
                </c:pt>
                <c:pt idx="1396">
                  <c:v>43766</c:v>
                </c:pt>
                <c:pt idx="1397">
                  <c:v>43767</c:v>
                </c:pt>
                <c:pt idx="1398">
                  <c:v>43768</c:v>
                </c:pt>
                <c:pt idx="1399">
                  <c:v>43769</c:v>
                </c:pt>
                <c:pt idx="1400">
                  <c:v>43770</c:v>
                </c:pt>
                <c:pt idx="1401">
                  <c:v>43771</c:v>
                </c:pt>
                <c:pt idx="1402">
                  <c:v>43772</c:v>
                </c:pt>
                <c:pt idx="1403">
                  <c:v>43773</c:v>
                </c:pt>
                <c:pt idx="1404">
                  <c:v>43774</c:v>
                </c:pt>
                <c:pt idx="1405">
                  <c:v>43775</c:v>
                </c:pt>
                <c:pt idx="1406">
                  <c:v>43776</c:v>
                </c:pt>
                <c:pt idx="1407">
                  <c:v>43777</c:v>
                </c:pt>
                <c:pt idx="1408">
                  <c:v>43778</c:v>
                </c:pt>
                <c:pt idx="1409">
                  <c:v>43779</c:v>
                </c:pt>
                <c:pt idx="1410">
                  <c:v>43780</c:v>
                </c:pt>
                <c:pt idx="1411">
                  <c:v>43781</c:v>
                </c:pt>
                <c:pt idx="1412">
                  <c:v>43782</c:v>
                </c:pt>
                <c:pt idx="1413">
                  <c:v>43783</c:v>
                </c:pt>
                <c:pt idx="1414">
                  <c:v>43784</c:v>
                </c:pt>
                <c:pt idx="1415">
                  <c:v>43785</c:v>
                </c:pt>
                <c:pt idx="1416">
                  <c:v>43786</c:v>
                </c:pt>
                <c:pt idx="1417">
                  <c:v>43787</c:v>
                </c:pt>
                <c:pt idx="1418">
                  <c:v>43788</c:v>
                </c:pt>
                <c:pt idx="1419">
                  <c:v>43789</c:v>
                </c:pt>
                <c:pt idx="1420">
                  <c:v>43790</c:v>
                </c:pt>
                <c:pt idx="1421">
                  <c:v>43791</c:v>
                </c:pt>
                <c:pt idx="1422">
                  <c:v>43792</c:v>
                </c:pt>
                <c:pt idx="1423">
                  <c:v>43793</c:v>
                </c:pt>
                <c:pt idx="1424">
                  <c:v>43794</c:v>
                </c:pt>
                <c:pt idx="1425">
                  <c:v>43795</c:v>
                </c:pt>
                <c:pt idx="1426">
                  <c:v>43796</c:v>
                </c:pt>
                <c:pt idx="1427">
                  <c:v>43797</c:v>
                </c:pt>
                <c:pt idx="1428">
                  <c:v>43798</c:v>
                </c:pt>
                <c:pt idx="1429">
                  <c:v>43799</c:v>
                </c:pt>
                <c:pt idx="1430">
                  <c:v>43800</c:v>
                </c:pt>
                <c:pt idx="1431">
                  <c:v>43801</c:v>
                </c:pt>
                <c:pt idx="1432">
                  <c:v>43802</c:v>
                </c:pt>
                <c:pt idx="1433">
                  <c:v>43803</c:v>
                </c:pt>
                <c:pt idx="1434">
                  <c:v>43804</c:v>
                </c:pt>
                <c:pt idx="1435">
                  <c:v>43805</c:v>
                </c:pt>
                <c:pt idx="1436">
                  <c:v>43806</c:v>
                </c:pt>
                <c:pt idx="1437">
                  <c:v>43807</c:v>
                </c:pt>
                <c:pt idx="1438">
                  <c:v>43808</c:v>
                </c:pt>
                <c:pt idx="1439">
                  <c:v>43809</c:v>
                </c:pt>
                <c:pt idx="1440">
                  <c:v>43810</c:v>
                </c:pt>
                <c:pt idx="1441">
                  <c:v>43811</c:v>
                </c:pt>
                <c:pt idx="1442">
                  <c:v>43812</c:v>
                </c:pt>
                <c:pt idx="1443">
                  <c:v>43813</c:v>
                </c:pt>
                <c:pt idx="1444">
                  <c:v>43814</c:v>
                </c:pt>
                <c:pt idx="1445">
                  <c:v>43815</c:v>
                </c:pt>
                <c:pt idx="1446">
                  <c:v>43816</c:v>
                </c:pt>
                <c:pt idx="1447">
                  <c:v>43817</c:v>
                </c:pt>
                <c:pt idx="1448">
                  <c:v>43818</c:v>
                </c:pt>
                <c:pt idx="1449">
                  <c:v>43819</c:v>
                </c:pt>
                <c:pt idx="1450">
                  <c:v>43820</c:v>
                </c:pt>
                <c:pt idx="1451">
                  <c:v>43821</c:v>
                </c:pt>
                <c:pt idx="1452">
                  <c:v>43822</c:v>
                </c:pt>
                <c:pt idx="1453">
                  <c:v>43823</c:v>
                </c:pt>
                <c:pt idx="1454">
                  <c:v>43824</c:v>
                </c:pt>
                <c:pt idx="1455">
                  <c:v>43825</c:v>
                </c:pt>
                <c:pt idx="1456">
                  <c:v>43826</c:v>
                </c:pt>
                <c:pt idx="1457">
                  <c:v>43827</c:v>
                </c:pt>
                <c:pt idx="1458">
                  <c:v>43828</c:v>
                </c:pt>
                <c:pt idx="1459">
                  <c:v>43829</c:v>
                </c:pt>
                <c:pt idx="1460">
                  <c:v>43830</c:v>
                </c:pt>
                <c:pt idx="1461">
                  <c:v>43831</c:v>
                </c:pt>
                <c:pt idx="1462">
                  <c:v>43832</c:v>
                </c:pt>
                <c:pt idx="1463">
                  <c:v>43833</c:v>
                </c:pt>
                <c:pt idx="1464">
                  <c:v>43834</c:v>
                </c:pt>
                <c:pt idx="1465">
                  <c:v>43835</c:v>
                </c:pt>
                <c:pt idx="1466">
                  <c:v>43836</c:v>
                </c:pt>
                <c:pt idx="1467">
                  <c:v>43837</c:v>
                </c:pt>
                <c:pt idx="1468">
                  <c:v>43838</c:v>
                </c:pt>
                <c:pt idx="1469">
                  <c:v>43839</c:v>
                </c:pt>
                <c:pt idx="1470">
                  <c:v>43840</c:v>
                </c:pt>
                <c:pt idx="1471">
                  <c:v>43841</c:v>
                </c:pt>
                <c:pt idx="1472">
                  <c:v>43842</c:v>
                </c:pt>
                <c:pt idx="1473">
                  <c:v>43843</c:v>
                </c:pt>
                <c:pt idx="1474">
                  <c:v>43844</c:v>
                </c:pt>
                <c:pt idx="1475">
                  <c:v>43845</c:v>
                </c:pt>
                <c:pt idx="1476">
                  <c:v>43846</c:v>
                </c:pt>
                <c:pt idx="1477">
                  <c:v>43847</c:v>
                </c:pt>
                <c:pt idx="1478">
                  <c:v>43848</c:v>
                </c:pt>
                <c:pt idx="1479">
                  <c:v>43849</c:v>
                </c:pt>
                <c:pt idx="1480">
                  <c:v>43850</c:v>
                </c:pt>
                <c:pt idx="1481">
                  <c:v>43851</c:v>
                </c:pt>
                <c:pt idx="1482">
                  <c:v>43852</c:v>
                </c:pt>
                <c:pt idx="1483">
                  <c:v>43853</c:v>
                </c:pt>
                <c:pt idx="1484">
                  <c:v>43854</c:v>
                </c:pt>
                <c:pt idx="1485">
                  <c:v>43855</c:v>
                </c:pt>
                <c:pt idx="1486">
                  <c:v>43856</c:v>
                </c:pt>
                <c:pt idx="1487">
                  <c:v>43857</c:v>
                </c:pt>
                <c:pt idx="1488">
                  <c:v>43858</c:v>
                </c:pt>
                <c:pt idx="1489">
                  <c:v>43859</c:v>
                </c:pt>
                <c:pt idx="1490">
                  <c:v>43860</c:v>
                </c:pt>
                <c:pt idx="1491">
                  <c:v>43861</c:v>
                </c:pt>
                <c:pt idx="1492">
                  <c:v>43862</c:v>
                </c:pt>
                <c:pt idx="1493">
                  <c:v>43863</c:v>
                </c:pt>
                <c:pt idx="1494">
                  <c:v>43864</c:v>
                </c:pt>
                <c:pt idx="1495">
                  <c:v>43865</c:v>
                </c:pt>
                <c:pt idx="1496">
                  <c:v>43866</c:v>
                </c:pt>
                <c:pt idx="1497">
                  <c:v>43867</c:v>
                </c:pt>
                <c:pt idx="1498">
                  <c:v>43868</c:v>
                </c:pt>
                <c:pt idx="1499">
                  <c:v>43869</c:v>
                </c:pt>
                <c:pt idx="1500">
                  <c:v>43870</c:v>
                </c:pt>
                <c:pt idx="1501">
                  <c:v>43871</c:v>
                </c:pt>
                <c:pt idx="1502">
                  <c:v>43872</c:v>
                </c:pt>
                <c:pt idx="1503">
                  <c:v>43873</c:v>
                </c:pt>
                <c:pt idx="1504">
                  <c:v>43874</c:v>
                </c:pt>
                <c:pt idx="1505">
                  <c:v>43875</c:v>
                </c:pt>
                <c:pt idx="1506">
                  <c:v>43876</c:v>
                </c:pt>
                <c:pt idx="1507">
                  <c:v>43877</c:v>
                </c:pt>
                <c:pt idx="1508">
                  <c:v>43878</c:v>
                </c:pt>
                <c:pt idx="1509">
                  <c:v>43879</c:v>
                </c:pt>
                <c:pt idx="1510">
                  <c:v>43880</c:v>
                </c:pt>
                <c:pt idx="1511">
                  <c:v>43881</c:v>
                </c:pt>
                <c:pt idx="1512">
                  <c:v>43882</c:v>
                </c:pt>
                <c:pt idx="1513">
                  <c:v>43883</c:v>
                </c:pt>
                <c:pt idx="1514">
                  <c:v>43884</c:v>
                </c:pt>
                <c:pt idx="1515">
                  <c:v>43885</c:v>
                </c:pt>
                <c:pt idx="1516">
                  <c:v>43886</c:v>
                </c:pt>
                <c:pt idx="1517">
                  <c:v>43887</c:v>
                </c:pt>
                <c:pt idx="1518">
                  <c:v>43888</c:v>
                </c:pt>
                <c:pt idx="1519">
                  <c:v>43889</c:v>
                </c:pt>
                <c:pt idx="1520">
                  <c:v>43890</c:v>
                </c:pt>
                <c:pt idx="1521">
                  <c:v>43891</c:v>
                </c:pt>
                <c:pt idx="1522">
                  <c:v>43892</c:v>
                </c:pt>
                <c:pt idx="1523">
                  <c:v>43893</c:v>
                </c:pt>
                <c:pt idx="1524">
                  <c:v>43894</c:v>
                </c:pt>
                <c:pt idx="1525">
                  <c:v>43895</c:v>
                </c:pt>
                <c:pt idx="1526">
                  <c:v>43896</c:v>
                </c:pt>
                <c:pt idx="1527">
                  <c:v>43897</c:v>
                </c:pt>
                <c:pt idx="1528">
                  <c:v>43898</c:v>
                </c:pt>
                <c:pt idx="1529">
                  <c:v>43899</c:v>
                </c:pt>
                <c:pt idx="1530">
                  <c:v>43900</c:v>
                </c:pt>
                <c:pt idx="1531">
                  <c:v>43901</c:v>
                </c:pt>
                <c:pt idx="1532">
                  <c:v>43902</c:v>
                </c:pt>
                <c:pt idx="1533">
                  <c:v>43903</c:v>
                </c:pt>
                <c:pt idx="1534">
                  <c:v>43904</c:v>
                </c:pt>
                <c:pt idx="1535">
                  <c:v>43905</c:v>
                </c:pt>
                <c:pt idx="1536">
                  <c:v>43906</c:v>
                </c:pt>
                <c:pt idx="1537">
                  <c:v>43907</c:v>
                </c:pt>
                <c:pt idx="1538">
                  <c:v>43908</c:v>
                </c:pt>
                <c:pt idx="1539">
                  <c:v>43909</c:v>
                </c:pt>
                <c:pt idx="1540">
                  <c:v>43910</c:v>
                </c:pt>
                <c:pt idx="1541">
                  <c:v>43911</c:v>
                </c:pt>
                <c:pt idx="1542">
                  <c:v>43912</c:v>
                </c:pt>
                <c:pt idx="1543">
                  <c:v>43913</c:v>
                </c:pt>
                <c:pt idx="1544">
                  <c:v>43914</c:v>
                </c:pt>
                <c:pt idx="1545">
                  <c:v>43915</c:v>
                </c:pt>
                <c:pt idx="1546">
                  <c:v>43916</c:v>
                </c:pt>
                <c:pt idx="1547">
                  <c:v>43917</c:v>
                </c:pt>
                <c:pt idx="1548">
                  <c:v>43918</c:v>
                </c:pt>
                <c:pt idx="1549">
                  <c:v>43919</c:v>
                </c:pt>
                <c:pt idx="1550">
                  <c:v>43920</c:v>
                </c:pt>
                <c:pt idx="1551">
                  <c:v>43921</c:v>
                </c:pt>
                <c:pt idx="1552">
                  <c:v>43922</c:v>
                </c:pt>
                <c:pt idx="1553">
                  <c:v>43923</c:v>
                </c:pt>
                <c:pt idx="1554">
                  <c:v>43924</c:v>
                </c:pt>
                <c:pt idx="1555">
                  <c:v>43925</c:v>
                </c:pt>
                <c:pt idx="1556">
                  <c:v>43926</c:v>
                </c:pt>
                <c:pt idx="1557">
                  <c:v>43927</c:v>
                </c:pt>
                <c:pt idx="1558">
                  <c:v>43928</c:v>
                </c:pt>
                <c:pt idx="1559">
                  <c:v>43929</c:v>
                </c:pt>
                <c:pt idx="1560">
                  <c:v>43930</c:v>
                </c:pt>
                <c:pt idx="1561">
                  <c:v>43931</c:v>
                </c:pt>
                <c:pt idx="1562">
                  <c:v>43932</c:v>
                </c:pt>
                <c:pt idx="1563">
                  <c:v>43933</c:v>
                </c:pt>
                <c:pt idx="1564">
                  <c:v>43934</c:v>
                </c:pt>
                <c:pt idx="1565">
                  <c:v>43935</c:v>
                </c:pt>
                <c:pt idx="1566">
                  <c:v>43936</c:v>
                </c:pt>
                <c:pt idx="1567">
                  <c:v>43937</c:v>
                </c:pt>
                <c:pt idx="1568">
                  <c:v>43938</c:v>
                </c:pt>
                <c:pt idx="1569">
                  <c:v>43939</c:v>
                </c:pt>
                <c:pt idx="1570">
                  <c:v>43940</c:v>
                </c:pt>
                <c:pt idx="1571">
                  <c:v>43941</c:v>
                </c:pt>
                <c:pt idx="1572">
                  <c:v>43942</c:v>
                </c:pt>
                <c:pt idx="1573">
                  <c:v>43943</c:v>
                </c:pt>
                <c:pt idx="1574">
                  <c:v>43944</c:v>
                </c:pt>
                <c:pt idx="1575">
                  <c:v>43945</c:v>
                </c:pt>
                <c:pt idx="1576">
                  <c:v>43946</c:v>
                </c:pt>
                <c:pt idx="1577">
                  <c:v>43947</c:v>
                </c:pt>
                <c:pt idx="1578">
                  <c:v>43948</c:v>
                </c:pt>
                <c:pt idx="1579">
                  <c:v>43949</c:v>
                </c:pt>
                <c:pt idx="1580">
                  <c:v>43950</c:v>
                </c:pt>
                <c:pt idx="1581">
                  <c:v>43951</c:v>
                </c:pt>
                <c:pt idx="1582">
                  <c:v>43952</c:v>
                </c:pt>
                <c:pt idx="1583">
                  <c:v>43953</c:v>
                </c:pt>
                <c:pt idx="1584">
                  <c:v>43954</c:v>
                </c:pt>
                <c:pt idx="1585">
                  <c:v>43955</c:v>
                </c:pt>
                <c:pt idx="1586">
                  <c:v>43956</c:v>
                </c:pt>
                <c:pt idx="1587">
                  <c:v>43957</c:v>
                </c:pt>
                <c:pt idx="1588">
                  <c:v>43958</c:v>
                </c:pt>
                <c:pt idx="1589">
                  <c:v>43959</c:v>
                </c:pt>
                <c:pt idx="1590">
                  <c:v>43960</c:v>
                </c:pt>
                <c:pt idx="1591">
                  <c:v>43961</c:v>
                </c:pt>
                <c:pt idx="1592">
                  <c:v>43962</c:v>
                </c:pt>
                <c:pt idx="1593">
                  <c:v>43963</c:v>
                </c:pt>
                <c:pt idx="1594">
                  <c:v>43964</c:v>
                </c:pt>
                <c:pt idx="1595">
                  <c:v>43965</c:v>
                </c:pt>
                <c:pt idx="1596">
                  <c:v>43966</c:v>
                </c:pt>
                <c:pt idx="1597">
                  <c:v>43967</c:v>
                </c:pt>
                <c:pt idx="1598">
                  <c:v>43968</c:v>
                </c:pt>
                <c:pt idx="1599">
                  <c:v>43969</c:v>
                </c:pt>
                <c:pt idx="1600">
                  <c:v>43970</c:v>
                </c:pt>
                <c:pt idx="1601">
                  <c:v>43971</c:v>
                </c:pt>
                <c:pt idx="1602">
                  <c:v>43972</c:v>
                </c:pt>
              </c:numCache>
            </c:numRef>
          </c:cat>
          <c:val>
            <c:numRef>
              <c:f>'איור 5 נתונים'!$F$4:$F$4000</c:f>
              <c:numCache>
                <c:formatCode>General</c:formatCode>
                <c:ptCount val="3997"/>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1</c:v>
                </c:pt>
                <c:pt idx="289">
                  <c:v>1</c:v>
                </c:pt>
                <c:pt idx="290">
                  <c:v>1</c:v>
                </c:pt>
                <c:pt idx="291">
                  <c:v>1</c:v>
                </c:pt>
                <c:pt idx="292">
                  <c:v>1</c:v>
                </c:pt>
                <c:pt idx="293">
                  <c:v>1</c:v>
                </c:pt>
                <c:pt idx="294">
                  <c:v>1</c:v>
                </c:pt>
                <c:pt idx="295">
                  <c:v>1</c:v>
                </c:pt>
                <c:pt idx="296">
                  <c:v>1</c:v>
                </c:pt>
                <c:pt idx="297">
                  <c:v>1</c:v>
                </c:pt>
                <c:pt idx="298">
                  <c:v>1</c:v>
                </c:pt>
                <c:pt idx="299">
                  <c:v>1</c:v>
                </c:pt>
                <c:pt idx="300">
                  <c:v>1</c:v>
                </c:pt>
                <c:pt idx="301">
                  <c:v>1</c:v>
                </c:pt>
                <c:pt idx="302">
                  <c:v>1</c:v>
                </c:pt>
                <c:pt idx="303">
                  <c:v>1</c:v>
                </c:pt>
                <c:pt idx="304">
                  <c:v>1</c:v>
                </c:pt>
                <c:pt idx="305">
                  <c:v>1</c:v>
                </c:pt>
                <c:pt idx="306">
                  <c:v>1</c:v>
                </c:pt>
                <c:pt idx="307">
                  <c:v>1</c:v>
                </c:pt>
                <c:pt idx="308">
                  <c:v>1</c:v>
                </c:pt>
                <c:pt idx="309">
                  <c:v>1</c:v>
                </c:pt>
                <c:pt idx="310">
                  <c:v>1</c:v>
                </c:pt>
                <c:pt idx="311">
                  <c:v>1</c:v>
                </c:pt>
                <c:pt idx="312">
                  <c:v>1</c:v>
                </c:pt>
                <c:pt idx="313">
                  <c:v>1</c:v>
                </c:pt>
                <c:pt idx="314">
                  <c:v>1</c:v>
                </c:pt>
                <c:pt idx="315">
                  <c:v>1</c:v>
                </c:pt>
                <c:pt idx="316">
                  <c:v>1</c:v>
                </c:pt>
                <c:pt idx="317">
                  <c:v>1</c:v>
                </c:pt>
                <c:pt idx="318">
                  <c:v>1</c:v>
                </c:pt>
                <c:pt idx="319">
                  <c:v>1</c:v>
                </c:pt>
                <c:pt idx="320">
                  <c:v>1</c:v>
                </c:pt>
                <c:pt idx="321">
                  <c:v>1</c:v>
                </c:pt>
                <c:pt idx="322">
                  <c:v>1</c:v>
                </c:pt>
                <c:pt idx="323">
                  <c:v>1</c:v>
                </c:pt>
                <c:pt idx="324">
                  <c:v>1</c:v>
                </c:pt>
                <c:pt idx="325">
                  <c:v>1</c:v>
                </c:pt>
                <c:pt idx="326">
                  <c:v>1</c:v>
                </c:pt>
                <c:pt idx="327">
                  <c:v>1</c:v>
                </c:pt>
                <c:pt idx="328">
                  <c:v>1</c:v>
                </c:pt>
                <c:pt idx="329">
                  <c:v>1</c:v>
                </c:pt>
                <c:pt idx="330">
                  <c:v>1</c:v>
                </c:pt>
                <c:pt idx="331">
                  <c:v>1</c:v>
                </c:pt>
                <c:pt idx="332">
                  <c:v>1</c:v>
                </c:pt>
                <c:pt idx="333">
                  <c:v>1</c:v>
                </c:pt>
                <c:pt idx="334">
                  <c:v>1</c:v>
                </c:pt>
                <c:pt idx="335">
                  <c:v>1</c:v>
                </c:pt>
                <c:pt idx="336">
                  <c:v>1</c:v>
                </c:pt>
                <c:pt idx="337">
                  <c:v>1</c:v>
                </c:pt>
                <c:pt idx="338">
                  <c:v>1</c:v>
                </c:pt>
                <c:pt idx="339">
                  <c:v>1</c:v>
                </c:pt>
                <c:pt idx="340">
                  <c:v>1</c:v>
                </c:pt>
                <c:pt idx="341">
                  <c:v>1</c:v>
                </c:pt>
                <c:pt idx="342">
                  <c:v>1</c:v>
                </c:pt>
                <c:pt idx="343">
                  <c:v>1</c:v>
                </c:pt>
                <c:pt idx="344">
                  <c:v>1</c:v>
                </c:pt>
                <c:pt idx="345">
                  <c:v>1</c:v>
                </c:pt>
                <c:pt idx="346">
                  <c:v>1</c:v>
                </c:pt>
                <c:pt idx="347">
                  <c:v>1</c:v>
                </c:pt>
                <c:pt idx="348">
                  <c:v>1</c:v>
                </c:pt>
                <c:pt idx="349">
                  <c:v>1</c:v>
                </c:pt>
                <c:pt idx="350">
                  <c:v>1</c:v>
                </c:pt>
                <c:pt idx="351">
                  <c:v>1</c:v>
                </c:pt>
                <c:pt idx="352">
                  <c:v>1</c:v>
                </c:pt>
                <c:pt idx="353">
                  <c:v>1</c:v>
                </c:pt>
                <c:pt idx="354">
                  <c:v>1</c:v>
                </c:pt>
                <c:pt idx="355">
                  <c:v>1</c:v>
                </c:pt>
                <c:pt idx="356">
                  <c:v>1</c:v>
                </c:pt>
                <c:pt idx="357">
                  <c:v>1</c:v>
                </c:pt>
                <c:pt idx="358">
                  <c:v>1</c:v>
                </c:pt>
                <c:pt idx="359">
                  <c:v>1</c:v>
                </c:pt>
                <c:pt idx="360">
                  <c:v>1</c:v>
                </c:pt>
                <c:pt idx="361">
                  <c:v>1</c:v>
                </c:pt>
                <c:pt idx="362">
                  <c:v>1</c:v>
                </c:pt>
                <c:pt idx="363">
                  <c:v>1</c:v>
                </c:pt>
                <c:pt idx="364">
                  <c:v>1</c:v>
                </c:pt>
                <c:pt idx="365">
                  <c:v>1</c:v>
                </c:pt>
                <c:pt idx="366">
                  <c:v>1</c:v>
                </c:pt>
                <c:pt idx="367">
                  <c:v>1</c:v>
                </c:pt>
                <c:pt idx="368">
                  <c:v>1</c:v>
                </c:pt>
                <c:pt idx="369">
                  <c:v>1</c:v>
                </c:pt>
                <c:pt idx="370">
                  <c:v>1</c:v>
                </c:pt>
                <c:pt idx="371">
                  <c:v>1</c:v>
                </c:pt>
                <c:pt idx="372">
                  <c:v>1</c:v>
                </c:pt>
                <c:pt idx="373">
                  <c:v>1</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1</c:v>
                </c:pt>
                <c:pt idx="397">
                  <c:v>1</c:v>
                </c:pt>
                <c:pt idx="398">
                  <c:v>1</c:v>
                </c:pt>
                <c:pt idx="399">
                  <c:v>1</c:v>
                </c:pt>
                <c:pt idx="400">
                  <c:v>1</c:v>
                </c:pt>
                <c:pt idx="401">
                  <c:v>1</c:v>
                </c:pt>
                <c:pt idx="402">
                  <c:v>1</c:v>
                </c:pt>
                <c:pt idx="403">
                  <c:v>1</c:v>
                </c:pt>
                <c:pt idx="404">
                  <c:v>1</c:v>
                </c:pt>
                <c:pt idx="405">
                  <c:v>1</c:v>
                </c:pt>
                <c:pt idx="406">
                  <c:v>1</c:v>
                </c:pt>
                <c:pt idx="407">
                  <c:v>1</c:v>
                </c:pt>
                <c:pt idx="408">
                  <c:v>1</c:v>
                </c:pt>
                <c:pt idx="409">
                  <c:v>1</c:v>
                </c:pt>
                <c:pt idx="410">
                  <c:v>1</c:v>
                </c:pt>
                <c:pt idx="411">
                  <c:v>1</c:v>
                </c:pt>
                <c:pt idx="412">
                  <c:v>1</c:v>
                </c:pt>
                <c:pt idx="413">
                  <c:v>1</c:v>
                </c:pt>
                <c:pt idx="414">
                  <c:v>1</c:v>
                </c:pt>
                <c:pt idx="415">
                  <c:v>1</c:v>
                </c:pt>
                <c:pt idx="416">
                  <c:v>1</c:v>
                </c:pt>
                <c:pt idx="417">
                  <c:v>1</c:v>
                </c:pt>
                <c:pt idx="418">
                  <c:v>1</c:v>
                </c:pt>
                <c:pt idx="419">
                  <c:v>1</c:v>
                </c:pt>
                <c:pt idx="420">
                  <c:v>1</c:v>
                </c:pt>
                <c:pt idx="421">
                  <c:v>1</c:v>
                </c:pt>
                <c:pt idx="422">
                  <c:v>1</c:v>
                </c:pt>
                <c:pt idx="423">
                  <c:v>1</c:v>
                </c:pt>
                <c:pt idx="424">
                  <c:v>1</c:v>
                </c:pt>
                <c:pt idx="425">
                  <c:v>1</c:v>
                </c:pt>
                <c:pt idx="426">
                  <c:v>1</c:v>
                </c:pt>
                <c:pt idx="427">
                  <c:v>1</c:v>
                </c:pt>
                <c:pt idx="428">
                  <c:v>1</c:v>
                </c:pt>
                <c:pt idx="429">
                  <c:v>1</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c:v>
                </c:pt>
                <c:pt idx="450">
                  <c:v>1</c:v>
                </c:pt>
                <c:pt idx="451">
                  <c:v>1</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1</c:v>
                </c:pt>
                <c:pt idx="475">
                  <c:v>1</c:v>
                </c:pt>
                <c:pt idx="476">
                  <c:v>1</c:v>
                </c:pt>
                <c:pt idx="477">
                  <c:v>1</c:v>
                </c:pt>
                <c:pt idx="478">
                  <c:v>1</c:v>
                </c:pt>
                <c:pt idx="479">
                  <c:v>1</c:v>
                </c:pt>
                <c:pt idx="480">
                  <c:v>1</c:v>
                </c:pt>
                <c:pt idx="481">
                  <c:v>1</c:v>
                </c:pt>
                <c:pt idx="482">
                  <c:v>1</c:v>
                </c:pt>
                <c:pt idx="483">
                  <c:v>1</c:v>
                </c:pt>
                <c:pt idx="484">
                  <c:v>1</c:v>
                </c:pt>
                <c:pt idx="485">
                  <c:v>1</c:v>
                </c:pt>
                <c:pt idx="486">
                  <c:v>1</c:v>
                </c:pt>
                <c:pt idx="487">
                  <c:v>1</c:v>
                </c:pt>
                <c:pt idx="488">
                  <c:v>1</c:v>
                </c:pt>
                <c:pt idx="489">
                  <c:v>1</c:v>
                </c:pt>
                <c:pt idx="490">
                  <c:v>1</c:v>
                </c:pt>
                <c:pt idx="491">
                  <c:v>1</c:v>
                </c:pt>
                <c:pt idx="492">
                  <c:v>1</c:v>
                </c:pt>
                <c:pt idx="493">
                  <c:v>1</c:v>
                </c:pt>
                <c:pt idx="494">
                  <c:v>1</c:v>
                </c:pt>
                <c:pt idx="495">
                  <c:v>1</c:v>
                </c:pt>
                <c:pt idx="496">
                  <c:v>1</c:v>
                </c:pt>
                <c:pt idx="497">
                  <c:v>1</c:v>
                </c:pt>
                <c:pt idx="498">
                  <c:v>1</c:v>
                </c:pt>
                <c:pt idx="499">
                  <c:v>1</c:v>
                </c:pt>
                <c:pt idx="500">
                  <c:v>1</c:v>
                </c:pt>
                <c:pt idx="501">
                  <c:v>1</c:v>
                </c:pt>
                <c:pt idx="502">
                  <c:v>1</c:v>
                </c:pt>
                <c:pt idx="503">
                  <c:v>1</c:v>
                </c:pt>
                <c:pt idx="504">
                  <c:v>1</c:v>
                </c:pt>
                <c:pt idx="505">
                  <c:v>1</c:v>
                </c:pt>
                <c:pt idx="506">
                  <c:v>1</c:v>
                </c:pt>
                <c:pt idx="507">
                  <c:v>1</c:v>
                </c:pt>
                <c:pt idx="508">
                  <c:v>1</c:v>
                </c:pt>
                <c:pt idx="509">
                  <c:v>1</c:v>
                </c:pt>
                <c:pt idx="510">
                  <c:v>1</c:v>
                </c:pt>
                <c:pt idx="511">
                  <c:v>1</c:v>
                </c:pt>
                <c:pt idx="512">
                  <c:v>1</c:v>
                </c:pt>
                <c:pt idx="513">
                  <c:v>1</c:v>
                </c:pt>
                <c:pt idx="514">
                  <c:v>1</c:v>
                </c:pt>
                <c:pt idx="515">
                  <c:v>1</c:v>
                </c:pt>
                <c:pt idx="516">
                  <c:v>1</c:v>
                </c:pt>
                <c:pt idx="517">
                  <c:v>1</c:v>
                </c:pt>
                <c:pt idx="518">
                  <c:v>1</c:v>
                </c:pt>
                <c:pt idx="519">
                  <c:v>1</c:v>
                </c:pt>
                <c:pt idx="520">
                  <c:v>1</c:v>
                </c:pt>
                <c:pt idx="521">
                  <c:v>1</c:v>
                </c:pt>
                <c:pt idx="522">
                  <c:v>1</c:v>
                </c:pt>
                <c:pt idx="523">
                  <c:v>1</c:v>
                </c:pt>
                <c:pt idx="524">
                  <c:v>1</c:v>
                </c:pt>
                <c:pt idx="525">
                  <c:v>1</c:v>
                </c:pt>
                <c:pt idx="526">
                  <c:v>1</c:v>
                </c:pt>
                <c:pt idx="527">
                  <c:v>1</c:v>
                </c:pt>
                <c:pt idx="528">
                  <c:v>1</c:v>
                </c:pt>
                <c:pt idx="529">
                  <c:v>1</c:v>
                </c:pt>
                <c:pt idx="530">
                  <c:v>1</c:v>
                </c:pt>
                <c:pt idx="531">
                  <c:v>1</c:v>
                </c:pt>
                <c:pt idx="532">
                  <c:v>1</c:v>
                </c:pt>
                <c:pt idx="533">
                  <c:v>1</c:v>
                </c:pt>
                <c:pt idx="534">
                  <c:v>1</c:v>
                </c:pt>
                <c:pt idx="535">
                  <c:v>1</c:v>
                </c:pt>
                <c:pt idx="536">
                  <c:v>1</c:v>
                </c:pt>
                <c:pt idx="537">
                  <c:v>1</c:v>
                </c:pt>
                <c:pt idx="538">
                  <c:v>1</c:v>
                </c:pt>
                <c:pt idx="539">
                  <c:v>1</c:v>
                </c:pt>
                <c:pt idx="540">
                  <c:v>1</c:v>
                </c:pt>
                <c:pt idx="541">
                  <c:v>1</c:v>
                </c:pt>
                <c:pt idx="542">
                  <c:v>1</c:v>
                </c:pt>
                <c:pt idx="543">
                  <c:v>1</c:v>
                </c:pt>
                <c:pt idx="544">
                  <c:v>1</c:v>
                </c:pt>
                <c:pt idx="545">
                  <c:v>1</c:v>
                </c:pt>
                <c:pt idx="546">
                  <c:v>1</c:v>
                </c:pt>
                <c:pt idx="547">
                  <c:v>1</c:v>
                </c:pt>
                <c:pt idx="548">
                  <c:v>1</c:v>
                </c:pt>
                <c:pt idx="549">
                  <c:v>1</c:v>
                </c:pt>
                <c:pt idx="550">
                  <c:v>1</c:v>
                </c:pt>
                <c:pt idx="551">
                  <c:v>1</c:v>
                </c:pt>
                <c:pt idx="552">
                  <c:v>1</c:v>
                </c:pt>
                <c:pt idx="553">
                  <c:v>1</c:v>
                </c:pt>
                <c:pt idx="554">
                  <c:v>1</c:v>
                </c:pt>
                <c:pt idx="555">
                  <c:v>1</c:v>
                </c:pt>
                <c:pt idx="556">
                  <c:v>1</c:v>
                </c:pt>
                <c:pt idx="557">
                  <c:v>1</c:v>
                </c:pt>
                <c:pt idx="558">
                  <c:v>1</c:v>
                </c:pt>
                <c:pt idx="559">
                  <c:v>1</c:v>
                </c:pt>
                <c:pt idx="560">
                  <c:v>1</c:v>
                </c:pt>
                <c:pt idx="561">
                  <c:v>1</c:v>
                </c:pt>
                <c:pt idx="562">
                  <c:v>1</c:v>
                </c:pt>
                <c:pt idx="563">
                  <c:v>1</c:v>
                </c:pt>
                <c:pt idx="564">
                  <c:v>1</c:v>
                </c:pt>
                <c:pt idx="565">
                  <c:v>1</c:v>
                </c:pt>
                <c:pt idx="566">
                  <c:v>1</c:v>
                </c:pt>
                <c:pt idx="567">
                  <c:v>1</c:v>
                </c:pt>
                <c:pt idx="568">
                  <c:v>1</c:v>
                </c:pt>
                <c:pt idx="569">
                  <c:v>1</c:v>
                </c:pt>
                <c:pt idx="570">
                  <c:v>1</c:v>
                </c:pt>
                <c:pt idx="571">
                  <c:v>1</c:v>
                </c:pt>
                <c:pt idx="572">
                  <c:v>1</c:v>
                </c:pt>
                <c:pt idx="573">
                  <c:v>1</c:v>
                </c:pt>
                <c:pt idx="574">
                  <c:v>1</c:v>
                </c:pt>
                <c:pt idx="575">
                  <c:v>1</c:v>
                </c:pt>
                <c:pt idx="576">
                  <c:v>1</c:v>
                </c:pt>
                <c:pt idx="577">
                  <c:v>1</c:v>
                </c:pt>
                <c:pt idx="578">
                  <c:v>1</c:v>
                </c:pt>
                <c:pt idx="579">
                  <c:v>1</c:v>
                </c:pt>
                <c:pt idx="580">
                  <c:v>1</c:v>
                </c:pt>
                <c:pt idx="581">
                  <c:v>1</c:v>
                </c:pt>
                <c:pt idx="582">
                  <c:v>1</c:v>
                </c:pt>
                <c:pt idx="583">
                  <c:v>1</c:v>
                </c:pt>
                <c:pt idx="584">
                  <c:v>1</c:v>
                </c:pt>
                <c:pt idx="585">
                  <c:v>1</c:v>
                </c:pt>
                <c:pt idx="586">
                  <c:v>1</c:v>
                </c:pt>
                <c:pt idx="587">
                  <c:v>1</c:v>
                </c:pt>
                <c:pt idx="588">
                  <c:v>1</c:v>
                </c:pt>
                <c:pt idx="589">
                  <c:v>1</c:v>
                </c:pt>
                <c:pt idx="590">
                  <c:v>1</c:v>
                </c:pt>
                <c:pt idx="591">
                  <c:v>1</c:v>
                </c:pt>
                <c:pt idx="592">
                  <c:v>1</c:v>
                </c:pt>
                <c:pt idx="593">
                  <c:v>1</c:v>
                </c:pt>
                <c:pt idx="594">
                  <c:v>1</c:v>
                </c:pt>
                <c:pt idx="595">
                  <c:v>1</c:v>
                </c:pt>
                <c:pt idx="596">
                  <c:v>1</c:v>
                </c:pt>
                <c:pt idx="597">
                  <c:v>1</c:v>
                </c:pt>
                <c:pt idx="598">
                  <c:v>1</c:v>
                </c:pt>
                <c:pt idx="599">
                  <c:v>1</c:v>
                </c:pt>
                <c:pt idx="600">
                  <c:v>1</c:v>
                </c:pt>
                <c:pt idx="601">
                  <c:v>1</c:v>
                </c:pt>
                <c:pt idx="602">
                  <c:v>1</c:v>
                </c:pt>
                <c:pt idx="603">
                  <c:v>1</c:v>
                </c:pt>
                <c:pt idx="604">
                  <c:v>1</c:v>
                </c:pt>
                <c:pt idx="605">
                  <c:v>1</c:v>
                </c:pt>
                <c:pt idx="606">
                  <c:v>1</c:v>
                </c:pt>
                <c:pt idx="607">
                  <c:v>1</c:v>
                </c:pt>
                <c:pt idx="608">
                  <c:v>1</c:v>
                </c:pt>
                <c:pt idx="609">
                  <c:v>1</c:v>
                </c:pt>
                <c:pt idx="610">
                  <c:v>1</c:v>
                </c:pt>
                <c:pt idx="611">
                  <c:v>1</c:v>
                </c:pt>
                <c:pt idx="612">
                  <c:v>1</c:v>
                </c:pt>
                <c:pt idx="613">
                  <c:v>1</c:v>
                </c:pt>
                <c:pt idx="614">
                  <c:v>1</c:v>
                </c:pt>
                <c:pt idx="615">
                  <c:v>1</c:v>
                </c:pt>
                <c:pt idx="616">
                  <c:v>1</c:v>
                </c:pt>
                <c:pt idx="617">
                  <c:v>1</c:v>
                </c:pt>
                <c:pt idx="618">
                  <c:v>1</c:v>
                </c:pt>
                <c:pt idx="619">
                  <c:v>1</c:v>
                </c:pt>
                <c:pt idx="620">
                  <c:v>1</c:v>
                </c:pt>
                <c:pt idx="621">
                  <c:v>1</c:v>
                </c:pt>
                <c:pt idx="622">
                  <c:v>1</c:v>
                </c:pt>
                <c:pt idx="623">
                  <c:v>1</c:v>
                </c:pt>
                <c:pt idx="624">
                  <c:v>1</c:v>
                </c:pt>
                <c:pt idx="625">
                  <c:v>1</c:v>
                </c:pt>
                <c:pt idx="626">
                  <c:v>1</c:v>
                </c:pt>
                <c:pt idx="627">
                  <c:v>1</c:v>
                </c:pt>
                <c:pt idx="628">
                  <c:v>1</c:v>
                </c:pt>
                <c:pt idx="629">
                  <c:v>1</c:v>
                </c:pt>
                <c:pt idx="630">
                  <c:v>1</c:v>
                </c:pt>
                <c:pt idx="631">
                  <c:v>1</c:v>
                </c:pt>
                <c:pt idx="632">
                  <c:v>1</c:v>
                </c:pt>
                <c:pt idx="633">
                  <c:v>1</c:v>
                </c:pt>
                <c:pt idx="634">
                  <c:v>1</c:v>
                </c:pt>
                <c:pt idx="635">
                  <c:v>1</c:v>
                </c:pt>
                <c:pt idx="636">
                  <c:v>1</c:v>
                </c:pt>
                <c:pt idx="637">
                  <c:v>1</c:v>
                </c:pt>
                <c:pt idx="638">
                  <c:v>1</c:v>
                </c:pt>
                <c:pt idx="639">
                  <c:v>1</c:v>
                </c:pt>
                <c:pt idx="640">
                  <c:v>1</c:v>
                </c:pt>
                <c:pt idx="641">
                  <c:v>1</c:v>
                </c:pt>
                <c:pt idx="642">
                  <c:v>1</c:v>
                </c:pt>
                <c:pt idx="643">
                  <c:v>1</c:v>
                </c:pt>
                <c:pt idx="644">
                  <c:v>1</c:v>
                </c:pt>
                <c:pt idx="645">
                  <c:v>1</c:v>
                </c:pt>
                <c:pt idx="646">
                  <c:v>1</c:v>
                </c:pt>
                <c:pt idx="647">
                  <c:v>1</c:v>
                </c:pt>
                <c:pt idx="648">
                  <c:v>1</c:v>
                </c:pt>
                <c:pt idx="649">
                  <c:v>1</c:v>
                </c:pt>
                <c:pt idx="650">
                  <c:v>1</c:v>
                </c:pt>
                <c:pt idx="651">
                  <c:v>1</c:v>
                </c:pt>
                <c:pt idx="652">
                  <c:v>1</c:v>
                </c:pt>
                <c:pt idx="653">
                  <c:v>1</c:v>
                </c:pt>
                <c:pt idx="654">
                  <c:v>1</c:v>
                </c:pt>
                <c:pt idx="655">
                  <c:v>1</c:v>
                </c:pt>
                <c:pt idx="656">
                  <c:v>1</c:v>
                </c:pt>
                <c:pt idx="657">
                  <c:v>1</c:v>
                </c:pt>
                <c:pt idx="658">
                  <c:v>1</c:v>
                </c:pt>
                <c:pt idx="659">
                  <c:v>1</c:v>
                </c:pt>
                <c:pt idx="660">
                  <c:v>1</c:v>
                </c:pt>
                <c:pt idx="661">
                  <c:v>1</c:v>
                </c:pt>
                <c:pt idx="662">
                  <c:v>1</c:v>
                </c:pt>
                <c:pt idx="663">
                  <c:v>1</c:v>
                </c:pt>
                <c:pt idx="664">
                  <c:v>1</c:v>
                </c:pt>
                <c:pt idx="665">
                  <c:v>1</c:v>
                </c:pt>
                <c:pt idx="666">
                  <c:v>1</c:v>
                </c:pt>
                <c:pt idx="667">
                  <c:v>1</c:v>
                </c:pt>
                <c:pt idx="668">
                  <c:v>1</c:v>
                </c:pt>
                <c:pt idx="669">
                  <c:v>1</c:v>
                </c:pt>
                <c:pt idx="670">
                  <c:v>1</c:v>
                </c:pt>
                <c:pt idx="671">
                  <c:v>1</c:v>
                </c:pt>
                <c:pt idx="672">
                  <c:v>1</c:v>
                </c:pt>
                <c:pt idx="673">
                  <c:v>1</c:v>
                </c:pt>
                <c:pt idx="674">
                  <c:v>1</c:v>
                </c:pt>
                <c:pt idx="675">
                  <c:v>1</c:v>
                </c:pt>
                <c:pt idx="676">
                  <c:v>1</c:v>
                </c:pt>
                <c:pt idx="677">
                  <c:v>1</c:v>
                </c:pt>
                <c:pt idx="678">
                  <c:v>1</c:v>
                </c:pt>
                <c:pt idx="679">
                  <c:v>1</c:v>
                </c:pt>
                <c:pt idx="680">
                  <c:v>1</c:v>
                </c:pt>
                <c:pt idx="681">
                  <c:v>1</c:v>
                </c:pt>
                <c:pt idx="682">
                  <c:v>1</c:v>
                </c:pt>
                <c:pt idx="683">
                  <c:v>1</c:v>
                </c:pt>
                <c:pt idx="684">
                  <c:v>1</c:v>
                </c:pt>
                <c:pt idx="685">
                  <c:v>1</c:v>
                </c:pt>
                <c:pt idx="686">
                  <c:v>1</c:v>
                </c:pt>
                <c:pt idx="687">
                  <c:v>1</c:v>
                </c:pt>
                <c:pt idx="688">
                  <c:v>1</c:v>
                </c:pt>
                <c:pt idx="689">
                  <c:v>1</c:v>
                </c:pt>
                <c:pt idx="690">
                  <c:v>1</c:v>
                </c:pt>
                <c:pt idx="691">
                  <c:v>1</c:v>
                </c:pt>
                <c:pt idx="692">
                  <c:v>1</c:v>
                </c:pt>
                <c:pt idx="693">
                  <c:v>1</c:v>
                </c:pt>
                <c:pt idx="694">
                  <c:v>1</c:v>
                </c:pt>
                <c:pt idx="695">
                  <c:v>1</c:v>
                </c:pt>
                <c:pt idx="696">
                  <c:v>1</c:v>
                </c:pt>
                <c:pt idx="697">
                  <c:v>1</c:v>
                </c:pt>
                <c:pt idx="698">
                  <c:v>1</c:v>
                </c:pt>
                <c:pt idx="699">
                  <c:v>1</c:v>
                </c:pt>
                <c:pt idx="700">
                  <c:v>1</c:v>
                </c:pt>
                <c:pt idx="701">
                  <c:v>1</c:v>
                </c:pt>
                <c:pt idx="702">
                  <c:v>1</c:v>
                </c:pt>
                <c:pt idx="703">
                  <c:v>1</c:v>
                </c:pt>
                <c:pt idx="704">
                  <c:v>1</c:v>
                </c:pt>
                <c:pt idx="705">
                  <c:v>1</c:v>
                </c:pt>
                <c:pt idx="706">
                  <c:v>1</c:v>
                </c:pt>
                <c:pt idx="707">
                  <c:v>1</c:v>
                </c:pt>
                <c:pt idx="708">
                  <c:v>1</c:v>
                </c:pt>
                <c:pt idx="709">
                  <c:v>1</c:v>
                </c:pt>
                <c:pt idx="710">
                  <c:v>1</c:v>
                </c:pt>
                <c:pt idx="711">
                  <c:v>1</c:v>
                </c:pt>
                <c:pt idx="712">
                  <c:v>1</c:v>
                </c:pt>
                <c:pt idx="713">
                  <c:v>1</c:v>
                </c:pt>
                <c:pt idx="714">
                  <c:v>1</c:v>
                </c:pt>
                <c:pt idx="715">
                  <c:v>1</c:v>
                </c:pt>
                <c:pt idx="716">
                  <c:v>1</c:v>
                </c:pt>
                <c:pt idx="717">
                  <c:v>1</c:v>
                </c:pt>
                <c:pt idx="718">
                  <c:v>1</c:v>
                </c:pt>
                <c:pt idx="719">
                  <c:v>1</c:v>
                </c:pt>
                <c:pt idx="720">
                  <c:v>1</c:v>
                </c:pt>
                <c:pt idx="721">
                  <c:v>1</c:v>
                </c:pt>
                <c:pt idx="722">
                  <c:v>1</c:v>
                </c:pt>
                <c:pt idx="723">
                  <c:v>1</c:v>
                </c:pt>
                <c:pt idx="724">
                  <c:v>1</c:v>
                </c:pt>
                <c:pt idx="725">
                  <c:v>1</c:v>
                </c:pt>
                <c:pt idx="726">
                  <c:v>1</c:v>
                </c:pt>
                <c:pt idx="727">
                  <c:v>1</c:v>
                </c:pt>
                <c:pt idx="728">
                  <c:v>1</c:v>
                </c:pt>
                <c:pt idx="729">
                  <c:v>1</c:v>
                </c:pt>
                <c:pt idx="730">
                  <c:v>1</c:v>
                </c:pt>
                <c:pt idx="731">
                  <c:v>1</c:v>
                </c:pt>
                <c:pt idx="732">
                  <c:v>1</c:v>
                </c:pt>
                <c:pt idx="733">
                  <c:v>1</c:v>
                </c:pt>
                <c:pt idx="734">
                  <c:v>1</c:v>
                </c:pt>
                <c:pt idx="735">
                  <c:v>1</c:v>
                </c:pt>
                <c:pt idx="736">
                  <c:v>1</c:v>
                </c:pt>
                <c:pt idx="737">
                  <c:v>1</c:v>
                </c:pt>
                <c:pt idx="738">
                  <c:v>1</c:v>
                </c:pt>
                <c:pt idx="739">
                  <c:v>1</c:v>
                </c:pt>
                <c:pt idx="740">
                  <c:v>1</c:v>
                </c:pt>
                <c:pt idx="741">
                  <c:v>1</c:v>
                </c:pt>
                <c:pt idx="742">
                  <c:v>1</c:v>
                </c:pt>
                <c:pt idx="743">
                  <c:v>1</c:v>
                </c:pt>
                <c:pt idx="744">
                  <c:v>1</c:v>
                </c:pt>
                <c:pt idx="745">
                  <c:v>1</c:v>
                </c:pt>
                <c:pt idx="746">
                  <c:v>1</c:v>
                </c:pt>
                <c:pt idx="747">
                  <c:v>1</c:v>
                </c:pt>
                <c:pt idx="748">
                  <c:v>1</c:v>
                </c:pt>
                <c:pt idx="749">
                  <c:v>1</c:v>
                </c:pt>
                <c:pt idx="750">
                  <c:v>1</c:v>
                </c:pt>
                <c:pt idx="751">
                  <c:v>1</c:v>
                </c:pt>
                <c:pt idx="752">
                  <c:v>1</c:v>
                </c:pt>
                <c:pt idx="753">
                  <c:v>1</c:v>
                </c:pt>
                <c:pt idx="754">
                  <c:v>1</c:v>
                </c:pt>
                <c:pt idx="755">
                  <c:v>1</c:v>
                </c:pt>
                <c:pt idx="756">
                  <c:v>1</c:v>
                </c:pt>
                <c:pt idx="757">
                  <c:v>1</c:v>
                </c:pt>
                <c:pt idx="758">
                  <c:v>1</c:v>
                </c:pt>
                <c:pt idx="759">
                  <c:v>1</c:v>
                </c:pt>
                <c:pt idx="760">
                  <c:v>1</c:v>
                </c:pt>
                <c:pt idx="761">
                  <c:v>1</c:v>
                </c:pt>
                <c:pt idx="762">
                  <c:v>1</c:v>
                </c:pt>
                <c:pt idx="763">
                  <c:v>1</c:v>
                </c:pt>
                <c:pt idx="764">
                  <c:v>1</c:v>
                </c:pt>
                <c:pt idx="765">
                  <c:v>1</c:v>
                </c:pt>
                <c:pt idx="766">
                  <c:v>1</c:v>
                </c:pt>
                <c:pt idx="767">
                  <c:v>1</c:v>
                </c:pt>
                <c:pt idx="768">
                  <c:v>1</c:v>
                </c:pt>
                <c:pt idx="769">
                  <c:v>1</c:v>
                </c:pt>
                <c:pt idx="770">
                  <c:v>1</c:v>
                </c:pt>
                <c:pt idx="771">
                  <c:v>1</c:v>
                </c:pt>
                <c:pt idx="772">
                  <c:v>1</c:v>
                </c:pt>
                <c:pt idx="773">
                  <c:v>1</c:v>
                </c:pt>
                <c:pt idx="774">
                  <c:v>1</c:v>
                </c:pt>
                <c:pt idx="775">
                  <c:v>1</c:v>
                </c:pt>
                <c:pt idx="776">
                  <c:v>1</c:v>
                </c:pt>
                <c:pt idx="777">
                  <c:v>1</c:v>
                </c:pt>
                <c:pt idx="778">
                  <c:v>1</c:v>
                </c:pt>
                <c:pt idx="779">
                  <c:v>1</c:v>
                </c:pt>
                <c:pt idx="780">
                  <c:v>1</c:v>
                </c:pt>
                <c:pt idx="781">
                  <c:v>1</c:v>
                </c:pt>
                <c:pt idx="782">
                  <c:v>1</c:v>
                </c:pt>
                <c:pt idx="783">
                  <c:v>1</c:v>
                </c:pt>
                <c:pt idx="784">
                  <c:v>1</c:v>
                </c:pt>
                <c:pt idx="785">
                  <c:v>1</c:v>
                </c:pt>
                <c:pt idx="786">
                  <c:v>1</c:v>
                </c:pt>
                <c:pt idx="787">
                  <c:v>1</c:v>
                </c:pt>
                <c:pt idx="788">
                  <c:v>1</c:v>
                </c:pt>
                <c:pt idx="789">
                  <c:v>1</c:v>
                </c:pt>
                <c:pt idx="790">
                  <c:v>1</c:v>
                </c:pt>
                <c:pt idx="791">
                  <c:v>1</c:v>
                </c:pt>
                <c:pt idx="792">
                  <c:v>1</c:v>
                </c:pt>
                <c:pt idx="793">
                  <c:v>1</c:v>
                </c:pt>
                <c:pt idx="794">
                  <c:v>1</c:v>
                </c:pt>
                <c:pt idx="795">
                  <c:v>1</c:v>
                </c:pt>
                <c:pt idx="796">
                  <c:v>1</c:v>
                </c:pt>
                <c:pt idx="797">
                  <c:v>1</c:v>
                </c:pt>
                <c:pt idx="798">
                  <c:v>1</c:v>
                </c:pt>
                <c:pt idx="799">
                  <c:v>1</c:v>
                </c:pt>
                <c:pt idx="800">
                  <c:v>1</c:v>
                </c:pt>
                <c:pt idx="801">
                  <c:v>1</c:v>
                </c:pt>
                <c:pt idx="802">
                  <c:v>1</c:v>
                </c:pt>
                <c:pt idx="803">
                  <c:v>1</c:v>
                </c:pt>
                <c:pt idx="804">
                  <c:v>1</c:v>
                </c:pt>
                <c:pt idx="805">
                  <c:v>1</c:v>
                </c:pt>
                <c:pt idx="806">
                  <c:v>1</c:v>
                </c:pt>
                <c:pt idx="807">
                  <c:v>1</c:v>
                </c:pt>
                <c:pt idx="808">
                  <c:v>1</c:v>
                </c:pt>
                <c:pt idx="809">
                  <c:v>1</c:v>
                </c:pt>
                <c:pt idx="810">
                  <c:v>1</c:v>
                </c:pt>
                <c:pt idx="811">
                  <c:v>1</c:v>
                </c:pt>
                <c:pt idx="812">
                  <c:v>1</c:v>
                </c:pt>
                <c:pt idx="813">
                  <c:v>1</c:v>
                </c:pt>
                <c:pt idx="814">
                  <c:v>1</c:v>
                </c:pt>
                <c:pt idx="815">
                  <c:v>1</c:v>
                </c:pt>
                <c:pt idx="816">
                  <c:v>1</c:v>
                </c:pt>
                <c:pt idx="817">
                  <c:v>1</c:v>
                </c:pt>
                <c:pt idx="818">
                  <c:v>1</c:v>
                </c:pt>
                <c:pt idx="819">
                  <c:v>1</c:v>
                </c:pt>
                <c:pt idx="820">
                  <c:v>1</c:v>
                </c:pt>
                <c:pt idx="821">
                  <c:v>1</c:v>
                </c:pt>
                <c:pt idx="822">
                  <c:v>1</c:v>
                </c:pt>
                <c:pt idx="823">
                  <c:v>1</c:v>
                </c:pt>
                <c:pt idx="824">
                  <c:v>1</c:v>
                </c:pt>
                <c:pt idx="825">
                  <c:v>1</c:v>
                </c:pt>
                <c:pt idx="826">
                  <c:v>1</c:v>
                </c:pt>
                <c:pt idx="827">
                  <c:v>1</c:v>
                </c:pt>
                <c:pt idx="828">
                  <c:v>1</c:v>
                </c:pt>
                <c:pt idx="829">
                  <c:v>1</c:v>
                </c:pt>
                <c:pt idx="830">
                  <c:v>1</c:v>
                </c:pt>
                <c:pt idx="831">
                  <c:v>1</c:v>
                </c:pt>
                <c:pt idx="832">
                  <c:v>1</c:v>
                </c:pt>
                <c:pt idx="833">
                  <c:v>1</c:v>
                </c:pt>
                <c:pt idx="834">
                  <c:v>1</c:v>
                </c:pt>
                <c:pt idx="835">
                  <c:v>1</c:v>
                </c:pt>
                <c:pt idx="836">
                  <c:v>1</c:v>
                </c:pt>
                <c:pt idx="837">
                  <c:v>1</c:v>
                </c:pt>
                <c:pt idx="838">
                  <c:v>1</c:v>
                </c:pt>
                <c:pt idx="839">
                  <c:v>1</c:v>
                </c:pt>
                <c:pt idx="840">
                  <c:v>1</c:v>
                </c:pt>
                <c:pt idx="841">
                  <c:v>1</c:v>
                </c:pt>
                <c:pt idx="842">
                  <c:v>1</c:v>
                </c:pt>
                <c:pt idx="843">
                  <c:v>1</c:v>
                </c:pt>
                <c:pt idx="844">
                  <c:v>1</c:v>
                </c:pt>
                <c:pt idx="845">
                  <c:v>1</c:v>
                </c:pt>
                <c:pt idx="846">
                  <c:v>1</c:v>
                </c:pt>
                <c:pt idx="847">
                  <c:v>1</c:v>
                </c:pt>
                <c:pt idx="848">
                  <c:v>1</c:v>
                </c:pt>
                <c:pt idx="849">
                  <c:v>1</c:v>
                </c:pt>
                <c:pt idx="850">
                  <c:v>1</c:v>
                </c:pt>
                <c:pt idx="851">
                  <c:v>1</c:v>
                </c:pt>
                <c:pt idx="852">
                  <c:v>1</c:v>
                </c:pt>
                <c:pt idx="853">
                  <c:v>1</c:v>
                </c:pt>
                <c:pt idx="854">
                  <c:v>1</c:v>
                </c:pt>
                <c:pt idx="855">
                  <c:v>1</c:v>
                </c:pt>
                <c:pt idx="856">
                  <c:v>1</c:v>
                </c:pt>
                <c:pt idx="857">
                  <c:v>1</c:v>
                </c:pt>
                <c:pt idx="858">
                  <c:v>1</c:v>
                </c:pt>
                <c:pt idx="859">
                  <c:v>1</c:v>
                </c:pt>
                <c:pt idx="860">
                  <c:v>1</c:v>
                </c:pt>
                <c:pt idx="861">
                  <c:v>1</c:v>
                </c:pt>
                <c:pt idx="862">
                  <c:v>1</c:v>
                </c:pt>
                <c:pt idx="863">
                  <c:v>1</c:v>
                </c:pt>
                <c:pt idx="864">
                  <c:v>1</c:v>
                </c:pt>
                <c:pt idx="865">
                  <c:v>1</c:v>
                </c:pt>
                <c:pt idx="866">
                  <c:v>1</c:v>
                </c:pt>
                <c:pt idx="867">
                  <c:v>1</c:v>
                </c:pt>
                <c:pt idx="868">
                  <c:v>1</c:v>
                </c:pt>
                <c:pt idx="869">
                  <c:v>1</c:v>
                </c:pt>
                <c:pt idx="870">
                  <c:v>1</c:v>
                </c:pt>
                <c:pt idx="871">
                  <c:v>1</c:v>
                </c:pt>
                <c:pt idx="872">
                  <c:v>1</c:v>
                </c:pt>
                <c:pt idx="873">
                  <c:v>1</c:v>
                </c:pt>
                <c:pt idx="874">
                  <c:v>1</c:v>
                </c:pt>
                <c:pt idx="875">
                  <c:v>1</c:v>
                </c:pt>
                <c:pt idx="876">
                  <c:v>1</c:v>
                </c:pt>
                <c:pt idx="877">
                  <c:v>1</c:v>
                </c:pt>
                <c:pt idx="878">
                  <c:v>1</c:v>
                </c:pt>
                <c:pt idx="879">
                  <c:v>1</c:v>
                </c:pt>
                <c:pt idx="880">
                  <c:v>1</c:v>
                </c:pt>
                <c:pt idx="881">
                  <c:v>1</c:v>
                </c:pt>
                <c:pt idx="882">
                  <c:v>1</c:v>
                </c:pt>
                <c:pt idx="883">
                  <c:v>1</c:v>
                </c:pt>
                <c:pt idx="884">
                  <c:v>1</c:v>
                </c:pt>
                <c:pt idx="885">
                  <c:v>1</c:v>
                </c:pt>
                <c:pt idx="886">
                  <c:v>1</c:v>
                </c:pt>
                <c:pt idx="887">
                  <c:v>1</c:v>
                </c:pt>
                <c:pt idx="888">
                  <c:v>1</c:v>
                </c:pt>
                <c:pt idx="889">
                  <c:v>1</c:v>
                </c:pt>
                <c:pt idx="890">
                  <c:v>1</c:v>
                </c:pt>
                <c:pt idx="891">
                  <c:v>1</c:v>
                </c:pt>
                <c:pt idx="892">
                  <c:v>1</c:v>
                </c:pt>
                <c:pt idx="893">
                  <c:v>1</c:v>
                </c:pt>
                <c:pt idx="894">
                  <c:v>1</c:v>
                </c:pt>
                <c:pt idx="895">
                  <c:v>1</c:v>
                </c:pt>
                <c:pt idx="896">
                  <c:v>1</c:v>
                </c:pt>
                <c:pt idx="897">
                  <c:v>1</c:v>
                </c:pt>
                <c:pt idx="898">
                  <c:v>1</c:v>
                </c:pt>
                <c:pt idx="899">
                  <c:v>1</c:v>
                </c:pt>
                <c:pt idx="900">
                  <c:v>1</c:v>
                </c:pt>
                <c:pt idx="901">
                  <c:v>1</c:v>
                </c:pt>
                <c:pt idx="902">
                  <c:v>1</c:v>
                </c:pt>
                <c:pt idx="903">
                  <c:v>1</c:v>
                </c:pt>
                <c:pt idx="904">
                  <c:v>1</c:v>
                </c:pt>
                <c:pt idx="905">
                  <c:v>1</c:v>
                </c:pt>
                <c:pt idx="906">
                  <c:v>1</c:v>
                </c:pt>
                <c:pt idx="907">
                  <c:v>1</c:v>
                </c:pt>
                <c:pt idx="908">
                  <c:v>1</c:v>
                </c:pt>
                <c:pt idx="909">
                  <c:v>1</c:v>
                </c:pt>
                <c:pt idx="910">
                  <c:v>1</c:v>
                </c:pt>
                <c:pt idx="911">
                  <c:v>1</c:v>
                </c:pt>
                <c:pt idx="912">
                  <c:v>1</c:v>
                </c:pt>
                <c:pt idx="913">
                  <c:v>1</c:v>
                </c:pt>
                <c:pt idx="914">
                  <c:v>1</c:v>
                </c:pt>
                <c:pt idx="915">
                  <c:v>1</c:v>
                </c:pt>
                <c:pt idx="916">
                  <c:v>1</c:v>
                </c:pt>
                <c:pt idx="917">
                  <c:v>1</c:v>
                </c:pt>
                <c:pt idx="918">
                  <c:v>1</c:v>
                </c:pt>
                <c:pt idx="919">
                  <c:v>1</c:v>
                </c:pt>
                <c:pt idx="920">
                  <c:v>1</c:v>
                </c:pt>
                <c:pt idx="921">
                  <c:v>1</c:v>
                </c:pt>
                <c:pt idx="922">
                  <c:v>1</c:v>
                </c:pt>
                <c:pt idx="923">
                  <c:v>1</c:v>
                </c:pt>
                <c:pt idx="924">
                  <c:v>1</c:v>
                </c:pt>
                <c:pt idx="925">
                  <c:v>1</c:v>
                </c:pt>
                <c:pt idx="926">
                  <c:v>1</c:v>
                </c:pt>
                <c:pt idx="927">
                  <c:v>1</c:v>
                </c:pt>
                <c:pt idx="928">
                  <c:v>1</c:v>
                </c:pt>
                <c:pt idx="929">
                  <c:v>1</c:v>
                </c:pt>
                <c:pt idx="930">
                  <c:v>1</c:v>
                </c:pt>
                <c:pt idx="931">
                  <c:v>1</c:v>
                </c:pt>
                <c:pt idx="932">
                  <c:v>1</c:v>
                </c:pt>
                <c:pt idx="933">
                  <c:v>1</c:v>
                </c:pt>
                <c:pt idx="934">
                  <c:v>1</c:v>
                </c:pt>
                <c:pt idx="935">
                  <c:v>1</c:v>
                </c:pt>
                <c:pt idx="936">
                  <c:v>1</c:v>
                </c:pt>
                <c:pt idx="937">
                  <c:v>1</c:v>
                </c:pt>
                <c:pt idx="938">
                  <c:v>1</c:v>
                </c:pt>
                <c:pt idx="939">
                  <c:v>1</c:v>
                </c:pt>
                <c:pt idx="940">
                  <c:v>1</c:v>
                </c:pt>
                <c:pt idx="941">
                  <c:v>1</c:v>
                </c:pt>
                <c:pt idx="942">
                  <c:v>1</c:v>
                </c:pt>
                <c:pt idx="943">
                  <c:v>1</c:v>
                </c:pt>
                <c:pt idx="944">
                  <c:v>1</c:v>
                </c:pt>
                <c:pt idx="945">
                  <c:v>1</c:v>
                </c:pt>
                <c:pt idx="946">
                  <c:v>1</c:v>
                </c:pt>
                <c:pt idx="947">
                  <c:v>1</c:v>
                </c:pt>
                <c:pt idx="948">
                  <c:v>1</c:v>
                </c:pt>
                <c:pt idx="949">
                  <c:v>1</c:v>
                </c:pt>
                <c:pt idx="950">
                  <c:v>1</c:v>
                </c:pt>
                <c:pt idx="951">
                  <c:v>1</c:v>
                </c:pt>
                <c:pt idx="952">
                  <c:v>1</c:v>
                </c:pt>
                <c:pt idx="953">
                  <c:v>1</c:v>
                </c:pt>
                <c:pt idx="954">
                  <c:v>1</c:v>
                </c:pt>
                <c:pt idx="955">
                  <c:v>1</c:v>
                </c:pt>
                <c:pt idx="956">
                  <c:v>1</c:v>
                </c:pt>
                <c:pt idx="957">
                  <c:v>1</c:v>
                </c:pt>
                <c:pt idx="958">
                  <c:v>1</c:v>
                </c:pt>
                <c:pt idx="959">
                  <c:v>1</c:v>
                </c:pt>
                <c:pt idx="960">
                  <c:v>1</c:v>
                </c:pt>
                <c:pt idx="961">
                  <c:v>1</c:v>
                </c:pt>
                <c:pt idx="962">
                  <c:v>1</c:v>
                </c:pt>
                <c:pt idx="963">
                  <c:v>1</c:v>
                </c:pt>
                <c:pt idx="964">
                  <c:v>1</c:v>
                </c:pt>
                <c:pt idx="965">
                  <c:v>1</c:v>
                </c:pt>
                <c:pt idx="966">
                  <c:v>1</c:v>
                </c:pt>
                <c:pt idx="967">
                  <c:v>1</c:v>
                </c:pt>
                <c:pt idx="968">
                  <c:v>1</c:v>
                </c:pt>
                <c:pt idx="969">
                  <c:v>1</c:v>
                </c:pt>
                <c:pt idx="970">
                  <c:v>1</c:v>
                </c:pt>
                <c:pt idx="971">
                  <c:v>1</c:v>
                </c:pt>
                <c:pt idx="972">
                  <c:v>1</c:v>
                </c:pt>
                <c:pt idx="973">
                  <c:v>1</c:v>
                </c:pt>
                <c:pt idx="974">
                  <c:v>1</c:v>
                </c:pt>
                <c:pt idx="975">
                  <c:v>1</c:v>
                </c:pt>
                <c:pt idx="976">
                  <c:v>1</c:v>
                </c:pt>
                <c:pt idx="977">
                  <c:v>1</c:v>
                </c:pt>
                <c:pt idx="978">
                  <c:v>1</c:v>
                </c:pt>
                <c:pt idx="979">
                  <c:v>1</c:v>
                </c:pt>
                <c:pt idx="980">
                  <c:v>1</c:v>
                </c:pt>
                <c:pt idx="981">
                  <c:v>1</c:v>
                </c:pt>
                <c:pt idx="982">
                  <c:v>1</c:v>
                </c:pt>
                <c:pt idx="983">
                  <c:v>1</c:v>
                </c:pt>
                <c:pt idx="984">
                  <c:v>1</c:v>
                </c:pt>
                <c:pt idx="985">
                  <c:v>1</c:v>
                </c:pt>
                <c:pt idx="986">
                  <c:v>1</c:v>
                </c:pt>
                <c:pt idx="987">
                  <c:v>1</c:v>
                </c:pt>
                <c:pt idx="988">
                  <c:v>1</c:v>
                </c:pt>
                <c:pt idx="989">
                  <c:v>1</c:v>
                </c:pt>
                <c:pt idx="990">
                  <c:v>1</c:v>
                </c:pt>
                <c:pt idx="991">
                  <c:v>1</c:v>
                </c:pt>
                <c:pt idx="992">
                  <c:v>1</c:v>
                </c:pt>
                <c:pt idx="993">
                  <c:v>1</c:v>
                </c:pt>
                <c:pt idx="994">
                  <c:v>1</c:v>
                </c:pt>
                <c:pt idx="995">
                  <c:v>1</c:v>
                </c:pt>
                <c:pt idx="996">
                  <c:v>1</c:v>
                </c:pt>
                <c:pt idx="997">
                  <c:v>1</c:v>
                </c:pt>
                <c:pt idx="998">
                  <c:v>1</c:v>
                </c:pt>
                <c:pt idx="999">
                  <c:v>1</c:v>
                </c:pt>
                <c:pt idx="1000">
                  <c:v>1</c:v>
                </c:pt>
                <c:pt idx="1001">
                  <c:v>1</c:v>
                </c:pt>
                <c:pt idx="1002">
                  <c:v>1</c:v>
                </c:pt>
                <c:pt idx="1003">
                  <c:v>1</c:v>
                </c:pt>
                <c:pt idx="1004">
                  <c:v>1</c:v>
                </c:pt>
                <c:pt idx="1005">
                  <c:v>1</c:v>
                </c:pt>
                <c:pt idx="1006">
                  <c:v>1</c:v>
                </c:pt>
                <c:pt idx="1007">
                  <c:v>1</c:v>
                </c:pt>
                <c:pt idx="1008">
                  <c:v>1</c:v>
                </c:pt>
                <c:pt idx="1009">
                  <c:v>1</c:v>
                </c:pt>
                <c:pt idx="1010">
                  <c:v>1</c:v>
                </c:pt>
                <c:pt idx="1011">
                  <c:v>1</c:v>
                </c:pt>
                <c:pt idx="1012">
                  <c:v>1</c:v>
                </c:pt>
                <c:pt idx="1013">
                  <c:v>1</c:v>
                </c:pt>
                <c:pt idx="1014">
                  <c:v>1</c:v>
                </c:pt>
                <c:pt idx="1015">
                  <c:v>1</c:v>
                </c:pt>
                <c:pt idx="1016">
                  <c:v>1</c:v>
                </c:pt>
                <c:pt idx="1017">
                  <c:v>1</c:v>
                </c:pt>
                <c:pt idx="1018">
                  <c:v>1</c:v>
                </c:pt>
                <c:pt idx="1019">
                  <c:v>1</c:v>
                </c:pt>
                <c:pt idx="1020">
                  <c:v>1</c:v>
                </c:pt>
                <c:pt idx="1021">
                  <c:v>1</c:v>
                </c:pt>
                <c:pt idx="1022">
                  <c:v>1</c:v>
                </c:pt>
                <c:pt idx="1023">
                  <c:v>1</c:v>
                </c:pt>
                <c:pt idx="1024">
                  <c:v>1</c:v>
                </c:pt>
                <c:pt idx="1025">
                  <c:v>1</c:v>
                </c:pt>
                <c:pt idx="1026">
                  <c:v>1</c:v>
                </c:pt>
                <c:pt idx="1027">
                  <c:v>1</c:v>
                </c:pt>
                <c:pt idx="1028">
                  <c:v>1</c:v>
                </c:pt>
                <c:pt idx="1029">
                  <c:v>1</c:v>
                </c:pt>
                <c:pt idx="1030">
                  <c:v>1</c:v>
                </c:pt>
                <c:pt idx="1031">
                  <c:v>1</c:v>
                </c:pt>
                <c:pt idx="1032">
                  <c:v>1</c:v>
                </c:pt>
                <c:pt idx="1033">
                  <c:v>1</c:v>
                </c:pt>
                <c:pt idx="1034">
                  <c:v>1</c:v>
                </c:pt>
                <c:pt idx="1035">
                  <c:v>1</c:v>
                </c:pt>
                <c:pt idx="1036">
                  <c:v>1</c:v>
                </c:pt>
                <c:pt idx="1037">
                  <c:v>1</c:v>
                </c:pt>
                <c:pt idx="1038">
                  <c:v>1</c:v>
                </c:pt>
                <c:pt idx="1039">
                  <c:v>1</c:v>
                </c:pt>
                <c:pt idx="1040">
                  <c:v>1</c:v>
                </c:pt>
                <c:pt idx="1041">
                  <c:v>1</c:v>
                </c:pt>
                <c:pt idx="1042">
                  <c:v>1</c:v>
                </c:pt>
                <c:pt idx="1043">
                  <c:v>1</c:v>
                </c:pt>
                <c:pt idx="1044">
                  <c:v>1</c:v>
                </c:pt>
                <c:pt idx="1045">
                  <c:v>1</c:v>
                </c:pt>
                <c:pt idx="1046">
                  <c:v>1</c:v>
                </c:pt>
                <c:pt idx="1047">
                  <c:v>1</c:v>
                </c:pt>
                <c:pt idx="1048">
                  <c:v>1</c:v>
                </c:pt>
                <c:pt idx="1049">
                  <c:v>1</c:v>
                </c:pt>
                <c:pt idx="1050">
                  <c:v>1</c:v>
                </c:pt>
                <c:pt idx="1051">
                  <c:v>1</c:v>
                </c:pt>
                <c:pt idx="1052">
                  <c:v>1</c:v>
                </c:pt>
                <c:pt idx="1053">
                  <c:v>1</c:v>
                </c:pt>
                <c:pt idx="1054">
                  <c:v>1</c:v>
                </c:pt>
                <c:pt idx="1055">
                  <c:v>1</c:v>
                </c:pt>
                <c:pt idx="1056">
                  <c:v>1</c:v>
                </c:pt>
                <c:pt idx="1057">
                  <c:v>1</c:v>
                </c:pt>
                <c:pt idx="1058">
                  <c:v>1</c:v>
                </c:pt>
                <c:pt idx="1059">
                  <c:v>1</c:v>
                </c:pt>
                <c:pt idx="1060">
                  <c:v>1</c:v>
                </c:pt>
                <c:pt idx="1061">
                  <c:v>1</c:v>
                </c:pt>
                <c:pt idx="1062">
                  <c:v>1</c:v>
                </c:pt>
                <c:pt idx="1063">
                  <c:v>1</c:v>
                </c:pt>
                <c:pt idx="1064">
                  <c:v>1</c:v>
                </c:pt>
                <c:pt idx="1065">
                  <c:v>1</c:v>
                </c:pt>
                <c:pt idx="1066">
                  <c:v>1</c:v>
                </c:pt>
                <c:pt idx="1067">
                  <c:v>1</c:v>
                </c:pt>
                <c:pt idx="1068">
                  <c:v>1</c:v>
                </c:pt>
                <c:pt idx="1069">
                  <c:v>1</c:v>
                </c:pt>
                <c:pt idx="1070">
                  <c:v>1</c:v>
                </c:pt>
                <c:pt idx="1071">
                  <c:v>1</c:v>
                </c:pt>
                <c:pt idx="1072">
                  <c:v>1</c:v>
                </c:pt>
                <c:pt idx="1073">
                  <c:v>1</c:v>
                </c:pt>
                <c:pt idx="1074">
                  <c:v>1</c:v>
                </c:pt>
                <c:pt idx="1075">
                  <c:v>1</c:v>
                </c:pt>
                <c:pt idx="1076">
                  <c:v>1</c:v>
                </c:pt>
                <c:pt idx="1077">
                  <c:v>1</c:v>
                </c:pt>
                <c:pt idx="1078">
                  <c:v>1</c:v>
                </c:pt>
                <c:pt idx="1079">
                  <c:v>1</c:v>
                </c:pt>
                <c:pt idx="1080">
                  <c:v>1</c:v>
                </c:pt>
                <c:pt idx="1081">
                  <c:v>1</c:v>
                </c:pt>
                <c:pt idx="1082">
                  <c:v>1</c:v>
                </c:pt>
                <c:pt idx="1083">
                  <c:v>1</c:v>
                </c:pt>
                <c:pt idx="1084">
                  <c:v>1</c:v>
                </c:pt>
                <c:pt idx="1085">
                  <c:v>1</c:v>
                </c:pt>
                <c:pt idx="1086">
                  <c:v>1</c:v>
                </c:pt>
                <c:pt idx="1087">
                  <c:v>1</c:v>
                </c:pt>
                <c:pt idx="1088">
                  <c:v>1</c:v>
                </c:pt>
                <c:pt idx="1089">
                  <c:v>1</c:v>
                </c:pt>
                <c:pt idx="1090">
                  <c:v>1</c:v>
                </c:pt>
                <c:pt idx="1091">
                  <c:v>1</c:v>
                </c:pt>
                <c:pt idx="1092">
                  <c:v>1</c:v>
                </c:pt>
                <c:pt idx="1093">
                  <c:v>1</c:v>
                </c:pt>
                <c:pt idx="1094">
                  <c:v>1</c:v>
                </c:pt>
                <c:pt idx="1095">
                  <c:v>1</c:v>
                </c:pt>
                <c:pt idx="1096">
                  <c:v>1</c:v>
                </c:pt>
                <c:pt idx="1097">
                  <c:v>1</c:v>
                </c:pt>
                <c:pt idx="1098">
                  <c:v>1</c:v>
                </c:pt>
                <c:pt idx="1099">
                  <c:v>1</c:v>
                </c:pt>
                <c:pt idx="1100">
                  <c:v>1</c:v>
                </c:pt>
                <c:pt idx="1101">
                  <c:v>1</c:v>
                </c:pt>
                <c:pt idx="1102">
                  <c:v>1</c:v>
                </c:pt>
                <c:pt idx="1103">
                  <c:v>1</c:v>
                </c:pt>
                <c:pt idx="1104">
                  <c:v>1</c:v>
                </c:pt>
                <c:pt idx="1105">
                  <c:v>1</c:v>
                </c:pt>
                <c:pt idx="1106">
                  <c:v>1</c:v>
                </c:pt>
                <c:pt idx="1107">
                  <c:v>1</c:v>
                </c:pt>
                <c:pt idx="1108">
                  <c:v>1</c:v>
                </c:pt>
                <c:pt idx="1109">
                  <c:v>1</c:v>
                </c:pt>
                <c:pt idx="1110">
                  <c:v>1</c:v>
                </c:pt>
                <c:pt idx="1111">
                  <c:v>1</c:v>
                </c:pt>
                <c:pt idx="1112">
                  <c:v>1</c:v>
                </c:pt>
                <c:pt idx="1113">
                  <c:v>1</c:v>
                </c:pt>
                <c:pt idx="1114">
                  <c:v>1</c:v>
                </c:pt>
                <c:pt idx="1115">
                  <c:v>1</c:v>
                </c:pt>
                <c:pt idx="1116">
                  <c:v>1</c:v>
                </c:pt>
                <c:pt idx="1117">
                  <c:v>1</c:v>
                </c:pt>
                <c:pt idx="1118">
                  <c:v>1</c:v>
                </c:pt>
                <c:pt idx="1119">
                  <c:v>1</c:v>
                </c:pt>
                <c:pt idx="1120">
                  <c:v>1</c:v>
                </c:pt>
                <c:pt idx="1121">
                  <c:v>1</c:v>
                </c:pt>
                <c:pt idx="1122">
                  <c:v>1</c:v>
                </c:pt>
                <c:pt idx="1123">
                  <c:v>1</c:v>
                </c:pt>
                <c:pt idx="1124">
                  <c:v>1</c:v>
                </c:pt>
                <c:pt idx="1125">
                  <c:v>1</c:v>
                </c:pt>
                <c:pt idx="1126">
                  <c:v>1</c:v>
                </c:pt>
                <c:pt idx="1127">
                  <c:v>1</c:v>
                </c:pt>
                <c:pt idx="1128">
                  <c:v>1</c:v>
                </c:pt>
                <c:pt idx="1129">
                  <c:v>1</c:v>
                </c:pt>
                <c:pt idx="1130">
                  <c:v>1</c:v>
                </c:pt>
                <c:pt idx="1131">
                  <c:v>1</c:v>
                </c:pt>
                <c:pt idx="1132">
                  <c:v>1</c:v>
                </c:pt>
                <c:pt idx="1133">
                  <c:v>1</c:v>
                </c:pt>
                <c:pt idx="1134">
                  <c:v>1</c:v>
                </c:pt>
                <c:pt idx="1135">
                  <c:v>1</c:v>
                </c:pt>
                <c:pt idx="1136">
                  <c:v>1</c:v>
                </c:pt>
                <c:pt idx="1137">
                  <c:v>1</c:v>
                </c:pt>
                <c:pt idx="1138">
                  <c:v>1</c:v>
                </c:pt>
                <c:pt idx="1139">
                  <c:v>1</c:v>
                </c:pt>
                <c:pt idx="1140">
                  <c:v>1</c:v>
                </c:pt>
                <c:pt idx="1141">
                  <c:v>1</c:v>
                </c:pt>
                <c:pt idx="1142">
                  <c:v>1</c:v>
                </c:pt>
                <c:pt idx="1143">
                  <c:v>1</c:v>
                </c:pt>
                <c:pt idx="1144">
                  <c:v>1</c:v>
                </c:pt>
                <c:pt idx="1145">
                  <c:v>1</c:v>
                </c:pt>
                <c:pt idx="1146">
                  <c:v>1</c:v>
                </c:pt>
                <c:pt idx="1147">
                  <c:v>1</c:v>
                </c:pt>
                <c:pt idx="1148">
                  <c:v>1</c:v>
                </c:pt>
                <c:pt idx="1149">
                  <c:v>1</c:v>
                </c:pt>
                <c:pt idx="1150">
                  <c:v>1</c:v>
                </c:pt>
                <c:pt idx="1151">
                  <c:v>1</c:v>
                </c:pt>
                <c:pt idx="1152">
                  <c:v>1</c:v>
                </c:pt>
                <c:pt idx="1153">
                  <c:v>1</c:v>
                </c:pt>
                <c:pt idx="1154">
                  <c:v>1</c:v>
                </c:pt>
                <c:pt idx="1155">
                  <c:v>1</c:v>
                </c:pt>
                <c:pt idx="1156">
                  <c:v>1</c:v>
                </c:pt>
                <c:pt idx="1157">
                  <c:v>1</c:v>
                </c:pt>
                <c:pt idx="1158">
                  <c:v>1</c:v>
                </c:pt>
                <c:pt idx="1159">
                  <c:v>1</c:v>
                </c:pt>
                <c:pt idx="1160">
                  <c:v>1</c:v>
                </c:pt>
                <c:pt idx="1161">
                  <c:v>1</c:v>
                </c:pt>
                <c:pt idx="1162">
                  <c:v>1</c:v>
                </c:pt>
                <c:pt idx="1163">
                  <c:v>1</c:v>
                </c:pt>
                <c:pt idx="1164">
                  <c:v>1</c:v>
                </c:pt>
                <c:pt idx="1165">
                  <c:v>1</c:v>
                </c:pt>
                <c:pt idx="1166">
                  <c:v>1</c:v>
                </c:pt>
                <c:pt idx="1167">
                  <c:v>1</c:v>
                </c:pt>
                <c:pt idx="1168">
                  <c:v>1</c:v>
                </c:pt>
                <c:pt idx="1169">
                  <c:v>1</c:v>
                </c:pt>
                <c:pt idx="1170">
                  <c:v>1</c:v>
                </c:pt>
                <c:pt idx="1171">
                  <c:v>1</c:v>
                </c:pt>
                <c:pt idx="1172">
                  <c:v>1</c:v>
                </c:pt>
                <c:pt idx="1173">
                  <c:v>1</c:v>
                </c:pt>
                <c:pt idx="1174">
                  <c:v>1</c:v>
                </c:pt>
                <c:pt idx="1175">
                  <c:v>1</c:v>
                </c:pt>
                <c:pt idx="1176">
                  <c:v>1</c:v>
                </c:pt>
                <c:pt idx="1177">
                  <c:v>1</c:v>
                </c:pt>
                <c:pt idx="1178">
                  <c:v>1</c:v>
                </c:pt>
                <c:pt idx="1179">
                  <c:v>1</c:v>
                </c:pt>
                <c:pt idx="1180">
                  <c:v>1</c:v>
                </c:pt>
                <c:pt idx="1181">
                  <c:v>1</c:v>
                </c:pt>
                <c:pt idx="1182">
                  <c:v>1</c:v>
                </c:pt>
                <c:pt idx="1183">
                  <c:v>1</c:v>
                </c:pt>
                <c:pt idx="1184">
                  <c:v>1</c:v>
                </c:pt>
                <c:pt idx="1185">
                  <c:v>1</c:v>
                </c:pt>
                <c:pt idx="1186">
                  <c:v>1</c:v>
                </c:pt>
                <c:pt idx="1187">
                  <c:v>1</c:v>
                </c:pt>
                <c:pt idx="1188">
                  <c:v>1</c:v>
                </c:pt>
                <c:pt idx="1189">
                  <c:v>1</c:v>
                </c:pt>
                <c:pt idx="1190">
                  <c:v>1</c:v>
                </c:pt>
                <c:pt idx="1191">
                  <c:v>1</c:v>
                </c:pt>
                <c:pt idx="1192">
                  <c:v>1</c:v>
                </c:pt>
                <c:pt idx="1193">
                  <c:v>1</c:v>
                </c:pt>
                <c:pt idx="1194">
                  <c:v>1</c:v>
                </c:pt>
                <c:pt idx="1195">
                  <c:v>1</c:v>
                </c:pt>
                <c:pt idx="1196">
                  <c:v>1</c:v>
                </c:pt>
                <c:pt idx="1197">
                  <c:v>1</c:v>
                </c:pt>
                <c:pt idx="1198">
                  <c:v>1</c:v>
                </c:pt>
                <c:pt idx="1199">
                  <c:v>1</c:v>
                </c:pt>
                <c:pt idx="1200">
                  <c:v>1</c:v>
                </c:pt>
                <c:pt idx="1201">
                  <c:v>1</c:v>
                </c:pt>
                <c:pt idx="1202">
                  <c:v>1</c:v>
                </c:pt>
                <c:pt idx="1203">
                  <c:v>1</c:v>
                </c:pt>
                <c:pt idx="1204">
                  <c:v>1</c:v>
                </c:pt>
                <c:pt idx="1205">
                  <c:v>1</c:v>
                </c:pt>
                <c:pt idx="1206">
                  <c:v>1</c:v>
                </c:pt>
                <c:pt idx="1207">
                  <c:v>1</c:v>
                </c:pt>
                <c:pt idx="1208">
                  <c:v>1</c:v>
                </c:pt>
                <c:pt idx="1209">
                  <c:v>1</c:v>
                </c:pt>
                <c:pt idx="1210">
                  <c:v>1</c:v>
                </c:pt>
                <c:pt idx="1211">
                  <c:v>1</c:v>
                </c:pt>
                <c:pt idx="1212">
                  <c:v>1</c:v>
                </c:pt>
                <c:pt idx="1213">
                  <c:v>1</c:v>
                </c:pt>
                <c:pt idx="1214">
                  <c:v>1</c:v>
                </c:pt>
                <c:pt idx="1215">
                  <c:v>1</c:v>
                </c:pt>
                <c:pt idx="1216">
                  <c:v>1</c:v>
                </c:pt>
                <c:pt idx="1217">
                  <c:v>1</c:v>
                </c:pt>
                <c:pt idx="1218">
                  <c:v>1</c:v>
                </c:pt>
                <c:pt idx="1219">
                  <c:v>1</c:v>
                </c:pt>
                <c:pt idx="1220">
                  <c:v>1</c:v>
                </c:pt>
                <c:pt idx="1221">
                  <c:v>1</c:v>
                </c:pt>
                <c:pt idx="1222">
                  <c:v>1</c:v>
                </c:pt>
                <c:pt idx="1223">
                  <c:v>1</c:v>
                </c:pt>
                <c:pt idx="1224">
                  <c:v>1</c:v>
                </c:pt>
                <c:pt idx="1225">
                  <c:v>1</c:v>
                </c:pt>
                <c:pt idx="1226">
                  <c:v>1</c:v>
                </c:pt>
                <c:pt idx="1227">
                  <c:v>1</c:v>
                </c:pt>
                <c:pt idx="1228">
                  <c:v>1</c:v>
                </c:pt>
                <c:pt idx="1229">
                  <c:v>1</c:v>
                </c:pt>
                <c:pt idx="1230">
                  <c:v>1</c:v>
                </c:pt>
                <c:pt idx="1231">
                  <c:v>1</c:v>
                </c:pt>
                <c:pt idx="1232">
                  <c:v>1</c:v>
                </c:pt>
                <c:pt idx="1233">
                  <c:v>1</c:v>
                </c:pt>
                <c:pt idx="1234">
                  <c:v>1</c:v>
                </c:pt>
                <c:pt idx="1235">
                  <c:v>1</c:v>
                </c:pt>
                <c:pt idx="1236">
                  <c:v>1</c:v>
                </c:pt>
                <c:pt idx="1237">
                  <c:v>1</c:v>
                </c:pt>
                <c:pt idx="1238">
                  <c:v>1</c:v>
                </c:pt>
                <c:pt idx="1239">
                  <c:v>1</c:v>
                </c:pt>
                <c:pt idx="1240">
                  <c:v>1</c:v>
                </c:pt>
                <c:pt idx="1241">
                  <c:v>1</c:v>
                </c:pt>
                <c:pt idx="1242">
                  <c:v>1</c:v>
                </c:pt>
                <c:pt idx="1243">
                  <c:v>1</c:v>
                </c:pt>
                <c:pt idx="1244">
                  <c:v>1</c:v>
                </c:pt>
                <c:pt idx="1245">
                  <c:v>1</c:v>
                </c:pt>
                <c:pt idx="1246">
                  <c:v>1</c:v>
                </c:pt>
                <c:pt idx="1247">
                  <c:v>1</c:v>
                </c:pt>
                <c:pt idx="1248">
                  <c:v>1</c:v>
                </c:pt>
                <c:pt idx="1249">
                  <c:v>1</c:v>
                </c:pt>
                <c:pt idx="1250">
                  <c:v>1</c:v>
                </c:pt>
                <c:pt idx="1251">
                  <c:v>1</c:v>
                </c:pt>
                <c:pt idx="1252">
                  <c:v>1</c:v>
                </c:pt>
                <c:pt idx="1253">
                  <c:v>1</c:v>
                </c:pt>
                <c:pt idx="1254">
                  <c:v>1</c:v>
                </c:pt>
                <c:pt idx="1255">
                  <c:v>1</c:v>
                </c:pt>
                <c:pt idx="1256">
                  <c:v>1</c:v>
                </c:pt>
                <c:pt idx="1257">
                  <c:v>1</c:v>
                </c:pt>
                <c:pt idx="1258">
                  <c:v>1</c:v>
                </c:pt>
                <c:pt idx="1259">
                  <c:v>1</c:v>
                </c:pt>
                <c:pt idx="1260">
                  <c:v>1</c:v>
                </c:pt>
                <c:pt idx="1261">
                  <c:v>1</c:v>
                </c:pt>
                <c:pt idx="1262">
                  <c:v>1</c:v>
                </c:pt>
                <c:pt idx="1263">
                  <c:v>1</c:v>
                </c:pt>
                <c:pt idx="1264">
                  <c:v>1</c:v>
                </c:pt>
                <c:pt idx="1265">
                  <c:v>1</c:v>
                </c:pt>
                <c:pt idx="1266">
                  <c:v>1</c:v>
                </c:pt>
                <c:pt idx="1267">
                  <c:v>1</c:v>
                </c:pt>
                <c:pt idx="1268">
                  <c:v>1</c:v>
                </c:pt>
                <c:pt idx="1269">
                  <c:v>1</c:v>
                </c:pt>
                <c:pt idx="1270">
                  <c:v>1</c:v>
                </c:pt>
                <c:pt idx="1271">
                  <c:v>1</c:v>
                </c:pt>
                <c:pt idx="1272">
                  <c:v>1</c:v>
                </c:pt>
                <c:pt idx="1273">
                  <c:v>1</c:v>
                </c:pt>
                <c:pt idx="1274">
                  <c:v>1</c:v>
                </c:pt>
                <c:pt idx="1275">
                  <c:v>1</c:v>
                </c:pt>
                <c:pt idx="1276">
                  <c:v>1</c:v>
                </c:pt>
                <c:pt idx="1277">
                  <c:v>1</c:v>
                </c:pt>
                <c:pt idx="1278">
                  <c:v>1</c:v>
                </c:pt>
                <c:pt idx="1279">
                  <c:v>1</c:v>
                </c:pt>
                <c:pt idx="1280">
                  <c:v>1</c:v>
                </c:pt>
                <c:pt idx="1281">
                  <c:v>1</c:v>
                </c:pt>
                <c:pt idx="1282">
                  <c:v>1</c:v>
                </c:pt>
                <c:pt idx="1283">
                  <c:v>1</c:v>
                </c:pt>
                <c:pt idx="1284">
                  <c:v>1</c:v>
                </c:pt>
                <c:pt idx="1285">
                  <c:v>1</c:v>
                </c:pt>
                <c:pt idx="1286">
                  <c:v>1</c:v>
                </c:pt>
                <c:pt idx="1287">
                  <c:v>1</c:v>
                </c:pt>
                <c:pt idx="1288">
                  <c:v>1</c:v>
                </c:pt>
                <c:pt idx="1289">
                  <c:v>1</c:v>
                </c:pt>
                <c:pt idx="1290">
                  <c:v>1</c:v>
                </c:pt>
                <c:pt idx="1291">
                  <c:v>1</c:v>
                </c:pt>
                <c:pt idx="1292">
                  <c:v>1</c:v>
                </c:pt>
                <c:pt idx="1293">
                  <c:v>1</c:v>
                </c:pt>
                <c:pt idx="1294">
                  <c:v>1</c:v>
                </c:pt>
                <c:pt idx="1295">
                  <c:v>1</c:v>
                </c:pt>
                <c:pt idx="1296">
                  <c:v>1</c:v>
                </c:pt>
                <c:pt idx="1297">
                  <c:v>1</c:v>
                </c:pt>
                <c:pt idx="1298">
                  <c:v>1</c:v>
                </c:pt>
                <c:pt idx="1299">
                  <c:v>1</c:v>
                </c:pt>
                <c:pt idx="1300">
                  <c:v>1</c:v>
                </c:pt>
                <c:pt idx="1301">
                  <c:v>1</c:v>
                </c:pt>
                <c:pt idx="1302">
                  <c:v>1</c:v>
                </c:pt>
                <c:pt idx="1303">
                  <c:v>1</c:v>
                </c:pt>
                <c:pt idx="1304">
                  <c:v>1</c:v>
                </c:pt>
                <c:pt idx="1305">
                  <c:v>1</c:v>
                </c:pt>
                <c:pt idx="1306">
                  <c:v>1</c:v>
                </c:pt>
                <c:pt idx="1307">
                  <c:v>1</c:v>
                </c:pt>
                <c:pt idx="1308">
                  <c:v>1</c:v>
                </c:pt>
                <c:pt idx="1309">
                  <c:v>1</c:v>
                </c:pt>
                <c:pt idx="1310">
                  <c:v>1</c:v>
                </c:pt>
                <c:pt idx="1311">
                  <c:v>1</c:v>
                </c:pt>
                <c:pt idx="1312">
                  <c:v>1</c:v>
                </c:pt>
                <c:pt idx="1313">
                  <c:v>1</c:v>
                </c:pt>
                <c:pt idx="1314">
                  <c:v>1</c:v>
                </c:pt>
                <c:pt idx="1315">
                  <c:v>1</c:v>
                </c:pt>
                <c:pt idx="1316">
                  <c:v>1</c:v>
                </c:pt>
                <c:pt idx="1317">
                  <c:v>1</c:v>
                </c:pt>
                <c:pt idx="1318">
                  <c:v>1</c:v>
                </c:pt>
                <c:pt idx="1319">
                  <c:v>1</c:v>
                </c:pt>
                <c:pt idx="1320">
                  <c:v>1</c:v>
                </c:pt>
                <c:pt idx="1321">
                  <c:v>1</c:v>
                </c:pt>
                <c:pt idx="1322">
                  <c:v>1</c:v>
                </c:pt>
                <c:pt idx="1323">
                  <c:v>1</c:v>
                </c:pt>
                <c:pt idx="1324">
                  <c:v>1</c:v>
                </c:pt>
                <c:pt idx="1325">
                  <c:v>1</c:v>
                </c:pt>
                <c:pt idx="1326">
                  <c:v>1</c:v>
                </c:pt>
                <c:pt idx="1327">
                  <c:v>1</c:v>
                </c:pt>
                <c:pt idx="1328">
                  <c:v>1</c:v>
                </c:pt>
                <c:pt idx="1329">
                  <c:v>1</c:v>
                </c:pt>
                <c:pt idx="1330">
                  <c:v>1</c:v>
                </c:pt>
                <c:pt idx="1331">
                  <c:v>1</c:v>
                </c:pt>
                <c:pt idx="1332">
                  <c:v>1</c:v>
                </c:pt>
                <c:pt idx="1333">
                  <c:v>1</c:v>
                </c:pt>
                <c:pt idx="1334">
                  <c:v>1</c:v>
                </c:pt>
                <c:pt idx="1335">
                  <c:v>1</c:v>
                </c:pt>
                <c:pt idx="1336">
                  <c:v>1</c:v>
                </c:pt>
                <c:pt idx="1337">
                  <c:v>1</c:v>
                </c:pt>
                <c:pt idx="1338">
                  <c:v>1</c:v>
                </c:pt>
                <c:pt idx="1339">
                  <c:v>1</c:v>
                </c:pt>
                <c:pt idx="1340">
                  <c:v>1</c:v>
                </c:pt>
                <c:pt idx="1341">
                  <c:v>1</c:v>
                </c:pt>
                <c:pt idx="1342">
                  <c:v>1</c:v>
                </c:pt>
                <c:pt idx="1343">
                  <c:v>1</c:v>
                </c:pt>
                <c:pt idx="1344">
                  <c:v>1</c:v>
                </c:pt>
                <c:pt idx="1345">
                  <c:v>1</c:v>
                </c:pt>
                <c:pt idx="1346">
                  <c:v>1</c:v>
                </c:pt>
                <c:pt idx="1347">
                  <c:v>1</c:v>
                </c:pt>
                <c:pt idx="1348">
                  <c:v>1</c:v>
                </c:pt>
                <c:pt idx="1349">
                  <c:v>1</c:v>
                </c:pt>
                <c:pt idx="1350">
                  <c:v>1</c:v>
                </c:pt>
                <c:pt idx="1351">
                  <c:v>1</c:v>
                </c:pt>
                <c:pt idx="1352">
                  <c:v>1</c:v>
                </c:pt>
                <c:pt idx="1353">
                  <c:v>1</c:v>
                </c:pt>
                <c:pt idx="1354">
                  <c:v>1</c:v>
                </c:pt>
                <c:pt idx="1355">
                  <c:v>1</c:v>
                </c:pt>
                <c:pt idx="1356">
                  <c:v>1</c:v>
                </c:pt>
                <c:pt idx="1357">
                  <c:v>1</c:v>
                </c:pt>
                <c:pt idx="1358">
                  <c:v>1</c:v>
                </c:pt>
                <c:pt idx="1359">
                  <c:v>1</c:v>
                </c:pt>
                <c:pt idx="1360">
                  <c:v>1</c:v>
                </c:pt>
                <c:pt idx="1361">
                  <c:v>1</c:v>
                </c:pt>
                <c:pt idx="1362">
                  <c:v>1</c:v>
                </c:pt>
                <c:pt idx="1363">
                  <c:v>1</c:v>
                </c:pt>
                <c:pt idx="1364">
                  <c:v>1</c:v>
                </c:pt>
                <c:pt idx="1365">
                  <c:v>1</c:v>
                </c:pt>
                <c:pt idx="1366">
                  <c:v>1</c:v>
                </c:pt>
                <c:pt idx="1367">
                  <c:v>1</c:v>
                </c:pt>
                <c:pt idx="1368">
                  <c:v>1</c:v>
                </c:pt>
                <c:pt idx="1369">
                  <c:v>1</c:v>
                </c:pt>
                <c:pt idx="1370">
                  <c:v>1</c:v>
                </c:pt>
                <c:pt idx="1371">
                  <c:v>1</c:v>
                </c:pt>
                <c:pt idx="1372">
                  <c:v>1</c:v>
                </c:pt>
                <c:pt idx="1373">
                  <c:v>1</c:v>
                </c:pt>
                <c:pt idx="1374">
                  <c:v>1</c:v>
                </c:pt>
                <c:pt idx="1375">
                  <c:v>1</c:v>
                </c:pt>
                <c:pt idx="1376">
                  <c:v>1</c:v>
                </c:pt>
                <c:pt idx="1377">
                  <c:v>1</c:v>
                </c:pt>
                <c:pt idx="1378">
                  <c:v>1</c:v>
                </c:pt>
                <c:pt idx="1379">
                  <c:v>1</c:v>
                </c:pt>
                <c:pt idx="1380">
                  <c:v>1</c:v>
                </c:pt>
                <c:pt idx="1381">
                  <c:v>1</c:v>
                </c:pt>
                <c:pt idx="1382">
                  <c:v>1</c:v>
                </c:pt>
                <c:pt idx="1383">
                  <c:v>1</c:v>
                </c:pt>
                <c:pt idx="1384">
                  <c:v>1</c:v>
                </c:pt>
                <c:pt idx="1385">
                  <c:v>1</c:v>
                </c:pt>
                <c:pt idx="1386">
                  <c:v>1</c:v>
                </c:pt>
                <c:pt idx="1387">
                  <c:v>1</c:v>
                </c:pt>
                <c:pt idx="1388">
                  <c:v>1</c:v>
                </c:pt>
                <c:pt idx="1389">
                  <c:v>1</c:v>
                </c:pt>
                <c:pt idx="1390">
                  <c:v>1</c:v>
                </c:pt>
                <c:pt idx="1391">
                  <c:v>1</c:v>
                </c:pt>
                <c:pt idx="1392">
                  <c:v>1</c:v>
                </c:pt>
                <c:pt idx="1393">
                  <c:v>1</c:v>
                </c:pt>
                <c:pt idx="1394">
                  <c:v>1</c:v>
                </c:pt>
                <c:pt idx="1395">
                  <c:v>1</c:v>
                </c:pt>
                <c:pt idx="1396">
                  <c:v>1</c:v>
                </c:pt>
                <c:pt idx="1397">
                  <c:v>1</c:v>
                </c:pt>
                <c:pt idx="1398">
                  <c:v>1</c:v>
                </c:pt>
                <c:pt idx="1399">
                  <c:v>1</c:v>
                </c:pt>
                <c:pt idx="1400">
                  <c:v>1</c:v>
                </c:pt>
                <c:pt idx="1401">
                  <c:v>1</c:v>
                </c:pt>
                <c:pt idx="1402">
                  <c:v>1</c:v>
                </c:pt>
                <c:pt idx="1403">
                  <c:v>1</c:v>
                </c:pt>
                <c:pt idx="1404">
                  <c:v>1</c:v>
                </c:pt>
                <c:pt idx="1405">
                  <c:v>1</c:v>
                </c:pt>
                <c:pt idx="1406">
                  <c:v>1</c:v>
                </c:pt>
                <c:pt idx="1407">
                  <c:v>1</c:v>
                </c:pt>
                <c:pt idx="1408">
                  <c:v>1</c:v>
                </c:pt>
                <c:pt idx="1409">
                  <c:v>1</c:v>
                </c:pt>
                <c:pt idx="1410">
                  <c:v>1</c:v>
                </c:pt>
                <c:pt idx="1411">
                  <c:v>1</c:v>
                </c:pt>
                <c:pt idx="1412">
                  <c:v>1</c:v>
                </c:pt>
                <c:pt idx="1413">
                  <c:v>1</c:v>
                </c:pt>
                <c:pt idx="1414">
                  <c:v>1</c:v>
                </c:pt>
                <c:pt idx="1415">
                  <c:v>1</c:v>
                </c:pt>
                <c:pt idx="1416">
                  <c:v>1</c:v>
                </c:pt>
                <c:pt idx="1417">
                  <c:v>1</c:v>
                </c:pt>
                <c:pt idx="1418">
                  <c:v>1</c:v>
                </c:pt>
                <c:pt idx="1419">
                  <c:v>1</c:v>
                </c:pt>
                <c:pt idx="1420">
                  <c:v>1</c:v>
                </c:pt>
                <c:pt idx="1421">
                  <c:v>1</c:v>
                </c:pt>
                <c:pt idx="1422">
                  <c:v>1</c:v>
                </c:pt>
                <c:pt idx="1423">
                  <c:v>1</c:v>
                </c:pt>
                <c:pt idx="1424">
                  <c:v>1</c:v>
                </c:pt>
                <c:pt idx="1425">
                  <c:v>1</c:v>
                </c:pt>
                <c:pt idx="1426">
                  <c:v>1</c:v>
                </c:pt>
                <c:pt idx="1427">
                  <c:v>1</c:v>
                </c:pt>
                <c:pt idx="1428">
                  <c:v>1</c:v>
                </c:pt>
                <c:pt idx="1429">
                  <c:v>1</c:v>
                </c:pt>
                <c:pt idx="1430">
                  <c:v>1</c:v>
                </c:pt>
                <c:pt idx="1431">
                  <c:v>1</c:v>
                </c:pt>
                <c:pt idx="1432">
                  <c:v>1</c:v>
                </c:pt>
                <c:pt idx="1433">
                  <c:v>1</c:v>
                </c:pt>
                <c:pt idx="1434">
                  <c:v>1</c:v>
                </c:pt>
                <c:pt idx="1435">
                  <c:v>1</c:v>
                </c:pt>
                <c:pt idx="1436">
                  <c:v>1</c:v>
                </c:pt>
                <c:pt idx="1437">
                  <c:v>1</c:v>
                </c:pt>
                <c:pt idx="1438">
                  <c:v>1</c:v>
                </c:pt>
                <c:pt idx="1439">
                  <c:v>1</c:v>
                </c:pt>
                <c:pt idx="1440">
                  <c:v>1</c:v>
                </c:pt>
                <c:pt idx="1441">
                  <c:v>1</c:v>
                </c:pt>
                <c:pt idx="1442">
                  <c:v>1</c:v>
                </c:pt>
                <c:pt idx="1443">
                  <c:v>1</c:v>
                </c:pt>
                <c:pt idx="1444">
                  <c:v>1</c:v>
                </c:pt>
                <c:pt idx="1445">
                  <c:v>1</c:v>
                </c:pt>
                <c:pt idx="1446">
                  <c:v>1</c:v>
                </c:pt>
                <c:pt idx="1447">
                  <c:v>1</c:v>
                </c:pt>
                <c:pt idx="1448">
                  <c:v>1</c:v>
                </c:pt>
                <c:pt idx="1449">
                  <c:v>1</c:v>
                </c:pt>
                <c:pt idx="1450">
                  <c:v>1</c:v>
                </c:pt>
                <c:pt idx="1451">
                  <c:v>1</c:v>
                </c:pt>
                <c:pt idx="1452">
                  <c:v>1</c:v>
                </c:pt>
                <c:pt idx="1453">
                  <c:v>1</c:v>
                </c:pt>
                <c:pt idx="1454">
                  <c:v>1</c:v>
                </c:pt>
                <c:pt idx="1455">
                  <c:v>1</c:v>
                </c:pt>
                <c:pt idx="1456">
                  <c:v>1</c:v>
                </c:pt>
                <c:pt idx="1457">
                  <c:v>1</c:v>
                </c:pt>
                <c:pt idx="1458">
                  <c:v>1</c:v>
                </c:pt>
                <c:pt idx="1459">
                  <c:v>1</c:v>
                </c:pt>
                <c:pt idx="1460">
                  <c:v>1</c:v>
                </c:pt>
                <c:pt idx="1461">
                  <c:v>1</c:v>
                </c:pt>
                <c:pt idx="1462">
                  <c:v>1</c:v>
                </c:pt>
                <c:pt idx="1463">
                  <c:v>1</c:v>
                </c:pt>
                <c:pt idx="1464">
                  <c:v>1</c:v>
                </c:pt>
                <c:pt idx="1465">
                  <c:v>1</c:v>
                </c:pt>
                <c:pt idx="1466">
                  <c:v>1</c:v>
                </c:pt>
                <c:pt idx="1467">
                  <c:v>1</c:v>
                </c:pt>
                <c:pt idx="1468">
                  <c:v>1</c:v>
                </c:pt>
                <c:pt idx="1469">
                  <c:v>1</c:v>
                </c:pt>
                <c:pt idx="1470">
                  <c:v>1</c:v>
                </c:pt>
                <c:pt idx="1471">
                  <c:v>1</c:v>
                </c:pt>
                <c:pt idx="1472">
                  <c:v>1</c:v>
                </c:pt>
                <c:pt idx="1473">
                  <c:v>1</c:v>
                </c:pt>
                <c:pt idx="1474">
                  <c:v>1</c:v>
                </c:pt>
                <c:pt idx="1475">
                  <c:v>1</c:v>
                </c:pt>
                <c:pt idx="1476">
                  <c:v>1</c:v>
                </c:pt>
                <c:pt idx="1477">
                  <c:v>1</c:v>
                </c:pt>
                <c:pt idx="1478">
                  <c:v>1</c:v>
                </c:pt>
                <c:pt idx="1479">
                  <c:v>1</c:v>
                </c:pt>
                <c:pt idx="1480">
                  <c:v>1</c:v>
                </c:pt>
                <c:pt idx="1481">
                  <c:v>1</c:v>
                </c:pt>
                <c:pt idx="1482">
                  <c:v>1</c:v>
                </c:pt>
                <c:pt idx="1483">
                  <c:v>1</c:v>
                </c:pt>
                <c:pt idx="1484">
                  <c:v>1</c:v>
                </c:pt>
                <c:pt idx="1485">
                  <c:v>1</c:v>
                </c:pt>
                <c:pt idx="1486">
                  <c:v>1</c:v>
                </c:pt>
                <c:pt idx="1487">
                  <c:v>1</c:v>
                </c:pt>
                <c:pt idx="1488">
                  <c:v>1</c:v>
                </c:pt>
                <c:pt idx="1489">
                  <c:v>1</c:v>
                </c:pt>
                <c:pt idx="1490">
                  <c:v>1</c:v>
                </c:pt>
                <c:pt idx="1491">
                  <c:v>1</c:v>
                </c:pt>
                <c:pt idx="1492">
                  <c:v>1</c:v>
                </c:pt>
                <c:pt idx="1493">
                  <c:v>1</c:v>
                </c:pt>
                <c:pt idx="1494">
                  <c:v>1</c:v>
                </c:pt>
                <c:pt idx="1495">
                  <c:v>1</c:v>
                </c:pt>
                <c:pt idx="1496">
                  <c:v>1</c:v>
                </c:pt>
                <c:pt idx="1497">
                  <c:v>1</c:v>
                </c:pt>
                <c:pt idx="1498">
                  <c:v>1</c:v>
                </c:pt>
                <c:pt idx="1499">
                  <c:v>1</c:v>
                </c:pt>
                <c:pt idx="1500">
                  <c:v>1</c:v>
                </c:pt>
                <c:pt idx="1501">
                  <c:v>1</c:v>
                </c:pt>
                <c:pt idx="1502">
                  <c:v>1</c:v>
                </c:pt>
                <c:pt idx="1503">
                  <c:v>1</c:v>
                </c:pt>
                <c:pt idx="1504">
                  <c:v>1</c:v>
                </c:pt>
                <c:pt idx="1505">
                  <c:v>1</c:v>
                </c:pt>
                <c:pt idx="1506">
                  <c:v>1</c:v>
                </c:pt>
                <c:pt idx="1507">
                  <c:v>1</c:v>
                </c:pt>
                <c:pt idx="1508">
                  <c:v>1</c:v>
                </c:pt>
                <c:pt idx="1509">
                  <c:v>1</c:v>
                </c:pt>
                <c:pt idx="1510">
                  <c:v>1</c:v>
                </c:pt>
                <c:pt idx="1511">
                  <c:v>1</c:v>
                </c:pt>
                <c:pt idx="1512">
                  <c:v>1</c:v>
                </c:pt>
                <c:pt idx="1513">
                  <c:v>1</c:v>
                </c:pt>
                <c:pt idx="1514">
                  <c:v>1</c:v>
                </c:pt>
                <c:pt idx="1515">
                  <c:v>1</c:v>
                </c:pt>
                <c:pt idx="1516">
                  <c:v>1</c:v>
                </c:pt>
                <c:pt idx="1517">
                  <c:v>1</c:v>
                </c:pt>
                <c:pt idx="1518">
                  <c:v>1</c:v>
                </c:pt>
                <c:pt idx="1519">
                  <c:v>1</c:v>
                </c:pt>
                <c:pt idx="1520">
                  <c:v>1</c:v>
                </c:pt>
                <c:pt idx="1521">
                  <c:v>1</c:v>
                </c:pt>
                <c:pt idx="1522">
                  <c:v>1</c:v>
                </c:pt>
                <c:pt idx="1523">
                  <c:v>1</c:v>
                </c:pt>
                <c:pt idx="1524">
                  <c:v>1</c:v>
                </c:pt>
                <c:pt idx="1525">
                  <c:v>1</c:v>
                </c:pt>
                <c:pt idx="1526">
                  <c:v>1</c:v>
                </c:pt>
                <c:pt idx="1527">
                  <c:v>1</c:v>
                </c:pt>
                <c:pt idx="1528">
                  <c:v>1</c:v>
                </c:pt>
                <c:pt idx="1529">
                  <c:v>1</c:v>
                </c:pt>
                <c:pt idx="1530">
                  <c:v>1</c:v>
                </c:pt>
                <c:pt idx="1531">
                  <c:v>1</c:v>
                </c:pt>
                <c:pt idx="1532">
                  <c:v>1</c:v>
                </c:pt>
                <c:pt idx="1533">
                  <c:v>1</c:v>
                </c:pt>
                <c:pt idx="1534">
                  <c:v>1</c:v>
                </c:pt>
                <c:pt idx="1535">
                  <c:v>1</c:v>
                </c:pt>
                <c:pt idx="1536">
                  <c:v>1</c:v>
                </c:pt>
                <c:pt idx="1537">
                  <c:v>1</c:v>
                </c:pt>
                <c:pt idx="1538">
                  <c:v>1</c:v>
                </c:pt>
                <c:pt idx="1539">
                  <c:v>1</c:v>
                </c:pt>
                <c:pt idx="1540">
                  <c:v>1</c:v>
                </c:pt>
                <c:pt idx="1541">
                  <c:v>1</c:v>
                </c:pt>
                <c:pt idx="1542">
                  <c:v>1</c:v>
                </c:pt>
                <c:pt idx="1543">
                  <c:v>1</c:v>
                </c:pt>
                <c:pt idx="1544">
                  <c:v>1</c:v>
                </c:pt>
                <c:pt idx="1545">
                  <c:v>1</c:v>
                </c:pt>
                <c:pt idx="1546">
                  <c:v>1</c:v>
                </c:pt>
                <c:pt idx="1547">
                  <c:v>1</c:v>
                </c:pt>
                <c:pt idx="1548">
                  <c:v>1</c:v>
                </c:pt>
                <c:pt idx="1549">
                  <c:v>1</c:v>
                </c:pt>
                <c:pt idx="1550">
                  <c:v>1</c:v>
                </c:pt>
                <c:pt idx="1551">
                  <c:v>1</c:v>
                </c:pt>
                <c:pt idx="1552">
                  <c:v>1</c:v>
                </c:pt>
                <c:pt idx="1553">
                  <c:v>1</c:v>
                </c:pt>
                <c:pt idx="1554">
                  <c:v>1</c:v>
                </c:pt>
                <c:pt idx="1555">
                  <c:v>1</c:v>
                </c:pt>
                <c:pt idx="1556">
                  <c:v>1</c:v>
                </c:pt>
                <c:pt idx="1557">
                  <c:v>1</c:v>
                </c:pt>
                <c:pt idx="1558">
                  <c:v>1</c:v>
                </c:pt>
                <c:pt idx="1559">
                  <c:v>1</c:v>
                </c:pt>
                <c:pt idx="1560">
                  <c:v>1</c:v>
                </c:pt>
                <c:pt idx="1561">
                  <c:v>1</c:v>
                </c:pt>
                <c:pt idx="1562">
                  <c:v>1</c:v>
                </c:pt>
                <c:pt idx="1563">
                  <c:v>1</c:v>
                </c:pt>
                <c:pt idx="1564">
                  <c:v>1</c:v>
                </c:pt>
                <c:pt idx="1565">
                  <c:v>1</c:v>
                </c:pt>
                <c:pt idx="1566">
                  <c:v>1</c:v>
                </c:pt>
                <c:pt idx="1567">
                  <c:v>1</c:v>
                </c:pt>
                <c:pt idx="1568">
                  <c:v>1</c:v>
                </c:pt>
                <c:pt idx="1569">
                  <c:v>1</c:v>
                </c:pt>
                <c:pt idx="1570">
                  <c:v>1</c:v>
                </c:pt>
                <c:pt idx="1571">
                  <c:v>1</c:v>
                </c:pt>
                <c:pt idx="1572">
                  <c:v>1</c:v>
                </c:pt>
                <c:pt idx="1573">
                  <c:v>1</c:v>
                </c:pt>
                <c:pt idx="1574">
                  <c:v>1</c:v>
                </c:pt>
                <c:pt idx="1575">
                  <c:v>1</c:v>
                </c:pt>
                <c:pt idx="1576">
                  <c:v>1</c:v>
                </c:pt>
                <c:pt idx="1577">
                  <c:v>1</c:v>
                </c:pt>
                <c:pt idx="1578">
                  <c:v>1</c:v>
                </c:pt>
                <c:pt idx="1579">
                  <c:v>1</c:v>
                </c:pt>
                <c:pt idx="1580">
                  <c:v>1</c:v>
                </c:pt>
                <c:pt idx="1581">
                  <c:v>1</c:v>
                </c:pt>
                <c:pt idx="1582">
                  <c:v>1</c:v>
                </c:pt>
                <c:pt idx="1583">
                  <c:v>1</c:v>
                </c:pt>
                <c:pt idx="1584">
                  <c:v>1</c:v>
                </c:pt>
                <c:pt idx="1585">
                  <c:v>1</c:v>
                </c:pt>
                <c:pt idx="1586">
                  <c:v>1</c:v>
                </c:pt>
                <c:pt idx="1587">
                  <c:v>1</c:v>
                </c:pt>
                <c:pt idx="1588">
                  <c:v>1</c:v>
                </c:pt>
                <c:pt idx="1589">
                  <c:v>1</c:v>
                </c:pt>
                <c:pt idx="1590">
                  <c:v>1</c:v>
                </c:pt>
                <c:pt idx="1591">
                  <c:v>1</c:v>
                </c:pt>
                <c:pt idx="1592">
                  <c:v>1</c:v>
                </c:pt>
                <c:pt idx="1593">
                  <c:v>1</c:v>
                </c:pt>
                <c:pt idx="1594">
                  <c:v>1</c:v>
                </c:pt>
                <c:pt idx="1595">
                  <c:v>1</c:v>
                </c:pt>
                <c:pt idx="1596">
                  <c:v>1</c:v>
                </c:pt>
                <c:pt idx="1597">
                  <c:v>1</c:v>
                </c:pt>
                <c:pt idx="1598">
                  <c:v>1</c:v>
                </c:pt>
                <c:pt idx="1599">
                  <c:v>1</c:v>
                </c:pt>
                <c:pt idx="1600">
                  <c:v>1</c:v>
                </c:pt>
                <c:pt idx="1601">
                  <c:v>1</c:v>
                </c:pt>
                <c:pt idx="1602">
                  <c:v>1</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pt idx="3120">
                  <c:v>0</c:v>
                </c:pt>
                <c:pt idx="3121">
                  <c:v>0</c:v>
                </c:pt>
                <c:pt idx="3122">
                  <c:v>0</c:v>
                </c:pt>
                <c:pt idx="3123">
                  <c:v>0</c:v>
                </c:pt>
                <c:pt idx="3124">
                  <c:v>0</c:v>
                </c:pt>
                <c:pt idx="3125">
                  <c:v>0</c:v>
                </c:pt>
                <c:pt idx="3126">
                  <c:v>0</c:v>
                </c:pt>
                <c:pt idx="3127">
                  <c:v>0</c:v>
                </c:pt>
                <c:pt idx="3128">
                  <c:v>0</c:v>
                </c:pt>
                <c:pt idx="3129">
                  <c:v>0</c:v>
                </c:pt>
                <c:pt idx="3130">
                  <c:v>0</c:v>
                </c:pt>
                <c:pt idx="3131">
                  <c:v>0</c:v>
                </c:pt>
                <c:pt idx="3132">
                  <c:v>0</c:v>
                </c:pt>
                <c:pt idx="3133">
                  <c:v>0</c:v>
                </c:pt>
                <c:pt idx="3134">
                  <c:v>0</c:v>
                </c:pt>
                <c:pt idx="3135">
                  <c:v>0</c:v>
                </c:pt>
                <c:pt idx="3136">
                  <c:v>0</c:v>
                </c:pt>
                <c:pt idx="3137">
                  <c:v>0</c:v>
                </c:pt>
                <c:pt idx="3138">
                  <c:v>0</c:v>
                </c:pt>
                <c:pt idx="3139">
                  <c:v>0</c:v>
                </c:pt>
                <c:pt idx="3140">
                  <c:v>0</c:v>
                </c:pt>
                <c:pt idx="3141">
                  <c:v>0</c:v>
                </c:pt>
                <c:pt idx="3142">
                  <c:v>0</c:v>
                </c:pt>
                <c:pt idx="3143">
                  <c:v>0</c:v>
                </c:pt>
                <c:pt idx="3144">
                  <c:v>0</c:v>
                </c:pt>
                <c:pt idx="3145">
                  <c:v>0</c:v>
                </c:pt>
                <c:pt idx="3146">
                  <c:v>0</c:v>
                </c:pt>
                <c:pt idx="3147">
                  <c:v>0</c:v>
                </c:pt>
                <c:pt idx="3148">
                  <c:v>0</c:v>
                </c:pt>
                <c:pt idx="3149">
                  <c:v>0</c:v>
                </c:pt>
                <c:pt idx="3150">
                  <c:v>0</c:v>
                </c:pt>
                <c:pt idx="3151">
                  <c:v>0</c:v>
                </c:pt>
                <c:pt idx="3152">
                  <c:v>0</c:v>
                </c:pt>
                <c:pt idx="3153">
                  <c:v>0</c:v>
                </c:pt>
                <c:pt idx="3154">
                  <c:v>0</c:v>
                </c:pt>
                <c:pt idx="3155">
                  <c:v>0</c:v>
                </c:pt>
                <c:pt idx="3156">
                  <c:v>0</c:v>
                </c:pt>
                <c:pt idx="3157">
                  <c:v>0</c:v>
                </c:pt>
                <c:pt idx="3158">
                  <c:v>0</c:v>
                </c:pt>
                <c:pt idx="3159">
                  <c:v>0</c:v>
                </c:pt>
                <c:pt idx="3160">
                  <c:v>0</c:v>
                </c:pt>
                <c:pt idx="3161">
                  <c:v>0</c:v>
                </c:pt>
                <c:pt idx="3162">
                  <c:v>0</c:v>
                </c:pt>
                <c:pt idx="3163">
                  <c:v>0</c:v>
                </c:pt>
                <c:pt idx="3164">
                  <c:v>0</c:v>
                </c:pt>
                <c:pt idx="3165">
                  <c:v>0</c:v>
                </c:pt>
                <c:pt idx="3166">
                  <c:v>0</c:v>
                </c:pt>
                <c:pt idx="3167">
                  <c:v>0</c:v>
                </c:pt>
                <c:pt idx="3168">
                  <c:v>0</c:v>
                </c:pt>
                <c:pt idx="3169">
                  <c:v>0</c:v>
                </c:pt>
                <c:pt idx="3170">
                  <c:v>0</c:v>
                </c:pt>
                <c:pt idx="3171">
                  <c:v>0</c:v>
                </c:pt>
                <c:pt idx="3172">
                  <c:v>0</c:v>
                </c:pt>
                <c:pt idx="3173">
                  <c:v>0</c:v>
                </c:pt>
                <c:pt idx="3174">
                  <c:v>0</c:v>
                </c:pt>
                <c:pt idx="3175">
                  <c:v>0</c:v>
                </c:pt>
                <c:pt idx="3176">
                  <c:v>0</c:v>
                </c:pt>
                <c:pt idx="3177">
                  <c:v>0</c:v>
                </c:pt>
                <c:pt idx="3178">
                  <c:v>0</c:v>
                </c:pt>
                <c:pt idx="3179">
                  <c:v>0</c:v>
                </c:pt>
                <c:pt idx="3180">
                  <c:v>0</c:v>
                </c:pt>
                <c:pt idx="3181">
                  <c:v>0</c:v>
                </c:pt>
                <c:pt idx="3182">
                  <c:v>0</c:v>
                </c:pt>
                <c:pt idx="3183">
                  <c:v>0</c:v>
                </c:pt>
                <c:pt idx="3184">
                  <c:v>0</c:v>
                </c:pt>
                <c:pt idx="3185">
                  <c:v>0</c:v>
                </c:pt>
                <c:pt idx="3186">
                  <c:v>0</c:v>
                </c:pt>
                <c:pt idx="3187">
                  <c:v>0</c:v>
                </c:pt>
                <c:pt idx="3188">
                  <c:v>0</c:v>
                </c:pt>
                <c:pt idx="3189">
                  <c:v>0</c:v>
                </c:pt>
                <c:pt idx="3190">
                  <c:v>0</c:v>
                </c:pt>
                <c:pt idx="3191">
                  <c:v>0</c:v>
                </c:pt>
                <c:pt idx="3192">
                  <c:v>0</c:v>
                </c:pt>
                <c:pt idx="3193">
                  <c:v>0</c:v>
                </c:pt>
                <c:pt idx="3194">
                  <c:v>0</c:v>
                </c:pt>
                <c:pt idx="3195">
                  <c:v>0</c:v>
                </c:pt>
                <c:pt idx="3196">
                  <c:v>0</c:v>
                </c:pt>
                <c:pt idx="3197">
                  <c:v>0</c:v>
                </c:pt>
                <c:pt idx="3198">
                  <c:v>0</c:v>
                </c:pt>
                <c:pt idx="3199">
                  <c:v>0</c:v>
                </c:pt>
                <c:pt idx="3200">
                  <c:v>0</c:v>
                </c:pt>
                <c:pt idx="3201">
                  <c:v>0</c:v>
                </c:pt>
                <c:pt idx="3202">
                  <c:v>0</c:v>
                </c:pt>
                <c:pt idx="3203">
                  <c:v>0</c:v>
                </c:pt>
                <c:pt idx="3204">
                  <c:v>0</c:v>
                </c:pt>
                <c:pt idx="3205">
                  <c:v>0</c:v>
                </c:pt>
                <c:pt idx="3206">
                  <c:v>0</c:v>
                </c:pt>
                <c:pt idx="3207">
                  <c:v>0</c:v>
                </c:pt>
                <c:pt idx="3208">
                  <c:v>0</c:v>
                </c:pt>
                <c:pt idx="3209">
                  <c:v>0</c:v>
                </c:pt>
                <c:pt idx="3210">
                  <c:v>0</c:v>
                </c:pt>
                <c:pt idx="3211">
                  <c:v>0</c:v>
                </c:pt>
                <c:pt idx="3212">
                  <c:v>0</c:v>
                </c:pt>
                <c:pt idx="3213">
                  <c:v>0</c:v>
                </c:pt>
                <c:pt idx="3214">
                  <c:v>0</c:v>
                </c:pt>
                <c:pt idx="3215">
                  <c:v>0</c:v>
                </c:pt>
                <c:pt idx="3216">
                  <c:v>0</c:v>
                </c:pt>
                <c:pt idx="3217">
                  <c:v>0</c:v>
                </c:pt>
                <c:pt idx="3218">
                  <c:v>0</c:v>
                </c:pt>
                <c:pt idx="3219">
                  <c:v>0</c:v>
                </c:pt>
                <c:pt idx="3220">
                  <c:v>0</c:v>
                </c:pt>
                <c:pt idx="3221">
                  <c:v>0</c:v>
                </c:pt>
                <c:pt idx="3222">
                  <c:v>0</c:v>
                </c:pt>
                <c:pt idx="3223">
                  <c:v>0</c:v>
                </c:pt>
                <c:pt idx="3224">
                  <c:v>0</c:v>
                </c:pt>
                <c:pt idx="3225">
                  <c:v>0</c:v>
                </c:pt>
                <c:pt idx="3226">
                  <c:v>0</c:v>
                </c:pt>
                <c:pt idx="3227">
                  <c:v>0</c:v>
                </c:pt>
                <c:pt idx="3228">
                  <c:v>0</c:v>
                </c:pt>
                <c:pt idx="3229">
                  <c:v>0</c:v>
                </c:pt>
                <c:pt idx="3230">
                  <c:v>0</c:v>
                </c:pt>
                <c:pt idx="3231">
                  <c:v>0</c:v>
                </c:pt>
                <c:pt idx="3232">
                  <c:v>0</c:v>
                </c:pt>
                <c:pt idx="3233">
                  <c:v>0</c:v>
                </c:pt>
                <c:pt idx="3234">
                  <c:v>0</c:v>
                </c:pt>
                <c:pt idx="3235">
                  <c:v>0</c:v>
                </c:pt>
                <c:pt idx="3236">
                  <c:v>0</c:v>
                </c:pt>
                <c:pt idx="3237">
                  <c:v>0</c:v>
                </c:pt>
                <c:pt idx="3238">
                  <c:v>0</c:v>
                </c:pt>
                <c:pt idx="3239">
                  <c:v>0</c:v>
                </c:pt>
                <c:pt idx="3240">
                  <c:v>0</c:v>
                </c:pt>
                <c:pt idx="3241">
                  <c:v>0</c:v>
                </c:pt>
                <c:pt idx="3242">
                  <c:v>0</c:v>
                </c:pt>
                <c:pt idx="3243">
                  <c:v>0</c:v>
                </c:pt>
                <c:pt idx="3244">
                  <c:v>0</c:v>
                </c:pt>
                <c:pt idx="3245">
                  <c:v>0</c:v>
                </c:pt>
                <c:pt idx="3246">
                  <c:v>0</c:v>
                </c:pt>
                <c:pt idx="3247">
                  <c:v>0</c:v>
                </c:pt>
                <c:pt idx="3248">
                  <c:v>0</c:v>
                </c:pt>
                <c:pt idx="3249">
                  <c:v>0</c:v>
                </c:pt>
                <c:pt idx="3250">
                  <c:v>0</c:v>
                </c:pt>
                <c:pt idx="3251">
                  <c:v>0</c:v>
                </c:pt>
                <c:pt idx="3252">
                  <c:v>0</c:v>
                </c:pt>
                <c:pt idx="3253">
                  <c:v>0</c:v>
                </c:pt>
                <c:pt idx="3254">
                  <c:v>0</c:v>
                </c:pt>
                <c:pt idx="3255">
                  <c:v>0</c:v>
                </c:pt>
                <c:pt idx="3256">
                  <c:v>0</c:v>
                </c:pt>
                <c:pt idx="3257">
                  <c:v>0</c:v>
                </c:pt>
                <c:pt idx="3258">
                  <c:v>0</c:v>
                </c:pt>
                <c:pt idx="3259">
                  <c:v>0</c:v>
                </c:pt>
                <c:pt idx="3260">
                  <c:v>0</c:v>
                </c:pt>
                <c:pt idx="3261">
                  <c:v>0</c:v>
                </c:pt>
                <c:pt idx="3262">
                  <c:v>0</c:v>
                </c:pt>
                <c:pt idx="3263">
                  <c:v>0</c:v>
                </c:pt>
                <c:pt idx="3264">
                  <c:v>0</c:v>
                </c:pt>
                <c:pt idx="3265">
                  <c:v>0</c:v>
                </c:pt>
                <c:pt idx="3266">
                  <c:v>0</c:v>
                </c:pt>
                <c:pt idx="3267">
                  <c:v>0</c:v>
                </c:pt>
                <c:pt idx="3268">
                  <c:v>0</c:v>
                </c:pt>
                <c:pt idx="3269">
                  <c:v>0</c:v>
                </c:pt>
                <c:pt idx="3270">
                  <c:v>0</c:v>
                </c:pt>
                <c:pt idx="3271">
                  <c:v>0</c:v>
                </c:pt>
                <c:pt idx="3272">
                  <c:v>0</c:v>
                </c:pt>
                <c:pt idx="3273">
                  <c:v>0</c:v>
                </c:pt>
                <c:pt idx="3274">
                  <c:v>0</c:v>
                </c:pt>
                <c:pt idx="3275">
                  <c:v>0</c:v>
                </c:pt>
                <c:pt idx="3276">
                  <c:v>0</c:v>
                </c:pt>
                <c:pt idx="3277">
                  <c:v>0</c:v>
                </c:pt>
                <c:pt idx="3278">
                  <c:v>0</c:v>
                </c:pt>
                <c:pt idx="3279">
                  <c:v>0</c:v>
                </c:pt>
                <c:pt idx="3280">
                  <c:v>0</c:v>
                </c:pt>
                <c:pt idx="3281">
                  <c:v>0</c:v>
                </c:pt>
                <c:pt idx="3282">
                  <c:v>0</c:v>
                </c:pt>
                <c:pt idx="3283">
                  <c:v>0</c:v>
                </c:pt>
                <c:pt idx="3284">
                  <c:v>0</c:v>
                </c:pt>
                <c:pt idx="3285">
                  <c:v>0</c:v>
                </c:pt>
                <c:pt idx="3286">
                  <c:v>0</c:v>
                </c:pt>
                <c:pt idx="3287">
                  <c:v>0</c:v>
                </c:pt>
                <c:pt idx="3288">
                  <c:v>0</c:v>
                </c:pt>
                <c:pt idx="3289">
                  <c:v>0</c:v>
                </c:pt>
                <c:pt idx="3290">
                  <c:v>0</c:v>
                </c:pt>
                <c:pt idx="3291">
                  <c:v>0</c:v>
                </c:pt>
                <c:pt idx="3292">
                  <c:v>0</c:v>
                </c:pt>
                <c:pt idx="3293">
                  <c:v>0</c:v>
                </c:pt>
                <c:pt idx="3294">
                  <c:v>0</c:v>
                </c:pt>
                <c:pt idx="3295">
                  <c:v>0</c:v>
                </c:pt>
                <c:pt idx="3296">
                  <c:v>0</c:v>
                </c:pt>
                <c:pt idx="3297">
                  <c:v>0</c:v>
                </c:pt>
                <c:pt idx="3298">
                  <c:v>0</c:v>
                </c:pt>
                <c:pt idx="3299">
                  <c:v>0</c:v>
                </c:pt>
                <c:pt idx="3300">
                  <c:v>0</c:v>
                </c:pt>
                <c:pt idx="3301">
                  <c:v>0</c:v>
                </c:pt>
                <c:pt idx="3302">
                  <c:v>0</c:v>
                </c:pt>
                <c:pt idx="3303">
                  <c:v>0</c:v>
                </c:pt>
                <c:pt idx="3304">
                  <c:v>0</c:v>
                </c:pt>
                <c:pt idx="3305">
                  <c:v>0</c:v>
                </c:pt>
                <c:pt idx="3306">
                  <c:v>0</c:v>
                </c:pt>
                <c:pt idx="3307">
                  <c:v>0</c:v>
                </c:pt>
                <c:pt idx="3308">
                  <c:v>0</c:v>
                </c:pt>
                <c:pt idx="3309">
                  <c:v>0</c:v>
                </c:pt>
                <c:pt idx="3310">
                  <c:v>0</c:v>
                </c:pt>
                <c:pt idx="3311">
                  <c:v>0</c:v>
                </c:pt>
                <c:pt idx="3312">
                  <c:v>0</c:v>
                </c:pt>
                <c:pt idx="3313">
                  <c:v>0</c:v>
                </c:pt>
                <c:pt idx="3314">
                  <c:v>0</c:v>
                </c:pt>
                <c:pt idx="3315">
                  <c:v>0</c:v>
                </c:pt>
                <c:pt idx="3316">
                  <c:v>0</c:v>
                </c:pt>
                <c:pt idx="3317">
                  <c:v>0</c:v>
                </c:pt>
                <c:pt idx="3318">
                  <c:v>0</c:v>
                </c:pt>
                <c:pt idx="3319">
                  <c:v>0</c:v>
                </c:pt>
                <c:pt idx="3320">
                  <c:v>0</c:v>
                </c:pt>
                <c:pt idx="3321">
                  <c:v>0</c:v>
                </c:pt>
                <c:pt idx="3322">
                  <c:v>0</c:v>
                </c:pt>
                <c:pt idx="3323">
                  <c:v>0</c:v>
                </c:pt>
                <c:pt idx="3324">
                  <c:v>0</c:v>
                </c:pt>
                <c:pt idx="3325">
                  <c:v>0</c:v>
                </c:pt>
                <c:pt idx="3326">
                  <c:v>0</c:v>
                </c:pt>
                <c:pt idx="3327">
                  <c:v>0</c:v>
                </c:pt>
                <c:pt idx="3328">
                  <c:v>0</c:v>
                </c:pt>
                <c:pt idx="3329">
                  <c:v>0</c:v>
                </c:pt>
                <c:pt idx="3330">
                  <c:v>0</c:v>
                </c:pt>
                <c:pt idx="3331">
                  <c:v>0</c:v>
                </c:pt>
                <c:pt idx="3332">
                  <c:v>0</c:v>
                </c:pt>
                <c:pt idx="3333">
                  <c:v>0</c:v>
                </c:pt>
                <c:pt idx="3334">
                  <c:v>0</c:v>
                </c:pt>
                <c:pt idx="3335">
                  <c:v>0</c:v>
                </c:pt>
                <c:pt idx="3336">
                  <c:v>0</c:v>
                </c:pt>
                <c:pt idx="3337">
                  <c:v>0</c:v>
                </c:pt>
                <c:pt idx="3338">
                  <c:v>0</c:v>
                </c:pt>
                <c:pt idx="3339">
                  <c:v>0</c:v>
                </c:pt>
                <c:pt idx="3340">
                  <c:v>0</c:v>
                </c:pt>
                <c:pt idx="3341">
                  <c:v>0</c:v>
                </c:pt>
                <c:pt idx="3342">
                  <c:v>0</c:v>
                </c:pt>
                <c:pt idx="3343">
                  <c:v>0</c:v>
                </c:pt>
                <c:pt idx="3344">
                  <c:v>0</c:v>
                </c:pt>
                <c:pt idx="3345">
                  <c:v>0</c:v>
                </c:pt>
                <c:pt idx="3346">
                  <c:v>0</c:v>
                </c:pt>
                <c:pt idx="3347">
                  <c:v>0</c:v>
                </c:pt>
                <c:pt idx="3348">
                  <c:v>0</c:v>
                </c:pt>
                <c:pt idx="3349">
                  <c:v>0</c:v>
                </c:pt>
                <c:pt idx="3350">
                  <c:v>0</c:v>
                </c:pt>
                <c:pt idx="3351">
                  <c:v>0</c:v>
                </c:pt>
                <c:pt idx="3352">
                  <c:v>0</c:v>
                </c:pt>
                <c:pt idx="3353">
                  <c:v>0</c:v>
                </c:pt>
                <c:pt idx="3354">
                  <c:v>0</c:v>
                </c:pt>
                <c:pt idx="3355">
                  <c:v>0</c:v>
                </c:pt>
                <c:pt idx="3356">
                  <c:v>0</c:v>
                </c:pt>
                <c:pt idx="3357">
                  <c:v>0</c:v>
                </c:pt>
                <c:pt idx="3358">
                  <c:v>0</c:v>
                </c:pt>
                <c:pt idx="3359">
                  <c:v>0</c:v>
                </c:pt>
                <c:pt idx="3360">
                  <c:v>0</c:v>
                </c:pt>
                <c:pt idx="3361">
                  <c:v>0</c:v>
                </c:pt>
                <c:pt idx="3362">
                  <c:v>0</c:v>
                </c:pt>
                <c:pt idx="3363">
                  <c:v>0</c:v>
                </c:pt>
                <c:pt idx="3364">
                  <c:v>0</c:v>
                </c:pt>
                <c:pt idx="3365">
                  <c:v>0</c:v>
                </c:pt>
                <c:pt idx="3366">
                  <c:v>0</c:v>
                </c:pt>
                <c:pt idx="3367">
                  <c:v>0</c:v>
                </c:pt>
                <c:pt idx="3368">
                  <c:v>0</c:v>
                </c:pt>
                <c:pt idx="3369">
                  <c:v>0</c:v>
                </c:pt>
                <c:pt idx="3370">
                  <c:v>0</c:v>
                </c:pt>
                <c:pt idx="3371">
                  <c:v>0</c:v>
                </c:pt>
                <c:pt idx="3372">
                  <c:v>0</c:v>
                </c:pt>
                <c:pt idx="3373">
                  <c:v>0</c:v>
                </c:pt>
                <c:pt idx="3374">
                  <c:v>0</c:v>
                </c:pt>
                <c:pt idx="3375">
                  <c:v>0</c:v>
                </c:pt>
                <c:pt idx="3376">
                  <c:v>0</c:v>
                </c:pt>
                <c:pt idx="3377">
                  <c:v>0</c:v>
                </c:pt>
                <c:pt idx="3378">
                  <c:v>0</c:v>
                </c:pt>
                <c:pt idx="3379">
                  <c:v>0</c:v>
                </c:pt>
                <c:pt idx="3380">
                  <c:v>0</c:v>
                </c:pt>
                <c:pt idx="3381">
                  <c:v>0</c:v>
                </c:pt>
                <c:pt idx="3382">
                  <c:v>0</c:v>
                </c:pt>
                <c:pt idx="3383">
                  <c:v>0</c:v>
                </c:pt>
                <c:pt idx="3384">
                  <c:v>0</c:v>
                </c:pt>
                <c:pt idx="3385">
                  <c:v>0</c:v>
                </c:pt>
                <c:pt idx="3386">
                  <c:v>0</c:v>
                </c:pt>
                <c:pt idx="3387">
                  <c:v>0</c:v>
                </c:pt>
                <c:pt idx="3388">
                  <c:v>0</c:v>
                </c:pt>
                <c:pt idx="3389">
                  <c:v>0</c:v>
                </c:pt>
                <c:pt idx="3390">
                  <c:v>0</c:v>
                </c:pt>
                <c:pt idx="3391">
                  <c:v>0</c:v>
                </c:pt>
                <c:pt idx="3392">
                  <c:v>0</c:v>
                </c:pt>
                <c:pt idx="3393">
                  <c:v>0</c:v>
                </c:pt>
                <c:pt idx="3394">
                  <c:v>0</c:v>
                </c:pt>
                <c:pt idx="3395">
                  <c:v>0</c:v>
                </c:pt>
                <c:pt idx="3396">
                  <c:v>0</c:v>
                </c:pt>
                <c:pt idx="3397">
                  <c:v>0</c:v>
                </c:pt>
                <c:pt idx="3398">
                  <c:v>0</c:v>
                </c:pt>
                <c:pt idx="3399">
                  <c:v>0</c:v>
                </c:pt>
                <c:pt idx="3400">
                  <c:v>0</c:v>
                </c:pt>
                <c:pt idx="3401">
                  <c:v>0</c:v>
                </c:pt>
                <c:pt idx="3402">
                  <c:v>0</c:v>
                </c:pt>
                <c:pt idx="3403">
                  <c:v>0</c:v>
                </c:pt>
                <c:pt idx="3404">
                  <c:v>0</c:v>
                </c:pt>
                <c:pt idx="3405">
                  <c:v>0</c:v>
                </c:pt>
                <c:pt idx="3406">
                  <c:v>0</c:v>
                </c:pt>
                <c:pt idx="3407">
                  <c:v>0</c:v>
                </c:pt>
                <c:pt idx="3408">
                  <c:v>0</c:v>
                </c:pt>
                <c:pt idx="3409">
                  <c:v>0</c:v>
                </c:pt>
                <c:pt idx="3410">
                  <c:v>0</c:v>
                </c:pt>
                <c:pt idx="3411">
                  <c:v>0</c:v>
                </c:pt>
                <c:pt idx="3412">
                  <c:v>0</c:v>
                </c:pt>
                <c:pt idx="3413">
                  <c:v>0</c:v>
                </c:pt>
                <c:pt idx="3414">
                  <c:v>0</c:v>
                </c:pt>
                <c:pt idx="3415">
                  <c:v>0</c:v>
                </c:pt>
                <c:pt idx="3416">
                  <c:v>0</c:v>
                </c:pt>
                <c:pt idx="3417">
                  <c:v>0</c:v>
                </c:pt>
                <c:pt idx="3418">
                  <c:v>0</c:v>
                </c:pt>
                <c:pt idx="3419">
                  <c:v>0</c:v>
                </c:pt>
                <c:pt idx="3420">
                  <c:v>0</c:v>
                </c:pt>
                <c:pt idx="3421">
                  <c:v>0</c:v>
                </c:pt>
                <c:pt idx="3422">
                  <c:v>0</c:v>
                </c:pt>
                <c:pt idx="3423">
                  <c:v>0</c:v>
                </c:pt>
                <c:pt idx="3424">
                  <c:v>0</c:v>
                </c:pt>
                <c:pt idx="3425">
                  <c:v>0</c:v>
                </c:pt>
                <c:pt idx="3426">
                  <c:v>0</c:v>
                </c:pt>
                <c:pt idx="3427">
                  <c:v>0</c:v>
                </c:pt>
                <c:pt idx="3428">
                  <c:v>0</c:v>
                </c:pt>
                <c:pt idx="3429">
                  <c:v>0</c:v>
                </c:pt>
                <c:pt idx="3430">
                  <c:v>0</c:v>
                </c:pt>
                <c:pt idx="3431">
                  <c:v>0</c:v>
                </c:pt>
                <c:pt idx="3432">
                  <c:v>0</c:v>
                </c:pt>
                <c:pt idx="3433">
                  <c:v>0</c:v>
                </c:pt>
                <c:pt idx="3434">
                  <c:v>0</c:v>
                </c:pt>
                <c:pt idx="3435">
                  <c:v>0</c:v>
                </c:pt>
                <c:pt idx="3436">
                  <c:v>0</c:v>
                </c:pt>
                <c:pt idx="3437">
                  <c:v>0</c:v>
                </c:pt>
                <c:pt idx="3438">
                  <c:v>0</c:v>
                </c:pt>
                <c:pt idx="3439">
                  <c:v>0</c:v>
                </c:pt>
                <c:pt idx="3440">
                  <c:v>0</c:v>
                </c:pt>
                <c:pt idx="3441">
                  <c:v>0</c:v>
                </c:pt>
                <c:pt idx="3442">
                  <c:v>0</c:v>
                </c:pt>
                <c:pt idx="3443">
                  <c:v>0</c:v>
                </c:pt>
                <c:pt idx="3444">
                  <c:v>0</c:v>
                </c:pt>
                <c:pt idx="3445">
                  <c:v>0</c:v>
                </c:pt>
                <c:pt idx="3446">
                  <c:v>0</c:v>
                </c:pt>
                <c:pt idx="3447">
                  <c:v>0</c:v>
                </c:pt>
                <c:pt idx="3448">
                  <c:v>0</c:v>
                </c:pt>
                <c:pt idx="3449">
                  <c:v>0</c:v>
                </c:pt>
                <c:pt idx="3450">
                  <c:v>0</c:v>
                </c:pt>
                <c:pt idx="3451">
                  <c:v>0</c:v>
                </c:pt>
                <c:pt idx="3452">
                  <c:v>0</c:v>
                </c:pt>
                <c:pt idx="3453">
                  <c:v>0</c:v>
                </c:pt>
                <c:pt idx="3454">
                  <c:v>0</c:v>
                </c:pt>
                <c:pt idx="3455">
                  <c:v>0</c:v>
                </c:pt>
                <c:pt idx="3456">
                  <c:v>0</c:v>
                </c:pt>
                <c:pt idx="3457">
                  <c:v>0</c:v>
                </c:pt>
                <c:pt idx="3458">
                  <c:v>0</c:v>
                </c:pt>
                <c:pt idx="3459">
                  <c:v>0</c:v>
                </c:pt>
                <c:pt idx="3460">
                  <c:v>0</c:v>
                </c:pt>
                <c:pt idx="3461">
                  <c:v>0</c:v>
                </c:pt>
                <c:pt idx="3462">
                  <c:v>0</c:v>
                </c:pt>
                <c:pt idx="3463">
                  <c:v>0</c:v>
                </c:pt>
                <c:pt idx="3464">
                  <c:v>0</c:v>
                </c:pt>
                <c:pt idx="3465">
                  <c:v>0</c:v>
                </c:pt>
                <c:pt idx="3466">
                  <c:v>0</c:v>
                </c:pt>
                <c:pt idx="3467">
                  <c:v>0</c:v>
                </c:pt>
                <c:pt idx="3468">
                  <c:v>0</c:v>
                </c:pt>
                <c:pt idx="3469">
                  <c:v>0</c:v>
                </c:pt>
                <c:pt idx="3470">
                  <c:v>0</c:v>
                </c:pt>
                <c:pt idx="3471">
                  <c:v>0</c:v>
                </c:pt>
                <c:pt idx="3472">
                  <c:v>0</c:v>
                </c:pt>
                <c:pt idx="3473">
                  <c:v>0</c:v>
                </c:pt>
                <c:pt idx="3474">
                  <c:v>0</c:v>
                </c:pt>
                <c:pt idx="3475">
                  <c:v>0</c:v>
                </c:pt>
                <c:pt idx="3476">
                  <c:v>0</c:v>
                </c:pt>
                <c:pt idx="3477">
                  <c:v>0</c:v>
                </c:pt>
                <c:pt idx="3478">
                  <c:v>0</c:v>
                </c:pt>
                <c:pt idx="3479">
                  <c:v>0</c:v>
                </c:pt>
                <c:pt idx="3480">
                  <c:v>0</c:v>
                </c:pt>
                <c:pt idx="3481">
                  <c:v>0</c:v>
                </c:pt>
                <c:pt idx="3482">
                  <c:v>0</c:v>
                </c:pt>
                <c:pt idx="3483">
                  <c:v>0</c:v>
                </c:pt>
                <c:pt idx="3484">
                  <c:v>0</c:v>
                </c:pt>
                <c:pt idx="3485">
                  <c:v>0</c:v>
                </c:pt>
                <c:pt idx="3486">
                  <c:v>0</c:v>
                </c:pt>
                <c:pt idx="3487">
                  <c:v>0</c:v>
                </c:pt>
                <c:pt idx="3488">
                  <c:v>0</c:v>
                </c:pt>
                <c:pt idx="3489">
                  <c:v>0</c:v>
                </c:pt>
                <c:pt idx="3490">
                  <c:v>0</c:v>
                </c:pt>
                <c:pt idx="3491">
                  <c:v>0</c:v>
                </c:pt>
                <c:pt idx="3492">
                  <c:v>0</c:v>
                </c:pt>
                <c:pt idx="3493">
                  <c:v>0</c:v>
                </c:pt>
                <c:pt idx="3494">
                  <c:v>0</c:v>
                </c:pt>
                <c:pt idx="3495">
                  <c:v>0</c:v>
                </c:pt>
                <c:pt idx="3496">
                  <c:v>0</c:v>
                </c:pt>
                <c:pt idx="3497">
                  <c:v>0</c:v>
                </c:pt>
                <c:pt idx="3498">
                  <c:v>0</c:v>
                </c:pt>
                <c:pt idx="3499">
                  <c:v>0</c:v>
                </c:pt>
                <c:pt idx="3500">
                  <c:v>0</c:v>
                </c:pt>
                <c:pt idx="3501">
                  <c:v>0</c:v>
                </c:pt>
                <c:pt idx="3502">
                  <c:v>0</c:v>
                </c:pt>
                <c:pt idx="3503">
                  <c:v>0</c:v>
                </c:pt>
                <c:pt idx="3504">
                  <c:v>0</c:v>
                </c:pt>
                <c:pt idx="3505">
                  <c:v>0</c:v>
                </c:pt>
                <c:pt idx="3506">
                  <c:v>0</c:v>
                </c:pt>
                <c:pt idx="3507">
                  <c:v>0</c:v>
                </c:pt>
                <c:pt idx="3508">
                  <c:v>0</c:v>
                </c:pt>
                <c:pt idx="3509">
                  <c:v>0</c:v>
                </c:pt>
                <c:pt idx="3510">
                  <c:v>0</c:v>
                </c:pt>
                <c:pt idx="3511">
                  <c:v>0</c:v>
                </c:pt>
                <c:pt idx="3512">
                  <c:v>0</c:v>
                </c:pt>
                <c:pt idx="3513">
                  <c:v>0</c:v>
                </c:pt>
                <c:pt idx="3514">
                  <c:v>0</c:v>
                </c:pt>
                <c:pt idx="3515">
                  <c:v>0</c:v>
                </c:pt>
                <c:pt idx="3516">
                  <c:v>0</c:v>
                </c:pt>
                <c:pt idx="3517">
                  <c:v>0</c:v>
                </c:pt>
                <c:pt idx="3518">
                  <c:v>0</c:v>
                </c:pt>
                <c:pt idx="3519">
                  <c:v>0</c:v>
                </c:pt>
                <c:pt idx="3520">
                  <c:v>0</c:v>
                </c:pt>
                <c:pt idx="3521">
                  <c:v>0</c:v>
                </c:pt>
                <c:pt idx="3522">
                  <c:v>0</c:v>
                </c:pt>
                <c:pt idx="3523">
                  <c:v>0</c:v>
                </c:pt>
                <c:pt idx="3524">
                  <c:v>0</c:v>
                </c:pt>
                <c:pt idx="3525">
                  <c:v>0</c:v>
                </c:pt>
                <c:pt idx="3526">
                  <c:v>0</c:v>
                </c:pt>
                <c:pt idx="3527">
                  <c:v>0</c:v>
                </c:pt>
                <c:pt idx="3528">
                  <c:v>0</c:v>
                </c:pt>
                <c:pt idx="3529">
                  <c:v>0</c:v>
                </c:pt>
                <c:pt idx="3530">
                  <c:v>0</c:v>
                </c:pt>
                <c:pt idx="3531">
                  <c:v>0</c:v>
                </c:pt>
                <c:pt idx="3532">
                  <c:v>0</c:v>
                </c:pt>
                <c:pt idx="3533">
                  <c:v>0</c:v>
                </c:pt>
                <c:pt idx="3534">
                  <c:v>0</c:v>
                </c:pt>
                <c:pt idx="3535">
                  <c:v>0</c:v>
                </c:pt>
                <c:pt idx="3536">
                  <c:v>0</c:v>
                </c:pt>
                <c:pt idx="3537">
                  <c:v>0</c:v>
                </c:pt>
                <c:pt idx="3538">
                  <c:v>0</c:v>
                </c:pt>
                <c:pt idx="3539">
                  <c:v>0</c:v>
                </c:pt>
                <c:pt idx="3540">
                  <c:v>0</c:v>
                </c:pt>
                <c:pt idx="3541">
                  <c:v>0</c:v>
                </c:pt>
                <c:pt idx="3542">
                  <c:v>0</c:v>
                </c:pt>
                <c:pt idx="3543">
                  <c:v>0</c:v>
                </c:pt>
                <c:pt idx="3544">
                  <c:v>0</c:v>
                </c:pt>
                <c:pt idx="3545">
                  <c:v>0</c:v>
                </c:pt>
                <c:pt idx="3546">
                  <c:v>0</c:v>
                </c:pt>
                <c:pt idx="3547">
                  <c:v>0</c:v>
                </c:pt>
                <c:pt idx="3548">
                  <c:v>0</c:v>
                </c:pt>
                <c:pt idx="3549">
                  <c:v>0</c:v>
                </c:pt>
                <c:pt idx="3550">
                  <c:v>0</c:v>
                </c:pt>
                <c:pt idx="3551">
                  <c:v>0</c:v>
                </c:pt>
                <c:pt idx="3552">
                  <c:v>0</c:v>
                </c:pt>
                <c:pt idx="3553">
                  <c:v>0</c:v>
                </c:pt>
                <c:pt idx="3554">
                  <c:v>0</c:v>
                </c:pt>
                <c:pt idx="3555">
                  <c:v>0</c:v>
                </c:pt>
                <c:pt idx="3556">
                  <c:v>0</c:v>
                </c:pt>
                <c:pt idx="3557">
                  <c:v>0</c:v>
                </c:pt>
                <c:pt idx="3558">
                  <c:v>0</c:v>
                </c:pt>
                <c:pt idx="3559">
                  <c:v>0</c:v>
                </c:pt>
                <c:pt idx="3560">
                  <c:v>0</c:v>
                </c:pt>
                <c:pt idx="3561">
                  <c:v>0</c:v>
                </c:pt>
                <c:pt idx="3562">
                  <c:v>0</c:v>
                </c:pt>
                <c:pt idx="3563">
                  <c:v>0</c:v>
                </c:pt>
                <c:pt idx="3564">
                  <c:v>0</c:v>
                </c:pt>
                <c:pt idx="3565">
                  <c:v>0</c:v>
                </c:pt>
                <c:pt idx="3566">
                  <c:v>0</c:v>
                </c:pt>
                <c:pt idx="3567">
                  <c:v>0</c:v>
                </c:pt>
                <c:pt idx="3568">
                  <c:v>0</c:v>
                </c:pt>
                <c:pt idx="3569">
                  <c:v>0</c:v>
                </c:pt>
                <c:pt idx="3570">
                  <c:v>0</c:v>
                </c:pt>
                <c:pt idx="3571">
                  <c:v>0</c:v>
                </c:pt>
                <c:pt idx="3572">
                  <c:v>0</c:v>
                </c:pt>
                <c:pt idx="3573">
                  <c:v>0</c:v>
                </c:pt>
                <c:pt idx="3574">
                  <c:v>0</c:v>
                </c:pt>
                <c:pt idx="3575">
                  <c:v>0</c:v>
                </c:pt>
                <c:pt idx="3576">
                  <c:v>0</c:v>
                </c:pt>
                <c:pt idx="3577">
                  <c:v>0</c:v>
                </c:pt>
                <c:pt idx="3578">
                  <c:v>0</c:v>
                </c:pt>
                <c:pt idx="3579">
                  <c:v>0</c:v>
                </c:pt>
                <c:pt idx="3580">
                  <c:v>0</c:v>
                </c:pt>
                <c:pt idx="3581">
                  <c:v>0</c:v>
                </c:pt>
                <c:pt idx="3582">
                  <c:v>0</c:v>
                </c:pt>
                <c:pt idx="3583">
                  <c:v>0</c:v>
                </c:pt>
                <c:pt idx="3584">
                  <c:v>0</c:v>
                </c:pt>
                <c:pt idx="3585">
                  <c:v>0</c:v>
                </c:pt>
                <c:pt idx="3586">
                  <c:v>0</c:v>
                </c:pt>
                <c:pt idx="3587">
                  <c:v>0</c:v>
                </c:pt>
                <c:pt idx="3588">
                  <c:v>0</c:v>
                </c:pt>
                <c:pt idx="3589">
                  <c:v>0</c:v>
                </c:pt>
                <c:pt idx="3590">
                  <c:v>0</c:v>
                </c:pt>
                <c:pt idx="3591">
                  <c:v>0</c:v>
                </c:pt>
                <c:pt idx="3592">
                  <c:v>0</c:v>
                </c:pt>
                <c:pt idx="3593">
                  <c:v>0</c:v>
                </c:pt>
                <c:pt idx="3594">
                  <c:v>0</c:v>
                </c:pt>
                <c:pt idx="3595">
                  <c:v>0</c:v>
                </c:pt>
                <c:pt idx="3596">
                  <c:v>0</c:v>
                </c:pt>
                <c:pt idx="3597">
                  <c:v>0</c:v>
                </c:pt>
                <c:pt idx="3598">
                  <c:v>0</c:v>
                </c:pt>
                <c:pt idx="3599">
                  <c:v>0</c:v>
                </c:pt>
                <c:pt idx="3600">
                  <c:v>0</c:v>
                </c:pt>
                <c:pt idx="3601">
                  <c:v>0</c:v>
                </c:pt>
                <c:pt idx="3602">
                  <c:v>0</c:v>
                </c:pt>
                <c:pt idx="3603">
                  <c:v>0</c:v>
                </c:pt>
                <c:pt idx="3604">
                  <c:v>0</c:v>
                </c:pt>
                <c:pt idx="3605">
                  <c:v>0</c:v>
                </c:pt>
                <c:pt idx="3606">
                  <c:v>0</c:v>
                </c:pt>
                <c:pt idx="3607">
                  <c:v>0</c:v>
                </c:pt>
                <c:pt idx="3608">
                  <c:v>0</c:v>
                </c:pt>
                <c:pt idx="3609">
                  <c:v>0</c:v>
                </c:pt>
                <c:pt idx="3610">
                  <c:v>0</c:v>
                </c:pt>
                <c:pt idx="3611">
                  <c:v>0</c:v>
                </c:pt>
                <c:pt idx="3612">
                  <c:v>0</c:v>
                </c:pt>
                <c:pt idx="3613">
                  <c:v>0</c:v>
                </c:pt>
                <c:pt idx="3614">
                  <c:v>0</c:v>
                </c:pt>
                <c:pt idx="3615">
                  <c:v>0</c:v>
                </c:pt>
                <c:pt idx="3616">
                  <c:v>0</c:v>
                </c:pt>
                <c:pt idx="3617">
                  <c:v>0</c:v>
                </c:pt>
                <c:pt idx="3618">
                  <c:v>0</c:v>
                </c:pt>
                <c:pt idx="3619">
                  <c:v>0</c:v>
                </c:pt>
                <c:pt idx="3620">
                  <c:v>0</c:v>
                </c:pt>
                <c:pt idx="3621">
                  <c:v>0</c:v>
                </c:pt>
                <c:pt idx="3622">
                  <c:v>0</c:v>
                </c:pt>
                <c:pt idx="3623">
                  <c:v>0</c:v>
                </c:pt>
                <c:pt idx="3624">
                  <c:v>0</c:v>
                </c:pt>
                <c:pt idx="3625">
                  <c:v>0</c:v>
                </c:pt>
                <c:pt idx="3626">
                  <c:v>0</c:v>
                </c:pt>
                <c:pt idx="3627">
                  <c:v>0</c:v>
                </c:pt>
                <c:pt idx="3628">
                  <c:v>0</c:v>
                </c:pt>
                <c:pt idx="3629">
                  <c:v>0</c:v>
                </c:pt>
                <c:pt idx="3630">
                  <c:v>0</c:v>
                </c:pt>
                <c:pt idx="3631">
                  <c:v>0</c:v>
                </c:pt>
                <c:pt idx="3632">
                  <c:v>0</c:v>
                </c:pt>
                <c:pt idx="3633">
                  <c:v>0</c:v>
                </c:pt>
                <c:pt idx="3634">
                  <c:v>0</c:v>
                </c:pt>
                <c:pt idx="3635">
                  <c:v>0</c:v>
                </c:pt>
                <c:pt idx="3636">
                  <c:v>0</c:v>
                </c:pt>
                <c:pt idx="3637">
                  <c:v>0</c:v>
                </c:pt>
                <c:pt idx="3638">
                  <c:v>0</c:v>
                </c:pt>
                <c:pt idx="3639">
                  <c:v>0</c:v>
                </c:pt>
                <c:pt idx="3640">
                  <c:v>0</c:v>
                </c:pt>
                <c:pt idx="3641">
                  <c:v>0</c:v>
                </c:pt>
                <c:pt idx="3642">
                  <c:v>0</c:v>
                </c:pt>
                <c:pt idx="3643">
                  <c:v>0</c:v>
                </c:pt>
                <c:pt idx="3644">
                  <c:v>0</c:v>
                </c:pt>
                <c:pt idx="3645">
                  <c:v>0</c:v>
                </c:pt>
                <c:pt idx="3646">
                  <c:v>0</c:v>
                </c:pt>
                <c:pt idx="3647">
                  <c:v>0</c:v>
                </c:pt>
                <c:pt idx="3648">
                  <c:v>0</c:v>
                </c:pt>
                <c:pt idx="3649">
                  <c:v>0</c:v>
                </c:pt>
                <c:pt idx="3650">
                  <c:v>0</c:v>
                </c:pt>
                <c:pt idx="3651">
                  <c:v>0</c:v>
                </c:pt>
                <c:pt idx="3652">
                  <c:v>0</c:v>
                </c:pt>
                <c:pt idx="3653">
                  <c:v>0</c:v>
                </c:pt>
                <c:pt idx="3654">
                  <c:v>0</c:v>
                </c:pt>
                <c:pt idx="3655">
                  <c:v>0</c:v>
                </c:pt>
                <c:pt idx="3656">
                  <c:v>0</c:v>
                </c:pt>
                <c:pt idx="3657">
                  <c:v>0</c:v>
                </c:pt>
                <c:pt idx="3658">
                  <c:v>0</c:v>
                </c:pt>
                <c:pt idx="3659">
                  <c:v>0</c:v>
                </c:pt>
                <c:pt idx="3660">
                  <c:v>0</c:v>
                </c:pt>
                <c:pt idx="3661">
                  <c:v>0</c:v>
                </c:pt>
                <c:pt idx="3662">
                  <c:v>0</c:v>
                </c:pt>
                <c:pt idx="3663">
                  <c:v>0</c:v>
                </c:pt>
                <c:pt idx="3664">
                  <c:v>0</c:v>
                </c:pt>
                <c:pt idx="3665">
                  <c:v>0</c:v>
                </c:pt>
                <c:pt idx="3666">
                  <c:v>0</c:v>
                </c:pt>
                <c:pt idx="3667">
                  <c:v>0</c:v>
                </c:pt>
                <c:pt idx="3668">
                  <c:v>0</c:v>
                </c:pt>
                <c:pt idx="3669">
                  <c:v>0</c:v>
                </c:pt>
                <c:pt idx="3670">
                  <c:v>0</c:v>
                </c:pt>
                <c:pt idx="3671">
                  <c:v>0</c:v>
                </c:pt>
                <c:pt idx="3672">
                  <c:v>0</c:v>
                </c:pt>
                <c:pt idx="3673">
                  <c:v>0</c:v>
                </c:pt>
                <c:pt idx="3674">
                  <c:v>0</c:v>
                </c:pt>
                <c:pt idx="3675">
                  <c:v>0</c:v>
                </c:pt>
                <c:pt idx="3676">
                  <c:v>0</c:v>
                </c:pt>
                <c:pt idx="3677">
                  <c:v>0</c:v>
                </c:pt>
                <c:pt idx="3678">
                  <c:v>0</c:v>
                </c:pt>
                <c:pt idx="3679">
                  <c:v>0</c:v>
                </c:pt>
                <c:pt idx="3680">
                  <c:v>0</c:v>
                </c:pt>
                <c:pt idx="3681">
                  <c:v>0</c:v>
                </c:pt>
                <c:pt idx="3682">
                  <c:v>0</c:v>
                </c:pt>
                <c:pt idx="3683">
                  <c:v>0</c:v>
                </c:pt>
                <c:pt idx="3684">
                  <c:v>0</c:v>
                </c:pt>
                <c:pt idx="3685">
                  <c:v>0</c:v>
                </c:pt>
                <c:pt idx="3686">
                  <c:v>0</c:v>
                </c:pt>
                <c:pt idx="3687">
                  <c:v>0</c:v>
                </c:pt>
                <c:pt idx="3688">
                  <c:v>0</c:v>
                </c:pt>
                <c:pt idx="3689">
                  <c:v>0</c:v>
                </c:pt>
                <c:pt idx="3690">
                  <c:v>0</c:v>
                </c:pt>
                <c:pt idx="3691">
                  <c:v>0</c:v>
                </c:pt>
                <c:pt idx="3692">
                  <c:v>0</c:v>
                </c:pt>
                <c:pt idx="3693">
                  <c:v>0</c:v>
                </c:pt>
                <c:pt idx="3694">
                  <c:v>0</c:v>
                </c:pt>
                <c:pt idx="3695">
                  <c:v>0</c:v>
                </c:pt>
                <c:pt idx="3696">
                  <c:v>0</c:v>
                </c:pt>
                <c:pt idx="3697">
                  <c:v>0</c:v>
                </c:pt>
                <c:pt idx="3698">
                  <c:v>0</c:v>
                </c:pt>
                <c:pt idx="3699">
                  <c:v>0</c:v>
                </c:pt>
                <c:pt idx="3700">
                  <c:v>0</c:v>
                </c:pt>
                <c:pt idx="3701">
                  <c:v>0</c:v>
                </c:pt>
                <c:pt idx="3702">
                  <c:v>0</c:v>
                </c:pt>
                <c:pt idx="3703">
                  <c:v>0</c:v>
                </c:pt>
                <c:pt idx="3704">
                  <c:v>0</c:v>
                </c:pt>
                <c:pt idx="3705">
                  <c:v>0</c:v>
                </c:pt>
                <c:pt idx="3706">
                  <c:v>0</c:v>
                </c:pt>
                <c:pt idx="3707">
                  <c:v>0</c:v>
                </c:pt>
                <c:pt idx="3708">
                  <c:v>0</c:v>
                </c:pt>
                <c:pt idx="3709">
                  <c:v>0</c:v>
                </c:pt>
                <c:pt idx="3710">
                  <c:v>0</c:v>
                </c:pt>
                <c:pt idx="3711">
                  <c:v>0</c:v>
                </c:pt>
                <c:pt idx="3712">
                  <c:v>0</c:v>
                </c:pt>
                <c:pt idx="3713">
                  <c:v>0</c:v>
                </c:pt>
                <c:pt idx="3714">
                  <c:v>0</c:v>
                </c:pt>
                <c:pt idx="3715">
                  <c:v>0</c:v>
                </c:pt>
                <c:pt idx="3716">
                  <c:v>0</c:v>
                </c:pt>
                <c:pt idx="3717">
                  <c:v>0</c:v>
                </c:pt>
                <c:pt idx="3718">
                  <c:v>0</c:v>
                </c:pt>
                <c:pt idx="3719">
                  <c:v>0</c:v>
                </c:pt>
                <c:pt idx="3720">
                  <c:v>0</c:v>
                </c:pt>
                <c:pt idx="3721">
                  <c:v>0</c:v>
                </c:pt>
                <c:pt idx="3722">
                  <c:v>0</c:v>
                </c:pt>
                <c:pt idx="3723">
                  <c:v>0</c:v>
                </c:pt>
                <c:pt idx="3724">
                  <c:v>0</c:v>
                </c:pt>
                <c:pt idx="3725">
                  <c:v>0</c:v>
                </c:pt>
                <c:pt idx="3726">
                  <c:v>0</c:v>
                </c:pt>
                <c:pt idx="3727">
                  <c:v>0</c:v>
                </c:pt>
                <c:pt idx="3728">
                  <c:v>0</c:v>
                </c:pt>
                <c:pt idx="3729">
                  <c:v>0</c:v>
                </c:pt>
                <c:pt idx="3730">
                  <c:v>0</c:v>
                </c:pt>
                <c:pt idx="3731">
                  <c:v>0</c:v>
                </c:pt>
                <c:pt idx="3732">
                  <c:v>0</c:v>
                </c:pt>
                <c:pt idx="3733">
                  <c:v>0</c:v>
                </c:pt>
                <c:pt idx="3734">
                  <c:v>0</c:v>
                </c:pt>
                <c:pt idx="3735">
                  <c:v>0</c:v>
                </c:pt>
                <c:pt idx="3736">
                  <c:v>0</c:v>
                </c:pt>
                <c:pt idx="3737">
                  <c:v>0</c:v>
                </c:pt>
                <c:pt idx="3738">
                  <c:v>0</c:v>
                </c:pt>
                <c:pt idx="3739">
                  <c:v>0</c:v>
                </c:pt>
                <c:pt idx="3740">
                  <c:v>0</c:v>
                </c:pt>
                <c:pt idx="3741">
                  <c:v>0</c:v>
                </c:pt>
                <c:pt idx="3742">
                  <c:v>0</c:v>
                </c:pt>
                <c:pt idx="3743">
                  <c:v>0</c:v>
                </c:pt>
                <c:pt idx="3744">
                  <c:v>0</c:v>
                </c:pt>
                <c:pt idx="3745">
                  <c:v>0</c:v>
                </c:pt>
                <c:pt idx="3746">
                  <c:v>0</c:v>
                </c:pt>
                <c:pt idx="3747">
                  <c:v>0</c:v>
                </c:pt>
                <c:pt idx="3748">
                  <c:v>0</c:v>
                </c:pt>
                <c:pt idx="3749">
                  <c:v>0</c:v>
                </c:pt>
                <c:pt idx="3750">
                  <c:v>0</c:v>
                </c:pt>
                <c:pt idx="3751">
                  <c:v>0</c:v>
                </c:pt>
                <c:pt idx="3752">
                  <c:v>0</c:v>
                </c:pt>
                <c:pt idx="3753">
                  <c:v>0</c:v>
                </c:pt>
                <c:pt idx="3754">
                  <c:v>0</c:v>
                </c:pt>
                <c:pt idx="3755">
                  <c:v>0</c:v>
                </c:pt>
                <c:pt idx="3756">
                  <c:v>0</c:v>
                </c:pt>
                <c:pt idx="3757">
                  <c:v>0</c:v>
                </c:pt>
                <c:pt idx="3758">
                  <c:v>0</c:v>
                </c:pt>
                <c:pt idx="3759">
                  <c:v>0</c:v>
                </c:pt>
                <c:pt idx="3760">
                  <c:v>0</c:v>
                </c:pt>
                <c:pt idx="3761">
                  <c:v>0</c:v>
                </c:pt>
                <c:pt idx="3762">
                  <c:v>0</c:v>
                </c:pt>
                <c:pt idx="3763">
                  <c:v>0</c:v>
                </c:pt>
                <c:pt idx="3764">
                  <c:v>0</c:v>
                </c:pt>
                <c:pt idx="3765">
                  <c:v>0</c:v>
                </c:pt>
                <c:pt idx="3766">
                  <c:v>0</c:v>
                </c:pt>
                <c:pt idx="3767">
                  <c:v>0</c:v>
                </c:pt>
                <c:pt idx="3768">
                  <c:v>0</c:v>
                </c:pt>
                <c:pt idx="3769">
                  <c:v>0</c:v>
                </c:pt>
                <c:pt idx="3770">
                  <c:v>0</c:v>
                </c:pt>
                <c:pt idx="3771">
                  <c:v>0</c:v>
                </c:pt>
                <c:pt idx="3772">
                  <c:v>0</c:v>
                </c:pt>
                <c:pt idx="3773">
                  <c:v>0</c:v>
                </c:pt>
                <c:pt idx="3774">
                  <c:v>0</c:v>
                </c:pt>
                <c:pt idx="3775">
                  <c:v>0</c:v>
                </c:pt>
                <c:pt idx="3776">
                  <c:v>0</c:v>
                </c:pt>
                <c:pt idx="3777">
                  <c:v>0</c:v>
                </c:pt>
                <c:pt idx="3778">
                  <c:v>0</c:v>
                </c:pt>
                <c:pt idx="3779">
                  <c:v>0</c:v>
                </c:pt>
                <c:pt idx="3780">
                  <c:v>0</c:v>
                </c:pt>
                <c:pt idx="3781">
                  <c:v>0</c:v>
                </c:pt>
                <c:pt idx="3782">
                  <c:v>0</c:v>
                </c:pt>
                <c:pt idx="3783">
                  <c:v>0</c:v>
                </c:pt>
                <c:pt idx="3784">
                  <c:v>0</c:v>
                </c:pt>
                <c:pt idx="3785">
                  <c:v>0</c:v>
                </c:pt>
                <c:pt idx="3786">
                  <c:v>0</c:v>
                </c:pt>
                <c:pt idx="3787">
                  <c:v>0</c:v>
                </c:pt>
                <c:pt idx="3788">
                  <c:v>0</c:v>
                </c:pt>
                <c:pt idx="3789">
                  <c:v>0</c:v>
                </c:pt>
                <c:pt idx="3790">
                  <c:v>0</c:v>
                </c:pt>
                <c:pt idx="3791">
                  <c:v>0</c:v>
                </c:pt>
                <c:pt idx="3792">
                  <c:v>0</c:v>
                </c:pt>
                <c:pt idx="3793">
                  <c:v>0</c:v>
                </c:pt>
                <c:pt idx="3794">
                  <c:v>0</c:v>
                </c:pt>
                <c:pt idx="3795">
                  <c:v>0</c:v>
                </c:pt>
                <c:pt idx="3796">
                  <c:v>0</c:v>
                </c:pt>
                <c:pt idx="3797">
                  <c:v>0</c:v>
                </c:pt>
                <c:pt idx="3798">
                  <c:v>0</c:v>
                </c:pt>
                <c:pt idx="3799">
                  <c:v>0</c:v>
                </c:pt>
                <c:pt idx="3800">
                  <c:v>0</c:v>
                </c:pt>
                <c:pt idx="3801">
                  <c:v>0</c:v>
                </c:pt>
                <c:pt idx="3802">
                  <c:v>0</c:v>
                </c:pt>
                <c:pt idx="3803">
                  <c:v>0</c:v>
                </c:pt>
                <c:pt idx="3804">
                  <c:v>0</c:v>
                </c:pt>
                <c:pt idx="3805">
                  <c:v>0</c:v>
                </c:pt>
                <c:pt idx="3806">
                  <c:v>0</c:v>
                </c:pt>
                <c:pt idx="3807">
                  <c:v>0</c:v>
                </c:pt>
                <c:pt idx="3808">
                  <c:v>0</c:v>
                </c:pt>
                <c:pt idx="3809">
                  <c:v>0</c:v>
                </c:pt>
                <c:pt idx="3810">
                  <c:v>0</c:v>
                </c:pt>
                <c:pt idx="3811">
                  <c:v>0</c:v>
                </c:pt>
                <c:pt idx="3812">
                  <c:v>0</c:v>
                </c:pt>
                <c:pt idx="3813">
                  <c:v>0</c:v>
                </c:pt>
                <c:pt idx="3814">
                  <c:v>0</c:v>
                </c:pt>
                <c:pt idx="3815">
                  <c:v>0</c:v>
                </c:pt>
                <c:pt idx="3816">
                  <c:v>0</c:v>
                </c:pt>
                <c:pt idx="3817">
                  <c:v>0</c:v>
                </c:pt>
                <c:pt idx="3818">
                  <c:v>0</c:v>
                </c:pt>
                <c:pt idx="3819">
                  <c:v>0</c:v>
                </c:pt>
                <c:pt idx="3820">
                  <c:v>0</c:v>
                </c:pt>
                <c:pt idx="3821">
                  <c:v>0</c:v>
                </c:pt>
                <c:pt idx="3822">
                  <c:v>0</c:v>
                </c:pt>
                <c:pt idx="3823">
                  <c:v>0</c:v>
                </c:pt>
                <c:pt idx="3824">
                  <c:v>0</c:v>
                </c:pt>
                <c:pt idx="3825">
                  <c:v>0</c:v>
                </c:pt>
                <c:pt idx="3826">
                  <c:v>0</c:v>
                </c:pt>
                <c:pt idx="3827">
                  <c:v>0</c:v>
                </c:pt>
                <c:pt idx="3828">
                  <c:v>0</c:v>
                </c:pt>
                <c:pt idx="3829">
                  <c:v>0</c:v>
                </c:pt>
                <c:pt idx="3830">
                  <c:v>0</c:v>
                </c:pt>
                <c:pt idx="3831">
                  <c:v>0</c:v>
                </c:pt>
                <c:pt idx="3832">
                  <c:v>0</c:v>
                </c:pt>
                <c:pt idx="3833">
                  <c:v>0</c:v>
                </c:pt>
                <c:pt idx="3834">
                  <c:v>0</c:v>
                </c:pt>
                <c:pt idx="3835">
                  <c:v>0</c:v>
                </c:pt>
                <c:pt idx="3836">
                  <c:v>0</c:v>
                </c:pt>
                <c:pt idx="3837">
                  <c:v>0</c:v>
                </c:pt>
                <c:pt idx="3838">
                  <c:v>0</c:v>
                </c:pt>
                <c:pt idx="3839">
                  <c:v>0</c:v>
                </c:pt>
                <c:pt idx="3840">
                  <c:v>0</c:v>
                </c:pt>
                <c:pt idx="3841">
                  <c:v>0</c:v>
                </c:pt>
                <c:pt idx="3842">
                  <c:v>0</c:v>
                </c:pt>
                <c:pt idx="3843">
                  <c:v>0</c:v>
                </c:pt>
                <c:pt idx="3844">
                  <c:v>0</c:v>
                </c:pt>
                <c:pt idx="3845">
                  <c:v>0</c:v>
                </c:pt>
                <c:pt idx="3846">
                  <c:v>0</c:v>
                </c:pt>
                <c:pt idx="3847">
                  <c:v>0</c:v>
                </c:pt>
                <c:pt idx="3848">
                  <c:v>0</c:v>
                </c:pt>
                <c:pt idx="3849">
                  <c:v>0</c:v>
                </c:pt>
                <c:pt idx="3850">
                  <c:v>0</c:v>
                </c:pt>
                <c:pt idx="3851">
                  <c:v>0</c:v>
                </c:pt>
                <c:pt idx="3852">
                  <c:v>0</c:v>
                </c:pt>
                <c:pt idx="3853">
                  <c:v>0</c:v>
                </c:pt>
                <c:pt idx="3854">
                  <c:v>0</c:v>
                </c:pt>
                <c:pt idx="3855">
                  <c:v>0</c:v>
                </c:pt>
                <c:pt idx="3856">
                  <c:v>0</c:v>
                </c:pt>
                <c:pt idx="3857">
                  <c:v>0</c:v>
                </c:pt>
                <c:pt idx="3858">
                  <c:v>0</c:v>
                </c:pt>
                <c:pt idx="3859">
                  <c:v>0</c:v>
                </c:pt>
                <c:pt idx="3860">
                  <c:v>0</c:v>
                </c:pt>
                <c:pt idx="3861">
                  <c:v>0</c:v>
                </c:pt>
                <c:pt idx="3862">
                  <c:v>0</c:v>
                </c:pt>
                <c:pt idx="3863">
                  <c:v>0</c:v>
                </c:pt>
                <c:pt idx="3864">
                  <c:v>0</c:v>
                </c:pt>
                <c:pt idx="3865">
                  <c:v>0</c:v>
                </c:pt>
                <c:pt idx="3866">
                  <c:v>0</c:v>
                </c:pt>
                <c:pt idx="3867">
                  <c:v>0</c:v>
                </c:pt>
                <c:pt idx="3868">
                  <c:v>0</c:v>
                </c:pt>
                <c:pt idx="3869">
                  <c:v>0</c:v>
                </c:pt>
                <c:pt idx="3870">
                  <c:v>0</c:v>
                </c:pt>
                <c:pt idx="3871">
                  <c:v>0</c:v>
                </c:pt>
                <c:pt idx="3872">
                  <c:v>0</c:v>
                </c:pt>
                <c:pt idx="3873">
                  <c:v>0</c:v>
                </c:pt>
                <c:pt idx="3874">
                  <c:v>0</c:v>
                </c:pt>
                <c:pt idx="3875">
                  <c:v>0</c:v>
                </c:pt>
                <c:pt idx="3876">
                  <c:v>0</c:v>
                </c:pt>
                <c:pt idx="3877">
                  <c:v>0</c:v>
                </c:pt>
                <c:pt idx="3878">
                  <c:v>0</c:v>
                </c:pt>
                <c:pt idx="3879">
                  <c:v>0</c:v>
                </c:pt>
                <c:pt idx="3880">
                  <c:v>0</c:v>
                </c:pt>
                <c:pt idx="3881">
                  <c:v>0</c:v>
                </c:pt>
                <c:pt idx="3882">
                  <c:v>0</c:v>
                </c:pt>
                <c:pt idx="3883">
                  <c:v>0</c:v>
                </c:pt>
                <c:pt idx="3884">
                  <c:v>0</c:v>
                </c:pt>
                <c:pt idx="3885">
                  <c:v>0</c:v>
                </c:pt>
                <c:pt idx="3886">
                  <c:v>0</c:v>
                </c:pt>
                <c:pt idx="3887">
                  <c:v>0</c:v>
                </c:pt>
                <c:pt idx="3888">
                  <c:v>0</c:v>
                </c:pt>
                <c:pt idx="3889">
                  <c:v>0</c:v>
                </c:pt>
                <c:pt idx="3890">
                  <c:v>0</c:v>
                </c:pt>
                <c:pt idx="3891">
                  <c:v>0</c:v>
                </c:pt>
                <c:pt idx="3892">
                  <c:v>0</c:v>
                </c:pt>
                <c:pt idx="3893">
                  <c:v>0</c:v>
                </c:pt>
                <c:pt idx="3894">
                  <c:v>0</c:v>
                </c:pt>
                <c:pt idx="3895">
                  <c:v>0</c:v>
                </c:pt>
                <c:pt idx="3896">
                  <c:v>0</c:v>
                </c:pt>
                <c:pt idx="3897">
                  <c:v>0</c:v>
                </c:pt>
                <c:pt idx="3898">
                  <c:v>0</c:v>
                </c:pt>
                <c:pt idx="3899">
                  <c:v>0</c:v>
                </c:pt>
                <c:pt idx="3900">
                  <c:v>0</c:v>
                </c:pt>
                <c:pt idx="3901">
                  <c:v>0</c:v>
                </c:pt>
                <c:pt idx="3902">
                  <c:v>0</c:v>
                </c:pt>
                <c:pt idx="3903">
                  <c:v>0</c:v>
                </c:pt>
                <c:pt idx="3904">
                  <c:v>0</c:v>
                </c:pt>
                <c:pt idx="3905">
                  <c:v>0</c:v>
                </c:pt>
                <c:pt idx="3906">
                  <c:v>0</c:v>
                </c:pt>
                <c:pt idx="3907">
                  <c:v>0</c:v>
                </c:pt>
                <c:pt idx="3908">
                  <c:v>0</c:v>
                </c:pt>
                <c:pt idx="3909">
                  <c:v>0</c:v>
                </c:pt>
                <c:pt idx="3910">
                  <c:v>0</c:v>
                </c:pt>
                <c:pt idx="3911">
                  <c:v>0</c:v>
                </c:pt>
                <c:pt idx="3912">
                  <c:v>0</c:v>
                </c:pt>
                <c:pt idx="3913">
                  <c:v>0</c:v>
                </c:pt>
                <c:pt idx="3914">
                  <c:v>0</c:v>
                </c:pt>
                <c:pt idx="3915">
                  <c:v>0</c:v>
                </c:pt>
                <c:pt idx="3916">
                  <c:v>0</c:v>
                </c:pt>
                <c:pt idx="3917">
                  <c:v>0</c:v>
                </c:pt>
                <c:pt idx="3918">
                  <c:v>0</c:v>
                </c:pt>
                <c:pt idx="3919">
                  <c:v>0</c:v>
                </c:pt>
                <c:pt idx="3920">
                  <c:v>0</c:v>
                </c:pt>
                <c:pt idx="3921">
                  <c:v>0</c:v>
                </c:pt>
                <c:pt idx="3922">
                  <c:v>0</c:v>
                </c:pt>
                <c:pt idx="3923">
                  <c:v>0</c:v>
                </c:pt>
                <c:pt idx="3924">
                  <c:v>0</c:v>
                </c:pt>
                <c:pt idx="3925">
                  <c:v>0</c:v>
                </c:pt>
                <c:pt idx="3926">
                  <c:v>0</c:v>
                </c:pt>
                <c:pt idx="3927">
                  <c:v>0</c:v>
                </c:pt>
                <c:pt idx="3928">
                  <c:v>0</c:v>
                </c:pt>
                <c:pt idx="3929">
                  <c:v>0</c:v>
                </c:pt>
                <c:pt idx="3930">
                  <c:v>0</c:v>
                </c:pt>
                <c:pt idx="3931">
                  <c:v>0</c:v>
                </c:pt>
                <c:pt idx="3932">
                  <c:v>0</c:v>
                </c:pt>
                <c:pt idx="3933">
                  <c:v>0</c:v>
                </c:pt>
                <c:pt idx="3934">
                  <c:v>0</c:v>
                </c:pt>
                <c:pt idx="3935">
                  <c:v>0</c:v>
                </c:pt>
                <c:pt idx="3936">
                  <c:v>0</c:v>
                </c:pt>
                <c:pt idx="3937">
                  <c:v>0</c:v>
                </c:pt>
                <c:pt idx="3938">
                  <c:v>0</c:v>
                </c:pt>
                <c:pt idx="3939">
                  <c:v>0</c:v>
                </c:pt>
                <c:pt idx="3940">
                  <c:v>0</c:v>
                </c:pt>
                <c:pt idx="3941">
                  <c:v>0</c:v>
                </c:pt>
                <c:pt idx="3942">
                  <c:v>0</c:v>
                </c:pt>
                <c:pt idx="3943">
                  <c:v>0</c:v>
                </c:pt>
                <c:pt idx="3944">
                  <c:v>0</c:v>
                </c:pt>
                <c:pt idx="3945">
                  <c:v>0</c:v>
                </c:pt>
                <c:pt idx="3946">
                  <c:v>0</c:v>
                </c:pt>
                <c:pt idx="3947">
                  <c:v>0</c:v>
                </c:pt>
                <c:pt idx="3948">
                  <c:v>0</c:v>
                </c:pt>
                <c:pt idx="3949">
                  <c:v>0</c:v>
                </c:pt>
                <c:pt idx="3950">
                  <c:v>0</c:v>
                </c:pt>
                <c:pt idx="3951">
                  <c:v>0</c:v>
                </c:pt>
                <c:pt idx="3952">
                  <c:v>0</c:v>
                </c:pt>
                <c:pt idx="3953">
                  <c:v>0</c:v>
                </c:pt>
                <c:pt idx="3954">
                  <c:v>0</c:v>
                </c:pt>
                <c:pt idx="3955">
                  <c:v>0</c:v>
                </c:pt>
                <c:pt idx="3956">
                  <c:v>0</c:v>
                </c:pt>
                <c:pt idx="3957">
                  <c:v>0</c:v>
                </c:pt>
                <c:pt idx="3958">
                  <c:v>0</c:v>
                </c:pt>
                <c:pt idx="3959">
                  <c:v>0</c:v>
                </c:pt>
                <c:pt idx="3960">
                  <c:v>0</c:v>
                </c:pt>
                <c:pt idx="3961">
                  <c:v>0</c:v>
                </c:pt>
                <c:pt idx="3962">
                  <c:v>0</c:v>
                </c:pt>
                <c:pt idx="3963">
                  <c:v>0</c:v>
                </c:pt>
                <c:pt idx="3964">
                  <c:v>0</c:v>
                </c:pt>
                <c:pt idx="3965">
                  <c:v>0</c:v>
                </c:pt>
                <c:pt idx="3966">
                  <c:v>0</c:v>
                </c:pt>
                <c:pt idx="3967">
                  <c:v>0</c:v>
                </c:pt>
                <c:pt idx="3968">
                  <c:v>0</c:v>
                </c:pt>
                <c:pt idx="3969">
                  <c:v>0</c:v>
                </c:pt>
                <c:pt idx="3970">
                  <c:v>0</c:v>
                </c:pt>
                <c:pt idx="3971">
                  <c:v>0</c:v>
                </c:pt>
                <c:pt idx="3972">
                  <c:v>0</c:v>
                </c:pt>
                <c:pt idx="3973">
                  <c:v>0</c:v>
                </c:pt>
                <c:pt idx="3974">
                  <c:v>0</c:v>
                </c:pt>
                <c:pt idx="3975">
                  <c:v>0</c:v>
                </c:pt>
                <c:pt idx="3976">
                  <c:v>0</c:v>
                </c:pt>
                <c:pt idx="3977">
                  <c:v>0</c:v>
                </c:pt>
                <c:pt idx="3978">
                  <c:v>0</c:v>
                </c:pt>
                <c:pt idx="3979">
                  <c:v>0</c:v>
                </c:pt>
                <c:pt idx="3980">
                  <c:v>0</c:v>
                </c:pt>
                <c:pt idx="3981">
                  <c:v>0</c:v>
                </c:pt>
                <c:pt idx="3982">
                  <c:v>0</c:v>
                </c:pt>
                <c:pt idx="3983">
                  <c:v>0</c:v>
                </c:pt>
                <c:pt idx="3984">
                  <c:v>0</c:v>
                </c:pt>
                <c:pt idx="3985">
                  <c:v>0</c:v>
                </c:pt>
                <c:pt idx="3986">
                  <c:v>0</c:v>
                </c:pt>
                <c:pt idx="3987">
                  <c:v>0</c:v>
                </c:pt>
                <c:pt idx="3988">
                  <c:v>0</c:v>
                </c:pt>
                <c:pt idx="3989">
                  <c:v>0</c:v>
                </c:pt>
                <c:pt idx="3990">
                  <c:v>0</c:v>
                </c:pt>
                <c:pt idx="3991">
                  <c:v>0</c:v>
                </c:pt>
                <c:pt idx="3992">
                  <c:v>0</c:v>
                </c:pt>
                <c:pt idx="3993">
                  <c:v>0</c:v>
                </c:pt>
                <c:pt idx="3994">
                  <c:v>0</c:v>
                </c:pt>
                <c:pt idx="3995">
                  <c:v>0</c:v>
                </c:pt>
                <c:pt idx="3996">
                  <c:v>0</c:v>
                </c:pt>
              </c:numCache>
            </c:numRef>
          </c:val>
          <c:smooth val="0"/>
          <c:extLst>
            <c:ext xmlns:c16="http://schemas.microsoft.com/office/drawing/2014/chart" uri="{C3380CC4-5D6E-409C-BE32-E72D297353CC}">
              <c16:uniqueId val="{00000004-AC4A-4A45-B3BF-D92333196712}"/>
            </c:ext>
          </c:extLst>
        </c:ser>
        <c:ser>
          <c:idx val="5"/>
          <c:order val="5"/>
          <c:tx>
            <c:strRef>
              <c:f>'איור 5 נתונים'!$G$3</c:f>
              <c:strCache>
                <c:ptCount val="1"/>
                <c:pt idx="0">
                  <c:v>יעד האינפלציה</c:v>
                </c:pt>
              </c:strCache>
            </c:strRef>
          </c:tx>
          <c:spPr>
            <a:ln w="12700">
              <a:solidFill>
                <a:srgbClr val="000000"/>
              </a:solidFill>
              <a:prstDash val="dash"/>
            </a:ln>
          </c:spPr>
          <c:marker>
            <c:symbol val="none"/>
          </c:marker>
          <c:cat>
            <c:numRef>
              <c:f>'איור 5 נתונים'!$A$4:$A$4000</c:f>
              <c:numCache>
                <c:formatCode>m/d/yyyy</c:formatCode>
                <c:ptCount val="3997"/>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pt idx="366">
                  <c:v>42736</c:v>
                </c:pt>
                <c:pt idx="367">
                  <c:v>42737</c:v>
                </c:pt>
                <c:pt idx="368">
                  <c:v>42738</c:v>
                </c:pt>
                <c:pt idx="369">
                  <c:v>42739</c:v>
                </c:pt>
                <c:pt idx="370">
                  <c:v>42740</c:v>
                </c:pt>
                <c:pt idx="371">
                  <c:v>42741</c:v>
                </c:pt>
                <c:pt idx="372">
                  <c:v>42742</c:v>
                </c:pt>
                <c:pt idx="373">
                  <c:v>42743</c:v>
                </c:pt>
                <c:pt idx="374">
                  <c:v>42744</c:v>
                </c:pt>
                <c:pt idx="375">
                  <c:v>42745</c:v>
                </c:pt>
                <c:pt idx="376">
                  <c:v>42746</c:v>
                </c:pt>
                <c:pt idx="377">
                  <c:v>42747</c:v>
                </c:pt>
                <c:pt idx="378">
                  <c:v>42748</c:v>
                </c:pt>
                <c:pt idx="379">
                  <c:v>42749</c:v>
                </c:pt>
                <c:pt idx="380">
                  <c:v>42750</c:v>
                </c:pt>
                <c:pt idx="381">
                  <c:v>42751</c:v>
                </c:pt>
                <c:pt idx="382">
                  <c:v>42752</c:v>
                </c:pt>
                <c:pt idx="383">
                  <c:v>42753</c:v>
                </c:pt>
                <c:pt idx="384">
                  <c:v>42754</c:v>
                </c:pt>
                <c:pt idx="385">
                  <c:v>42755</c:v>
                </c:pt>
                <c:pt idx="386">
                  <c:v>42756</c:v>
                </c:pt>
                <c:pt idx="387">
                  <c:v>42757</c:v>
                </c:pt>
                <c:pt idx="388">
                  <c:v>42758</c:v>
                </c:pt>
                <c:pt idx="389">
                  <c:v>42759</c:v>
                </c:pt>
                <c:pt idx="390">
                  <c:v>42760</c:v>
                </c:pt>
                <c:pt idx="391">
                  <c:v>42761</c:v>
                </c:pt>
                <c:pt idx="392">
                  <c:v>42762</c:v>
                </c:pt>
                <c:pt idx="393">
                  <c:v>42763</c:v>
                </c:pt>
                <c:pt idx="394">
                  <c:v>42764</c:v>
                </c:pt>
                <c:pt idx="395">
                  <c:v>42765</c:v>
                </c:pt>
                <c:pt idx="396">
                  <c:v>42766</c:v>
                </c:pt>
                <c:pt idx="397">
                  <c:v>42767</c:v>
                </c:pt>
                <c:pt idx="398">
                  <c:v>42768</c:v>
                </c:pt>
                <c:pt idx="399">
                  <c:v>42769</c:v>
                </c:pt>
                <c:pt idx="400">
                  <c:v>42770</c:v>
                </c:pt>
                <c:pt idx="401">
                  <c:v>42771</c:v>
                </c:pt>
                <c:pt idx="402">
                  <c:v>42772</c:v>
                </c:pt>
                <c:pt idx="403">
                  <c:v>42773</c:v>
                </c:pt>
                <c:pt idx="404">
                  <c:v>42774</c:v>
                </c:pt>
                <c:pt idx="405">
                  <c:v>42775</c:v>
                </c:pt>
                <c:pt idx="406">
                  <c:v>42776</c:v>
                </c:pt>
                <c:pt idx="407">
                  <c:v>42777</c:v>
                </c:pt>
                <c:pt idx="408">
                  <c:v>42778</c:v>
                </c:pt>
                <c:pt idx="409">
                  <c:v>42779</c:v>
                </c:pt>
                <c:pt idx="410">
                  <c:v>42780</c:v>
                </c:pt>
                <c:pt idx="411">
                  <c:v>42781</c:v>
                </c:pt>
                <c:pt idx="412">
                  <c:v>42782</c:v>
                </c:pt>
                <c:pt idx="413">
                  <c:v>42783</c:v>
                </c:pt>
                <c:pt idx="414">
                  <c:v>42784</c:v>
                </c:pt>
                <c:pt idx="415">
                  <c:v>42785</c:v>
                </c:pt>
                <c:pt idx="416">
                  <c:v>42786</c:v>
                </c:pt>
                <c:pt idx="417">
                  <c:v>42787</c:v>
                </c:pt>
                <c:pt idx="418">
                  <c:v>42788</c:v>
                </c:pt>
                <c:pt idx="419">
                  <c:v>42789</c:v>
                </c:pt>
                <c:pt idx="420">
                  <c:v>42790</c:v>
                </c:pt>
                <c:pt idx="421">
                  <c:v>42791</c:v>
                </c:pt>
                <c:pt idx="422">
                  <c:v>42792</c:v>
                </c:pt>
                <c:pt idx="423">
                  <c:v>42793</c:v>
                </c:pt>
                <c:pt idx="424">
                  <c:v>42794</c:v>
                </c:pt>
                <c:pt idx="425">
                  <c:v>42795</c:v>
                </c:pt>
                <c:pt idx="426">
                  <c:v>42796</c:v>
                </c:pt>
                <c:pt idx="427">
                  <c:v>42797</c:v>
                </c:pt>
                <c:pt idx="428">
                  <c:v>42798</c:v>
                </c:pt>
                <c:pt idx="429">
                  <c:v>42799</c:v>
                </c:pt>
                <c:pt idx="430">
                  <c:v>42800</c:v>
                </c:pt>
                <c:pt idx="431">
                  <c:v>42801</c:v>
                </c:pt>
                <c:pt idx="432">
                  <c:v>42802</c:v>
                </c:pt>
                <c:pt idx="433">
                  <c:v>42803</c:v>
                </c:pt>
                <c:pt idx="434">
                  <c:v>42804</c:v>
                </c:pt>
                <c:pt idx="435">
                  <c:v>42805</c:v>
                </c:pt>
                <c:pt idx="436">
                  <c:v>42806</c:v>
                </c:pt>
                <c:pt idx="437">
                  <c:v>42807</c:v>
                </c:pt>
                <c:pt idx="438">
                  <c:v>42808</c:v>
                </c:pt>
                <c:pt idx="439">
                  <c:v>42809</c:v>
                </c:pt>
                <c:pt idx="440">
                  <c:v>42810</c:v>
                </c:pt>
                <c:pt idx="441">
                  <c:v>42811</c:v>
                </c:pt>
                <c:pt idx="442">
                  <c:v>42812</c:v>
                </c:pt>
                <c:pt idx="443">
                  <c:v>42813</c:v>
                </c:pt>
                <c:pt idx="444">
                  <c:v>42814</c:v>
                </c:pt>
                <c:pt idx="445">
                  <c:v>42815</c:v>
                </c:pt>
                <c:pt idx="446">
                  <c:v>42816</c:v>
                </c:pt>
                <c:pt idx="447">
                  <c:v>42817</c:v>
                </c:pt>
                <c:pt idx="448">
                  <c:v>42818</c:v>
                </c:pt>
                <c:pt idx="449">
                  <c:v>42819</c:v>
                </c:pt>
                <c:pt idx="450">
                  <c:v>42820</c:v>
                </c:pt>
                <c:pt idx="451">
                  <c:v>42821</c:v>
                </c:pt>
                <c:pt idx="452">
                  <c:v>42822</c:v>
                </c:pt>
                <c:pt idx="453">
                  <c:v>42823</c:v>
                </c:pt>
                <c:pt idx="454">
                  <c:v>42824</c:v>
                </c:pt>
                <c:pt idx="455">
                  <c:v>42825</c:v>
                </c:pt>
                <c:pt idx="456">
                  <c:v>42826</c:v>
                </c:pt>
                <c:pt idx="457">
                  <c:v>42827</c:v>
                </c:pt>
                <c:pt idx="458">
                  <c:v>42828</c:v>
                </c:pt>
                <c:pt idx="459">
                  <c:v>42829</c:v>
                </c:pt>
                <c:pt idx="460">
                  <c:v>42830</c:v>
                </c:pt>
                <c:pt idx="461">
                  <c:v>42831</c:v>
                </c:pt>
                <c:pt idx="462">
                  <c:v>42832</c:v>
                </c:pt>
                <c:pt idx="463">
                  <c:v>42833</c:v>
                </c:pt>
                <c:pt idx="464">
                  <c:v>42834</c:v>
                </c:pt>
                <c:pt idx="465">
                  <c:v>42835</c:v>
                </c:pt>
                <c:pt idx="466">
                  <c:v>42836</c:v>
                </c:pt>
                <c:pt idx="467">
                  <c:v>42837</c:v>
                </c:pt>
                <c:pt idx="468">
                  <c:v>42838</c:v>
                </c:pt>
                <c:pt idx="469">
                  <c:v>42839</c:v>
                </c:pt>
                <c:pt idx="470">
                  <c:v>42840</c:v>
                </c:pt>
                <c:pt idx="471">
                  <c:v>42841</c:v>
                </c:pt>
                <c:pt idx="472">
                  <c:v>42842</c:v>
                </c:pt>
                <c:pt idx="473">
                  <c:v>42843</c:v>
                </c:pt>
                <c:pt idx="474">
                  <c:v>42844</c:v>
                </c:pt>
                <c:pt idx="475">
                  <c:v>42845</c:v>
                </c:pt>
                <c:pt idx="476">
                  <c:v>42846</c:v>
                </c:pt>
                <c:pt idx="477">
                  <c:v>42847</c:v>
                </c:pt>
                <c:pt idx="478">
                  <c:v>42848</c:v>
                </c:pt>
                <c:pt idx="479">
                  <c:v>42849</c:v>
                </c:pt>
                <c:pt idx="480">
                  <c:v>42850</c:v>
                </c:pt>
                <c:pt idx="481">
                  <c:v>42851</c:v>
                </c:pt>
                <c:pt idx="482">
                  <c:v>42852</c:v>
                </c:pt>
                <c:pt idx="483">
                  <c:v>42853</c:v>
                </c:pt>
                <c:pt idx="484">
                  <c:v>42854</c:v>
                </c:pt>
                <c:pt idx="485">
                  <c:v>42855</c:v>
                </c:pt>
                <c:pt idx="486">
                  <c:v>42856</c:v>
                </c:pt>
                <c:pt idx="487">
                  <c:v>42857</c:v>
                </c:pt>
                <c:pt idx="488">
                  <c:v>42858</c:v>
                </c:pt>
                <c:pt idx="489">
                  <c:v>42859</c:v>
                </c:pt>
                <c:pt idx="490">
                  <c:v>42860</c:v>
                </c:pt>
                <c:pt idx="491">
                  <c:v>42861</c:v>
                </c:pt>
                <c:pt idx="492">
                  <c:v>42862</c:v>
                </c:pt>
                <c:pt idx="493">
                  <c:v>42863</c:v>
                </c:pt>
                <c:pt idx="494">
                  <c:v>42864</c:v>
                </c:pt>
                <c:pt idx="495">
                  <c:v>42865</c:v>
                </c:pt>
                <c:pt idx="496">
                  <c:v>42866</c:v>
                </c:pt>
                <c:pt idx="497">
                  <c:v>42867</c:v>
                </c:pt>
                <c:pt idx="498">
                  <c:v>42868</c:v>
                </c:pt>
                <c:pt idx="499">
                  <c:v>42869</c:v>
                </c:pt>
                <c:pt idx="500">
                  <c:v>42870</c:v>
                </c:pt>
                <c:pt idx="501">
                  <c:v>42871</c:v>
                </c:pt>
                <c:pt idx="502">
                  <c:v>42872</c:v>
                </c:pt>
                <c:pt idx="503">
                  <c:v>42873</c:v>
                </c:pt>
                <c:pt idx="504">
                  <c:v>42874</c:v>
                </c:pt>
                <c:pt idx="505">
                  <c:v>42875</c:v>
                </c:pt>
                <c:pt idx="506">
                  <c:v>42876</c:v>
                </c:pt>
                <c:pt idx="507">
                  <c:v>42877</c:v>
                </c:pt>
                <c:pt idx="508">
                  <c:v>42878</c:v>
                </c:pt>
                <c:pt idx="509">
                  <c:v>42879</c:v>
                </c:pt>
                <c:pt idx="510">
                  <c:v>42880</c:v>
                </c:pt>
                <c:pt idx="511">
                  <c:v>42881</c:v>
                </c:pt>
                <c:pt idx="512">
                  <c:v>42882</c:v>
                </c:pt>
                <c:pt idx="513">
                  <c:v>42883</c:v>
                </c:pt>
                <c:pt idx="514">
                  <c:v>42884</c:v>
                </c:pt>
                <c:pt idx="515">
                  <c:v>42885</c:v>
                </c:pt>
                <c:pt idx="516">
                  <c:v>42886</c:v>
                </c:pt>
                <c:pt idx="517">
                  <c:v>42887</c:v>
                </c:pt>
                <c:pt idx="518">
                  <c:v>42888</c:v>
                </c:pt>
                <c:pt idx="519">
                  <c:v>42889</c:v>
                </c:pt>
                <c:pt idx="520">
                  <c:v>42890</c:v>
                </c:pt>
                <c:pt idx="521">
                  <c:v>42891</c:v>
                </c:pt>
                <c:pt idx="522">
                  <c:v>42892</c:v>
                </c:pt>
                <c:pt idx="523">
                  <c:v>42893</c:v>
                </c:pt>
                <c:pt idx="524">
                  <c:v>42894</c:v>
                </c:pt>
                <c:pt idx="525">
                  <c:v>42895</c:v>
                </c:pt>
                <c:pt idx="526">
                  <c:v>42896</c:v>
                </c:pt>
                <c:pt idx="527">
                  <c:v>42897</c:v>
                </c:pt>
                <c:pt idx="528">
                  <c:v>42898</c:v>
                </c:pt>
                <c:pt idx="529">
                  <c:v>42899</c:v>
                </c:pt>
                <c:pt idx="530">
                  <c:v>42900</c:v>
                </c:pt>
                <c:pt idx="531">
                  <c:v>42901</c:v>
                </c:pt>
                <c:pt idx="532">
                  <c:v>42902</c:v>
                </c:pt>
                <c:pt idx="533">
                  <c:v>42903</c:v>
                </c:pt>
                <c:pt idx="534">
                  <c:v>42904</c:v>
                </c:pt>
                <c:pt idx="535">
                  <c:v>42905</c:v>
                </c:pt>
                <c:pt idx="536">
                  <c:v>42906</c:v>
                </c:pt>
                <c:pt idx="537">
                  <c:v>42907</c:v>
                </c:pt>
                <c:pt idx="538">
                  <c:v>42908</c:v>
                </c:pt>
                <c:pt idx="539">
                  <c:v>42909</c:v>
                </c:pt>
                <c:pt idx="540">
                  <c:v>42910</c:v>
                </c:pt>
                <c:pt idx="541">
                  <c:v>42911</c:v>
                </c:pt>
                <c:pt idx="542">
                  <c:v>42912</c:v>
                </c:pt>
                <c:pt idx="543">
                  <c:v>42913</c:v>
                </c:pt>
                <c:pt idx="544">
                  <c:v>42914</c:v>
                </c:pt>
                <c:pt idx="545">
                  <c:v>42915</c:v>
                </c:pt>
                <c:pt idx="546">
                  <c:v>42916</c:v>
                </c:pt>
                <c:pt idx="547">
                  <c:v>42917</c:v>
                </c:pt>
                <c:pt idx="548">
                  <c:v>42918</c:v>
                </c:pt>
                <c:pt idx="549">
                  <c:v>42919</c:v>
                </c:pt>
                <c:pt idx="550">
                  <c:v>42920</c:v>
                </c:pt>
                <c:pt idx="551">
                  <c:v>42921</c:v>
                </c:pt>
                <c:pt idx="552">
                  <c:v>42922</c:v>
                </c:pt>
                <c:pt idx="553">
                  <c:v>42923</c:v>
                </c:pt>
                <c:pt idx="554">
                  <c:v>42924</c:v>
                </c:pt>
                <c:pt idx="555">
                  <c:v>42925</c:v>
                </c:pt>
                <c:pt idx="556">
                  <c:v>42926</c:v>
                </c:pt>
                <c:pt idx="557">
                  <c:v>42927</c:v>
                </c:pt>
                <c:pt idx="558">
                  <c:v>42928</c:v>
                </c:pt>
                <c:pt idx="559">
                  <c:v>42929</c:v>
                </c:pt>
                <c:pt idx="560">
                  <c:v>42930</c:v>
                </c:pt>
                <c:pt idx="561">
                  <c:v>42931</c:v>
                </c:pt>
                <c:pt idx="562">
                  <c:v>42932</c:v>
                </c:pt>
                <c:pt idx="563">
                  <c:v>42933</c:v>
                </c:pt>
                <c:pt idx="564">
                  <c:v>42934</c:v>
                </c:pt>
                <c:pt idx="565">
                  <c:v>42935</c:v>
                </c:pt>
                <c:pt idx="566">
                  <c:v>42936</c:v>
                </c:pt>
                <c:pt idx="567">
                  <c:v>42937</c:v>
                </c:pt>
                <c:pt idx="568">
                  <c:v>42938</c:v>
                </c:pt>
                <c:pt idx="569">
                  <c:v>42939</c:v>
                </c:pt>
                <c:pt idx="570">
                  <c:v>42940</c:v>
                </c:pt>
                <c:pt idx="571">
                  <c:v>42941</c:v>
                </c:pt>
                <c:pt idx="572">
                  <c:v>42942</c:v>
                </c:pt>
                <c:pt idx="573">
                  <c:v>42943</c:v>
                </c:pt>
                <c:pt idx="574">
                  <c:v>42944</c:v>
                </c:pt>
                <c:pt idx="575">
                  <c:v>42945</c:v>
                </c:pt>
                <c:pt idx="576">
                  <c:v>42946</c:v>
                </c:pt>
                <c:pt idx="577">
                  <c:v>42947</c:v>
                </c:pt>
                <c:pt idx="578">
                  <c:v>42948</c:v>
                </c:pt>
                <c:pt idx="579">
                  <c:v>42949</c:v>
                </c:pt>
                <c:pt idx="580">
                  <c:v>42950</c:v>
                </c:pt>
                <c:pt idx="581">
                  <c:v>42951</c:v>
                </c:pt>
                <c:pt idx="582">
                  <c:v>42952</c:v>
                </c:pt>
                <c:pt idx="583">
                  <c:v>42953</c:v>
                </c:pt>
                <c:pt idx="584">
                  <c:v>42954</c:v>
                </c:pt>
                <c:pt idx="585">
                  <c:v>42955</c:v>
                </c:pt>
                <c:pt idx="586">
                  <c:v>42956</c:v>
                </c:pt>
                <c:pt idx="587">
                  <c:v>42957</c:v>
                </c:pt>
                <c:pt idx="588">
                  <c:v>42958</c:v>
                </c:pt>
                <c:pt idx="589">
                  <c:v>42959</c:v>
                </c:pt>
                <c:pt idx="590">
                  <c:v>42960</c:v>
                </c:pt>
                <c:pt idx="591">
                  <c:v>42961</c:v>
                </c:pt>
                <c:pt idx="592">
                  <c:v>42962</c:v>
                </c:pt>
                <c:pt idx="593">
                  <c:v>42963</c:v>
                </c:pt>
                <c:pt idx="594">
                  <c:v>42964</c:v>
                </c:pt>
                <c:pt idx="595">
                  <c:v>42965</c:v>
                </c:pt>
                <c:pt idx="596">
                  <c:v>42966</c:v>
                </c:pt>
                <c:pt idx="597">
                  <c:v>42967</c:v>
                </c:pt>
                <c:pt idx="598">
                  <c:v>42968</c:v>
                </c:pt>
                <c:pt idx="599">
                  <c:v>42969</c:v>
                </c:pt>
                <c:pt idx="600">
                  <c:v>42970</c:v>
                </c:pt>
                <c:pt idx="601">
                  <c:v>42971</c:v>
                </c:pt>
                <c:pt idx="602">
                  <c:v>42972</c:v>
                </c:pt>
                <c:pt idx="603">
                  <c:v>42973</c:v>
                </c:pt>
                <c:pt idx="604">
                  <c:v>42974</c:v>
                </c:pt>
                <c:pt idx="605">
                  <c:v>42975</c:v>
                </c:pt>
                <c:pt idx="606">
                  <c:v>42976</c:v>
                </c:pt>
                <c:pt idx="607">
                  <c:v>42977</c:v>
                </c:pt>
                <c:pt idx="608">
                  <c:v>42978</c:v>
                </c:pt>
                <c:pt idx="609">
                  <c:v>42979</c:v>
                </c:pt>
                <c:pt idx="610">
                  <c:v>42980</c:v>
                </c:pt>
                <c:pt idx="611">
                  <c:v>42981</c:v>
                </c:pt>
                <c:pt idx="612">
                  <c:v>42982</c:v>
                </c:pt>
                <c:pt idx="613">
                  <c:v>42983</c:v>
                </c:pt>
                <c:pt idx="614">
                  <c:v>42984</c:v>
                </c:pt>
                <c:pt idx="615">
                  <c:v>42985</c:v>
                </c:pt>
                <c:pt idx="616">
                  <c:v>42986</c:v>
                </c:pt>
                <c:pt idx="617">
                  <c:v>42987</c:v>
                </c:pt>
                <c:pt idx="618">
                  <c:v>42988</c:v>
                </c:pt>
                <c:pt idx="619">
                  <c:v>42989</c:v>
                </c:pt>
                <c:pt idx="620">
                  <c:v>42990</c:v>
                </c:pt>
                <c:pt idx="621">
                  <c:v>42991</c:v>
                </c:pt>
                <c:pt idx="622">
                  <c:v>42992</c:v>
                </c:pt>
                <c:pt idx="623">
                  <c:v>42993</c:v>
                </c:pt>
                <c:pt idx="624">
                  <c:v>42994</c:v>
                </c:pt>
                <c:pt idx="625">
                  <c:v>42995</c:v>
                </c:pt>
                <c:pt idx="626">
                  <c:v>42996</c:v>
                </c:pt>
                <c:pt idx="627">
                  <c:v>42997</c:v>
                </c:pt>
                <c:pt idx="628">
                  <c:v>42998</c:v>
                </c:pt>
                <c:pt idx="629">
                  <c:v>42999</c:v>
                </c:pt>
                <c:pt idx="630">
                  <c:v>43000</c:v>
                </c:pt>
                <c:pt idx="631">
                  <c:v>43001</c:v>
                </c:pt>
                <c:pt idx="632">
                  <c:v>43002</c:v>
                </c:pt>
                <c:pt idx="633">
                  <c:v>43003</c:v>
                </c:pt>
                <c:pt idx="634">
                  <c:v>43004</c:v>
                </c:pt>
                <c:pt idx="635">
                  <c:v>43005</c:v>
                </c:pt>
                <c:pt idx="636">
                  <c:v>43006</c:v>
                </c:pt>
                <c:pt idx="637">
                  <c:v>43007</c:v>
                </c:pt>
                <c:pt idx="638">
                  <c:v>43008</c:v>
                </c:pt>
                <c:pt idx="639">
                  <c:v>43009</c:v>
                </c:pt>
                <c:pt idx="640">
                  <c:v>43010</c:v>
                </c:pt>
                <c:pt idx="641">
                  <c:v>43011</c:v>
                </c:pt>
                <c:pt idx="642">
                  <c:v>43012</c:v>
                </c:pt>
                <c:pt idx="643">
                  <c:v>43013</c:v>
                </c:pt>
                <c:pt idx="644">
                  <c:v>43014</c:v>
                </c:pt>
                <c:pt idx="645">
                  <c:v>43015</c:v>
                </c:pt>
                <c:pt idx="646">
                  <c:v>43016</c:v>
                </c:pt>
                <c:pt idx="647">
                  <c:v>43017</c:v>
                </c:pt>
                <c:pt idx="648">
                  <c:v>43018</c:v>
                </c:pt>
                <c:pt idx="649">
                  <c:v>43019</c:v>
                </c:pt>
                <c:pt idx="650">
                  <c:v>43020</c:v>
                </c:pt>
                <c:pt idx="651">
                  <c:v>43021</c:v>
                </c:pt>
                <c:pt idx="652">
                  <c:v>43022</c:v>
                </c:pt>
                <c:pt idx="653">
                  <c:v>43023</c:v>
                </c:pt>
                <c:pt idx="654">
                  <c:v>43024</c:v>
                </c:pt>
                <c:pt idx="655">
                  <c:v>43025</c:v>
                </c:pt>
                <c:pt idx="656">
                  <c:v>43026</c:v>
                </c:pt>
                <c:pt idx="657">
                  <c:v>43027</c:v>
                </c:pt>
                <c:pt idx="658">
                  <c:v>43028</c:v>
                </c:pt>
                <c:pt idx="659">
                  <c:v>43029</c:v>
                </c:pt>
                <c:pt idx="660">
                  <c:v>43030</c:v>
                </c:pt>
                <c:pt idx="661">
                  <c:v>43031</c:v>
                </c:pt>
                <c:pt idx="662">
                  <c:v>43032</c:v>
                </c:pt>
                <c:pt idx="663">
                  <c:v>43033</c:v>
                </c:pt>
                <c:pt idx="664">
                  <c:v>43034</c:v>
                </c:pt>
                <c:pt idx="665">
                  <c:v>43035</c:v>
                </c:pt>
                <c:pt idx="666">
                  <c:v>43036</c:v>
                </c:pt>
                <c:pt idx="667">
                  <c:v>43037</c:v>
                </c:pt>
                <c:pt idx="668">
                  <c:v>43038</c:v>
                </c:pt>
                <c:pt idx="669">
                  <c:v>43039</c:v>
                </c:pt>
                <c:pt idx="670">
                  <c:v>43040</c:v>
                </c:pt>
                <c:pt idx="671">
                  <c:v>43041</c:v>
                </c:pt>
                <c:pt idx="672">
                  <c:v>43042</c:v>
                </c:pt>
                <c:pt idx="673">
                  <c:v>43043</c:v>
                </c:pt>
                <c:pt idx="674">
                  <c:v>43044</c:v>
                </c:pt>
                <c:pt idx="675">
                  <c:v>43045</c:v>
                </c:pt>
                <c:pt idx="676">
                  <c:v>43046</c:v>
                </c:pt>
                <c:pt idx="677">
                  <c:v>43047</c:v>
                </c:pt>
                <c:pt idx="678">
                  <c:v>43048</c:v>
                </c:pt>
                <c:pt idx="679">
                  <c:v>43049</c:v>
                </c:pt>
                <c:pt idx="680">
                  <c:v>43050</c:v>
                </c:pt>
                <c:pt idx="681">
                  <c:v>43051</c:v>
                </c:pt>
                <c:pt idx="682">
                  <c:v>43052</c:v>
                </c:pt>
                <c:pt idx="683">
                  <c:v>43053</c:v>
                </c:pt>
                <c:pt idx="684">
                  <c:v>43054</c:v>
                </c:pt>
                <c:pt idx="685">
                  <c:v>43055</c:v>
                </c:pt>
                <c:pt idx="686">
                  <c:v>43056</c:v>
                </c:pt>
                <c:pt idx="687">
                  <c:v>43057</c:v>
                </c:pt>
                <c:pt idx="688">
                  <c:v>43058</c:v>
                </c:pt>
                <c:pt idx="689">
                  <c:v>43059</c:v>
                </c:pt>
                <c:pt idx="690">
                  <c:v>43060</c:v>
                </c:pt>
                <c:pt idx="691">
                  <c:v>43061</c:v>
                </c:pt>
                <c:pt idx="692">
                  <c:v>43062</c:v>
                </c:pt>
                <c:pt idx="693">
                  <c:v>43063</c:v>
                </c:pt>
                <c:pt idx="694">
                  <c:v>43064</c:v>
                </c:pt>
                <c:pt idx="695">
                  <c:v>43065</c:v>
                </c:pt>
                <c:pt idx="696">
                  <c:v>43066</c:v>
                </c:pt>
                <c:pt idx="697">
                  <c:v>43067</c:v>
                </c:pt>
                <c:pt idx="698">
                  <c:v>43068</c:v>
                </c:pt>
                <c:pt idx="699">
                  <c:v>43069</c:v>
                </c:pt>
                <c:pt idx="700">
                  <c:v>43070</c:v>
                </c:pt>
                <c:pt idx="701">
                  <c:v>43071</c:v>
                </c:pt>
                <c:pt idx="702">
                  <c:v>43072</c:v>
                </c:pt>
                <c:pt idx="703">
                  <c:v>43073</c:v>
                </c:pt>
                <c:pt idx="704">
                  <c:v>43074</c:v>
                </c:pt>
                <c:pt idx="705">
                  <c:v>43075</c:v>
                </c:pt>
                <c:pt idx="706">
                  <c:v>43076</c:v>
                </c:pt>
                <c:pt idx="707">
                  <c:v>43077</c:v>
                </c:pt>
                <c:pt idx="708">
                  <c:v>43078</c:v>
                </c:pt>
                <c:pt idx="709">
                  <c:v>43079</c:v>
                </c:pt>
                <c:pt idx="710">
                  <c:v>43080</c:v>
                </c:pt>
                <c:pt idx="711">
                  <c:v>43081</c:v>
                </c:pt>
                <c:pt idx="712">
                  <c:v>43082</c:v>
                </c:pt>
                <c:pt idx="713">
                  <c:v>43083</c:v>
                </c:pt>
                <c:pt idx="714">
                  <c:v>43084</c:v>
                </c:pt>
                <c:pt idx="715">
                  <c:v>43085</c:v>
                </c:pt>
                <c:pt idx="716">
                  <c:v>43086</c:v>
                </c:pt>
                <c:pt idx="717">
                  <c:v>43087</c:v>
                </c:pt>
                <c:pt idx="718">
                  <c:v>43088</c:v>
                </c:pt>
                <c:pt idx="719">
                  <c:v>43089</c:v>
                </c:pt>
                <c:pt idx="720">
                  <c:v>43090</c:v>
                </c:pt>
                <c:pt idx="721">
                  <c:v>43091</c:v>
                </c:pt>
                <c:pt idx="722">
                  <c:v>43092</c:v>
                </c:pt>
                <c:pt idx="723">
                  <c:v>43093</c:v>
                </c:pt>
                <c:pt idx="724">
                  <c:v>43094</c:v>
                </c:pt>
                <c:pt idx="725">
                  <c:v>43095</c:v>
                </c:pt>
                <c:pt idx="726">
                  <c:v>43096</c:v>
                </c:pt>
                <c:pt idx="727">
                  <c:v>43097</c:v>
                </c:pt>
                <c:pt idx="728">
                  <c:v>43098</c:v>
                </c:pt>
                <c:pt idx="729">
                  <c:v>43099</c:v>
                </c:pt>
                <c:pt idx="730">
                  <c:v>43100</c:v>
                </c:pt>
                <c:pt idx="731">
                  <c:v>43101</c:v>
                </c:pt>
                <c:pt idx="732">
                  <c:v>43102</c:v>
                </c:pt>
                <c:pt idx="733">
                  <c:v>43103</c:v>
                </c:pt>
                <c:pt idx="734">
                  <c:v>43104</c:v>
                </c:pt>
                <c:pt idx="735">
                  <c:v>43105</c:v>
                </c:pt>
                <c:pt idx="736">
                  <c:v>43106</c:v>
                </c:pt>
                <c:pt idx="737">
                  <c:v>43107</c:v>
                </c:pt>
                <c:pt idx="738">
                  <c:v>43108</c:v>
                </c:pt>
                <c:pt idx="739">
                  <c:v>43109</c:v>
                </c:pt>
                <c:pt idx="740">
                  <c:v>43110</c:v>
                </c:pt>
                <c:pt idx="741">
                  <c:v>43111</c:v>
                </c:pt>
                <c:pt idx="742">
                  <c:v>43112</c:v>
                </c:pt>
                <c:pt idx="743">
                  <c:v>43113</c:v>
                </c:pt>
                <c:pt idx="744">
                  <c:v>43114</c:v>
                </c:pt>
                <c:pt idx="745">
                  <c:v>43115</c:v>
                </c:pt>
                <c:pt idx="746">
                  <c:v>43116</c:v>
                </c:pt>
                <c:pt idx="747">
                  <c:v>43117</c:v>
                </c:pt>
                <c:pt idx="748">
                  <c:v>43118</c:v>
                </c:pt>
                <c:pt idx="749">
                  <c:v>43119</c:v>
                </c:pt>
                <c:pt idx="750">
                  <c:v>43120</c:v>
                </c:pt>
                <c:pt idx="751">
                  <c:v>43121</c:v>
                </c:pt>
                <c:pt idx="752">
                  <c:v>43122</c:v>
                </c:pt>
                <c:pt idx="753">
                  <c:v>43123</c:v>
                </c:pt>
                <c:pt idx="754">
                  <c:v>43124</c:v>
                </c:pt>
                <c:pt idx="755">
                  <c:v>43125</c:v>
                </c:pt>
                <c:pt idx="756">
                  <c:v>43126</c:v>
                </c:pt>
                <c:pt idx="757">
                  <c:v>43127</c:v>
                </c:pt>
                <c:pt idx="758">
                  <c:v>43128</c:v>
                </c:pt>
                <c:pt idx="759">
                  <c:v>43129</c:v>
                </c:pt>
                <c:pt idx="760">
                  <c:v>43130</c:v>
                </c:pt>
                <c:pt idx="761">
                  <c:v>43131</c:v>
                </c:pt>
                <c:pt idx="762">
                  <c:v>43132</c:v>
                </c:pt>
                <c:pt idx="763">
                  <c:v>43133</c:v>
                </c:pt>
                <c:pt idx="764">
                  <c:v>43134</c:v>
                </c:pt>
                <c:pt idx="765">
                  <c:v>43135</c:v>
                </c:pt>
                <c:pt idx="766">
                  <c:v>43136</c:v>
                </c:pt>
                <c:pt idx="767">
                  <c:v>43137</c:v>
                </c:pt>
                <c:pt idx="768">
                  <c:v>43138</c:v>
                </c:pt>
                <c:pt idx="769">
                  <c:v>43139</c:v>
                </c:pt>
                <c:pt idx="770">
                  <c:v>43140</c:v>
                </c:pt>
                <c:pt idx="771">
                  <c:v>43141</c:v>
                </c:pt>
                <c:pt idx="772">
                  <c:v>43142</c:v>
                </c:pt>
                <c:pt idx="773">
                  <c:v>43143</c:v>
                </c:pt>
                <c:pt idx="774">
                  <c:v>43144</c:v>
                </c:pt>
                <c:pt idx="775">
                  <c:v>43145</c:v>
                </c:pt>
                <c:pt idx="776">
                  <c:v>43146</c:v>
                </c:pt>
                <c:pt idx="777">
                  <c:v>43147</c:v>
                </c:pt>
                <c:pt idx="778">
                  <c:v>43148</c:v>
                </c:pt>
                <c:pt idx="779">
                  <c:v>43149</c:v>
                </c:pt>
                <c:pt idx="780">
                  <c:v>43150</c:v>
                </c:pt>
                <c:pt idx="781">
                  <c:v>43151</c:v>
                </c:pt>
                <c:pt idx="782">
                  <c:v>43152</c:v>
                </c:pt>
                <c:pt idx="783">
                  <c:v>43153</c:v>
                </c:pt>
                <c:pt idx="784">
                  <c:v>43154</c:v>
                </c:pt>
                <c:pt idx="785">
                  <c:v>43155</c:v>
                </c:pt>
                <c:pt idx="786">
                  <c:v>43156</c:v>
                </c:pt>
                <c:pt idx="787">
                  <c:v>43157</c:v>
                </c:pt>
                <c:pt idx="788">
                  <c:v>43158</c:v>
                </c:pt>
                <c:pt idx="789">
                  <c:v>43159</c:v>
                </c:pt>
                <c:pt idx="790">
                  <c:v>43160</c:v>
                </c:pt>
                <c:pt idx="791">
                  <c:v>43161</c:v>
                </c:pt>
                <c:pt idx="792">
                  <c:v>43162</c:v>
                </c:pt>
                <c:pt idx="793">
                  <c:v>43163</c:v>
                </c:pt>
                <c:pt idx="794">
                  <c:v>43164</c:v>
                </c:pt>
                <c:pt idx="795">
                  <c:v>43165</c:v>
                </c:pt>
                <c:pt idx="796">
                  <c:v>43166</c:v>
                </c:pt>
                <c:pt idx="797">
                  <c:v>43167</c:v>
                </c:pt>
                <c:pt idx="798">
                  <c:v>43168</c:v>
                </c:pt>
                <c:pt idx="799">
                  <c:v>43169</c:v>
                </c:pt>
                <c:pt idx="800">
                  <c:v>43170</c:v>
                </c:pt>
                <c:pt idx="801">
                  <c:v>43171</c:v>
                </c:pt>
                <c:pt idx="802">
                  <c:v>43172</c:v>
                </c:pt>
                <c:pt idx="803">
                  <c:v>43173</c:v>
                </c:pt>
                <c:pt idx="804">
                  <c:v>43174</c:v>
                </c:pt>
                <c:pt idx="805">
                  <c:v>43175</c:v>
                </c:pt>
                <c:pt idx="806">
                  <c:v>43176</c:v>
                </c:pt>
                <c:pt idx="807">
                  <c:v>43177</c:v>
                </c:pt>
                <c:pt idx="808">
                  <c:v>43178</c:v>
                </c:pt>
                <c:pt idx="809">
                  <c:v>43179</c:v>
                </c:pt>
                <c:pt idx="810">
                  <c:v>43180</c:v>
                </c:pt>
                <c:pt idx="811">
                  <c:v>43181</c:v>
                </c:pt>
                <c:pt idx="812">
                  <c:v>43182</c:v>
                </c:pt>
                <c:pt idx="813">
                  <c:v>43183</c:v>
                </c:pt>
                <c:pt idx="814">
                  <c:v>43184</c:v>
                </c:pt>
                <c:pt idx="815">
                  <c:v>43185</c:v>
                </c:pt>
                <c:pt idx="816">
                  <c:v>43186</c:v>
                </c:pt>
                <c:pt idx="817">
                  <c:v>43187</c:v>
                </c:pt>
                <c:pt idx="818">
                  <c:v>43188</c:v>
                </c:pt>
                <c:pt idx="819">
                  <c:v>43189</c:v>
                </c:pt>
                <c:pt idx="820">
                  <c:v>43190</c:v>
                </c:pt>
                <c:pt idx="821">
                  <c:v>43191</c:v>
                </c:pt>
                <c:pt idx="822">
                  <c:v>43192</c:v>
                </c:pt>
                <c:pt idx="823">
                  <c:v>43193</c:v>
                </c:pt>
                <c:pt idx="824">
                  <c:v>43194</c:v>
                </c:pt>
                <c:pt idx="825">
                  <c:v>43195</c:v>
                </c:pt>
                <c:pt idx="826">
                  <c:v>43196</c:v>
                </c:pt>
                <c:pt idx="827">
                  <c:v>43197</c:v>
                </c:pt>
                <c:pt idx="828">
                  <c:v>43198</c:v>
                </c:pt>
                <c:pt idx="829">
                  <c:v>43199</c:v>
                </c:pt>
                <c:pt idx="830">
                  <c:v>43200</c:v>
                </c:pt>
                <c:pt idx="831">
                  <c:v>43201</c:v>
                </c:pt>
                <c:pt idx="832">
                  <c:v>43202</c:v>
                </c:pt>
                <c:pt idx="833">
                  <c:v>43203</c:v>
                </c:pt>
                <c:pt idx="834">
                  <c:v>43204</c:v>
                </c:pt>
                <c:pt idx="835">
                  <c:v>43205</c:v>
                </c:pt>
                <c:pt idx="836">
                  <c:v>43206</c:v>
                </c:pt>
                <c:pt idx="837">
                  <c:v>43207</c:v>
                </c:pt>
                <c:pt idx="838">
                  <c:v>43208</c:v>
                </c:pt>
                <c:pt idx="839">
                  <c:v>43209</c:v>
                </c:pt>
                <c:pt idx="840">
                  <c:v>43210</c:v>
                </c:pt>
                <c:pt idx="841">
                  <c:v>43211</c:v>
                </c:pt>
                <c:pt idx="842">
                  <c:v>43212</c:v>
                </c:pt>
                <c:pt idx="843">
                  <c:v>43213</c:v>
                </c:pt>
                <c:pt idx="844">
                  <c:v>43214</c:v>
                </c:pt>
                <c:pt idx="845">
                  <c:v>43215</c:v>
                </c:pt>
                <c:pt idx="846">
                  <c:v>43216</c:v>
                </c:pt>
                <c:pt idx="847">
                  <c:v>43217</c:v>
                </c:pt>
                <c:pt idx="848">
                  <c:v>43218</c:v>
                </c:pt>
                <c:pt idx="849">
                  <c:v>43219</c:v>
                </c:pt>
                <c:pt idx="850">
                  <c:v>43220</c:v>
                </c:pt>
                <c:pt idx="851">
                  <c:v>43221</c:v>
                </c:pt>
                <c:pt idx="852">
                  <c:v>43222</c:v>
                </c:pt>
                <c:pt idx="853">
                  <c:v>43223</c:v>
                </c:pt>
                <c:pt idx="854">
                  <c:v>43224</c:v>
                </c:pt>
                <c:pt idx="855">
                  <c:v>43225</c:v>
                </c:pt>
                <c:pt idx="856">
                  <c:v>43226</c:v>
                </c:pt>
                <c:pt idx="857">
                  <c:v>43227</c:v>
                </c:pt>
                <c:pt idx="858">
                  <c:v>43228</c:v>
                </c:pt>
                <c:pt idx="859">
                  <c:v>43229</c:v>
                </c:pt>
                <c:pt idx="860">
                  <c:v>43230</c:v>
                </c:pt>
                <c:pt idx="861">
                  <c:v>43231</c:v>
                </c:pt>
                <c:pt idx="862">
                  <c:v>43232</c:v>
                </c:pt>
                <c:pt idx="863">
                  <c:v>43233</c:v>
                </c:pt>
                <c:pt idx="864">
                  <c:v>43234</c:v>
                </c:pt>
                <c:pt idx="865">
                  <c:v>43235</c:v>
                </c:pt>
                <c:pt idx="866">
                  <c:v>43236</c:v>
                </c:pt>
                <c:pt idx="867">
                  <c:v>43237</c:v>
                </c:pt>
                <c:pt idx="868">
                  <c:v>43238</c:v>
                </c:pt>
                <c:pt idx="869">
                  <c:v>43239</c:v>
                </c:pt>
                <c:pt idx="870">
                  <c:v>43240</c:v>
                </c:pt>
                <c:pt idx="871">
                  <c:v>43241</c:v>
                </c:pt>
                <c:pt idx="872">
                  <c:v>43242</c:v>
                </c:pt>
                <c:pt idx="873">
                  <c:v>43243</c:v>
                </c:pt>
                <c:pt idx="874">
                  <c:v>43244</c:v>
                </c:pt>
                <c:pt idx="875">
                  <c:v>43245</c:v>
                </c:pt>
                <c:pt idx="876">
                  <c:v>43246</c:v>
                </c:pt>
                <c:pt idx="877">
                  <c:v>43247</c:v>
                </c:pt>
                <c:pt idx="878">
                  <c:v>43248</c:v>
                </c:pt>
                <c:pt idx="879">
                  <c:v>43249</c:v>
                </c:pt>
                <c:pt idx="880">
                  <c:v>43250</c:v>
                </c:pt>
                <c:pt idx="881">
                  <c:v>43251</c:v>
                </c:pt>
                <c:pt idx="882">
                  <c:v>43252</c:v>
                </c:pt>
                <c:pt idx="883">
                  <c:v>43253</c:v>
                </c:pt>
                <c:pt idx="884">
                  <c:v>43254</c:v>
                </c:pt>
                <c:pt idx="885">
                  <c:v>43255</c:v>
                </c:pt>
                <c:pt idx="886">
                  <c:v>43256</c:v>
                </c:pt>
                <c:pt idx="887">
                  <c:v>43257</c:v>
                </c:pt>
                <c:pt idx="888">
                  <c:v>43258</c:v>
                </c:pt>
                <c:pt idx="889">
                  <c:v>43259</c:v>
                </c:pt>
                <c:pt idx="890">
                  <c:v>43260</c:v>
                </c:pt>
                <c:pt idx="891">
                  <c:v>43261</c:v>
                </c:pt>
                <c:pt idx="892">
                  <c:v>43262</c:v>
                </c:pt>
                <c:pt idx="893">
                  <c:v>43263</c:v>
                </c:pt>
                <c:pt idx="894">
                  <c:v>43264</c:v>
                </c:pt>
                <c:pt idx="895">
                  <c:v>43265</c:v>
                </c:pt>
                <c:pt idx="896">
                  <c:v>43266</c:v>
                </c:pt>
                <c:pt idx="897">
                  <c:v>43267</c:v>
                </c:pt>
                <c:pt idx="898">
                  <c:v>43268</c:v>
                </c:pt>
                <c:pt idx="899">
                  <c:v>43269</c:v>
                </c:pt>
                <c:pt idx="900">
                  <c:v>43270</c:v>
                </c:pt>
                <c:pt idx="901">
                  <c:v>43271</c:v>
                </c:pt>
                <c:pt idx="902">
                  <c:v>43272</c:v>
                </c:pt>
                <c:pt idx="903">
                  <c:v>43273</c:v>
                </c:pt>
                <c:pt idx="904">
                  <c:v>43274</c:v>
                </c:pt>
                <c:pt idx="905">
                  <c:v>43275</c:v>
                </c:pt>
                <c:pt idx="906">
                  <c:v>43276</c:v>
                </c:pt>
                <c:pt idx="907">
                  <c:v>43277</c:v>
                </c:pt>
                <c:pt idx="908">
                  <c:v>43278</c:v>
                </c:pt>
                <c:pt idx="909">
                  <c:v>43279</c:v>
                </c:pt>
                <c:pt idx="910">
                  <c:v>43280</c:v>
                </c:pt>
                <c:pt idx="911">
                  <c:v>43281</c:v>
                </c:pt>
                <c:pt idx="912">
                  <c:v>43282</c:v>
                </c:pt>
                <c:pt idx="913">
                  <c:v>43283</c:v>
                </c:pt>
                <c:pt idx="914">
                  <c:v>43284</c:v>
                </c:pt>
                <c:pt idx="915">
                  <c:v>43285</c:v>
                </c:pt>
                <c:pt idx="916">
                  <c:v>43286</c:v>
                </c:pt>
                <c:pt idx="917">
                  <c:v>43287</c:v>
                </c:pt>
                <c:pt idx="918">
                  <c:v>43288</c:v>
                </c:pt>
                <c:pt idx="919">
                  <c:v>43289</c:v>
                </c:pt>
                <c:pt idx="920">
                  <c:v>43290</c:v>
                </c:pt>
                <c:pt idx="921">
                  <c:v>43291</c:v>
                </c:pt>
                <c:pt idx="922">
                  <c:v>43292</c:v>
                </c:pt>
                <c:pt idx="923">
                  <c:v>43293</c:v>
                </c:pt>
                <c:pt idx="924">
                  <c:v>43294</c:v>
                </c:pt>
                <c:pt idx="925">
                  <c:v>43295</c:v>
                </c:pt>
                <c:pt idx="926">
                  <c:v>43296</c:v>
                </c:pt>
                <c:pt idx="927">
                  <c:v>43297</c:v>
                </c:pt>
                <c:pt idx="928">
                  <c:v>43298</c:v>
                </c:pt>
                <c:pt idx="929">
                  <c:v>43299</c:v>
                </c:pt>
                <c:pt idx="930">
                  <c:v>43300</c:v>
                </c:pt>
                <c:pt idx="931">
                  <c:v>43301</c:v>
                </c:pt>
                <c:pt idx="932">
                  <c:v>43302</c:v>
                </c:pt>
                <c:pt idx="933">
                  <c:v>43303</c:v>
                </c:pt>
                <c:pt idx="934">
                  <c:v>43304</c:v>
                </c:pt>
                <c:pt idx="935">
                  <c:v>43305</c:v>
                </c:pt>
                <c:pt idx="936">
                  <c:v>43306</c:v>
                </c:pt>
                <c:pt idx="937">
                  <c:v>43307</c:v>
                </c:pt>
                <c:pt idx="938">
                  <c:v>43308</c:v>
                </c:pt>
                <c:pt idx="939">
                  <c:v>43309</c:v>
                </c:pt>
                <c:pt idx="940">
                  <c:v>43310</c:v>
                </c:pt>
                <c:pt idx="941">
                  <c:v>43311</c:v>
                </c:pt>
                <c:pt idx="942">
                  <c:v>43312</c:v>
                </c:pt>
                <c:pt idx="943">
                  <c:v>43313</c:v>
                </c:pt>
                <c:pt idx="944">
                  <c:v>43314</c:v>
                </c:pt>
                <c:pt idx="945">
                  <c:v>43315</c:v>
                </c:pt>
                <c:pt idx="946">
                  <c:v>43316</c:v>
                </c:pt>
                <c:pt idx="947">
                  <c:v>43317</c:v>
                </c:pt>
                <c:pt idx="948">
                  <c:v>43318</c:v>
                </c:pt>
                <c:pt idx="949">
                  <c:v>43319</c:v>
                </c:pt>
                <c:pt idx="950">
                  <c:v>43320</c:v>
                </c:pt>
                <c:pt idx="951">
                  <c:v>43321</c:v>
                </c:pt>
                <c:pt idx="952">
                  <c:v>43322</c:v>
                </c:pt>
                <c:pt idx="953">
                  <c:v>43323</c:v>
                </c:pt>
                <c:pt idx="954">
                  <c:v>43324</c:v>
                </c:pt>
                <c:pt idx="955">
                  <c:v>43325</c:v>
                </c:pt>
                <c:pt idx="956">
                  <c:v>43326</c:v>
                </c:pt>
                <c:pt idx="957">
                  <c:v>43327</c:v>
                </c:pt>
                <c:pt idx="958">
                  <c:v>43328</c:v>
                </c:pt>
                <c:pt idx="959">
                  <c:v>43329</c:v>
                </c:pt>
                <c:pt idx="960">
                  <c:v>43330</c:v>
                </c:pt>
                <c:pt idx="961">
                  <c:v>43331</c:v>
                </c:pt>
                <c:pt idx="962">
                  <c:v>43332</c:v>
                </c:pt>
                <c:pt idx="963">
                  <c:v>43333</c:v>
                </c:pt>
                <c:pt idx="964">
                  <c:v>43334</c:v>
                </c:pt>
                <c:pt idx="965">
                  <c:v>43335</c:v>
                </c:pt>
                <c:pt idx="966">
                  <c:v>43336</c:v>
                </c:pt>
                <c:pt idx="967">
                  <c:v>43337</c:v>
                </c:pt>
                <c:pt idx="968">
                  <c:v>43338</c:v>
                </c:pt>
                <c:pt idx="969">
                  <c:v>43339</c:v>
                </c:pt>
                <c:pt idx="970">
                  <c:v>43340</c:v>
                </c:pt>
                <c:pt idx="971">
                  <c:v>43341</c:v>
                </c:pt>
                <c:pt idx="972">
                  <c:v>43342</c:v>
                </c:pt>
                <c:pt idx="973">
                  <c:v>43343</c:v>
                </c:pt>
                <c:pt idx="974">
                  <c:v>43344</c:v>
                </c:pt>
                <c:pt idx="975">
                  <c:v>43345</c:v>
                </c:pt>
                <c:pt idx="976">
                  <c:v>43346</c:v>
                </c:pt>
                <c:pt idx="977">
                  <c:v>43347</c:v>
                </c:pt>
                <c:pt idx="978">
                  <c:v>43348</c:v>
                </c:pt>
                <c:pt idx="979">
                  <c:v>43349</c:v>
                </c:pt>
                <c:pt idx="980">
                  <c:v>43350</c:v>
                </c:pt>
                <c:pt idx="981">
                  <c:v>43351</c:v>
                </c:pt>
                <c:pt idx="982">
                  <c:v>43352</c:v>
                </c:pt>
                <c:pt idx="983">
                  <c:v>43353</c:v>
                </c:pt>
                <c:pt idx="984">
                  <c:v>43354</c:v>
                </c:pt>
                <c:pt idx="985">
                  <c:v>43355</c:v>
                </c:pt>
                <c:pt idx="986">
                  <c:v>43356</c:v>
                </c:pt>
                <c:pt idx="987">
                  <c:v>43357</c:v>
                </c:pt>
                <c:pt idx="988">
                  <c:v>43358</c:v>
                </c:pt>
                <c:pt idx="989">
                  <c:v>43359</c:v>
                </c:pt>
                <c:pt idx="990">
                  <c:v>43360</c:v>
                </c:pt>
                <c:pt idx="991">
                  <c:v>43361</c:v>
                </c:pt>
                <c:pt idx="992">
                  <c:v>43362</c:v>
                </c:pt>
                <c:pt idx="993">
                  <c:v>43363</c:v>
                </c:pt>
                <c:pt idx="994">
                  <c:v>43364</c:v>
                </c:pt>
                <c:pt idx="995">
                  <c:v>43365</c:v>
                </c:pt>
                <c:pt idx="996">
                  <c:v>43366</c:v>
                </c:pt>
                <c:pt idx="997">
                  <c:v>43367</c:v>
                </c:pt>
                <c:pt idx="998">
                  <c:v>43368</c:v>
                </c:pt>
                <c:pt idx="999">
                  <c:v>43369</c:v>
                </c:pt>
                <c:pt idx="1000">
                  <c:v>43370</c:v>
                </c:pt>
                <c:pt idx="1001">
                  <c:v>43371</c:v>
                </c:pt>
                <c:pt idx="1002">
                  <c:v>43372</c:v>
                </c:pt>
                <c:pt idx="1003">
                  <c:v>43373</c:v>
                </c:pt>
                <c:pt idx="1004">
                  <c:v>43374</c:v>
                </c:pt>
                <c:pt idx="1005">
                  <c:v>43375</c:v>
                </c:pt>
                <c:pt idx="1006">
                  <c:v>43376</c:v>
                </c:pt>
                <c:pt idx="1007">
                  <c:v>43377</c:v>
                </c:pt>
                <c:pt idx="1008">
                  <c:v>43378</c:v>
                </c:pt>
                <c:pt idx="1009">
                  <c:v>43379</c:v>
                </c:pt>
                <c:pt idx="1010">
                  <c:v>43380</c:v>
                </c:pt>
                <c:pt idx="1011">
                  <c:v>43381</c:v>
                </c:pt>
                <c:pt idx="1012">
                  <c:v>43382</c:v>
                </c:pt>
                <c:pt idx="1013">
                  <c:v>43383</c:v>
                </c:pt>
                <c:pt idx="1014">
                  <c:v>43384</c:v>
                </c:pt>
                <c:pt idx="1015">
                  <c:v>43385</c:v>
                </c:pt>
                <c:pt idx="1016">
                  <c:v>43386</c:v>
                </c:pt>
                <c:pt idx="1017">
                  <c:v>43387</c:v>
                </c:pt>
                <c:pt idx="1018">
                  <c:v>43388</c:v>
                </c:pt>
                <c:pt idx="1019">
                  <c:v>43389</c:v>
                </c:pt>
                <c:pt idx="1020">
                  <c:v>43390</c:v>
                </c:pt>
                <c:pt idx="1021">
                  <c:v>43391</c:v>
                </c:pt>
                <c:pt idx="1022">
                  <c:v>43392</c:v>
                </c:pt>
                <c:pt idx="1023">
                  <c:v>43393</c:v>
                </c:pt>
                <c:pt idx="1024">
                  <c:v>43394</c:v>
                </c:pt>
                <c:pt idx="1025">
                  <c:v>43395</c:v>
                </c:pt>
                <c:pt idx="1026">
                  <c:v>43396</c:v>
                </c:pt>
                <c:pt idx="1027">
                  <c:v>43397</c:v>
                </c:pt>
                <c:pt idx="1028">
                  <c:v>43398</c:v>
                </c:pt>
                <c:pt idx="1029">
                  <c:v>43399</c:v>
                </c:pt>
                <c:pt idx="1030">
                  <c:v>43400</c:v>
                </c:pt>
                <c:pt idx="1031">
                  <c:v>43401</c:v>
                </c:pt>
                <c:pt idx="1032">
                  <c:v>43402</c:v>
                </c:pt>
                <c:pt idx="1033">
                  <c:v>43403</c:v>
                </c:pt>
                <c:pt idx="1034">
                  <c:v>43404</c:v>
                </c:pt>
                <c:pt idx="1035">
                  <c:v>43405</c:v>
                </c:pt>
                <c:pt idx="1036">
                  <c:v>43406</c:v>
                </c:pt>
                <c:pt idx="1037">
                  <c:v>43407</c:v>
                </c:pt>
                <c:pt idx="1038">
                  <c:v>43408</c:v>
                </c:pt>
                <c:pt idx="1039">
                  <c:v>43409</c:v>
                </c:pt>
                <c:pt idx="1040">
                  <c:v>43410</c:v>
                </c:pt>
                <c:pt idx="1041">
                  <c:v>43411</c:v>
                </c:pt>
                <c:pt idx="1042">
                  <c:v>43412</c:v>
                </c:pt>
                <c:pt idx="1043">
                  <c:v>43413</c:v>
                </c:pt>
                <c:pt idx="1044">
                  <c:v>43414</c:v>
                </c:pt>
                <c:pt idx="1045">
                  <c:v>43415</c:v>
                </c:pt>
                <c:pt idx="1046">
                  <c:v>43416</c:v>
                </c:pt>
                <c:pt idx="1047">
                  <c:v>43417</c:v>
                </c:pt>
                <c:pt idx="1048">
                  <c:v>43418</c:v>
                </c:pt>
                <c:pt idx="1049">
                  <c:v>43419</c:v>
                </c:pt>
                <c:pt idx="1050">
                  <c:v>43420</c:v>
                </c:pt>
                <c:pt idx="1051">
                  <c:v>43421</c:v>
                </c:pt>
                <c:pt idx="1052">
                  <c:v>43422</c:v>
                </c:pt>
                <c:pt idx="1053">
                  <c:v>43423</c:v>
                </c:pt>
                <c:pt idx="1054">
                  <c:v>43424</c:v>
                </c:pt>
                <c:pt idx="1055">
                  <c:v>43425</c:v>
                </c:pt>
                <c:pt idx="1056">
                  <c:v>43426</c:v>
                </c:pt>
                <c:pt idx="1057">
                  <c:v>43427</c:v>
                </c:pt>
                <c:pt idx="1058">
                  <c:v>43428</c:v>
                </c:pt>
                <c:pt idx="1059">
                  <c:v>43429</c:v>
                </c:pt>
                <c:pt idx="1060">
                  <c:v>43430</c:v>
                </c:pt>
                <c:pt idx="1061">
                  <c:v>43431</c:v>
                </c:pt>
                <c:pt idx="1062">
                  <c:v>43432</c:v>
                </c:pt>
                <c:pt idx="1063">
                  <c:v>43433</c:v>
                </c:pt>
                <c:pt idx="1064">
                  <c:v>43434</c:v>
                </c:pt>
                <c:pt idx="1065">
                  <c:v>43435</c:v>
                </c:pt>
                <c:pt idx="1066">
                  <c:v>43436</c:v>
                </c:pt>
                <c:pt idx="1067">
                  <c:v>43437</c:v>
                </c:pt>
                <c:pt idx="1068">
                  <c:v>43438</c:v>
                </c:pt>
                <c:pt idx="1069">
                  <c:v>43439</c:v>
                </c:pt>
                <c:pt idx="1070">
                  <c:v>43440</c:v>
                </c:pt>
                <c:pt idx="1071">
                  <c:v>43441</c:v>
                </c:pt>
                <c:pt idx="1072">
                  <c:v>43442</c:v>
                </c:pt>
                <c:pt idx="1073">
                  <c:v>43443</c:v>
                </c:pt>
                <c:pt idx="1074">
                  <c:v>43444</c:v>
                </c:pt>
                <c:pt idx="1075">
                  <c:v>43445</c:v>
                </c:pt>
                <c:pt idx="1076">
                  <c:v>43446</c:v>
                </c:pt>
                <c:pt idx="1077">
                  <c:v>43447</c:v>
                </c:pt>
                <c:pt idx="1078">
                  <c:v>43448</c:v>
                </c:pt>
                <c:pt idx="1079">
                  <c:v>43449</c:v>
                </c:pt>
                <c:pt idx="1080">
                  <c:v>43450</c:v>
                </c:pt>
                <c:pt idx="1081">
                  <c:v>43451</c:v>
                </c:pt>
                <c:pt idx="1082">
                  <c:v>43452</c:v>
                </c:pt>
                <c:pt idx="1083">
                  <c:v>43453</c:v>
                </c:pt>
                <c:pt idx="1084">
                  <c:v>43454</c:v>
                </c:pt>
                <c:pt idx="1085">
                  <c:v>43455</c:v>
                </c:pt>
                <c:pt idx="1086">
                  <c:v>43456</c:v>
                </c:pt>
                <c:pt idx="1087">
                  <c:v>43457</c:v>
                </c:pt>
                <c:pt idx="1088">
                  <c:v>43458</c:v>
                </c:pt>
                <c:pt idx="1089">
                  <c:v>43459</c:v>
                </c:pt>
                <c:pt idx="1090">
                  <c:v>43460</c:v>
                </c:pt>
                <c:pt idx="1091">
                  <c:v>43461</c:v>
                </c:pt>
                <c:pt idx="1092">
                  <c:v>43462</c:v>
                </c:pt>
                <c:pt idx="1093">
                  <c:v>43463</c:v>
                </c:pt>
                <c:pt idx="1094">
                  <c:v>43464</c:v>
                </c:pt>
                <c:pt idx="1095">
                  <c:v>43465</c:v>
                </c:pt>
                <c:pt idx="1096">
                  <c:v>43466</c:v>
                </c:pt>
                <c:pt idx="1097">
                  <c:v>43467</c:v>
                </c:pt>
                <c:pt idx="1098">
                  <c:v>43468</c:v>
                </c:pt>
                <c:pt idx="1099">
                  <c:v>43469</c:v>
                </c:pt>
                <c:pt idx="1100">
                  <c:v>43470</c:v>
                </c:pt>
                <c:pt idx="1101">
                  <c:v>43471</c:v>
                </c:pt>
                <c:pt idx="1102">
                  <c:v>43472</c:v>
                </c:pt>
                <c:pt idx="1103">
                  <c:v>43473</c:v>
                </c:pt>
                <c:pt idx="1104">
                  <c:v>43474</c:v>
                </c:pt>
                <c:pt idx="1105">
                  <c:v>43475</c:v>
                </c:pt>
                <c:pt idx="1106">
                  <c:v>43476</c:v>
                </c:pt>
                <c:pt idx="1107">
                  <c:v>43477</c:v>
                </c:pt>
                <c:pt idx="1108">
                  <c:v>43478</c:v>
                </c:pt>
                <c:pt idx="1109">
                  <c:v>43479</c:v>
                </c:pt>
                <c:pt idx="1110">
                  <c:v>43480</c:v>
                </c:pt>
                <c:pt idx="1111">
                  <c:v>43481</c:v>
                </c:pt>
                <c:pt idx="1112">
                  <c:v>43482</c:v>
                </c:pt>
                <c:pt idx="1113">
                  <c:v>43483</c:v>
                </c:pt>
                <c:pt idx="1114">
                  <c:v>43484</c:v>
                </c:pt>
                <c:pt idx="1115">
                  <c:v>43485</c:v>
                </c:pt>
                <c:pt idx="1116">
                  <c:v>43486</c:v>
                </c:pt>
                <c:pt idx="1117">
                  <c:v>43487</c:v>
                </c:pt>
                <c:pt idx="1118">
                  <c:v>43488</c:v>
                </c:pt>
                <c:pt idx="1119">
                  <c:v>43489</c:v>
                </c:pt>
                <c:pt idx="1120">
                  <c:v>43490</c:v>
                </c:pt>
                <c:pt idx="1121">
                  <c:v>43491</c:v>
                </c:pt>
                <c:pt idx="1122">
                  <c:v>43492</c:v>
                </c:pt>
                <c:pt idx="1123">
                  <c:v>43493</c:v>
                </c:pt>
                <c:pt idx="1124">
                  <c:v>43494</c:v>
                </c:pt>
                <c:pt idx="1125">
                  <c:v>43495</c:v>
                </c:pt>
                <c:pt idx="1126">
                  <c:v>43496</c:v>
                </c:pt>
                <c:pt idx="1127">
                  <c:v>43497</c:v>
                </c:pt>
                <c:pt idx="1128">
                  <c:v>43498</c:v>
                </c:pt>
                <c:pt idx="1129">
                  <c:v>43499</c:v>
                </c:pt>
                <c:pt idx="1130">
                  <c:v>43500</c:v>
                </c:pt>
                <c:pt idx="1131">
                  <c:v>43501</c:v>
                </c:pt>
                <c:pt idx="1132">
                  <c:v>43502</c:v>
                </c:pt>
                <c:pt idx="1133">
                  <c:v>43503</c:v>
                </c:pt>
                <c:pt idx="1134">
                  <c:v>43504</c:v>
                </c:pt>
                <c:pt idx="1135">
                  <c:v>43505</c:v>
                </c:pt>
                <c:pt idx="1136">
                  <c:v>43506</c:v>
                </c:pt>
                <c:pt idx="1137">
                  <c:v>43507</c:v>
                </c:pt>
                <c:pt idx="1138">
                  <c:v>43508</c:v>
                </c:pt>
                <c:pt idx="1139">
                  <c:v>43509</c:v>
                </c:pt>
                <c:pt idx="1140">
                  <c:v>43510</c:v>
                </c:pt>
                <c:pt idx="1141">
                  <c:v>43511</c:v>
                </c:pt>
                <c:pt idx="1142">
                  <c:v>43512</c:v>
                </c:pt>
                <c:pt idx="1143">
                  <c:v>43513</c:v>
                </c:pt>
                <c:pt idx="1144">
                  <c:v>43514</c:v>
                </c:pt>
                <c:pt idx="1145">
                  <c:v>43515</c:v>
                </c:pt>
                <c:pt idx="1146">
                  <c:v>43516</c:v>
                </c:pt>
                <c:pt idx="1147">
                  <c:v>43517</c:v>
                </c:pt>
                <c:pt idx="1148">
                  <c:v>43518</c:v>
                </c:pt>
                <c:pt idx="1149">
                  <c:v>43519</c:v>
                </c:pt>
                <c:pt idx="1150">
                  <c:v>43520</c:v>
                </c:pt>
                <c:pt idx="1151">
                  <c:v>43521</c:v>
                </c:pt>
                <c:pt idx="1152">
                  <c:v>43522</c:v>
                </c:pt>
                <c:pt idx="1153">
                  <c:v>43523</c:v>
                </c:pt>
                <c:pt idx="1154">
                  <c:v>43524</c:v>
                </c:pt>
                <c:pt idx="1155">
                  <c:v>43525</c:v>
                </c:pt>
                <c:pt idx="1156">
                  <c:v>43526</c:v>
                </c:pt>
                <c:pt idx="1157">
                  <c:v>43527</c:v>
                </c:pt>
                <c:pt idx="1158">
                  <c:v>43528</c:v>
                </c:pt>
                <c:pt idx="1159">
                  <c:v>43529</c:v>
                </c:pt>
                <c:pt idx="1160">
                  <c:v>43530</c:v>
                </c:pt>
                <c:pt idx="1161">
                  <c:v>43531</c:v>
                </c:pt>
                <c:pt idx="1162">
                  <c:v>43532</c:v>
                </c:pt>
                <c:pt idx="1163">
                  <c:v>43533</c:v>
                </c:pt>
                <c:pt idx="1164">
                  <c:v>43534</c:v>
                </c:pt>
                <c:pt idx="1165">
                  <c:v>43535</c:v>
                </c:pt>
                <c:pt idx="1166">
                  <c:v>43536</c:v>
                </c:pt>
                <c:pt idx="1167">
                  <c:v>43537</c:v>
                </c:pt>
                <c:pt idx="1168">
                  <c:v>43538</c:v>
                </c:pt>
                <c:pt idx="1169">
                  <c:v>43539</c:v>
                </c:pt>
                <c:pt idx="1170">
                  <c:v>43540</c:v>
                </c:pt>
                <c:pt idx="1171">
                  <c:v>43541</c:v>
                </c:pt>
                <c:pt idx="1172">
                  <c:v>43542</c:v>
                </c:pt>
                <c:pt idx="1173">
                  <c:v>43543</c:v>
                </c:pt>
                <c:pt idx="1174">
                  <c:v>43544</c:v>
                </c:pt>
                <c:pt idx="1175">
                  <c:v>43545</c:v>
                </c:pt>
                <c:pt idx="1176">
                  <c:v>43546</c:v>
                </c:pt>
                <c:pt idx="1177">
                  <c:v>43547</c:v>
                </c:pt>
                <c:pt idx="1178">
                  <c:v>43548</c:v>
                </c:pt>
                <c:pt idx="1179">
                  <c:v>43549</c:v>
                </c:pt>
                <c:pt idx="1180">
                  <c:v>43550</c:v>
                </c:pt>
                <c:pt idx="1181">
                  <c:v>43551</c:v>
                </c:pt>
                <c:pt idx="1182">
                  <c:v>43552</c:v>
                </c:pt>
                <c:pt idx="1183">
                  <c:v>43553</c:v>
                </c:pt>
                <c:pt idx="1184">
                  <c:v>43554</c:v>
                </c:pt>
                <c:pt idx="1185">
                  <c:v>43555</c:v>
                </c:pt>
                <c:pt idx="1186">
                  <c:v>43556</c:v>
                </c:pt>
                <c:pt idx="1187">
                  <c:v>43557</c:v>
                </c:pt>
                <c:pt idx="1188">
                  <c:v>43558</c:v>
                </c:pt>
                <c:pt idx="1189">
                  <c:v>43559</c:v>
                </c:pt>
                <c:pt idx="1190">
                  <c:v>43560</c:v>
                </c:pt>
                <c:pt idx="1191">
                  <c:v>43561</c:v>
                </c:pt>
                <c:pt idx="1192">
                  <c:v>43562</c:v>
                </c:pt>
                <c:pt idx="1193">
                  <c:v>43563</c:v>
                </c:pt>
                <c:pt idx="1194">
                  <c:v>43564</c:v>
                </c:pt>
                <c:pt idx="1195">
                  <c:v>43565</c:v>
                </c:pt>
                <c:pt idx="1196">
                  <c:v>43566</c:v>
                </c:pt>
                <c:pt idx="1197">
                  <c:v>43567</c:v>
                </c:pt>
                <c:pt idx="1198">
                  <c:v>43568</c:v>
                </c:pt>
                <c:pt idx="1199">
                  <c:v>43569</c:v>
                </c:pt>
                <c:pt idx="1200">
                  <c:v>43570</c:v>
                </c:pt>
                <c:pt idx="1201">
                  <c:v>43571</c:v>
                </c:pt>
                <c:pt idx="1202">
                  <c:v>43572</c:v>
                </c:pt>
                <c:pt idx="1203">
                  <c:v>43573</c:v>
                </c:pt>
                <c:pt idx="1204">
                  <c:v>43574</c:v>
                </c:pt>
                <c:pt idx="1205">
                  <c:v>43575</c:v>
                </c:pt>
                <c:pt idx="1206">
                  <c:v>43576</c:v>
                </c:pt>
                <c:pt idx="1207">
                  <c:v>43577</c:v>
                </c:pt>
                <c:pt idx="1208">
                  <c:v>43578</c:v>
                </c:pt>
                <c:pt idx="1209">
                  <c:v>43579</c:v>
                </c:pt>
                <c:pt idx="1210">
                  <c:v>43580</c:v>
                </c:pt>
                <c:pt idx="1211">
                  <c:v>43581</c:v>
                </c:pt>
                <c:pt idx="1212">
                  <c:v>43582</c:v>
                </c:pt>
                <c:pt idx="1213">
                  <c:v>43583</c:v>
                </c:pt>
                <c:pt idx="1214">
                  <c:v>43584</c:v>
                </c:pt>
                <c:pt idx="1215">
                  <c:v>43585</c:v>
                </c:pt>
                <c:pt idx="1216">
                  <c:v>43586</c:v>
                </c:pt>
                <c:pt idx="1217">
                  <c:v>43587</c:v>
                </c:pt>
                <c:pt idx="1218">
                  <c:v>43588</c:v>
                </c:pt>
                <c:pt idx="1219">
                  <c:v>43589</c:v>
                </c:pt>
                <c:pt idx="1220">
                  <c:v>43590</c:v>
                </c:pt>
                <c:pt idx="1221">
                  <c:v>43591</c:v>
                </c:pt>
                <c:pt idx="1222">
                  <c:v>43592</c:v>
                </c:pt>
                <c:pt idx="1223">
                  <c:v>43593</c:v>
                </c:pt>
                <c:pt idx="1224">
                  <c:v>43594</c:v>
                </c:pt>
                <c:pt idx="1225">
                  <c:v>43595</c:v>
                </c:pt>
                <c:pt idx="1226">
                  <c:v>43596</c:v>
                </c:pt>
                <c:pt idx="1227">
                  <c:v>43597</c:v>
                </c:pt>
                <c:pt idx="1228">
                  <c:v>43598</c:v>
                </c:pt>
                <c:pt idx="1229">
                  <c:v>43599</c:v>
                </c:pt>
                <c:pt idx="1230">
                  <c:v>43600</c:v>
                </c:pt>
                <c:pt idx="1231">
                  <c:v>43601</c:v>
                </c:pt>
                <c:pt idx="1232">
                  <c:v>43602</c:v>
                </c:pt>
                <c:pt idx="1233">
                  <c:v>43603</c:v>
                </c:pt>
                <c:pt idx="1234">
                  <c:v>43604</c:v>
                </c:pt>
                <c:pt idx="1235">
                  <c:v>43605</c:v>
                </c:pt>
                <c:pt idx="1236">
                  <c:v>43606</c:v>
                </c:pt>
                <c:pt idx="1237">
                  <c:v>43607</c:v>
                </c:pt>
                <c:pt idx="1238">
                  <c:v>43608</c:v>
                </c:pt>
                <c:pt idx="1239">
                  <c:v>43609</c:v>
                </c:pt>
                <c:pt idx="1240">
                  <c:v>43610</c:v>
                </c:pt>
                <c:pt idx="1241">
                  <c:v>43611</c:v>
                </c:pt>
                <c:pt idx="1242">
                  <c:v>43612</c:v>
                </c:pt>
                <c:pt idx="1243">
                  <c:v>43613</c:v>
                </c:pt>
                <c:pt idx="1244">
                  <c:v>43614</c:v>
                </c:pt>
                <c:pt idx="1245">
                  <c:v>43615</c:v>
                </c:pt>
                <c:pt idx="1246">
                  <c:v>43616</c:v>
                </c:pt>
                <c:pt idx="1247">
                  <c:v>43617</c:v>
                </c:pt>
                <c:pt idx="1248">
                  <c:v>43618</c:v>
                </c:pt>
                <c:pt idx="1249">
                  <c:v>43619</c:v>
                </c:pt>
                <c:pt idx="1250">
                  <c:v>43620</c:v>
                </c:pt>
                <c:pt idx="1251">
                  <c:v>43621</c:v>
                </c:pt>
                <c:pt idx="1252">
                  <c:v>43622</c:v>
                </c:pt>
                <c:pt idx="1253">
                  <c:v>43623</c:v>
                </c:pt>
                <c:pt idx="1254">
                  <c:v>43624</c:v>
                </c:pt>
                <c:pt idx="1255">
                  <c:v>43625</c:v>
                </c:pt>
                <c:pt idx="1256">
                  <c:v>43626</c:v>
                </c:pt>
                <c:pt idx="1257">
                  <c:v>43627</c:v>
                </c:pt>
                <c:pt idx="1258">
                  <c:v>43628</c:v>
                </c:pt>
                <c:pt idx="1259">
                  <c:v>43629</c:v>
                </c:pt>
                <c:pt idx="1260">
                  <c:v>43630</c:v>
                </c:pt>
                <c:pt idx="1261">
                  <c:v>43631</c:v>
                </c:pt>
                <c:pt idx="1262">
                  <c:v>43632</c:v>
                </c:pt>
                <c:pt idx="1263">
                  <c:v>43633</c:v>
                </c:pt>
                <c:pt idx="1264">
                  <c:v>43634</c:v>
                </c:pt>
                <c:pt idx="1265">
                  <c:v>43635</c:v>
                </c:pt>
                <c:pt idx="1266">
                  <c:v>43636</c:v>
                </c:pt>
                <c:pt idx="1267">
                  <c:v>43637</c:v>
                </c:pt>
                <c:pt idx="1268">
                  <c:v>43638</c:v>
                </c:pt>
                <c:pt idx="1269">
                  <c:v>43639</c:v>
                </c:pt>
                <c:pt idx="1270">
                  <c:v>43640</c:v>
                </c:pt>
                <c:pt idx="1271">
                  <c:v>43641</c:v>
                </c:pt>
                <c:pt idx="1272">
                  <c:v>43642</c:v>
                </c:pt>
                <c:pt idx="1273">
                  <c:v>43643</c:v>
                </c:pt>
                <c:pt idx="1274">
                  <c:v>43644</c:v>
                </c:pt>
                <c:pt idx="1275">
                  <c:v>43645</c:v>
                </c:pt>
                <c:pt idx="1276">
                  <c:v>43646</c:v>
                </c:pt>
                <c:pt idx="1277">
                  <c:v>43647</c:v>
                </c:pt>
                <c:pt idx="1278">
                  <c:v>43648</c:v>
                </c:pt>
                <c:pt idx="1279">
                  <c:v>43649</c:v>
                </c:pt>
                <c:pt idx="1280">
                  <c:v>43650</c:v>
                </c:pt>
                <c:pt idx="1281">
                  <c:v>43651</c:v>
                </c:pt>
                <c:pt idx="1282">
                  <c:v>43652</c:v>
                </c:pt>
                <c:pt idx="1283">
                  <c:v>43653</c:v>
                </c:pt>
                <c:pt idx="1284">
                  <c:v>43654</c:v>
                </c:pt>
                <c:pt idx="1285">
                  <c:v>43655</c:v>
                </c:pt>
                <c:pt idx="1286">
                  <c:v>43656</c:v>
                </c:pt>
                <c:pt idx="1287">
                  <c:v>43657</c:v>
                </c:pt>
                <c:pt idx="1288">
                  <c:v>43658</c:v>
                </c:pt>
                <c:pt idx="1289">
                  <c:v>43659</c:v>
                </c:pt>
                <c:pt idx="1290">
                  <c:v>43660</c:v>
                </c:pt>
                <c:pt idx="1291">
                  <c:v>43661</c:v>
                </c:pt>
                <c:pt idx="1292">
                  <c:v>43662</c:v>
                </c:pt>
                <c:pt idx="1293">
                  <c:v>43663</c:v>
                </c:pt>
                <c:pt idx="1294">
                  <c:v>43664</c:v>
                </c:pt>
                <c:pt idx="1295">
                  <c:v>43665</c:v>
                </c:pt>
                <c:pt idx="1296">
                  <c:v>43666</c:v>
                </c:pt>
                <c:pt idx="1297">
                  <c:v>43667</c:v>
                </c:pt>
                <c:pt idx="1298">
                  <c:v>43668</c:v>
                </c:pt>
                <c:pt idx="1299">
                  <c:v>43669</c:v>
                </c:pt>
                <c:pt idx="1300">
                  <c:v>43670</c:v>
                </c:pt>
                <c:pt idx="1301">
                  <c:v>43671</c:v>
                </c:pt>
                <c:pt idx="1302">
                  <c:v>43672</c:v>
                </c:pt>
                <c:pt idx="1303">
                  <c:v>43673</c:v>
                </c:pt>
                <c:pt idx="1304">
                  <c:v>43674</c:v>
                </c:pt>
                <c:pt idx="1305">
                  <c:v>43675</c:v>
                </c:pt>
                <c:pt idx="1306">
                  <c:v>43676</c:v>
                </c:pt>
                <c:pt idx="1307">
                  <c:v>43677</c:v>
                </c:pt>
                <c:pt idx="1308">
                  <c:v>43678</c:v>
                </c:pt>
                <c:pt idx="1309">
                  <c:v>43679</c:v>
                </c:pt>
                <c:pt idx="1310">
                  <c:v>43680</c:v>
                </c:pt>
                <c:pt idx="1311">
                  <c:v>43681</c:v>
                </c:pt>
                <c:pt idx="1312">
                  <c:v>43682</c:v>
                </c:pt>
                <c:pt idx="1313">
                  <c:v>43683</c:v>
                </c:pt>
                <c:pt idx="1314">
                  <c:v>43684</c:v>
                </c:pt>
                <c:pt idx="1315">
                  <c:v>43685</c:v>
                </c:pt>
                <c:pt idx="1316">
                  <c:v>43686</c:v>
                </c:pt>
                <c:pt idx="1317">
                  <c:v>43687</c:v>
                </c:pt>
                <c:pt idx="1318">
                  <c:v>43688</c:v>
                </c:pt>
                <c:pt idx="1319">
                  <c:v>43689</c:v>
                </c:pt>
                <c:pt idx="1320">
                  <c:v>43690</c:v>
                </c:pt>
                <c:pt idx="1321">
                  <c:v>43691</c:v>
                </c:pt>
                <c:pt idx="1322">
                  <c:v>43692</c:v>
                </c:pt>
                <c:pt idx="1323">
                  <c:v>43693</c:v>
                </c:pt>
                <c:pt idx="1324">
                  <c:v>43694</c:v>
                </c:pt>
                <c:pt idx="1325">
                  <c:v>43695</c:v>
                </c:pt>
                <c:pt idx="1326">
                  <c:v>43696</c:v>
                </c:pt>
                <c:pt idx="1327">
                  <c:v>43697</c:v>
                </c:pt>
                <c:pt idx="1328">
                  <c:v>43698</c:v>
                </c:pt>
                <c:pt idx="1329">
                  <c:v>43699</c:v>
                </c:pt>
                <c:pt idx="1330">
                  <c:v>43700</c:v>
                </c:pt>
                <c:pt idx="1331">
                  <c:v>43701</c:v>
                </c:pt>
                <c:pt idx="1332">
                  <c:v>43702</c:v>
                </c:pt>
                <c:pt idx="1333">
                  <c:v>43703</c:v>
                </c:pt>
                <c:pt idx="1334">
                  <c:v>43704</c:v>
                </c:pt>
                <c:pt idx="1335">
                  <c:v>43705</c:v>
                </c:pt>
                <c:pt idx="1336">
                  <c:v>43706</c:v>
                </c:pt>
                <c:pt idx="1337">
                  <c:v>43707</c:v>
                </c:pt>
                <c:pt idx="1338">
                  <c:v>43708</c:v>
                </c:pt>
                <c:pt idx="1339">
                  <c:v>43709</c:v>
                </c:pt>
                <c:pt idx="1340">
                  <c:v>43710</c:v>
                </c:pt>
                <c:pt idx="1341">
                  <c:v>43711</c:v>
                </c:pt>
                <c:pt idx="1342">
                  <c:v>43712</c:v>
                </c:pt>
                <c:pt idx="1343">
                  <c:v>43713</c:v>
                </c:pt>
                <c:pt idx="1344">
                  <c:v>43714</c:v>
                </c:pt>
                <c:pt idx="1345">
                  <c:v>43715</c:v>
                </c:pt>
                <c:pt idx="1346">
                  <c:v>43716</c:v>
                </c:pt>
                <c:pt idx="1347">
                  <c:v>43717</c:v>
                </c:pt>
                <c:pt idx="1348">
                  <c:v>43718</c:v>
                </c:pt>
                <c:pt idx="1349">
                  <c:v>43719</c:v>
                </c:pt>
                <c:pt idx="1350">
                  <c:v>43720</c:v>
                </c:pt>
                <c:pt idx="1351">
                  <c:v>43721</c:v>
                </c:pt>
                <c:pt idx="1352">
                  <c:v>43722</c:v>
                </c:pt>
                <c:pt idx="1353">
                  <c:v>43723</c:v>
                </c:pt>
                <c:pt idx="1354">
                  <c:v>43724</c:v>
                </c:pt>
                <c:pt idx="1355">
                  <c:v>43725</c:v>
                </c:pt>
                <c:pt idx="1356">
                  <c:v>43726</c:v>
                </c:pt>
                <c:pt idx="1357">
                  <c:v>43727</c:v>
                </c:pt>
                <c:pt idx="1358">
                  <c:v>43728</c:v>
                </c:pt>
                <c:pt idx="1359">
                  <c:v>43729</c:v>
                </c:pt>
                <c:pt idx="1360">
                  <c:v>43730</c:v>
                </c:pt>
                <c:pt idx="1361">
                  <c:v>43731</c:v>
                </c:pt>
                <c:pt idx="1362">
                  <c:v>43732</c:v>
                </c:pt>
                <c:pt idx="1363">
                  <c:v>43733</c:v>
                </c:pt>
                <c:pt idx="1364">
                  <c:v>43734</c:v>
                </c:pt>
                <c:pt idx="1365">
                  <c:v>43735</c:v>
                </c:pt>
                <c:pt idx="1366">
                  <c:v>43736</c:v>
                </c:pt>
                <c:pt idx="1367">
                  <c:v>43737</c:v>
                </c:pt>
                <c:pt idx="1368">
                  <c:v>43738</c:v>
                </c:pt>
                <c:pt idx="1369">
                  <c:v>43739</c:v>
                </c:pt>
                <c:pt idx="1370">
                  <c:v>43740</c:v>
                </c:pt>
                <c:pt idx="1371">
                  <c:v>43741</c:v>
                </c:pt>
                <c:pt idx="1372">
                  <c:v>43742</c:v>
                </c:pt>
                <c:pt idx="1373">
                  <c:v>43743</c:v>
                </c:pt>
                <c:pt idx="1374">
                  <c:v>43744</c:v>
                </c:pt>
                <c:pt idx="1375">
                  <c:v>43745</c:v>
                </c:pt>
                <c:pt idx="1376">
                  <c:v>43746</c:v>
                </c:pt>
                <c:pt idx="1377">
                  <c:v>43747</c:v>
                </c:pt>
                <c:pt idx="1378">
                  <c:v>43748</c:v>
                </c:pt>
                <c:pt idx="1379">
                  <c:v>43749</c:v>
                </c:pt>
                <c:pt idx="1380">
                  <c:v>43750</c:v>
                </c:pt>
                <c:pt idx="1381">
                  <c:v>43751</c:v>
                </c:pt>
                <c:pt idx="1382">
                  <c:v>43752</c:v>
                </c:pt>
                <c:pt idx="1383">
                  <c:v>43753</c:v>
                </c:pt>
                <c:pt idx="1384">
                  <c:v>43754</c:v>
                </c:pt>
                <c:pt idx="1385">
                  <c:v>43755</c:v>
                </c:pt>
                <c:pt idx="1386">
                  <c:v>43756</c:v>
                </c:pt>
                <c:pt idx="1387">
                  <c:v>43757</c:v>
                </c:pt>
                <c:pt idx="1388">
                  <c:v>43758</c:v>
                </c:pt>
                <c:pt idx="1389">
                  <c:v>43759</c:v>
                </c:pt>
                <c:pt idx="1390">
                  <c:v>43760</c:v>
                </c:pt>
                <c:pt idx="1391">
                  <c:v>43761</c:v>
                </c:pt>
                <c:pt idx="1392">
                  <c:v>43762</c:v>
                </c:pt>
                <c:pt idx="1393">
                  <c:v>43763</c:v>
                </c:pt>
                <c:pt idx="1394">
                  <c:v>43764</c:v>
                </c:pt>
                <c:pt idx="1395">
                  <c:v>43765</c:v>
                </c:pt>
                <c:pt idx="1396">
                  <c:v>43766</c:v>
                </c:pt>
                <c:pt idx="1397">
                  <c:v>43767</c:v>
                </c:pt>
                <c:pt idx="1398">
                  <c:v>43768</c:v>
                </c:pt>
                <c:pt idx="1399">
                  <c:v>43769</c:v>
                </c:pt>
                <c:pt idx="1400">
                  <c:v>43770</c:v>
                </c:pt>
                <c:pt idx="1401">
                  <c:v>43771</c:v>
                </c:pt>
                <c:pt idx="1402">
                  <c:v>43772</c:v>
                </c:pt>
                <c:pt idx="1403">
                  <c:v>43773</c:v>
                </c:pt>
                <c:pt idx="1404">
                  <c:v>43774</c:v>
                </c:pt>
                <c:pt idx="1405">
                  <c:v>43775</c:v>
                </c:pt>
                <c:pt idx="1406">
                  <c:v>43776</c:v>
                </c:pt>
                <c:pt idx="1407">
                  <c:v>43777</c:v>
                </c:pt>
                <c:pt idx="1408">
                  <c:v>43778</c:v>
                </c:pt>
                <c:pt idx="1409">
                  <c:v>43779</c:v>
                </c:pt>
                <c:pt idx="1410">
                  <c:v>43780</c:v>
                </c:pt>
                <c:pt idx="1411">
                  <c:v>43781</c:v>
                </c:pt>
                <c:pt idx="1412">
                  <c:v>43782</c:v>
                </c:pt>
                <c:pt idx="1413">
                  <c:v>43783</c:v>
                </c:pt>
                <c:pt idx="1414">
                  <c:v>43784</c:v>
                </c:pt>
                <c:pt idx="1415">
                  <c:v>43785</c:v>
                </c:pt>
                <c:pt idx="1416">
                  <c:v>43786</c:v>
                </c:pt>
                <c:pt idx="1417">
                  <c:v>43787</c:v>
                </c:pt>
                <c:pt idx="1418">
                  <c:v>43788</c:v>
                </c:pt>
                <c:pt idx="1419">
                  <c:v>43789</c:v>
                </c:pt>
                <c:pt idx="1420">
                  <c:v>43790</c:v>
                </c:pt>
                <c:pt idx="1421">
                  <c:v>43791</c:v>
                </c:pt>
                <c:pt idx="1422">
                  <c:v>43792</c:v>
                </c:pt>
                <c:pt idx="1423">
                  <c:v>43793</c:v>
                </c:pt>
                <c:pt idx="1424">
                  <c:v>43794</c:v>
                </c:pt>
                <c:pt idx="1425">
                  <c:v>43795</c:v>
                </c:pt>
                <c:pt idx="1426">
                  <c:v>43796</c:v>
                </c:pt>
                <c:pt idx="1427">
                  <c:v>43797</c:v>
                </c:pt>
                <c:pt idx="1428">
                  <c:v>43798</c:v>
                </c:pt>
                <c:pt idx="1429">
                  <c:v>43799</c:v>
                </c:pt>
                <c:pt idx="1430">
                  <c:v>43800</c:v>
                </c:pt>
                <c:pt idx="1431">
                  <c:v>43801</c:v>
                </c:pt>
                <c:pt idx="1432">
                  <c:v>43802</c:v>
                </c:pt>
                <c:pt idx="1433">
                  <c:v>43803</c:v>
                </c:pt>
                <c:pt idx="1434">
                  <c:v>43804</c:v>
                </c:pt>
                <c:pt idx="1435">
                  <c:v>43805</c:v>
                </c:pt>
                <c:pt idx="1436">
                  <c:v>43806</c:v>
                </c:pt>
                <c:pt idx="1437">
                  <c:v>43807</c:v>
                </c:pt>
                <c:pt idx="1438">
                  <c:v>43808</c:v>
                </c:pt>
                <c:pt idx="1439">
                  <c:v>43809</c:v>
                </c:pt>
                <c:pt idx="1440">
                  <c:v>43810</c:v>
                </c:pt>
                <c:pt idx="1441">
                  <c:v>43811</c:v>
                </c:pt>
                <c:pt idx="1442">
                  <c:v>43812</c:v>
                </c:pt>
                <c:pt idx="1443">
                  <c:v>43813</c:v>
                </c:pt>
                <c:pt idx="1444">
                  <c:v>43814</c:v>
                </c:pt>
                <c:pt idx="1445">
                  <c:v>43815</c:v>
                </c:pt>
                <c:pt idx="1446">
                  <c:v>43816</c:v>
                </c:pt>
                <c:pt idx="1447">
                  <c:v>43817</c:v>
                </c:pt>
                <c:pt idx="1448">
                  <c:v>43818</c:v>
                </c:pt>
                <c:pt idx="1449">
                  <c:v>43819</c:v>
                </c:pt>
                <c:pt idx="1450">
                  <c:v>43820</c:v>
                </c:pt>
                <c:pt idx="1451">
                  <c:v>43821</c:v>
                </c:pt>
                <c:pt idx="1452">
                  <c:v>43822</c:v>
                </c:pt>
                <c:pt idx="1453">
                  <c:v>43823</c:v>
                </c:pt>
                <c:pt idx="1454">
                  <c:v>43824</c:v>
                </c:pt>
                <c:pt idx="1455">
                  <c:v>43825</c:v>
                </c:pt>
                <c:pt idx="1456">
                  <c:v>43826</c:v>
                </c:pt>
                <c:pt idx="1457">
                  <c:v>43827</c:v>
                </c:pt>
                <c:pt idx="1458">
                  <c:v>43828</c:v>
                </c:pt>
                <c:pt idx="1459">
                  <c:v>43829</c:v>
                </c:pt>
                <c:pt idx="1460">
                  <c:v>43830</c:v>
                </c:pt>
                <c:pt idx="1461">
                  <c:v>43831</c:v>
                </c:pt>
                <c:pt idx="1462">
                  <c:v>43832</c:v>
                </c:pt>
                <c:pt idx="1463">
                  <c:v>43833</c:v>
                </c:pt>
                <c:pt idx="1464">
                  <c:v>43834</c:v>
                </c:pt>
                <c:pt idx="1465">
                  <c:v>43835</c:v>
                </c:pt>
                <c:pt idx="1466">
                  <c:v>43836</c:v>
                </c:pt>
                <c:pt idx="1467">
                  <c:v>43837</c:v>
                </c:pt>
                <c:pt idx="1468">
                  <c:v>43838</c:v>
                </c:pt>
                <c:pt idx="1469">
                  <c:v>43839</c:v>
                </c:pt>
                <c:pt idx="1470">
                  <c:v>43840</c:v>
                </c:pt>
                <c:pt idx="1471">
                  <c:v>43841</c:v>
                </c:pt>
                <c:pt idx="1472">
                  <c:v>43842</c:v>
                </c:pt>
                <c:pt idx="1473">
                  <c:v>43843</c:v>
                </c:pt>
                <c:pt idx="1474">
                  <c:v>43844</c:v>
                </c:pt>
                <c:pt idx="1475">
                  <c:v>43845</c:v>
                </c:pt>
                <c:pt idx="1476">
                  <c:v>43846</c:v>
                </c:pt>
                <c:pt idx="1477">
                  <c:v>43847</c:v>
                </c:pt>
                <c:pt idx="1478">
                  <c:v>43848</c:v>
                </c:pt>
                <c:pt idx="1479">
                  <c:v>43849</c:v>
                </c:pt>
                <c:pt idx="1480">
                  <c:v>43850</c:v>
                </c:pt>
                <c:pt idx="1481">
                  <c:v>43851</c:v>
                </c:pt>
                <c:pt idx="1482">
                  <c:v>43852</c:v>
                </c:pt>
                <c:pt idx="1483">
                  <c:v>43853</c:v>
                </c:pt>
                <c:pt idx="1484">
                  <c:v>43854</c:v>
                </c:pt>
                <c:pt idx="1485">
                  <c:v>43855</c:v>
                </c:pt>
                <c:pt idx="1486">
                  <c:v>43856</c:v>
                </c:pt>
                <c:pt idx="1487">
                  <c:v>43857</c:v>
                </c:pt>
                <c:pt idx="1488">
                  <c:v>43858</c:v>
                </c:pt>
                <c:pt idx="1489">
                  <c:v>43859</c:v>
                </c:pt>
                <c:pt idx="1490">
                  <c:v>43860</c:v>
                </c:pt>
                <c:pt idx="1491">
                  <c:v>43861</c:v>
                </c:pt>
                <c:pt idx="1492">
                  <c:v>43862</c:v>
                </c:pt>
                <c:pt idx="1493">
                  <c:v>43863</c:v>
                </c:pt>
                <c:pt idx="1494">
                  <c:v>43864</c:v>
                </c:pt>
                <c:pt idx="1495">
                  <c:v>43865</c:v>
                </c:pt>
                <c:pt idx="1496">
                  <c:v>43866</c:v>
                </c:pt>
                <c:pt idx="1497">
                  <c:v>43867</c:v>
                </c:pt>
                <c:pt idx="1498">
                  <c:v>43868</c:v>
                </c:pt>
                <c:pt idx="1499">
                  <c:v>43869</c:v>
                </c:pt>
                <c:pt idx="1500">
                  <c:v>43870</c:v>
                </c:pt>
                <c:pt idx="1501">
                  <c:v>43871</c:v>
                </c:pt>
                <c:pt idx="1502">
                  <c:v>43872</c:v>
                </c:pt>
                <c:pt idx="1503">
                  <c:v>43873</c:v>
                </c:pt>
                <c:pt idx="1504">
                  <c:v>43874</c:v>
                </c:pt>
                <c:pt idx="1505">
                  <c:v>43875</c:v>
                </c:pt>
                <c:pt idx="1506">
                  <c:v>43876</c:v>
                </c:pt>
                <c:pt idx="1507">
                  <c:v>43877</c:v>
                </c:pt>
                <c:pt idx="1508">
                  <c:v>43878</c:v>
                </c:pt>
                <c:pt idx="1509">
                  <c:v>43879</c:v>
                </c:pt>
                <c:pt idx="1510">
                  <c:v>43880</c:v>
                </c:pt>
                <c:pt idx="1511">
                  <c:v>43881</c:v>
                </c:pt>
                <c:pt idx="1512">
                  <c:v>43882</c:v>
                </c:pt>
                <c:pt idx="1513">
                  <c:v>43883</c:v>
                </c:pt>
                <c:pt idx="1514">
                  <c:v>43884</c:v>
                </c:pt>
                <c:pt idx="1515">
                  <c:v>43885</c:v>
                </c:pt>
                <c:pt idx="1516">
                  <c:v>43886</c:v>
                </c:pt>
                <c:pt idx="1517">
                  <c:v>43887</c:v>
                </c:pt>
                <c:pt idx="1518">
                  <c:v>43888</c:v>
                </c:pt>
                <c:pt idx="1519">
                  <c:v>43889</c:v>
                </c:pt>
                <c:pt idx="1520">
                  <c:v>43890</c:v>
                </c:pt>
                <c:pt idx="1521">
                  <c:v>43891</c:v>
                </c:pt>
                <c:pt idx="1522">
                  <c:v>43892</c:v>
                </c:pt>
                <c:pt idx="1523">
                  <c:v>43893</c:v>
                </c:pt>
                <c:pt idx="1524">
                  <c:v>43894</c:v>
                </c:pt>
                <c:pt idx="1525">
                  <c:v>43895</c:v>
                </c:pt>
                <c:pt idx="1526">
                  <c:v>43896</c:v>
                </c:pt>
                <c:pt idx="1527">
                  <c:v>43897</c:v>
                </c:pt>
                <c:pt idx="1528">
                  <c:v>43898</c:v>
                </c:pt>
                <c:pt idx="1529">
                  <c:v>43899</c:v>
                </c:pt>
                <c:pt idx="1530">
                  <c:v>43900</c:v>
                </c:pt>
                <c:pt idx="1531">
                  <c:v>43901</c:v>
                </c:pt>
                <c:pt idx="1532">
                  <c:v>43902</c:v>
                </c:pt>
                <c:pt idx="1533">
                  <c:v>43903</c:v>
                </c:pt>
                <c:pt idx="1534">
                  <c:v>43904</c:v>
                </c:pt>
                <c:pt idx="1535">
                  <c:v>43905</c:v>
                </c:pt>
                <c:pt idx="1536">
                  <c:v>43906</c:v>
                </c:pt>
                <c:pt idx="1537">
                  <c:v>43907</c:v>
                </c:pt>
                <c:pt idx="1538">
                  <c:v>43908</c:v>
                </c:pt>
                <c:pt idx="1539">
                  <c:v>43909</c:v>
                </c:pt>
                <c:pt idx="1540">
                  <c:v>43910</c:v>
                </c:pt>
                <c:pt idx="1541">
                  <c:v>43911</c:v>
                </c:pt>
                <c:pt idx="1542">
                  <c:v>43912</c:v>
                </c:pt>
                <c:pt idx="1543">
                  <c:v>43913</c:v>
                </c:pt>
                <c:pt idx="1544">
                  <c:v>43914</c:v>
                </c:pt>
                <c:pt idx="1545">
                  <c:v>43915</c:v>
                </c:pt>
                <c:pt idx="1546">
                  <c:v>43916</c:v>
                </c:pt>
                <c:pt idx="1547">
                  <c:v>43917</c:v>
                </c:pt>
                <c:pt idx="1548">
                  <c:v>43918</c:v>
                </c:pt>
                <c:pt idx="1549">
                  <c:v>43919</c:v>
                </c:pt>
                <c:pt idx="1550">
                  <c:v>43920</c:v>
                </c:pt>
                <c:pt idx="1551">
                  <c:v>43921</c:v>
                </c:pt>
                <c:pt idx="1552">
                  <c:v>43922</c:v>
                </c:pt>
                <c:pt idx="1553">
                  <c:v>43923</c:v>
                </c:pt>
                <c:pt idx="1554">
                  <c:v>43924</c:v>
                </c:pt>
                <c:pt idx="1555">
                  <c:v>43925</c:v>
                </c:pt>
                <c:pt idx="1556">
                  <c:v>43926</c:v>
                </c:pt>
                <c:pt idx="1557">
                  <c:v>43927</c:v>
                </c:pt>
                <c:pt idx="1558">
                  <c:v>43928</c:v>
                </c:pt>
                <c:pt idx="1559">
                  <c:v>43929</c:v>
                </c:pt>
                <c:pt idx="1560">
                  <c:v>43930</c:v>
                </c:pt>
                <c:pt idx="1561">
                  <c:v>43931</c:v>
                </c:pt>
                <c:pt idx="1562">
                  <c:v>43932</c:v>
                </c:pt>
                <c:pt idx="1563">
                  <c:v>43933</c:v>
                </c:pt>
                <c:pt idx="1564">
                  <c:v>43934</c:v>
                </c:pt>
                <c:pt idx="1565">
                  <c:v>43935</c:v>
                </c:pt>
                <c:pt idx="1566">
                  <c:v>43936</c:v>
                </c:pt>
                <c:pt idx="1567">
                  <c:v>43937</c:v>
                </c:pt>
                <c:pt idx="1568">
                  <c:v>43938</c:v>
                </c:pt>
                <c:pt idx="1569">
                  <c:v>43939</c:v>
                </c:pt>
                <c:pt idx="1570">
                  <c:v>43940</c:v>
                </c:pt>
                <c:pt idx="1571">
                  <c:v>43941</c:v>
                </c:pt>
                <c:pt idx="1572">
                  <c:v>43942</c:v>
                </c:pt>
                <c:pt idx="1573">
                  <c:v>43943</c:v>
                </c:pt>
                <c:pt idx="1574">
                  <c:v>43944</c:v>
                </c:pt>
                <c:pt idx="1575">
                  <c:v>43945</c:v>
                </c:pt>
                <c:pt idx="1576">
                  <c:v>43946</c:v>
                </c:pt>
                <c:pt idx="1577">
                  <c:v>43947</c:v>
                </c:pt>
                <c:pt idx="1578">
                  <c:v>43948</c:v>
                </c:pt>
                <c:pt idx="1579">
                  <c:v>43949</c:v>
                </c:pt>
                <c:pt idx="1580">
                  <c:v>43950</c:v>
                </c:pt>
                <c:pt idx="1581">
                  <c:v>43951</c:v>
                </c:pt>
                <c:pt idx="1582">
                  <c:v>43952</c:v>
                </c:pt>
                <c:pt idx="1583">
                  <c:v>43953</c:v>
                </c:pt>
                <c:pt idx="1584">
                  <c:v>43954</c:v>
                </c:pt>
                <c:pt idx="1585">
                  <c:v>43955</c:v>
                </c:pt>
                <c:pt idx="1586">
                  <c:v>43956</c:v>
                </c:pt>
                <c:pt idx="1587">
                  <c:v>43957</c:v>
                </c:pt>
                <c:pt idx="1588">
                  <c:v>43958</c:v>
                </c:pt>
                <c:pt idx="1589">
                  <c:v>43959</c:v>
                </c:pt>
                <c:pt idx="1590">
                  <c:v>43960</c:v>
                </c:pt>
                <c:pt idx="1591">
                  <c:v>43961</c:v>
                </c:pt>
                <c:pt idx="1592">
                  <c:v>43962</c:v>
                </c:pt>
                <c:pt idx="1593">
                  <c:v>43963</c:v>
                </c:pt>
                <c:pt idx="1594">
                  <c:v>43964</c:v>
                </c:pt>
                <c:pt idx="1595">
                  <c:v>43965</c:v>
                </c:pt>
                <c:pt idx="1596">
                  <c:v>43966</c:v>
                </c:pt>
                <c:pt idx="1597">
                  <c:v>43967</c:v>
                </c:pt>
                <c:pt idx="1598">
                  <c:v>43968</c:v>
                </c:pt>
                <c:pt idx="1599">
                  <c:v>43969</c:v>
                </c:pt>
                <c:pt idx="1600">
                  <c:v>43970</c:v>
                </c:pt>
                <c:pt idx="1601">
                  <c:v>43971</c:v>
                </c:pt>
                <c:pt idx="1602">
                  <c:v>43972</c:v>
                </c:pt>
              </c:numCache>
            </c:numRef>
          </c:cat>
          <c:val>
            <c:numRef>
              <c:f>'איור 5 נתונים'!$G$4:$G$4000</c:f>
              <c:numCache>
                <c:formatCode>General</c:formatCode>
                <c:ptCount val="3997"/>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3</c:v>
                </c:pt>
                <c:pt idx="145">
                  <c:v>3</c:v>
                </c:pt>
                <c:pt idx="146">
                  <c:v>3</c:v>
                </c:pt>
                <c:pt idx="147">
                  <c:v>3</c:v>
                </c:pt>
                <c:pt idx="148">
                  <c:v>3</c:v>
                </c:pt>
                <c:pt idx="149">
                  <c:v>3</c:v>
                </c:pt>
                <c:pt idx="150">
                  <c:v>3</c:v>
                </c:pt>
                <c:pt idx="151">
                  <c:v>3</c:v>
                </c:pt>
                <c:pt idx="152">
                  <c:v>3</c:v>
                </c:pt>
                <c:pt idx="153">
                  <c:v>3</c:v>
                </c:pt>
                <c:pt idx="154">
                  <c:v>3</c:v>
                </c:pt>
                <c:pt idx="155">
                  <c:v>3</c:v>
                </c:pt>
                <c:pt idx="156">
                  <c:v>3</c:v>
                </c:pt>
                <c:pt idx="157">
                  <c:v>3</c:v>
                </c:pt>
                <c:pt idx="158">
                  <c:v>3</c:v>
                </c:pt>
                <c:pt idx="159">
                  <c:v>3</c:v>
                </c:pt>
                <c:pt idx="160">
                  <c:v>3</c:v>
                </c:pt>
                <c:pt idx="161">
                  <c:v>3</c:v>
                </c:pt>
                <c:pt idx="162">
                  <c:v>3</c:v>
                </c:pt>
                <c:pt idx="163">
                  <c:v>3</c:v>
                </c:pt>
                <c:pt idx="164">
                  <c:v>3</c:v>
                </c:pt>
                <c:pt idx="165">
                  <c:v>3</c:v>
                </c:pt>
                <c:pt idx="166">
                  <c:v>3</c:v>
                </c:pt>
                <c:pt idx="167">
                  <c:v>3</c:v>
                </c:pt>
                <c:pt idx="168">
                  <c:v>3</c:v>
                </c:pt>
                <c:pt idx="169">
                  <c:v>3</c:v>
                </c:pt>
                <c:pt idx="170">
                  <c:v>3</c:v>
                </c:pt>
                <c:pt idx="171">
                  <c:v>3</c:v>
                </c:pt>
                <c:pt idx="172">
                  <c:v>3</c:v>
                </c:pt>
                <c:pt idx="173">
                  <c:v>3</c:v>
                </c:pt>
                <c:pt idx="174">
                  <c:v>3</c:v>
                </c:pt>
                <c:pt idx="175">
                  <c:v>3</c:v>
                </c:pt>
                <c:pt idx="176">
                  <c:v>3</c:v>
                </c:pt>
                <c:pt idx="177">
                  <c:v>3</c:v>
                </c:pt>
                <c:pt idx="178">
                  <c:v>3</c:v>
                </c:pt>
                <c:pt idx="179">
                  <c:v>3</c:v>
                </c:pt>
                <c:pt idx="180">
                  <c:v>3</c:v>
                </c:pt>
                <c:pt idx="181">
                  <c:v>3</c:v>
                </c:pt>
                <c:pt idx="182">
                  <c:v>3</c:v>
                </c:pt>
                <c:pt idx="183">
                  <c:v>3</c:v>
                </c:pt>
                <c:pt idx="184">
                  <c:v>3</c:v>
                </c:pt>
                <c:pt idx="185">
                  <c:v>3</c:v>
                </c:pt>
                <c:pt idx="186">
                  <c:v>3</c:v>
                </c:pt>
                <c:pt idx="187">
                  <c:v>3</c:v>
                </c:pt>
                <c:pt idx="188">
                  <c:v>3</c:v>
                </c:pt>
                <c:pt idx="189">
                  <c:v>3</c:v>
                </c:pt>
                <c:pt idx="190">
                  <c:v>3</c:v>
                </c:pt>
                <c:pt idx="191">
                  <c:v>3</c:v>
                </c:pt>
                <c:pt idx="192">
                  <c:v>3</c:v>
                </c:pt>
                <c:pt idx="193">
                  <c:v>3</c:v>
                </c:pt>
                <c:pt idx="194">
                  <c:v>3</c:v>
                </c:pt>
                <c:pt idx="195">
                  <c:v>3</c:v>
                </c:pt>
                <c:pt idx="196">
                  <c:v>3</c:v>
                </c:pt>
                <c:pt idx="197">
                  <c:v>3</c:v>
                </c:pt>
                <c:pt idx="198">
                  <c:v>3</c:v>
                </c:pt>
                <c:pt idx="199">
                  <c:v>3</c:v>
                </c:pt>
                <c:pt idx="200">
                  <c:v>3</c:v>
                </c:pt>
                <c:pt idx="201">
                  <c:v>3</c:v>
                </c:pt>
                <c:pt idx="202">
                  <c:v>3</c:v>
                </c:pt>
                <c:pt idx="203">
                  <c:v>3</c:v>
                </c:pt>
                <c:pt idx="204">
                  <c:v>3</c:v>
                </c:pt>
                <c:pt idx="205">
                  <c:v>3</c:v>
                </c:pt>
                <c:pt idx="206">
                  <c:v>3</c:v>
                </c:pt>
                <c:pt idx="207">
                  <c:v>3</c:v>
                </c:pt>
                <c:pt idx="208">
                  <c:v>3</c:v>
                </c:pt>
                <c:pt idx="209">
                  <c:v>3</c:v>
                </c:pt>
                <c:pt idx="210">
                  <c:v>3</c:v>
                </c:pt>
                <c:pt idx="211">
                  <c:v>3</c:v>
                </c:pt>
                <c:pt idx="212">
                  <c:v>3</c:v>
                </c:pt>
                <c:pt idx="213">
                  <c:v>3</c:v>
                </c:pt>
                <c:pt idx="214">
                  <c:v>3</c:v>
                </c:pt>
                <c:pt idx="215">
                  <c:v>3</c:v>
                </c:pt>
                <c:pt idx="216">
                  <c:v>3</c:v>
                </c:pt>
                <c:pt idx="217">
                  <c:v>3</c:v>
                </c:pt>
                <c:pt idx="218">
                  <c:v>3</c:v>
                </c:pt>
                <c:pt idx="219">
                  <c:v>3</c:v>
                </c:pt>
                <c:pt idx="220">
                  <c:v>3</c:v>
                </c:pt>
                <c:pt idx="221">
                  <c:v>3</c:v>
                </c:pt>
                <c:pt idx="222">
                  <c:v>3</c:v>
                </c:pt>
                <c:pt idx="223">
                  <c:v>3</c:v>
                </c:pt>
                <c:pt idx="224">
                  <c:v>3</c:v>
                </c:pt>
                <c:pt idx="225">
                  <c:v>3</c:v>
                </c:pt>
                <c:pt idx="226">
                  <c:v>3</c:v>
                </c:pt>
                <c:pt idx="227">
                  <c:v>3</c:v>
                </c:pt>
                <c:pt idx="228">
                  <c:v>3</c:v>
                </c:pt>
                <c:pt idx="229">
                  <c:v>3</c:v>
                </c:pt>
                <c:pt idx="230">
                  <c:v>3</c:v>
                </c:pt>
                <c:pt idx="231">
                  <c:v>3</c:v>
                </c:pt>
                <c:pt idx="232">
                  <c:v>3</c:v>
                </c:pt>
                <c:pt idx="233">
                  <c:v>3</c:v>
                </c:pt>
                <c:pt idx="234">
                  <c:v>3</c:v>
                </c:pt>
                <c:pt idx="235">
                  <c:v>3</c:v>
                </c:pt>
                <c:pt idx="236">
                  <c:v>3</c:v>
                </c:pt>
                <c:pt idx="237">
                  <c:v>3</c:v>
                </c:pt>
                <c:pt idx="238">
                  <c:v>3</c:v>
                </c:pt>
                <c:pt idx="239">
                  <c:v>3</c:v>
                </c:pt>
                <c:pt idx="240">
                  <c:v>3</c:v>
                </c:pt>
                <c:pt idx="241">
                  <c:v>3</c:v>
                </c:pt>
                <c:pt idx="242">
                  <c:v>3</c:v>
                </c:pt>
                <c:pt idx="243">
                  <c:v>3</c:v>
                </c:pt>
                <c:pt idx="244">
                  <c:v>3</c:v>
                </c:pt>
                <c:pt idx="245">
                  <c:v>3</c:v>
                </c:pt>
                <c:pt idx="246">
                  <c:v>3</c:v>
                </c:pt>
                <c:pt idx="247">
                  <c:v>3</c:v>
                </c:pt>
                <c:pt idx="248">
                  <c:v>3</c:v>
                </c:pt>
                <c:pt idx="249">
                  <c:v>3</c:v>
                </c:pt>
                <c:pt idx="250">
                  <c:v>3</c:v>
                </c:pt>
                <c:pt idx="251">
                  <c:v>3</c:v>
                </c:pt>
                <c:pt idx="252">
                  <c:v>3</c:v>
                </c:pt>
                <c:pt idx="253">
                  <c:v>3</c:v>
                </c:pt>
                <c:pt idx="254">
                  <c:v>3</c:v>
                </c:pt>
                <c:pt idx="255">
                  <c:v>3</c:v>
                </c:pt>
                <c:pt idx="256">
                  <c:v>3</c:v>
                </c:pt>
                <c:pt idx="257">
                  <c:v>3</c:v>
                </c:pt>
                <c:pt idx="258">
                  <c:v>3</c:v>
                </c:pt>
                <c:pt idx="259">
                  <c:v>3</c:v>
                </c:pt>
                <c:pt idx="260">
                  <c:v>3</c:v>
                </c:pt>
                <c:pt idx="261">
                  <c:v>3</c:v>
                </c:pt>
                <c:pt idx="262">
                  <c:v>3</c:v>
                </c:pt>
                <c:pt idx="263">
                  <c:v>3</c:v>
                </c:pt>
                <c:pt idx="264">
                  <c:v>3</c:v>
                </c:pt>
                <c:pt idx="265">
                  <c:v>3</c:v>
                </c:pt>
                <c:pt idx="266">
                  <c:v>3</c:v>
                </c:pt>
                <c:pt idx="267">
                  <c:v>3</c:v>
                </c:pt>
                <c:pt idx="268">
                  <c:v>3</c:v>
                </c:pt>
                <c:pt idx="269">
                  <c:v>3</c:v>
                </c:pt>
                <c:pt idx="270">
                  <c:v>3</c:v>
                </c:pt>
                <c:pt idx="271">
                  <c:v>3</c:v>
                </c:pt>
                <c:pt idx="272">
                  <c:v>3</c:v>
                </c:pt>
                <c:pt idx="273">
                  <c:v>3</c:v>
                </c:pt>
                <c:pt idx="274">
                  <c:v>3</c:v>
                </c:pt>
                <c:pt idx="275">
                  <c:v>3</c:v>
                </c:pt>
                <c:pt idx="276">
                  <c:v>3</c:v>
                </c:pt>
                <c:pt idx="277">
                  <c:v>3</c:v>
                </c:pt>
                <c:pt idx="278">
                  <c:v>3</c:v>
                </c:pt>
                <c:pt idx="279">
                  <c:v>3</c:v>
                </c:pt>
                <c:pt idx="280">
                  <c:v>3</c:v>
                </c:pt>
                <c:pt idx="281">
                  <c:v>3</c:v>
                </c:pt>
                <c:pt idx="282">
                  <c:v>3</c:v>
                </c:pt>
                <c:pt idx="283">
                  <c:v>3</c:v>
                </c:pt>
                <c:pt idx="284">
                  <c:v>3</c:v>
                </c:pt>
                <c:pt idx="285">
                  <c:v>3</c:v>
                </c:pt>
                <c:pt idx="286">
                  <c:v>3</c:v>
                </c:pt>
                <c:pt idx="287">
                  <c:v>3</c:v>
                </c:pt>
                <c:pt idx="288">
                  <c:v>3</c:v>
                </c:pt>
                <c:pt idx="289">
                  <c:v>3</c:v>
                </c:pt>
                <c:pt idx="290">
                  <c:v>3</c:v>
                </c:pt>
                <c:pt idx="291">
                  <c:v>3</c:v>
                </c:pt>
                <c:pt idx="292">
                  <c:v>3</c:v>
                </c:pt>
                <c:pt idx="293">
                  <c:v>3</c:v>
                </c:pt>
                <c:pt idx="294">
                  <c:v>3</c:v>
                </c:pt>
                <c:pt idx="295">
                  <c:v>3</c:v>
                </c:pt>
                <c:pt idx="296">
                  <c:v>3</c:v>
                </c:pt>
                <c:pt idx="297">
                  <c:v>3</c:v>
                </c:pt>
                <c:pt idx="298">
                  <c:v>3</c:v>
                </c:pt>
                <c:pt idx="299">
                  <c:v>3</c:v>
                </c:pt>
                <c:pt idx="300">
                  <c:v>3</c:v>
                </c:pt>
                <c:pt idx="301">
                  <c:v>3</c:v>
                </c:pt>
                <c:pt idx="302">
                  <c:v>3</c:v>
                </c:pt>
                <c:pt idx="303">
                  <c:v>3</c:v>
                </c:pt>
                <c:pt idx="304">
                  <c:v>3</c:v>
                </c:pt>
                <c:pt idx="305">
                  <c:v>3</c:v>
                </c:pt>
                <c:pt idx="306">
                  <c:v>3</c:v>
                </c:pt>
                <c:pt idx="307">
                  <c:v>3</c:v>
                </c:pt>
                <c:pt idx="308">
                  <c:v>3</c:v>
                </c:pt>
                <c:pt idx="309">
                  <c:v>3</c:v>
                </c:pt>
                <c:pt idx="310">
                  <c:v>3</c:v>
                </c:pt>
                <c:pt idx="311">
                  <c:v>3</c:v>
                </c:pt>
                <c:pt idx="312">
                  <c:v>3</c:v>
                </c:pt>
                <c:pt idx="313">
                  <c:v>3</c:v>
                </c:pt>
                <c:pt idx="314">
                  <c:v>3</c:v>
                </c:pt>
                <c:pt idx="315">
                  <c:v>3</c:v>
                </c:pt>
                <c:pt idx="316">
                  <c:v>3</c:v>
                </c:pt>
                <c:pt idx="317">
                  <c:v>3</c:v>
                </c:pt>
                <c:pt idx="318">
                  <c:v>3</c:v>
                </c:pt>
                <c:pt idx="319">
                  <c:v>3</c:v>
                </c:pt>
                <c:pt idx="320">
                  <c:v>3</c:v>
                </c:pt>
                <c:pt idx="321">
                  <c:v>3</c:v>
                </c:pt>
                <c:pt idx="322">
                  <c:v>3</c:v>
                </c:pt>
                <c:pt idx="323">
                  <c:v>3</c:v>
                </c:pt>
                <c:pt idx="324">
                  <c:v>3</c:v>
                </c:pt>
                <c:pt idx="325">
                  <c:v>3</c:v>
                </c:pt>
                <c:pt idx="326">
                  <c:v>3</c:v>
                </c:pt>
                <c:pt idx="327">
                  <c:v>3</c:v>
                </c:pt>
                <c:pt idx="328">
                  <c:v>3</c:v>
                </c:pt>
                <c:pt idx="329">
                  <c:v>3</c:v>
                </c:pt>
                <c:pt idx="330">
                  <c:v>3</c:v>
                </c:pt>
                <c:pt idx="331">
                  <c:v>3</c:v>
                </c:pt>
                <c:pt idx="332">
                  <c:v>3</c:v>
                </c:pt>
                <c:pt idx="333">
                  <c:v>3</c:v>
                </c:pt>
                <c:pt idx="334">
                  <c:v>3</c:v>
                </c:pt>
                <c:pt idx="335">
                  <c:v>3</c:v>
                </c:pt>
                <c:pt idx="336">
                  <c:v>3</c:v>
                </c:pt>
                <c:pt idx="337">
                  <c:v>3</c:v>
                </c:pt>
                <c:pt idx="338">
                  <c:v>3</c:v>
                </c:pt>
                <c:pt idx="339">
                  <c:v>3</c:v>
                </c:pt>
                <c:pt idx="340">
                  <c:v>3</c:v>
                </c:pt>
                <c:pt idx="341">
                  <c:v>3</c:v>
                </c:pt>
                <c:pt idx="342">
                  <c:v>3</c:v>
                </c:pt>
                <c:pt idx="343">
                  <c:v>3</c:v>
                </c:pt>
                <c:pt idx="344">
                  <c:v>3</c:v>
                </c:pt>
                <c:pt idx="345">
                  <c:v>3</c:v>
                </c:pt>
                <c:pt idx="346">
                  <c:v>3</c:v>
                </c:pt>
                <c:pt idx="347">
                  <c:v>3</c:v>
                </c:pt>
                <c:pt idx="348">
                  <c:v>3</c:v>
                </c:pt>
                <c:pt idx="349">
                  <c:v>3</c:v>
                </c:pt>
                <c:pt idx="350">
                  <c:v>3</c:v>
                </c:pt>
                <c:pt idx="351">
                  <c:v>3</c:v>
                </c:pt>
                <c:pt idx="352">
                  <c:v>3</c:v>
                </c:pt>
                <c:pt idx="353">
                  <c:v>3</c:v>
                </c:pt>
                <c:pt idx="354">
                  <c:v>3</c:v>
                </c:pt>
                <c:pt idx="355">
                  <c:v>3</c:v>
                </c:pt>
                <c:pt idx="356">
                  <c:v>3</c:v>
                </c:pt>
                <c:pt idx="357">
                  <c:v>3</c:v>
                </c:pt>
                <c:pt idx="358">
                  <c:v>3</c:v>
                </c:pt>
                <c:pt idx="359">
                  <c:v>3</c:v>
                </c:pt>
                <c:pt idx="360">
                  <c:v>3</c:v>
                </c:pt>
                <c:pt idx="361">
                  <c:v>3</c:v>
                </c:pt>
                <c:pt idx="362">
                  <c:v>3</c:v>
                </c:pt>
                <c:pt idx="363">
                  <c:v>3</c:v>
                </c:pt>
                <c:pt idx="364">
                  <c:v>3</c:v>
                </c:pt>
                <c:pt idx="365">
                  <c:v>3</c:v>
                </c:pt>
                <c:pt idx="366">
                  <c:v>3</c:v>
                </c:pt>
                <c:pt idx="367">
                  <c:v>3</c:v>
                </c:pt>
                <c:pt idx="368">
                  <c:v>3</c:v>
                </c:pt>
                <c:pt idx="369">
                  <c:v>3</c:v>
                </c:pt>
                <c:pt idx="370">
                  <c:v>3</c:v>
                </c:pt>
                <c:pt idx="371">
                  <c:v>3</c:v>
                </c:pt>
                <c:pt idx="372">
                  <c:v>3</c:v>
                </c:pt>
                <c:pt idx="373">
                  <c:v>3</c:v>
                </c:pt>
                <c:pt idx="374">
                  <c:v>3</c:v>
                </c:pt>
                <c:pt idx="375">
                  <c:v>3</c:v>
                </c:pt>
                <c:pt idx="376">
                  <c:v>3</c:v>
                </c:pt>
                <c:pt idx="377">
                  <c:v>3</c:v>
                </c:pt>
                <c:pt idx="378">
                  <c:v>3</c:v>
                </c:pt>
                <c:pt idx="379">
                  <c:v>3</c:v>
                </c:pt>
                <c:pt idx="380">
                  <c:v>3</c:v>
                </c:pt>
                <c:pt idx="381">
                  <c:v>3</c:v>
                </c:pt>
                <c:pt idx="382">
                  <c:v>3</c:v>
                </c:pt>
                <c:pt idx="383">
                  <c:v>3</c:v>
                </c:pt>
                <c:pt idx="384">
                  <c:v>3</c:v>
                </c:pt>
                <c:pt idx="385">
                  <c:v>3</c:v>
                </c:pt>
                <c:pt idx="386">
                  <c:v>3</c:v>
                </c:pt>
                <c:pt idx="387">
                  <c:v>3</c:v>
                </c:pt>
                <c:pt idx="388">
                  <c:v>3</c:v>
                </c:pt>
                <c:pt idx="389">
                  <c:v>3</c:v>
                </c:pt>
                <c:pt idx="390">
                  <c:v>3</c:v>
                </c:pt>
                <c:pt idx="391">
                  <c:v>3</c:v>
                </c:pt>
                <c:pt idx="392">
                  <c:v>3</c:v>
                </c:pt>
                <c:pt idx="393">
                  <c:v>3</c:v>
                </c:pt>
                <c:pt idx="394">
                  <c:v>3</c:v>
                </c:pt>
                <c:pt idx="395">
                  <c:v>3</c:v>
                </c:pt>
                <c:pt idx="396">
                  <c:v>3</c:v>
                </c:pt>
                <c:pt idx="397">
                  <c:v>3</c:v>
                </c:pt>
                <c:pt idx="398">
                  <c:v>3</c:v>
                </c:pt>
                <c:pt idx="399">
                  <c:v>3</c:v>
                </c:pt>
                <c:pt idx="400">
                  <c:v>3</c:v>
                </c:pt>
                <c:pt idx="401">
                  <c:v>3</c:v>
                </c:pt>
                <c:pt idx="402">
                  <c:v>3</c:v>
                </c:pt>
                <c:pt idx="403">
                  <c:v>3</c:v>
                </c:pt>
                <c:pt idx="404">
                  <c:v>3</c:v>
                </c:pt>
                <c:pt idx="405">
                  <c:v>3</c:v>
                </c:pt>
                <c:pt idx="406">
                  <c:v>3</c:v>
                </c:pt>
                <c:pt idx="407">
                  <c:v>3</c:v>
                </c:pt>
                <c:pt idx="408">
                  <c:v>3</c:v>
                </c:pt>
                <c:pt idx="409">
                  <c:v>3</c:v>
                </c:pt>
                <c:pt idx="410">
                  <c:v>3</c:v>
                </c:pt>
                <c:pt idx="411">
                  <c:v>3</c:v>
                </c:pt>
                <c:pt idx="412">
                  <c:v>3</c:v>
                </c:pt>
                <c:pt idx="413">
                  <c:v>3</c:v>
                </c:pt>
                <c:pt idx="414">
                  <c:v>3</c:v>
                </c:pt>
                <c:pt idx="415">
                  <c:v>3</c:v>
                </c:pt>
                <c:pt idx="416">
                  <c:v>3</c:v>
                </c:pt>
                <c:pt idx="417">
                  <c:v>3</c:v>
                </c:pt>
                <c:pt idx="418">
                  <c:v>3</c:v>
                </c:pt>
                <c:pt idx="419">
                  <c:v>3</c:v>
                </c:pt>
                <c:pt idx="420">
                  <c:v>3</c:v>
                </c:pt>
                <c:pt idx="421">
                  <c:v>3</c:v>
                </c:pt>
                <c:pt idx="422">
                  <c:v>3</c:v>
                </c:pt>
                <c:pt idx="423">
                  <c:v>3</c:v>
                </c:pt>
                <c:pt idx="424">
                  <c:v>3</c:v>
                </c:pt>
                <c:pt idx="425">
                  <c:v>3</c:v>
                </c:pt>
                <c:pt idx="426">
                  <c:v>3</c:v>
                </c:pt>
                <c:pt idx="427">
                  <c:v>3</c:v>
                </c:pt>
                <c:pt idx="428">
                  <c:v>3</c:v>
                </c:pt>
                <c:pt idx="429">
                  <c:v>3</c:v>
                </c:pt>
                <c:pt idx="430">
                  <c:v>3</c:v>
                </c:pt>
                <c:pt idx="431">
                  <c:v>3</c:v>
                </c:pt>
                <c:pt idx="432">
                  <c:v>3</c:v>
                </c:pt>
                <c:pt idx="433">
                  <c:v>3</c:v>
                </c:pt>
                <c:pt idx="434">
                  <c:v>3</c:v>
                </c:pt>
                <c:pt idx="435">
                  <c:v>3</c:v>
                </c:pt>
                <c:pt idx="436">
                  <c:v>3</c:v>
                </c:pt>
                <c:pt idx="437">
                  <c:v>3</c:v>
                </c:pt>
                <c:pt idx="438">
                  <c:v>3</c:v>
                </c:pt>
                <c:pt idx="439">
                  <c:v>3</c:v>
                </c:pt>
                <c:pt idx="440">
                  <c:v>3</c:v>
                </c:pt>
                <c:pt idx="441">
                  <c:v>3</c:v>
                </c:pt>
                <c:pt idx="442">
                  <c:v>3</c:v>
                </c:pt>
                <c:pt idx="443">
                  <c:v>3</c:v>
                </c:pt>
                <c:pt idx="444">
                  <c:v>3</c:v>
                </c:pt>
                <c:pt idx="445">
                  <c:v>3</c:v>
                </c:pt>
                <c:pt idx="446">
                  <c:v>3</c:v>
                </c:pt>
                <c:pt idx="447">
                  <c:v>3</c:v>
                </c:pt>
                <c:pt idx="448">
                  <c:v>3</c:v>
                </c:pt>
                <c:pt idx="449">
                  <c:v>3</c:v>
                </c:pt>
                <c:pt idx="450">
                  <c:v>3</c:v>
                </c:pt>
                <c:pt idx="451">
                  <c:v>3</c:v>
                </c:pt>
                <c:pt idx="452">
                  <c:v>3</c:v>
                </c:pt>
                <c:pt idx="453">
                  <c:v>3</c:v>
                </c:pt>
                <c:pt idx="454">
                  <c:v>3</c:v>
                </c:pt>
                <c:pt idx="455">
                  <c:v>3</c:v>
                </c:pt>
                <c:pt idx="456">
                  <c:v>3</c:v>
                </c:pt>
                <c:pt idx="457">
                  <c:v>3</c:v>
                </c:pt>
                <c:pt idx="458">
                  <c:v>3</c:v>
                </c:pt>
                <c:pt idx="459">
                  <c:v>3</c:v>
                </c:pt>
                <c:pt idx="460">
                  <c:v>3</c:v>
                </c:pt>
                <c:pt idx="461">
                  <c:v>3</c:v>
                </c:pt>
                <c:pt idx="462">
                  <c:v>3</c:v>
                </c:pt>
                <c:pt idx="463">
                  <c:v>3</c:v>
                </c:pt>
                <c:pt idx="464">
                  <c:v>3</c:v>
                </c:pt>
                <c:pt idx="465">
                  <c:v>3</c:v>
                </c:pt>
                <c:pt idx="466">
                  <c:v>3</c:v>
                </c:pt>
                <c:pt idx="467">
                  <c:v>3</c:v>
                </c:pt>
                <c:pt idx="468">
                  <c:v>3</c:v>
                </c:pt>
                <c:pt idx="469">
                  <c:v>3</c:v>
                </c:pt>
                <c:pt idx="470">
                  <c:v>3</c:v>
                </c:pt>
                <c:pt idx="471">
                  <c:v>3</c:v>
                </c:pt>
                <c:pt idx="472">
                  <c:v>3</c:v>
                </c:pt>
                <c:pt idx="473">
                  <c:v>3</c:v>
                </c:pt>
                <c:pt idx="474">
                  <c:v>3</c:v>
                </c:pt>
                <c:pt idx="475">
                  <c:v>3</c:v>
                </c:pt>
                <c:pt idx="476">
                  <c:v>3</c:v>
                </c:pt>
                <c:pt idx="477">
                  <c:v>3</c:v>
                </c:pt>
                <c:pt idx="478">
                  <c:v>3</c:v>
                </c:pt>
                <c:pt idx="479">
                  <c:v>3</c:v>
                </c:pt>
                <c:pt idx="480">
                  <c:v>3</c:v>
                </c:pt>
                <c:pt idx="481">
                  <c:v>3</c:v>
                </c:pt>
                <c:pt idx="482">
                  <c:v>3</c:v>
                </c:pt>
                <c:pt idx="483">
                  <c:v>3</c:v>
                </c:pt>
                <c:pt idx="484">
                  <c:v>3</c:v>
                </c:pt>
                <c:pt idx="485">
                  <c:v>3</c:v>
                </c:pt>
                <c:pt idx="486">
                  <c:v>3</c:v>
                </c:pt>
                <c:pt idx="487">
                  <c:v>3</c:v>
                </c:pt>
                <c:pt idx="488">
                  <c:v>3</c:v>
                </c:pt>
                <c:pt idx="489">
                  <c:v>3</c:v>
                </c:pt>
                <c:pt idx="490">
                  <c:v>3</c:v>
                </c:pt>
                <c:pt idx="491">
                  <c:v>3</c:v>
                </c:pt>
                <c:pt idx="492">
                  <c:v>3</c:v>
                </c:pt>
                <c:pt idx="493">
                  <c:v>3</c:v>
                </c:pt>
                <c:pt idx="494">
                  <c:v>3</c:v>
                </c:pt>
                <c:pt idx="495">
                  <c:v>3</c:v>
                </c:pt>
                <c:pt idx="496">
                  <c:v>3</c:v>
                </c:pt>
                <c:pt idx="497">
                  <c:v>3</c:v>
                </c:pt>
                <c:pt idx="498">
                  <c:v>3</c:v>
                </c:pt>
                <c:pt idx="499">
                  <c:v>3</c:v>
                </c:pt>
                <c:pt idx="500">
                  <c:v>3</c:v>
                </c:pt>
                <c:pt idx="501">
                  <c:v>3</c:v>
                </c:pt>
                <c:pt idx="502">
                  <c:v>3</c:v>
                </c:pt>
                <c:pt idx="503">
                  <c:v>3</c:v>
                </c:pt>
                <c:pt idx="504">
                  <c:v>3</c:v>
                </c:pt>
                <c:pt idx="505">
                  <c:v>3</c:v>
                </c:pt>
                <c:pt idx="506">
                  <c:v>3</c:v>
                </c:pt>
                <c:pt idx="507">
                  <c:v>3</c:v>
                </c:pt>
                <c:pt idx="508">
                  <c:v>3</c:v>
                </c:pt>
                <c:pt idx="509">
                  <c:v>3</c:v>
                </c:pt>
                <c:pt idx="510">
                  <c:v>3</c:v>
                </c:pt>
                <c:pt idx="511">
                  <c:v>3</c:v>
                </c:pt>
                <c:pt idx="512">
                  <c:v>3</c:v>
                </c:pt>
                <c:pt idx="513">
                  <c:v>3</c:v>
                </c:pt>
                <c:pt idx="514">
                  <c:v>3</c:v>
                </c:pt>
                <c:pt idx="515">
                  <c:v>3</c:v>
                </c:pt>
                <c:pt idx="516">
                  <c:v>3</c:v>
                </c:pt>
                <c:pt idx="517">
                  <c:v>3</c:v>
                </c:pt>
                <c:pt idx="518">
                  <c:v>3</c:v>
                </c:pt>
                <c:pt idx="519">
                  <c:v>3</c:v>
                </c:pt>
                <c:pt idx="520">
                  <c:v>3</c:v>
                </c:pt>
                <c:pt idx="521">
                  <c:v>3</c:v>
                </c:pt>
                <c:pt idx="522">
                  <c:v>3</c:v>
                </c:pt>
                <c:pt idx="523">
                  <c:v>3</c:v>
                </c:pt>
                <c:pt idx="524">
                  <c:v>3</c:v>
                </c:pt>
                <c:pt idx="525">
                  <c:v>3</c:v>
                </c:pt>
                <c:pt idx="526">
                  <c:v>3</c:v>
                </c:pt>
                <c:pt idx="527">
                  <c:v>3</c:v>
                </c:pt>
                <c:pt idx="528">
                  <c:v>3</c:v>
                </c:pt>
                <c:pt idx="529">
                  <c:v>3</c:v>
                </c:pt>
                <c:pt idx="530">
                  <c:v>3</c:v>
                </c:pt>
                <c:pt idx="531">
                  <c:v>3</c:v>
                </c:pt>
                <c:pt idx="532">
                  <c:v>3</c:v>
                </c:pt>
                <c:pt idx="533">
                  <c:v>3</c:v>
                </c:pt>
                <c:pt idx="534">
                  <c:v>3</c:v>
                </c:pt>
                <c:pt idx="535">
                  <c:v>3</c:v>
                </c:pt>
                <c:pt idx="536">
                  <c:v>3</c:v>
                </c:pt>
                <c:pt idx="537">
                  <c:v>3</c:v>
                </c:pt>
                <c:pt idx="538">
                  <c:v>3</c:v>
                </c:pt>
                <c:pt idx="539">
                  <c:v>3</c:v>
                </c:pt>
                <c:pt idx="540">
                  <c:v>3</c:v>
                </c:pt>
                <c:pt idx="541">
                  <c:v>3</c:v>
                </c:pt>
                <c:pt idx="542">
                  <c:v>3</c:v>
                </c:pt>
                <c:pt idx="543">
                  <c:v>3</c:v>
                </c:pt>
                <c:pt idx="544">
                  <c:v>3</c:v>
                </c:pt>
                <c:pt idx="545">
                  <c:v>3</c:v>
                </c:pt>
                <c:pt idx="546">
                  <c:v>3</c:v>
                </c:pt>
                <c:pt idx="547">
                  <c:v>3</c:v>
                </c:pt>
                <c:pt idx="548">
                  <c:v>3</c:v>
                </c:pt>
                <c:pt idx="549">
                  <c:v>3</c:v>
                </c:pt>
                <c:pt idx="550">
                  <c:v>3</c:v>
                </c:pt>
                <c:pt idx="551">
                  <c:v>3</c:v>
                </c:pt>
                <c:pt idx="552">
                  <c:v>3</c:v>
                </c:pt>
                <c:pt idx="553">
                  <c:v>3</c:v>
                </c:pt>
                <c:pt idx="554">
                  <c:v>3</c:v>
                </c:pt>
                <c:pt idx="555">
                  <c:v>3</c:v>
                </c:pt>
                <c:pt idx="556">
                  <c:v>3</c:v>
                </c:pt>
                <c:pt idx="557">
                  <c:v>3</c:v>
                </c:pt>
                <c:pt idx="558">
                  <c:v>3</c:v>
                </c:pt>
                <c:pt idx="559">
                  <c:v>3</c:v>
                </c:pt>
                <c:pt idx="560">
                  <c:v>3</c:v>
                </c:pt>
                <c:pt idx="561">
                  <c:v>3</c:v>
                </c:pt>
                <c:pt idx="562">
                  <c:v>3</c:v>
                </c:pt>
                <c:pt idx="563">
                  <c:v>3</c:v>
                </c:pt>
                <c:pt idx="564">
                  <c:v>3</c:v>
                </c:pt>
                <c:pt idx="565">
                  <c:v>3</c:v>
                </c:pt>
                <c:pt idx="566">
                  <c:v>3</c:v>
                </c:pt>
                <c:pt idx="567">
                  <c:v>3</c:v>
                </c:pt>
                <c:pt idx="568">
                  <c:v>3</c:v>
                </c:pt>
                <c:pt idx="569">
                  <c:v>3</c:v>
                </c:pt>
                <c:pt idx="570">
                  <c:v>3</c:v>
                </c:pt>
                <c:pt idx="571">
                  <c:v>3</c:v>
                </c:pt>
                <c:pt idx="572">
                  <c:v>3</c:v>
                </c:pt>
                <c:pt idx="573">
                  <c:v>3</c:v>
                </c:pt>
                <c:pt idx="574">
                  <c:v>3</c:v>
                </c:pt>
                <c:pt idx="575">
                  <c:v>3</c:v>
                </c:pt>
                <c:pt idx="576">
                  <c:v>3</c:v>
                </c:pt>
                <c:pt idx="577">
                  <c:v>3</c:v>
                </c:pt>
                <c:pt idx="578">
                  <c:v>3</c:v>
                </c:pt>
                <c:pt idx="579">
                  <c:v>3</c:v>
                </c:pt>
                <c:pt idx="580">
                  <c:v>3</c:v>
                </c:pt>
                <c:pt idx="581">
                  <c:v>3</c:v>
                </c:pt>
                <c:pt idx="582">
                  <c:v>3</c:v>
                </c:pt>
                <c:pt idx="583">
                  <c:v>3</c:v>
                </c:pt>
                <c:pt idx="584">
                  <c:v>3</c:v>
                </c:pt>
                <c:pt idx="585">
                  <c:v>3</c:v>
                </c:pt>
                <c:pt idx="586">
                  <c:v>3</c:v>
                </c:pt>
                <c:pt idx="587">
                  <c:v>3</c:v>
                </c:pt>
                <c:pt idx="588">
                  <c:v>3</c:v>
                </c:pt>
                <c:pt idx="589">
                  <c:v>3</c:v>
                </c:pt>
                <c:pt idx="590">
                  <c:v>3</c:v>
                </c:pt>
                <c:pt idx="591">
                  <c:v>3</c:v>
                </c:pt>
                <c:pt idx="592">
                  <c:v>3</c:v>
                </c:pt>
                <c:pt idx="593">
                  <c:v>3</c:v>
                </c:pt>
                <c:pt idx="594">
                  <c:v>3</c:v>
                </c:pt>
                <c:pt idx="595">
                  <c:v>3</c:v>
                </c:pt>
                <c:pt idx="596">
                  <c:v>3</c:v>
                </c:pt>
                <c:pt idx="597">
                  <c:v>3</c:v>
                </c:pt>
                <c:pt idx="598">
                  <c:v>3</c:v>
                </c:pt>
                <c:pt idx="599">
                  <c:v>3</c:v>
                </c:pt>
                <c:pt idx="600">
                  <c:v>3</c:v>
                </c:pt>
                <c:pt idx="601">
                  <c:v>3</c:v>
                </c:pt>
                <c:pt idx="602">
                  <c:v>3</c:v>
                </c:pt>
                <c:pt idx="603">
                  <c:v>3</c:v>
                </c:pt>
                <c:pt idx="604">
                  <c:v>3</c:v>
                </c:pt>
                <c:pt idx="605">
                  <c:v>3</c:v>
                </c:pt>
                <c:pt idx="606">
                  <c:v>3</c:v>
                </c:pt>
                <c:pt idx="607">
                  <c:v>3</c:v>
                </c:pt>
                <c:pt idx="608">
                  <c:v>3</c:v>
                </c:pt>
                <c:pt idx="609">
                  <c:v>3</c:v>
                </c:pt>
                <c:pt idx="610">
                  <c:v>3</c:v>
                </c:pt>
                <c:pt idx="611">
                  <c:v>3</c:v>
                </c:pt>
                <c:pt idx="612">
                  <c:v>3</c:v>
                </c:pt>
                <c:pt idx="613">
                  <c:v>3</c:v>
                </c:pt>
                <c:pt idx="614">
                  <c:v>3</c:v>
                </c:pt>
                <c:pt idx="615">
                  <c:v>3</c:v>
                </c:pt>
                <c:pt idx="616">
                  <c:v>3</c:v>
                </c:pt>
                <c:pt idx="617">
                  <c:v>3</c:v>
                </c:pt>
                <c:pt idx="618">
                  <c:v>3</c:v>
                </c:pt>
                <c:pt idx="619">
                  <c:v>3</c:v>
                </c:pt>
                <c:pt idx="620">
                  <c:v>3</c:v>
                </c:pt>
                <c:pt idx="621">
                  <c:v>3</c:v>
                </c:pt>
                <c:pt idx="622">
                  <c:v>3</c:v>
                </c:pt>
                <c:pt idx="623">
                  <c:v>3</c:v>
                </c:pt>
                <c:pt idx="624">
                  <c:v>3</c:v>
                </c:pt>
                <c:pt idx="625">
                  <c:v>3</c:v>
                </c:pt>
                <c:pt idx="626">
                  <c:v>3</c:v>
                </c:pt>
                <c:pt idx="627">
                  <c:v>3</c:v>
                </c:pt>
                <c:pt idx="628">
                  <c:v>3</c:v>
                </c:pt>
                <c:pt idx="629">
                  <c:v>3</c:v>
                </c:pt>
                <c:pt idx="630">
                  <c:v>3</c:v>
                </c:pt>
                <c:pt idx="631">
                  <c:v>3</c:v>
                </c:pt>
                <c:pt idx="632">
                  <c:v>3</c:v>
                </c:pt>
                <c:pt idx="633">
                  <c:v>3</c:v>
                </c:pt>
                <c:pt idx="634">
                  <c:v>3</c:v>
                </c:pt>
                <c:pt idx="635">
                  <c:v>3</c:v>
                </c:pt>
                <c:pt idx="636">
                  <c:v>3</c:v>
                </c:pt>
                <c:pt idx="637">
                  <c:v>3</c:v>
                </c:pt>
                <c:pt idx="638">
                  <c:v>3</c:v>
                </c:pt>
                <c:pt idx="639">
                  <c:v>3</c:v>
                </c:pt>
                <c:pt idx="640">
                  <c:v>3</c:v>
                </c:pt>
                <c:pt idx="641">
                  <c:v>3</c:v>
                </c:pt>
                <c:pt idx="642">
                  <c:v>3</c:v>
                </c:pt>
                <c:pt idx="643">
                  <c:v>3</c:v>
                </c:pt>
                <c:pt idx="644">
                  <c:v>3</c:v>
                </c:pt>
                <c:pt idx="645">
                  <c:v>3</c:v>
                </c:pt>
                <c:pt idx="646">
                  <c:v>3</c:v>
                </c:pt>
                <c:pt idx="647">
                  <c:v>3</c:v>
                </c:pt>
                <c:pt idx="648">
                  <c:v>3</c:v>
                </c:pt>
                <c:pt idx="649">
                  <c:v>3</c:v>
                </c:pt>
                <c:pt idx="650">
                  <c:v>3</c:v>
                </c:pt>
                <c:pt idx="651">
                  <c:v>3</c:v>
                </c:pt>
                <c:pt idx="652">
                  <c:v>3</c:v>
                </c:pt>
                <c:pt idx="653">
                  <c:v>3</c:v>
                </c:pt>
                <c:pt idx="654">
                  <c:v>3</c:v>
                </c:pt>
                <c:pt idx="655">
                  <c:v>3</c:v>
                </c:pt>
                <c:pt idx="656">
                  <c:v>3</c:v>
                </c:pt>
                <c:pt idx="657">
                  <c:v>3</c:v>
                </c:pt>
                <c:pt idx="658">
                  <c:v>3</c:v>
                </c:pt>
                <c:pt idx="659">
                  <c:v>3</c:v>
                </c:pt>
                <c:pt idx="660">
                  <c:v>3</c:v>
                </c:pt>
                <c:pt idx="661">
                  <c:v>3</c:v>
                </c:pt>
                <c:pt idx="662">
                  <c:v>3</c:v>
                </c:pt>
                <c:pt idx="663">
                  <c:v>3</c:v>
                </c:pt>
                <c:pt idx="664">
                  <c:v>3</c:v>
                </c:pt>
                <c:pt idx="665">
                  <c:v>3</c:v>
                </c:pt>
                <c:pt idx="666">
                  <c:v>3</c:v>
                </c:pt>
                <c:pt idx="667">
                  <c:v>3</c:v>
                </c:pt>
                <c:pt idx="668">
                  <c:v>3</c:v>
                </c:pt>
                <c:pt idx="669">
                  <c:v>3</c:v>
                </c:pt>
                <c:pt idx="670">
                  <c:v>3</c:v>
                </c:pt>
                <c:pt idx="671">
                  <c:v>3</c:v>
                </c:pt>
                <c:pt idx="672">
                  <c:v>3</c:v>
                </c:pt>
                <c:pt idx="673">
                  <c:v>3</c:v>
                </c:pt>
                <c:pt idx="674">
                  <c:v>3</c:v>
                </c:pt>
                <c:pt idx="675">
                  <c:v>3</c:v>
                </c:pt>
                <c:pt idx="676">
                  <c:v>3</c:v>
                </c:pt>
                <c:pt idx="677">
                  <c:v>3</c:v>
                </c:pt>
                <c:pt idx="678">
                  <c:v>3</c:v>
                </c:pt>
                <c:pt idx="679">
                  <c:v>3</c:v>
                </c:pt>
                <c:pt idx="680">
                  <c:v>3</c:v>
                </c:pt>
                <c:pt idx="681">
                  <c:v>3</c:v>
                </c:pt>
                <c:pt idx="682">
                  <c:v>3</c:v>
                </c:pt>
                <c:pt idx="683">
                  <c:v>3</c:v>
                </c:pt>
                <c:pt idx="684">
                  <c:v>3</c:v>
                </c:pt>
                <c:pt idx="685">
                  <c:v>3</c:v>
                </c:pt>
                <c:pt idx="686">
                  <c:v>3</c:v>
                </c:pt>
                <c:pt idx="687">
                  <c:v>3</c:v>
                </c:pt>
                <c:pt idx="688">
                  <c:v>3</c:v>
                </c:pt>
                <c:pt idx="689">
                  <c:v>3</c:v>
                </c:pt>
                <c:pt idx="690">
                  <c:v>3</c:v>
                </c:pt>
                <c:pt idx="691">
                  <c:v>3</c:v>
                </c:pt>
                <c:pt idx="692">
                  <c:v>3</c:v>
                </c:pt>
                <c:pt idx="693">
                  <c:v>3</c:v>
                </c:pt>
                <c:pt idx="694">
                  <c:v>3</c:v>
                </c:pt>
                <c:pt idx="695">
                  <c:v>3</c:v>
                </c:pt>
                <c:pt idx="696">
                  <c:v>3</c:v>
                </c:pt>
                <c:pt idx="697">
                  <c:v>3</c:v>
                </c:pt>
                <c:pt idx="698">
                  <c:v>3</c:v>
                </c:pt>
                <c:pt idx="699">
                  <c:v>3</c:v>
                </c:pt>
                <c:pt idx="700">
                  <c:v>3</c:v>
                </c:pt>
                <c:pt idx="701">
                  <c:v>3</c:v>
                </c:pt>
                <c:pt idx="702">
                  <c:v>3</c:v>
                </c:pt>
                <c:pt idx="703">
                  <c:v>3</c:v>
                </c:pt>
                <c:pt idx="704">
                  <c:v>3</c:v>
                </c:pt>
                <c:pt idx="705">
                  <c:v>3</c:v>
                </c:pt>
                <c:pt idx="706">
                  <c:v>3</c:v>
                </c:pt>
                <c:pt idx="707">
                  <c:v>3</c:v>
                </c:pt>
                <c:pt idx="708">
                  <c:v>3</c:v>
                </c:pt>
                <c:pt idx="709">
                  <c:v>3</c:v>
                </c:pt>
                <c:pt idx="710">
                  <c:v>3</c:v>
                </c:pt>
                <c:pt idx="711">
                  <c:v>3</c:v>
                </c:pt>
                <c:pt idx="712">
                  <c:v>3</c:v>
                </c:pt>
                <c:pt idx="713">
                  <c:v>3</c:v>
                </c:pt>
                <c:pt idx="714">
                  <c:v>3</c:v>
                </c:pt>
                <c:pt idx="715">
                  <c:v>3</c:v>
                </c:pt>
                <c:pt idx="716">
                  <c:v>3</c:v>
                </c:pt>
                <c:pt idx="717">
                  <c:v>3</c:v>
                </c:pt>
                <c:pt idx="718">
                  <c:v>3</c:v>
                </c:pt>
                <c:pt idx="719">
                  <c:v>3</c:v>
                </c:pt>
                <c:pt idx="720">
                  <c:v>3</c:v>
                </c:pt>
                <c:pt idx="721">
                  <c:v>3</c:v>
                </c:pt>
                <c:pt idx="722">
                  <c:v>3</c:v>
                </c:pt>
                <c:pt idx="723">
                  <c:v>3</c:v>
                </c:pt>
                <c:pt idx="724">
                  <c:v>3</c:v>
                </c:pt>
                <c:pt idx="725">
                  <c:v>3</c:v>
                </c:pt>
                <c:pt idx="726">
                  <c:v>3</c:v>
                </c:pt>
                <c:pt idx="727">
                  <c:v>3</c:v>
                </c:pt>
                <c:pt idx="728">
                  <c:v>3</c:v>
                </c:pt>
                <c:pt idx="729">
                  <c:v>3</c:v>
                </c:pt>
                <c:pt idx="730">
                  <c:v>3</c:v>
                </c:pt>
                <c:pt idx="731">
                  <c:v>3</c:v>
                </c:pt>
                <c:pt idx="732">
                  <c:v>3</c:v>
                </c:pt>
                <c:pt idx="733">
                  <c:v>3</c:v>
                </c:pt>
                <c:pt idx="734">
                  <c:v>3</c:v>
                </c:pt>
                <c:pt idx="735">
                  <c:v>3</c:v>
                </c:pt>
                <c:pt idx="736">
                  <c:v>3</c:v>
                </c:pt>
                <c:pt idx="737">
                  <c:v>3</c:v>
                </c:pt>
                <c:pt idx="738">
                  <c:v>3</c:v>
                </c:pt>
                <c:pt idx="739">
                  <c:v>3</c:v>
                </c:pt>
                <c:pt idx="740">
                  <c:v>3</c:v>
                </c:pt>
                <c:pt idx="741">
                  <c:v>3</c:v>
                </c:pt>
                <c:pt idx="742">
                  <c:v>3</c:v>
                </c:pt>
                <c:pt idx="743">
                  <c:v>3</c:v>
                </c:pt>
                <c:pt idx="744">
                  <c:v>3</c:v>
                </c:pt>
                <c:pt idx="745">
                  <c:v>3</c:v>
                </c:pt>
                <c:pt idx="746">
                  <c:v>3</c:v>
                </c:pt>
                <c:pt idx="747">
                  <c:v>3</c:v>
                </c:pt>
                <c:pt idx="748">
                  <c:v>3</c:v>
                </c:pt>
                <c:pt idx="749">
                  <c:v>3</c:v>
                </c:pt>
                <c:pt idx="750">
                  <c:v>3</c:v>
                </c:pt>
                <c:pt idx="751">
                  <c:v>3</c:v>
                </c:pt>
                <c:pt idx="752">
                  <c:v>3</c:v>
                </c:pt>
                <c:pt idx="753">
                  <c:v>3</c:v>
                </c:pt>
                <c:pt idx="754">
                  <c:v>3</c:v>
                </c:pt>
                <c:pt idx="755">
                  <c:v>3</c:v>
                </c:pt>
                <c:pt idx="756">
                  <c:v>3</c:v>
                </c:pt>
                <c:pt idx="757">
                  <c:v>3</c:v>
                </c:pt>
                <c:pt idx="758">
                  <c:v>3</c:v>
                </c:pt>
                <c:pt idx="759">
                  <c:v>3</c:v>
                </c:pt>
                <c:pt idx="760">
                  <c:v>3</c:v>
                </c:pt>
                <c:pt idx="761">
                  <c:v>3</c:v>
                </c:pt>
                <c:pt idx="762">
                  <c:v>3</c:v>
                </c:pt>
                <c:pt idx="763">
                  <c:v>3</c:v>
                </c:pt>
                <c:pt idx="764">
                  <c:v>3</c:v>
                </c:pt>
                <c:pt idx="765">
                  <c:v>3</c:v>
                </c:pt>
                <c:pt idx="766">
                  <c:v>3</c:v>
                </c:pt>
                <c:pt idx="767">
                  <c:v>3</c:v>
                </c:pt>
                <c:pt idx="768">
                  <c:v>3</c:v>
                </c:pt>
                <c:pt idx="769">
                  <c:v>3</c:v>
                </c:pt>
                <c:pt idx="770">
                  <c:v>3</c:v>
                </c:pt>
                <c:pt idx="771">
                  <c:v>3</c:v>
                </c:pt>
                <c:pt idx="772">
                  <c:v>3</c:v>
                </c:pt>
                <c:pt idx="773">
                  <c:v>3</c:v>
                </c:pt>
                <c:pt idx="774">
                  <c:v>3</c:v>
                </c:pt>
                <c:pt idx="775">
                  <c:v>3</c:v>
                </c:pt>
                <c:pt idx="776">
                  <c:v>3</c:v>
                </c:pt>
                <c:pt idx="777">
                  <c:v>3</c:v>
                </c:pt>
                <c:pt idx="778">
                  <c:v>3</c:v>
                </c:pt>
                <c:pt idx="779">
                  <c:v>3</c:v>
                </c:pt>
                <c:pt idx="780">
                  <c:v>3</c:v>
                </c:pt>
                <c:pt idx="781">
                  <c:v>3</c:v>
                </c:pt>
                <c:pt idx="782">
                  <c:v>3</c:v>
                </c:pt>
                <c:pt idx="783">
                  <c:v>3</c:v>
                </c:pt>
                <c:pt idx="784">
                  <c:v>3</c:v>
                </c:pt>
                <c:pt idx="785">
                  <c:v>3</c:v>
                </c:pt>
                <c:pt idx="786">
                  <c:v>3</c:v>
                </c:pt>
                <c:pt idx="787">
                  <c:v>3</c:v>
                </c:pt>
                <c:pt idx="788">
                  <c:v>3</c:v>
                </c:pt>
                <c:pt idx="789">
                  <c:v>3</c:v>
                </c:pt>
                <c:pt idx="790">
                  <c:v>3</c:v>
                </c:pt>
                <c:pt idx="791">
                  <c:v>3</c:v>
                </c:pt>
                <c:pt idx="792">
                  <c:v>3</c:v>
                </c:pt>
                <c:pt idx="793">
                  <c:v>3</c:v>
                </c:pt>
                <c:pt idx="794">
                  <c:v>3</c:v>
                </c:pt>
                <c:pt idx="795">
                  <c:v>3</c:v>
                </c:pt>
                <c:pt idx="796">
                  <c:v>3</c:v>
                </c:pt>
                <c:pt idx="797">
                  <c:v>3</c:v>
                </c:pt>
                <c:pt idx="798">
                  <c:v>3</c:v>
                </c:pt>
                <c:pt idx="799">
                  <c:v>3</c:v>
                </c:pt>
                <c:pt idx="800">
                  <c:v>3</c:v>
                </c:pt>
                <c:pt idx="801">
                  <c:v>3</c:v>
                </c:pt>
                <c:pt idx="802">
                  <c:v>3</c:v>
                </c:pt>
                <c:pt idx="803">
                  <c:v>3</c:v>
                </c:pt>
                <c:pt idx="804">
                  <c:v>3</c:v>
                </c:pt>
                <c:pt idx="805">
                  <c:v>3</c:v>
                </c:pt>
                <c:pt idx="806">
                  <c:v>3</c:v>
                </c:pt>
                <c:pt idx="807">
                  <c:v>3</c:v>
                </c:pt>
                <c:pt idx="808">
                  <c:v>3</c:v>
                </c:pt>
                <c:pt idx="809">
                  <c:v>3</c:v>
                </c:pt>
                <c:pt idx="810">
                  <c:v>3</c:v>
                </c:pt>
                <c:pt idx="811">
                  <c:v>3</c:v>
                </c:pt>
                <c:pt idx="812">
                  <c:v>3</c:v>
                </c:pt>
                <c:pt idx="813">
                  <c:v>3</c:v>
                </c:pt>
                <c:pt idx="814">
                  <c:v>3</c:v>
                </c:pt>
                <c:pt idx="815">
                  <c:v>3</c:v>
                </c:pt>
                <c:pt idx="816">
                  <c:v>3</c:v>
                </c:pt>
                <c:pt idx="817">
                  <c:v>3</c:v>
                </c:pt>
                <c:pt idx="818">
                  <c:v>3</c:v>
                </c:pt>
                <c:pt idx="819">
                  <c:v>3</c:v>
                </c:pt>
                <c:pt idx="820">
                  <c:v>3</c:v>
                </c:pt>
                <c:pt idx="821">
                  <c:v>3</c:v>
                </c:pt>
                <c:pt idx="822">
                  <c:v>3</c:v>
                </c:pt>
                <c:pt idx="823">
                  <c:v>3</c:v>
                </c:pt>
                <c:pt idx="824">
                  <c:v>3</c:v>
                </c:pt>
                <c:pt idx="825">
                  <c:v>3</c:v>
                </c:pt>
                <c:pt idx="826">
                  <c:v>3</c:v>
                </c:pt>
                <c:pt idx="827">
                  <c:v>3</c:v>
                </c:pt>
                <c:pt idx="828">
                  <c:v>3</c:v>
                </c:pt>
                <c:pt idx="829">
                  <c:v>3</c:v>
                </c:pt>
                <c:pt idx="830">
                  <c:v>3</c:v>
                </c:pt>
                <c:pt idx="831">
                  <c:v>3</c:v>
                </c:pt>
                <c:pt idx="832">
                  <c:v>3</c:v>
                </c:pt>
                <c:pt idx="833">
                  <c:v>3</c:v>
                </c:pt>
                <c:pt idx="834">
                  <c:v>3</c:v>
                </c:pt>
                <c:pt idx="835">
                  <c:v>3</c:v>
                </c:pt>
                <c:pt idx="836">
                  <c:v>3</c:v>
                </c:pt>
                <c:pt idx="837">
                  <c:v>3</c:v>
                </c:pt>
                <c:pt idx="838">
                  <c:v>3</c:v>
                </c:pt>
                <c:pt idx="839">
                  <c:v>3</c:v>
                </c:pt>
                <c:pt idx="840">
                  <c:v>3</c:v>
                </c:pt>
                <c:pt idx="841">
                  <c:v>3</c:v>
                </c:pt>
                <c:pt idx="842">
                  <c:v>3</c:v>
                </c:pt>
                <c:pt idx="843">
                  <c:v>3</c:v>
                </c:pt>
                <c:pt idx="844">
                  <c:v>3</c:v>
                </c:pt>
                <c:pt idx="845">
                  <c:v>3</c:v>
                </c:pt>
                <c:pt idx="846">
                  <c:v>3</c:v>
                </c:pt>
                <c:pt idx="847">
                  <c:v>3</c:v>
                </c:pt>
                <c:pt idx="848">
                  <c:v>3</c:v>
                </c:pt>
                <c:pt idx="849">
                  <c:v>3</c:v>
                </c:pt>
                <c:pt idx="850">
                  <c:v>3</c:v>
                </c:pt>
                <c:pt idx="851">
                  <c:v>3</c:v>
                </c:pt>
                <c:pt idx="852">
                  <c:v>3</c:v>
                </c:pt>
                <c:pt idx="853">
                  <c:v>3</c:v>
                </c:pt>
                <c:pt idx="854">
                  <c:v>3</c:v>
                </c:pt>
                <c:pt idx="855">
                  <c:v>3</c:v>
                </c:pt>
                <c:pt idx="856">
                  <c:v>3</c:v>
                </c:pt>
                <c:pt idx="857">
                  <c:v>3</c:v>
                </c:pt>
                <c:pt idx="858">
                  <c:v>3</c:v>
                </c:pt>
                <c:pt idx="859">
                  <c:v>3</c:v>
                </c:pt>
                <c:pt idx="860">
                  <c:v>3</c:v>
                </c:pt>
                <c:pt idx="861">
                  <c:v>3</c:v>
                </c:pt>
                <c:pt idx="862">
                  <c:v>3</c:v>
                </c:pt>
                <c:pt idx="863">
                  <c:v>3</c:v>
                </c:pt>
                <c:pt idx="864">
                  <c:v>3</c:v>
                </c:pt>
                <c:pt idx="865">
                  <c:v>3</c:v>
                </c:pt>
                <c:pt idx="866">
                  <c:v>3</c:v>
                </c:pt>
                <c:pt idx="867">
                  <c:v>3</c:v>
                </c:pt>
                <c:pt idx="868">
                  <c:v>3</c:v>
                </c:pt>
                <c:pt idx="869">
                  <c:v>3</c:v>
                </c:pt>
                <c:pt idx="870">
                  <c:v>3</c:v>
                </c:pt>
                <c:pt idx="871">
                  <c:v>3</c:v>
                </c:pt>
                <c:pt idx="872">
                  <c:v>3</c:v>
                </c:pt>
                <c:pt idx="873">
                  <c:v>3</c:v>
                </c:pt>
                <c:pt idx="874">
                  <c:v>3</c:v>
                </c:pt>
                <c:pt idx="875">
                  <c:v>3</c:v>
                </c:pt>
                <c:pt idx="876">
                  <c:v>3</c:v>
                </c:pt>
                <c:pt idx="877">
                  <c:v>3</c:v>
                </c:pt>
                <c:pt idx="878">
                  <c:v>3</c:v>
                </c:pt>
                <c:pt idx="879">
                  <c:v>3</c:v>
                </c:pt>
                <c:pt idx="880">
                  <c:v>3</c:v>
                </c:pt>
                <c:pt idx="881">
                  <c:v>3</c:v>
                </c:pt>
                <c:pt idx="882">
                  <c:v>3</c:v>
                </c:pt>
                <c:pt idx="883">
                  <c:v>3</c:v>
                </c:pt>
                <c:pt idx="884">
                  <c:v>3</c:v>
                </c:pt>
                <c:pt idx="885">
                  <c:v>3</c:v>
                </c:pt>
                <c:pt idx="886">
                  <c:v>3</c:v>
                </c:pt>
                <c:pt idx="887">
                  <c:v>3</c:v>
                </c:pt>
                <c:pt idx="888">
                  <c:v>3</c:v>
                </c:pt>
                <c:pt idx="889">
                  <c:v>3</c:v>
                </c:pt>
                <c:pt idx="890">
                  <c:v>3</c:v>
                </c:pt>
                <c:pt idx="891">
                  <c:v>3</c:v>
                </c:pt>
                <c:pt idx="892">
                  <c:v>3</c:v>
                </c:pt>
                <c:pt idx="893">
                  <c:v>3</c:v>
                </c:pt>
                <c:pt idx="894">
                  <c:v>3</c:v>
                </c:pt>
                <c:pt idx="895">
                  <c:v>3</c:v>
                </c:pt>
                <c:pt idx="896">
                  <c:v>3</c:v>
                </c:pt>
                <c:pt idx="897">
                  <c:v>3</c:v>
                </c:pt>
                <c:pt idx="898">
                  <c:v>3</c:v>
                </c:pt>
                <c:pt idx="899">
                  <c:v>3</c:v>
                </c:pt>
                <c:pt idx="900">
                  <c:v>3</c:v>
                </c:pt>
                <c:pt idx="901">
                  <c:v>3</c:v>
                </c:pt>
                <c:pt idx="902">
                  <c:v>3</c:v>
                </c:pt>
                <c:pt idx="903">
                  <c:v>3</c:v>
                </c:pt>
                <c:pt idx="904">
                  <c:v>3</c:v>
                </c:pt>
                <c:pt idx="905">
                  <c:v>3</c:v>
                </c:pt>
                <c:pt idx="906">
                  <c:v>3</c:v>
                </c:pt>
                <c:pt idx="907">
                  <c:v>3</c:v>
                </c:pt>
                <c:pt idx="908">
                  <c:v>3</c:v>
                </c:pt>
                <c:pt idx="909">
                  <c:v>3</c:v>
                </c:pt>
                <c:pt idx="910">
                  <c:v>3</c:v>
                </c:pt>
                <c:pt idx="911">
                  <c:v>3</c:v>
                </c:pt>
                <c:pt idx="912">
                  <c:v>3</c:v>
                </c:pt>
                <c:pt idx="913">
                  <c:v>3</c:v>
                </c:pt>
                <c:pt idx="914">
                  <c:v>3</c:v>
                </c:pt>
                <c:pt idx="915">
                  <c:v>3</c:v>
                </c:pt>
                <c:pt idx="916">
                  <c:v>3</c:v>
                </c:pt>
                <c:pt idx="917">
                  <c:v>3</c:v>
                </c:pt>
                <c:pt idx="918">
                  <c:v>3</c:v>
                </c:pt>
                <c:pt idx="919">
                  <c:v>3</c:v>
                </c:pt>
                <c:pt idx="920">
                  <c:v>3</c:v>
                </c:pt>
                <c:pt idx="921">
                  <c:v>3</c:v>
                </c:pt>
                <c:pt idx="922">
                  <c:v>3</c:v>
                </c:pt>
                <c:pt idx="923">
                  <c:v>3</c:v>
                </c:pt>
                <c:pt idx="924">
                  <c:v>3</c:v>
                </c:pt>
                <c:pt idx="925">
                  <c:v>3</c:v>
                </c:pt>
                <c:pt idx="926">
                  <c:v>3</c:v>
                </c:pt>
                <c:pt idx="927">
                  <c:v>3</c:v>
                </c:pt>
                <c:pt idx="928">
                  <c:v>3</c:v>
                </c:pt>
                <c:pt idx="929">
                  <c:v>3</c:v>
                </c:pt>
                <c:pt idx="930">
                  <c:v>3</c:v>
                </c:pt>
                <c:pt idx="931">
                  <c:v>3</c:v>
                </c:pt>
                <c:pt idx="932">
                  <c:v>3</c:v>
                </c:pt>
                <c:pt idx="933">
                  <c:v>3</c:v>
                </c:pt>
                <c:pt idx="934">
                  <c:v>3</c:v>
                </c:pt>
                <c:pt idx="935">
                  <c:v>3</c:v>
                </c:pt>
                <c:pt idx="936">
                  <c:v>3</c:v>
                </c:pt>
                <c:pt idx="937">
                  <c:v>3</c:v>
                </c:pt>
                <c:pt idx="938">
                  <c:v>3</c:v>
                </c:pt>
                <c:pt idx="939">
                  <c:v>3</c:v>
                </c:pt>
                <c:pt idx="940">
                  <c:v>3</c:v>
                </c:pt>
                <c:pt idx="941">
                  <c:v>3</c:v>
                </c:pt>
                <c:pt idx="942">
                  <c:v>3</c:v>
                </c:pt>
                <c:pt idx="943">
                  <c:v>3</c:v>
                </c:pt>
                <c:pt idx="944">
                  <c:v>3</c:v>
                </c:pt>
                <c:pt idx="945">
                  <c:v>3</c:v>
                </c:pt>
                <c:pt idx="946">
                  <c:v>3</c:v>
                </c:pt>
                <c:pt idx="947">
                  <c:v>3</c:v>
                </c:pt>
                <c:pt idx="948">
                  <c:v>3</c:v>
                </c:pt>
                <c:pt idx="949">
                  <c:v>3</c:v>
                </c:pt>
                <c:pt idx="950">
                  <c:v>3</c:v>
                </c:pt>
                <c:pt idx="951">
                  <c:v>3</c:v>
                </c:pt>
                <c:pt idx="952">
                  <c:v>3</c:v>
                </c:pt>
                <c:pt idx="953">
                  <c:v>3</c:v>
                </c:pt>
                <c:pt idx="954">
                  <c:v>3</c:v>
                </c:pt>
                <c:pt idx="955">
                  <c:v>3</c:v>
                </c:pt>
                <c:pt idx="956">
                  <c:v>3</c:v>
                </c:pt>
                <c:pt idx="957">
                  <c:v>3</c:v>
                </c:pt>
                <c:pt idx="958">
                  <c:v>3</c:v>
                </c:pt>
                <c:pt idx="959">
                  <c:v>3</c:v>
                </c:pt>
                <c:pt idx="960">
                  <c:v>3</c:v>
                </c:pt>
                <c:pt idx="961">
                  <c:v>3</c:v>
                </c:pt>
                <c:pt idx="962">
                  <c:v>3</c:v>
                </c:pt>
                <c:pt idx="963">
                  <c:v>3</c:v>
                </c:pt>
                <c:pt idx="964">
                  <c:v>3</c:v>
                </c:pt>
                <c:pt idx="965">
                  <c:v>3</c:v>
                </c:pt>
                <c:pt idx="966">
                  <c:v>3</c:v>
                </c:pt>
                <c:pt idx="967">
                  <c:v>3</c:v>
                </c:pt>
                <c:pt idx="968">
                  <c:v>3</c:v>
                </c:pt>
                <c:pt idx="969">
                  <c:v>3</c:v>
                </c:pt>
                <c:pt idx="970">
                  <c:v>3</c:v>
                </c:pt>
                <c:pt idx="971">
                  <c:v>3</c:v>
                </c:pt>
                <c:pt idx="972">
                  <c:v>3</c:v>
                </c:pt>
                <c:pt idx="973">
                  <c:v>3</c:v>
                </c:pt>
                <c:pt idx="974">
                  <c:v>3</c:v>
                </c:pt>
                <c:pt idx="975">
                  <c:v>3</c:v>
                </c:pt>
                <c:pt idx="976">
                  <c:v>3</c:v>
                </c:pt>
                <c:pt idx="977">
                  <c:v>3</c:v>
                </c:pt>
                <c:pt idx="978">
                  <c:v>3</c:v>
                </c:pt>
                <c:pt idx="979">
                  <c:v>3</c:v>
                </c:pt>
                <c:pt idx="980">
                  <c:v>3</c:v>
                </c:pt>
                <c:pt idx="981">
                  <c:v>3</c:v>
                </c:pt>
                <c:pt idx="982">
                  <c:v>3</c:v>
                </c:pt>
                <c:pt idx="983">
                  <c:v>3</c:v>
                </c:pt>
                <c:pt idx="984">
                  <c:v>3</c:v>
                </c:pt>
                <c:pt idx="985">
                  <c:v>3</c:v>
                </c:pt>
                <c:pt idx="986">
                  <c:v>3</c:v>
                </c:pt>
                <c:pt idx="987">
                  <c:v>3</c:v>
                </c:pt>
                <c:pt idx="988">
                  <c:v>3</c:v>
                </c:pt>
                <c:pt idx="989">
                  <c:v>3</c:v>
                </c:pt>
                <c:pt idx="990">
                  <c:v>3</c:v>
                </c:pt>
                <c:pt idx="991">
                  <c:v>3</c:v>
                </c:pt>
                <c:pt idx="992">
                  <c:v>3</c:v>
                </c:pt>
                <c:pt idx="993">
                  <c:v>3</c:v>
                </c:pt>
                <c:pt idx="994">
                  <c:v>3</c:v>
                </c:pt>
                <c:pt idx="995">
                  <c:v>3</c:v>
                </c:pt>
                <c:pt idx="996">
                  <c:v>3</c:v>
                </c:pt>
                <c:pt idx="997">
                  <c:v>3</c:v>
                </c:pt>
                <c:pt idx="998">
                  <c:v>3</c:v>
                </c:pt>
                <c:pt idx="999">
                  <c:v>3</c:v>
                </c:pt>
                <c:pt idx="1000">
                  <c:v>3</c:v>
                </c:pt>
                <c:pt idx="1001">
                  <c:v>3</c:v>
                </c:pt>
                <c:pt idx="1002">
                  <c:v>3</c:v>
                </c:pt>
                <c:pt idx="1003">
                  <c:v>3</c:v>
                </c:pt>
                <c:pt idx="1004">
                  <c:v>3</c:v>
                </c:pt>
                <c:pt idx="1005">
                  <c:v>3</c:v>
                </c:pt>
                <c:pt idx="1006">
                  <c:v>3</c:v>
                </c:pt>
                <c:pt idx="1007">
                  <c:v>3</c:v>
                </c:pt>
                <c:pt idx="1008">
                  <c:v>3</c:v>
                </c:pt>
                <c:pt idx="1009">
                  <c:v>3</c:v>
                </c:pt>
                <c:pt idx="1010">
                  <c:v>3</c:v>
                </c:pt>
                <c:pt idx="1011">
                  <c:v>3</c:v>
                </c:pt>
                <c:pt idx="1012">
                  <c:v>3</c:v>
                </c:pt>
                <c:pt idx="1013">
                  <c:v>3</c:v>
                </c:pt>
                <c:pt idx="1014">
                  <c:v>3</c:v>
                </c:pt>
                <c:pt idx="1015">
                  <c:v>3</c:v>
                </c:pt>
                <c:pt idx="1016">
                  <c:v>3</c:v>
                </c:pt>
                <c:pt idx="1017">
                  <c:v>3</c:v>
                </c:pt>
                <c:pt idx="1018">
                  <c:v>3</c:v>
                </c:pt>
                <c:pt idx="1019">
                  <c:v>3</c:v>
                </c:pt>
                <c:pt idx="1020">
                  <c:v>3</c:v>
                </c:pt>
                <c:pt idx="1021">
                  <c:v>3</c:v>
                </c:pt>
                <c:pt idx="1022">
                  <c:v>3</c:v>
                </c:pt>
                <c:pt idx="1023">
                  <c:v>3</c:v>
                </c:pt>
                <c:pt idx="1024">
                  <c:v>3</c:v>
                </c:pt>
                <c:pt idx="1025">
                  <c:v>3</c:v>
                </c:pt>
                <c:pt idx="1026">
                  <c:v>3</c:v>
                </c:pt>
                <c:pt idx="1027">
                  <c:v>3</c:v>
                </c:pt>
                <c:pt idx="1028">
                  <c:v>3</c:v>
                </c:pt>
                <c:pt idx="1029">
                  <c:v>3</c:v>
                </c:pt>
                <c:pt idx="1030">
                  <c:v>3</c:v>
                </c:pt>
                <c:pt idx="1031">
                  <c:v>3</c:v>
                </c:pt>
                <c:pt idx="1032">
                  <c:v>3</c:v>
                </c:pt>
                <c:pt idx="1033">
                  <c:v>3</c:v>
                </c:pt>
                <c:pt idx="1034">
                  <c:v>3</c:v>
                </c:pt>
                <c:pt idx="1035">
                  <c:v>3</c:v>
                </c:pt>
                <c:pt idx="1036">
                  <c:v>3</c:v>
                </c:pt>
                <c:pt idx="1037">
                  <c:v>3</c:v>
                </c:pt>
                <c:pt idx="1038">
                  <c:v>3</c:v>
                </c:pt>
                <c:pt idx="1039">
                  <c:v>3</c:v>
                </c:pt>
                <c:pt idx="1040">
                  <c:v>3</c:v>
                </c:pt>
                <c:pt idx="1041">
                  <c:v>3</c:v>
                </c:pt>
                <c:pt idx="1042">
                  <c:v>3</c:v>
                </c:pt>
                <c:pt idx="1043">
                  <c:v>3</c:v>
                </c:pt>
                <c:pt idx="1044">
                  <c:v>3</c:v>
                </c:pt>
                <c:pt idx="1045">
                  <c:v>3</c:v>
                </c:pt>
                <c:pt idx="1046">
                  <c:v>3</c:v>
                </c:pt>
                <c:pt idx="1047">
                  <c:v>3</c:v>
                </c:pt>
                <c:pt idx="1048">
                  <c:v>3</c:v>
                </c:pt>
                <c:pt idx="1049">
                  <c:v>3</c:v>
                </c:pt>
                <c:pt idx="1050">
                  <c:v>3</c:v>
                </c:pt>
                <c:pt idx="1051">
                  <c:v>3</c:v>
                </c:pt>
                <c:pt idx="1052">
                  <c:v>3</c:v>
                </c:pt>
                <c:pt idx="1053">
                  <c:v>3</c:v>
                </c:pt>
                <c:pt idx="1054">
                  <c:v>3</c:v>
                </c:pt>
                <c:pt idx="1055">
                  <c:v>3</c:v>
                </c:pt>
                <c:pt idx="1056">
                  <c:v>3</c:v>
                </c:pt>
                <c:pt idx="1057">
                  <c:v>3</c:v>
                </c:pt>
                <c:pt idx="1058">
                  <c:v>3</c:v>
                </c:pt>
                <c:pt idx="1059">
                  <c:v>3</c:v>
                </c:pt>
                <c:pt idx="1060">
                  <c:v>3</c:v>
                </c:pt>
                <c:pt idx="1061">
                  <c:v>3</c:v>
                </c:pt>
                <c:pt idx="1062">
                  <c:v>3</c:v>
                </c:pt>
                <c:pt idx="1063">
                  <c:v>3</c:v>
                </c:pt>
                <c:pt idx="1064">
                  <c:v>3</c:v>
                </c:pt>
                <c:pt idx="1065">
                  <c:v>3</c:v>
                </c:pt>
                <c:pt idx="1066">
                  <c:v>3</c:v>
                </c:pt>
                <c:pt idx="1067">
                  <c:v>3</c:v>
                </c:pt>
                <c:pt idx="1068">
                  <c:v>3</c:v>
                </c:pt>
                <c:pt idx="1069">
                  <c:v>3</c:v>
                </c:pt>
                <c:pt idx="1070">
                  <c:v>3</c:v>
                </c:pt>
                <c:pt idx="1071">
                  <c:v>3</c:v>
                </c:pt>
                <c:pt idx="1072">
                  <c:v>3</c:v>
                </c:pt>
                <c:pt idx="1073">
                  <c:v>3</c:v>
                </c:pt>
                <c:pt idx="1074">
                  <c:v>3</c:v>
                </c:pt>
                <c:pt idx="1075">
                  <c:v>3</c:v>
                </c:pt>
                <c:pt idx="1076">
                  <c:v>3</c:v>
                </c:pt>
                <c:pt idx="1077">
                  <c:v>3</c:v>
                </c:pt>
                <c:pt idx="1078">
                  <c:v>3</c:v>
                </c:pt>
                <c:pt idx="1079">
                  <c:v>3</c:v>
                </c:pt>
                <c:pt idx="1080">
                  <c:v>3</c:v>
                </c:pt>
                <c:pt idx="1081">
                  <c:v>3</c:v>
                </c:pt>
                <c:pt idx="1082">
                  <c:v>3</c:v>
                </c:pt>
                <c:pt idx="1083">
                  <c:v>3</c:v>
                </c:pt>
                <c:pt idx="1084">
                  <c:v>3</c:v>
                </c:pt>
                <c:pt idx="1085">
                  <c:v>3</c:v>
                </c:pt>
                <c:pt idx="1086">
                  <c:v>3</c:v>
                </c:pt>
                <c:pt idx="1087">
                  <c:v>3</c:v>
                </c:pt>
                <c:pt idx="1088">
                  <c:v>3</c:v>
                </c:pt>
                <c:pt idx="1089">
                  <c:v>3</c:v>
                </c:pt>
                <c:pt idx="1090">
                  <c:v>3</c:v>
                </c:pt>
                <c:pt idx="1091">
                  <c:v>3</c:v>
                </c:pt>
                <c:pt idx="1092">
                  <c:v>3</c:v>
                </c:pt>
                <c:pt idx="1093">
                  <c:v>3</c:v>
                </c:pt>
                <c:pt idx="1094">
                  <c:v>3</c:v>
                </c:pt>
                <c:pt idx="1095">
                  <c:v>3</c:v>
                </c:pt>
                <c:pt idx="1096">
                  <c:v>3</c:v>
                </c:pt>
                <c:pt idx="1097">
                  <c:v>3</c:v>
                </c:pt>
                <c:pt idx="1098">
                  <c:v>3</c:v>
                </c:pt>
                <c:pt idx="1099">
                  <c:v>3</c:v>
                </c:pt>
                <c:pt idx="1100">
                  <c:v>3</c:v>
                </c:pt>
                <c:pt idx="1101">
                  <c:v>3</c:v>
                </c:pt>
                <c:pt idx="1102">
                  <c:v>3</c:v>
                </c:pt>
                <c:pt idx="1103">
                  <c:v>3</c:v>
                </c:pt>
                <c:pt idx="1104">
                  <c:v>3</c:v>
                </c:pt>
                <c:pt idx="1105">
                  <c:v>3</c:v>
                </c:pt>
                <c:pt idx="1106">
                  <c:v>3</c:v>
                </c:pt>
                <c:pt idx="1107">
                  <c:v>3</c:v>
                </c:pt>
                <c:pt idx="1108">
                  <c:v>3</c:v>
                </c:pt>
                <c:pt idx="1109">
                  <c:v>3</c:v>
                </c:pt>
                <c:pt idx="1110">
                  <c:v>3</c:v>
                </c:pt>
                <c:pt idx="1111">
                  <c:v>3</c:v>
                </c:pt>
                <c:pt idx="1112">
                  <c:v>3</c:v>
                </c:pt>
                <c:pt idx="1113">
                  <c:v>3</c:v>
                </c:pt>
                <c:pt idx="1114">
                  <c:v>3</c:v>
                </c:pt>
                <c:pt idx="1115">
                  <c:v>3</c:v>
                </c:pt>
                <c:pt idx="1116">
                  <c:v>3</c:v>
                </c:pt>
                <c:pt idx="1117">
                  <c:v>3</c:v>
                </c:pt>
                <c:pt idx="1118">
                  <c:v>3</c:v>
                </c:pt>
                <c:pt idx="1119">
                  <c:v>3</c:v>
                </c:pt>
                <c:pt idx="1120">
                  <c:v>3</c:v>
                </c:pt>
                <c:pt idx="1121">
                  <c:v>3</c:v>
                </c:pt>
                <c:pt idx="1122">
                  <c:v>3</c:v>
                </c:pt>
                <c:pt idx="1123">
                  <c:v>3</c:v>
                </c:pt>
                <c:pt idx="1124">
                  <c:v>3</c:v>
                </c:pt>
                <c:pt idx="1125">
                  <c:v>3</c:v>
                </c:pt>
                <c:pt idx="1126">
                  <c:v>3</c:v>
                </c:pt>
                <c:pt idx="1127">
                  <c:v>3</c:v>
                </c:pt>
                <c:pt idx="1128">
                  <c:v>3</c:v>
                </c:pt>
                <c:pt idx="1129">
                  <c:v>3</c:v>
                </c:pt>
                <c:pt idx="1130">
                  <c:v>3</c:v>
                </c:pt>
                <c:pt idx="1131">
                  <c:v>3</c:v>
                </c:pt>
                <c:pt idx="1132">
                  <c:v>3</c:v>
                </c:pt>
                <c:pt idx="1133">
                  <c:v>3</c:v>
                </c:pt>
                <c:pt idx="1134">
                  <c:v>3</c:v>
                </c:pt>
                <c:pt idx="1135">
                  <c:v>3</c:v>
                </c:pt>
                <c:pt idx="1136">
                  <c:v>3</c:v>
                </c:pt>
                <c:pt idx="1137">
                  <c:v>3</c:v>
                </c:pt>
                <c:pt idx="1138">
                  <c:v>3</c:v>
                </c:pt>
                <c:pt idx="1139">
                  <c:v>3</c:v>
                </c:pt>
                <c:pt idx="1140">
                  <c:v>3</c:v>
                </c:pt>
                <c:pt idx="1141">
                  <c:v>3</c:v>
                </c:pt>
                <c:pt idx="1142">
                  <c:v>3</c:v>
                </c:pt>
                <c:pt idx="1143">
                  <c:v>3</c:v>
                </c:pt>
                <c:pt idx="1144">
                  <c:v>3</c:v>
                </c:pt>
                <c:pt idx="1145">
                  <c:v>3</c:v>
                </c:pt>
                <c:pt idx="1146">
                  <c:v>3</c:v>
                </c:pt>
                <c:pt idx="1147">
                  <c:v>3</c:v>
                </c:pt>
                <c:pt idx="1148">
                  <c:v>3</c:v>
                </c:pt>
                <c:pt idx="1149">
                  <c:v>3</c:v>
                </c:pt>
                <c:pt idx="1150">
                  <c:v>3</c:v>
                </c:pt>
                <c:pt idx="1151">
                  <c:v>3</c:v>
                </c:pt>
                <c:pt idx="1152">
                  <c:v>3</c:v>
                </c:pt>
                <c:pt idx="1153">
                  <c:v>3</c:v>
                </c:pt>
                <c:pt idx="1154">
                  <c:v>3</c:v>
                </c:pt>
                <c:pt idx="1155">
                  <c:v>3</c:v>
                </c:pt>
                <c:pt idx="1156">
                  <c:v>3</c:v>
                </c:pt>
                <c:pt idx="1157">
                  <c:v>3</c:v>
                </c:pt>
                <c:pt idx="1158">
                  <c:v>3</c:v>
                </c:pt>
                <c:pt idx="1159">
                  <c:v>3</c:v>
                </c:pt>
                <c:pt idx="1160">
                  <c:v>3</c:v>
                </c:pt>
                <c:pt idx="1161">
                  <c:v>3</c:v>
                </c:pt>
                <c:pt idx="1162">
                  <c:v>3</c:v>
                </c:pt>
                <c:pt idx="1163">
                  <c:v>3</c:v>
                </c:pt>
                <c:pt idx="1164">
                  <c:v>3</c:v>
                </c:pt>
                <c:pt idx="1165">
                  <c:v>3</c:v>
                </c:pt>
                <c:pt idx="1166">
                  <c:v>3</c:v>
                </c:pt>
                <c:pt idx="1167">
                  <c:v>3</c:v>
                </c:pt>
                <c:pt idx="1168">
                  <c:v>3</c:v>
                </c:pt>
                <c:pt idx="1169">
                  <c:v>3</c:v>
                </c:pt>
                <c:pt idx="1170">
                  <c:v>3</c:v>
                </c:pt>
                <c:pt idx="1171">
                  <c:v>3</c:v>
                </c:pt>
                <c:pt idx="1172">
                  <c:v>3</c:v>
                </c:pt>
                <c:pt idx="1173">
                  <c:v>3</c:v>
                </c:pt>
                <c:pt idx="1174">
                  <c:v>3</c:v>
                </c:pt>
                <c:pt idx="1175">
                  <c:v>3</c:v>
                </c:pt>
                <c:pt idx="1176">
                  <c:v>3</c:v>
                </c:pt>
                <c:pt idx="1177">
                  <c:v>3</c:v>
                </c:pt>
                <c:pt idx="1178">
                  <c:v>3</c:v>
                </c:pt>
                <c:pt idx="1179">
                  <c:v>3</c:v>
                </c:pt>
                <c:pt idx="1180">
                  <c:v>3</c:v>
                </c:pt>
                <c:pt idx="1181">
                  <c:v>3</c:v>
                </c:pt>
                <c:pt idx="1182">
                  <c:v>3</c:v>
                </c:pt>
                <c:pt idx="1183">
                  <c:v>3</c:v>
                </c:pt>
                <c:pt idx="1184">
                  <c:v>3</c:v>
                </c:pt>
                <c:pt idx="1185">
                  <c:v>3</c:v>
                </c:pt>
                <c:pt idx="1186">
                  <c:v>3</c:v>
                </c:pt>
                <c:pt idx="1187">
                  <c:v>3</c:v>
                </c:pt>
                <c:pt idx="1188">
                  <c:v>3</c:v>
                </c:pt>
                <c:pt idx="1189">
                  <c:v>3</c:v>
                </c:pt>
                <c:pt idx="1190">
                  <c:v>3</c:v>
                </c:pt>
                <c:pt idx="1191">
                  <c:v>3</c:v>
                </c:pt>
                <c:pt idx="1192">
                  <c:v>3</c:v>
                </c:pt>
                <c:pt idx="1193">
                  <c:v>3</c:v>
                </c:pt>
                <c:pt idx="1194">
                  <c:v>3</c:v>
                </c:pt>
                <c:pt idx="1195">
                  <c:v>3</c:v>
                </c:pt>
                <c:pt idx="1196">
                  <c:v>3</c:v>
                </c:pt>
                <c:pt idx="1197">
                  <c:v>3</c:v>
                </c:pt>
                <c:pt idx="1198">
                  <c:v>3</c:v>
                </c:pt>
                <c:pt idx="1199">
                  <c:v>3</c:v>
                </c:pt>
                <c:pt idx="1200">
                  <c:v>3</c:v>
                </c:pt>
                <c:pt idx="1201">
                  <c:v>3</c:v>
                </c:pt>
                <c:pt idx="1202">
                  <c:v>3</c:v>
                </c:pt>
                <c:pt idx="1203">
                  <c:v>3</c:v>
                </c:pt>
                <c:pt idx="1204">
                  <c:v>3</c:v>
                </c:pt>
                <c:pt idx="1205">
                  <c:v>3</c:v>
                </c:pt>
                <c:pt idx="1206">
                  <c:v>3</c:v>
                </c:pt>
                <c:pt idx="1207">
                  <c:v>3</c:v>
                </c:pt>
                <c:pt idx="1208">
                  <c:v>3</c:v>
                </c:pt>
                <c:pt idx="1209">
                  <c:v>3</c:v>
                </c:pt>
                <c:pt idx="1210">
                  <c:v>3</c:v>
                </c:pt>
                <c:pt idx="1211">
                  <c:v>3</c:v>
                </c:pt>
                <c:pt idx="1212">
                  <c:v>3</c:v>
                </c:pt>
                <c:pt idx="1213">
                  <c:v>3</c:v>
                </c:pt>
                <c:pt idx="1214">
                  <c:v>3</c:v>
                </c:pt>
                <c:pt idx="1215">
                  <c:v>3</c:v>
                </c:pt>
                <c:pt idx="1216">
                  <c:v>3</c:v>
                </c:pt>
                <c:pt idx="1217">
                  <c:v>3</c:v>
                </c:pt>
                <c:pt idx="1218">
                  <c:v>3</c:v>
                </c:pt>
                <c:pt idx="1219">
                  <c:v>3</c:v>
                </c:pt>
                <c:pt idx="1220">
                  <c:v>3</c:v>
                </c:pt>
                <c:pt idx="1221">
                  <c:v>3</c:v>
                </c:pt>
                <c:pt idx="1222">
                  <c:v>3</c:v>
                </c:pt>
                <c:pt idx="1223">
                  <c:v>3</c:v>
                </c:pt>
                <c:pt idx="1224">
                  <c:v>3</c:v>
                </c:pt>
                <c:pt idx="1225">
                  <c:v>3</c:v>
                </c:pt>
                <c:pt idx="1226">
                  <c:v>3</c:v>
                </c:pt>
                <c:pt idx="1227">
                  <c:v>3</c:v>
                </c:pt>
                <c:pt idx="1228">
                  <c:v>3</c:v>
                </c:pt>
                <c:pt idx="1229">
                  <c:v>3</c:v>
                </c:pt>
                <c:pt idx="1230">
                  <c:v>3</c:v>
                </c:pt>
                <c:pt idx="1231">
                  <c:v>3</c:v>
                </c:pt>
                <c:pt idx="1232">
                  <c:v>3</c:v>
                </c:pt>
                <c:pt idx="1233">
                  <c:v>3</c:v>
                </c:pt>
                <c:pt idx="1234">
                  <c:v>3</c:v>
                </c:pt>
                <c:pt idx="1235">
                  <c:v>3</c:v>
                </c:pt>
                <c:pt idx="1236">
                  <c:v>3</c:v>
                </c:pt>
                <c:pt idx="1237">
                  <c:v>3</c:v>
                </c:pt>
                <c:pt idx="1238">
                  <c:v>3</c:v>
                </c:pt>
                <c:pt idx="1239">
                  <c:v>3</c:v>
                </c:pt>
                <c:pt idx="1240">
                  <c:v>3</c:v>
                </c:pt>
                <c:pt idx="1241">
                  <c:v>3</c:v>
                </c:pt>
                <c:pt idx="1242">
                  <c:v>3</c:v>
                </c:pt>
                <c:pt idx="1243">
                  <c:v>3</c:v>
                </c:pt>
                <c:pt idx="1244">
                  <c:v>3</c:v>
                </c:pt>
                <c:pt idx="1245">
                  <c:v>3</c:v>
                </c:pt>
                <c:pt idx="1246">
                  <c:v>3</c:v>
                </c:pt>
                <c:pt idx="1247">
                  <c:v>3</c:v>
                </c:pt>
                <c:pt idx="1248">
                  <c:v>3</c:v>
                </c:pt>
                <c:pt idx="1249">
                  <c:v>3</c:v>
                </c:pt>
                <c:pt idx="1250">
                  <c:v>3</c:v>
                </c:pt>
                <c:pt idx="1251">
                  <c:v>3</c:v>
                </c:pt>
                <c:pt idx="1252">
                  <c:v>3</c:v>
                </c:pt>
                <c:pt idx="1253">
                  <c:v>3</c:v>
                </c:pt>
                <c:pt idx="1254">
                  <c:v>3</c:v>
                </c:pt>
                <c:pt idx="1255">
                  <c:v>3</c:v>
                </c:pt>
                <c:pt idx="1256">
                  <c:v>3</c:v>
                </c:pt>
                <c:pt idx="1257">
                  <c:v>3</c:v>
                </c:pt>
                <c:pt idx="1258">
                  <c:v>3</c:v>
                </c:pt>
                <c:pt idx="1259">
                  <c:v>3</c:v>
                </c:pt>
                <c:pt idx="1260">
                  <c:v>3</c:v>
                </c:pt>
                <c:pt idx="1261">
                  <c:v>3</c:v>
                </c:pt>
                <c:pt idx="1262">
                  <c:v>3</c:v>
                </c:pt>
                <c:pt idx="1263">
                  <c:v>3</c:v>
                </c:pt>
                <c:pt idx="1264">
                  <c:v>3</c:v>
                </c:pt>
                <c:pt idx="1265">
                  <c:v>3</c:v>
                </c:pt>
                <c:pt idx="1266">
                  <c:v>3</c:v>
                </c:pt>
                <c:pt idx="1267">
                  <c:v>3</c:v>
                </c:pt>
                <c:pt idx="1268">
                  <c:v>3</c:v>
                </c:pt>
                <c:pt idx="1269">
                  <c:v>3</c:v>
                </c:pt>
                <c:pt idx="1270">
                  <c:v>3</c:v>
                </c:pt>
                <c:pt idx="1271">
                  <c:v>3</c:v>
                </c:pt>
                <c:pt idx="1272">
                  <c:v>3</c:v>
                </c:pt>
                <c:pt idx="1273">
                  <c:v>3</c:v>
                </c:pt>
                <c:pt idx="1274">
                  <c:v>3</c:v>
                </c:pt>
                <c:pt idx="1275">
                  <c:v>3</c:v>
                </c:pt>
                <c:pt idx="1276">
                  <c:v>3</c:v>
                </c:pt>
                <c:pt idx="1277">
                  <c:v>3</c:v>
                </c:pt>
                <c:pt idx="1278">
                  <c:v>3</c:v>
                </c:pt>
                <c:pt idx="1279">
                  <c:v>3</c:v>
                </c:pt>
                <c:pt idx="1280">
                  <c:v>3</c:v>
                </c:pt>
                <c:pt idx="1281">
                  <c:v>3</c:v>
                </c:pt>
                <c:pt idx="1282">
                  <c:v>3</c:v>
                </c:pt>
                <c:pt idx="1283">
                  <c:v>3</c:v>
                </c:pt>
                <c:pt idx="1284">
                  <c:v>3</c:v>
                </c:pt>
                <c:pt idx="1285">
                  <c:v>3</c:v>
                </c:pt>
                <c:pt idx="1286">
                  <c:v>3</c:v>
                </c:pt>
                <c:pt idx="1287">
                  <c:v>3</c:v>
                </c:pt>
                <c:pt idx="1288">
                  <c:v>3</c:v>
                </c:pt>
                <c:pt idx="1289">
                  <c:v>3</c:v>
                </c:pt>
                <c:pt idx="1290">
                  <c:v>3</c:v>
                </c:pt>
                <c:pt idx="1291">
                  <c:v>3</c:v>
                </c:pt>
                <c:pt idx="1292">
                  <c:v>3</c:v>
                </c:pt>
                <c:pt idx="1293">
                  <c:v>3</c:v>
                </c:pt>
                <c:pt idx="1294">
                  <c:v>3</c:v>
                </c:pt>
                <c:pt idx="1295">
                  <c:v>3</c:v>
                </c:pt>
                <c:pt idx="1296">
                  <c:v>3</c:v>
                </c:pt>
                <c:pt idx="1297">
                  <c:v>3</c:v>
                </c:pt>
                <c:pt idx="1298">
                  <c:v>3</c:v>
                </c:pt>
                <c:pt idx="1299">
                  <c:v>3</c:v>
                </c:pt>
                <c:pt idx="1300">
                  <c:v>3</c:v>
                </c:pt>
                <c:pt idx="1301">
                  <c:v>3</c:v>
                </c:pt>
                <c:pt idx="1302">
                  <c:v>3</c:v>
                </c:pt>
                <c:pt idx="1303">
                  <c:v>3</c:v>
                </c:pt>
                <c:pt idx="1304">
                  <c:v>3</c:v>
                </c:pt>
                <c:pt idx="1305">
                  <c:v>3</c:v>
                </c:pt>
                <c:pt idx="1306">
                  <c:v>3</c:v>
                </c:pt>
                <c:pt idx="1307">
                  <c:v>3</c:v>
                </c:pt>
                <c:pt idx="1308">
                  <c:v>3</c:v>
                </c:pt>
                <c:pt idx="1309">
                  <c:v>3</c:v>
                </c:pt>
                <c:pt idx="1310">
                  <c:v>3</c:v>
                </c:pt>
                <c:pt idx="1311">
                  <c:v>3</c:v>
                </c:pt>
                <c:pt idx="1312">
                  <c:v>3</c:v>
                </c:pt>
                <c:pt idx="1313">
                  <c:v>3</c:v>
                </c:pt>
                <c:pt idx="1314">
                  <c:v>3</c:v>
                </c:pt>
                <c:pt idx="1315">
                  <c:v>3</c:v>
                </c:pt>
                <c:pt idx="1316">
                  <c:v>3</c:v>
                </c:pt>
                <c:pt idx="1317">
                  <c:v>3</c:v>
                </c:pt>
                <c:pt idx="1318">
                  <c:v>3</c:v>
                </c:pt>
                <c:pt idx="1319">
                  <c:v>3</c:v>
                </c:pt>
                <c:pt idx="1320">
                  <c:v>3</c:v>
                </c:pt>
                <c:pt idx="1321">
                  <c:v>3</c:v>
                </c:pt>
                <c:pt idx="1322">
                  <c:v>3</c:v>
                </c:pt>
                <c:pt idx="1323">
                  <c:v>3</c:v>
                </c:pt>
                <c:pt idx="1324">
                  <c:v>3</c:v>
                </c:pt>
                <c:pt idx="1325">
                  <c:v>3</c:v>
                </c:pt>
                <c:pt idx="1326">
                  <c:v>3</c:v>
                </c:pt>
                <c:pt idx="1327">
                  <c:v>3</c:v>
                </c:pt>
                <c:pt idx="1328">
                  <c:v>3</c:v>
                </c:pt>
                <c:pt idx="1329">
                  <c:v>3</c:v>
                </c:pt>
                <c:pt idx="1330">
                  <c:v>3</c:v>
                </c:pt>
                <c:pt idx="1331">
                  <c:v>3</c:v>
                </c:pt>
                <c:pt idx="1332">
                  <c:v>3</c:v>
                </c:pt>
                <c:pt idx="1333">
                  <c:v>3</c:v>
                </c:pt>
                <c:pt idx="1334">
                  <c:v>3</c:v>
                </c:pt>
                <c:pt idx="1335">
                  <c:v>3</c:v>
                </c:pt>
                <c:pt idx="1336">
                  <c:v>3</c:v>
                </c:pt>
                <c:pt idx="1337">
                  <c:v>3</c:v>
                </c:pt>
                <c:pt idx="1338">
                  <c:v>3</c:v>
                </c:pt>
                <c:pt idx="1339">
                  <c:v>3</c:v>
                </c:pt>
                <c:pt idx="1340">
                  <c:v>3</c:v>
                </c:pt>
                <c:pt idx="1341">
                  <c:v>3</c:v>
                </c:pt>
                <c:pt idx="1342">
                  <c:v>3</c:v>
                </c:pt>
                <c:pt idx="1343">
                  <c:v>3</c:v>
                </c:pt>
                <c:pt idx="1344">
                  <c:v>3</c:v>
                </c:pt>
                <c:pt idx="1345">
                  <c:v>3</c:v>
                </c:pt>
                <c:pt idx="1346">
                  <c:v>3</c:v>
                </c:pt>
                <c:pt idx="1347">
                  <c:v>3</c:v>
                </c:pt>
                <c:pt idx="1348">
                  <c:v>3</c:v>
                </c:pt>
                <c:pt idx="1349">
                  <c:v>3</c:v>
                </c:pt>
                <c:pt idx="1350">
                  <c:v>3</c:v>
                </c:pt>
                <c:pt idx="1351">
                  <c:v>3</c:v>
                </c:pt>
                <c:pt idx="1352">
                  <c:v>3</c:v>
                </c:pt>
                <c:pt idx="1353">
                  <c:v>3</c:v>
                </c:pt>
                <c:pt idx="1354">
                  <c:v>3</c:v>
                </c:pt>
                <c:pt idx="1355">
                  <c:v>3</c:v>
                </c:pt>
                <c:pt idx="1356">
                  <c:v>3</c:v>
                </c:pt>
                <c:pt idx="1357">
                  <c:v>3</c:v>
                </c:pt>
                <c:pt idx="1358">
                  <c:v>3</c:v>
                </c:pt>
                <c:pt idx="1359">
                  <c:v>3</c:v>
                </c:pt>
                <c:pt idx="1360">
                  <c:v>3</c:v>
                </c:pt>
                <c:pt idx="1361">
                  <c:v>3</c:v>
                </c:pt>
                <c:pt idx="1362">
                  <c:v>3</c:v>
                </c:pt>
                <c:pt idx="1363">
                  <c:v>3</c:v>
                </c:pt>
                <c:pt idx="1364">
                  <c:v>3</c:v>
                </c:pt>
                <c:pt idx="1365">
                  <c:v>3</c:v>
                </c:pt>
                <c:pt idx="1366">
                  <c:v>3</c:v>
                </c:pt>
                <c:pt idx="1367">
                  <c:v>3</c:v>
                </c:pt>
                <c:pt idx="1368">
                  <c:v>3</c:v>
                </c:pt>
                <c:pt idx="1369">
                  <c:v>3</c:v>
                </c:pt>
                <c:pt idx="1370">
                  <c:v>3</c:v>
                </c:pt>
                <c:pt idx="1371">
                  <c:v>3</c:v>
                </c:pt>
                <c:pt idx="1372">
                  <c:v>3</c:v>
                </c:pt>
                <c:pt idx="1373">
                  <c:v>3</c:v>
                </c:pt>
                <c:pt idx="1374">
                  <c:v>3</c:v>
                </c:pt>
                <c:pt idx="1375">
                  <c:v>3</c:v>
                </c:pt>
                <c:pt idx="1376">
                  <c:v>3</c:v>
                </c:pt>
                <c:pt idx="1377">
                  <c:v>3</c:v>
                </c:pt>
                <c:pt idx="1378">
                  <c:v>3</c:v>
                </c:pt>
                <c:pt idx="1379">
                  <c:v>3</c:v>
                </c:pt>
                <c:pt idx="1380">
                  <c:v>3</c:v>
                </c:pt>
                <c:pt idx="1381">
                  <c:v>3</c:v>
                </c:pt>
                <c:pt idx="1382">
                  <c:v>3</c:v>
                </c:pt>
                <c:pt idx="1383">
                  <c:v>3</c:v>
                </c:pt>
                <c:pt idx="1384">
                  <c:v>3</c:v>
                </c:pt>
                <c:pt idx="1385">
                  <c:v>3</c:v>
                </c:pt>
                <c:pt idx="1386">
                  <c:v>3</c:v>
                </c:pt>
                <c:pt idx="1387">
                  <c:v>3</c:v>
                </c:pt>
                <c:pt idx="1388">
                  <c:v>3</c:v>
                </c:pt>
                <c:pt idx="1389">
                  <c:v>3</c:v>
                </c:pt>
                <c:pt idx="1390">
                  <c:v>3</c:v>
                </c:pt>
                <c:pt idx="1391">
                  <c:v>3</c:v>
                </c:pt>
                <c:pt idx="1392">
                  <c:v>3</c:v>
                </c:pt>
                <c:pt idx="1393">
                  <c:v>3</c:v>
                </c:pt>
                <c:pt idx="1394">
                  <c:v>3</c:v>
                </c:pt>
                <c:pt idx="1395">
                  <c:v>3</c:v>
                </c:pt>
                <c:pt idx="1396">
                  <c:v>3</c:v>
                </c:pt>
                <c:pt idx="1397">
                  <c:v>3</c:v>
                </c:pt>
                <c:pt idx="1398">
                  <c:v>3</c:v>
                </c:pt>
                <c:pt idx="1399">
                  <c:v>3</c:v>
                </c:pt>
                <c:pt idx="1400">
                  <c:v>3</c:v>
                </c:pt>
                <c:pt idx="1401">
                  <c:v>3</c:v>
                </c:pt>
                <c:pt idx="1402">
                  <c:v>3</c:v>
                </c:pt>
                <c:pt idx="1403">
                  <c:v>3</c:v>
                </c:pt>
                <c:pt idx="1404">
                  <c:v>3</c:v>
                </c:pt>
                <c:pt idx="1405">
                  <c:v>3</c:v>
                </c:pt>
                <c:pt idx="1406">
                  <c:v>3</c:v>
                </c:pt>
                <c:pt idx="1407">
                  <c:v>3</c:v>
                </c:pt>
                <c:pt idx="1408">
                  <c:v>3</c:v>
                </c:pt>
                <c:pt idx="1409">
                  <c:v>3</c:v>
                </c:pt>
                <c:pt idx="1410">
                  <c:v>3</c:v>
                </c:pt>
                <c:pt idx="1411">
                  <c:v>3</c:v>
                </c:pt>
                <c:pt idx="1412">
                  <c:v>3</c:v>
                </c:pt>
                <c:pt idx="1413">
                  <c:v>3</c:v>
                </c:pt>
                <c:pt idx="1414">
                  <c:v>3</c:v>
                </c:pt>
                <c:pt idx="1415">
                  <c:v>3</c:v>
                </c:pt>
                <c:pt idx="1416">
                  <c:v>3</c:v>
                </c:pt>
                <c:pt idx="1417">
                  <c:v>3</c:v>
                </c:pt>
                <c:pt idx="1418">
                  <c:v>3</c:v>
                </c:pt>
                <c:pt idx="1419">
                  <c:v>3</c:v>
                </c:pt>
                <c:pt idx="1420">
                  <c:v>3</c:v>
                </c:pt>
                <c:pt idx="1421">
                  <c:v>3</c:v>
                </c:pt>
                <c:pt idx="1422">
                  <c:v>3</c:v>
                </c:pt>
                <c:pt idx="1423">
                  <c:v>3</c:v>
                </c:pt>
                <c:pt idx="1424">
                  <c:v>3</c:v>
                </c:pt>
                <c:pt idx="1425">
                  <c:v>3</c:v>
                </c:pt>
                <c:pt idx="1426">
                  <c:v>3</c:v>
                </c:pt>
                <c:pt idx="1427">
                  <c:v>3</c:v>
                </c:pt>
                <c:pt idx="1428">
                  <c:v>3</c:v>
                </c:pt>
                <c:pt idx="1429">
                  <c:v>3</c:v>
                </c:pt>
                <c:pt idx="1430">
                  <c:v>3</c:v>
                </c:pt>
                <c:pt idx="1431">
                  <c:v>3</c:v>
                </c:pt>
                <c:pt idx="1432">
                  <c:v>3</c:v>
                </c:pt>
                <c:pt idx="1433">
                  <c:v>3</c:v>
                </c:pt>
                <c:pt idx="1434">
                  <c:v>3</c:v>
                </c:pt>
                <c:pt idx="1435">
                  <c:v>3</c:v>
                </c:pt>
                <c:pt idx="1436">
                  <c:v>3</c:v>
                </c:pt>
                <c:pt idx="1437">
                  <c:v>3</c:v>
                </c:pt>
                <c:pt idx="1438">
                  <c:v>3</c:v>
                </c:pt>
                <c:pt idx="1439">
                  <c:v>3</c:v>
                </c:pt>
                <c:pt idx="1440">
                  <c:v>3</c:v>
                </c:pt>
                <c:pt idx="1441">
                  <c:v>3</c:v>
                </c:pt>
                <c:pt idx="1442">
                  <c:v>3</c:v>
                </c:pt>
                <c:pt idx="1443">
                  <c:v>3</c:v>
                </c:pt>
                <c:pt idx="1444">
                  <c:v>3</c:v>
                </c:pt>
                <c:pt idx="1445">
                  <c:v>3</c:v>
                </c:pt>
                <c:pt idx="1446">
                  <c:v>3</c:v>
                </c:pt>
                <c:pt idx="1447">
                  <c:v>3</c:v>
                </c:pt>
                <c:pt idx="1448">
                  <c:v>3</c:v>
                </c:pt>
                <c:pt idx="1449">
                  <c:v>3</c:v>
                </c:pt>
                <c:pt idx="1450">
                  <c:v>3</c:v>
                </c:pt>
                <c:pt idx="1451">
                  <c:v>3</c:v>
                </c:pt>
                <c:pt idx="1452">
                  <c:v>3</c:v>
                </c:pt>
                <c:pt idx="1453">
                  <c:v>3</c:v>
                </c:pt>
                <c:pt idx="1454">
                  <c:v>3</c:v>
                </c:pt>
                <c:pt idx="1455">
                  <c:v>3</c:v>
                </c:pt>
                <c:pt idx="1456">
                  <c:v>3</c:v>
                </c:pt>
                <c:pt idx="1457">
                  <c:v>3</c:v>
                </c:pt>
                <c:pt idx="1458">
                  <c:v>3</c:v>
                </c:pt>
                <c:pt idx="1459">
                  <c:v>3</c:v>
                </c:pt>
                <c:pt idx="1460">
                  <c:v>3</c:v>
                </c:pt>
                <c:pt idx="1461">
                  <c:v>3</c:v>
                </c:pt>
                <c:pt idx="1462">
                  <c:v>3</c:v>
                </c:pt>
                <c:pt idx="1463">
                  <c:v>3</c:v>
                </c:pt>
                <c:pt idx="1464">
                  <c:v>3</c:v>
                </c:pt>
                <c:pt idx="1465">
                  <c:v>3</c:v>
                </c:pt>
                <c:pt idx="1466">
                  <c:v>3</c:v>
                </c:pt>
                <c:pt idx="1467">
                  <c:v>3</c:v>
                </c:pt>
                <c:pt idx="1468">
                  <c:v>3</c:v>
                </c:pt>
                <c:pt idx="1469">
                  <c:v>3</c:v>
                </c:pt>
                <c:pt idx="1470">
                  <c:v>3</c:v>
                </c:pt>
                <c:pt idx="1471">
                  <c:v>3</c:v>
                </c:pt>
                <c:pt idx="1472">
                  <c:v>3</c:v>
                </c:pt>
                <c:pt idx="1473">
                  <c:v>3</c:v>
                </c:pt>
                <c:pt idx="1474">
                  <c:v>3</c:v>
                </c:pt>
                <c:pt idx="1475">
                  <c:v>3</c:v>
                </c:pt>
                <c:pt idx="1476">
                  <c:v>3</c:v>
                </c:pt>
                <c:pt idx="1477">
                  <c:v>3</c:v>
                </c:pt>
                <c:pt idx="1478">
                  <c:v>3</c:v>
                </c:pt>
                <c:pt idx="1479">
                  <c:v>3</c:v>
                </c:pt>
                <c:pt idx="1480">
                  <c:v>3</c:v>
                </c:pt>
                <c:pt idx="1481">
                  <c:v>3</c:v>
                </c:pt>
                <c:pt idx="1482">
                  <c:v>3</c:v>
                </c:pt>
                <c:pt idx="1483">
                  <c:v>3</c:v>
                </c:pt>
                <c:pt idx="1484">
                  <c:v>3</c:v>
                </c:pt>
                <c:pt idx="1485">
                  <c:v>3</c:v>
                </c:pt>
                <c:pt idx="1486">
                  <c:v>3</c:v>
                </c:pt>
                <c:pt idx="1487">
                  <c:v>3</c:v>
                </c:pt>
                <c:pt idx="1488">
                  <c:v>3</c:v>
                </c:pt>
                <c:pt idx="1489">
                  <c:v>3</c:v>
                </c:pt>
                <c:pt idx="1490">
                  <c:v>3</c:v>
                </c:pt>
                <c:pt idx="1491">
                  <c:v>3</c:v>
                </c:pt>
                <c:pt idx="1492">
                  <c:v>3</c:v>
                </c:pt>
                <c:pt idx="1493">
                  <c:v>3</c:v>
                </c:pt>
                <c:pt idx="1494">
                  <c:v>3</c:v>
                </c:pt>
                <c:pt idx="1495">
                  <c:v>3</c:v>
                </c:pt>
                <c:pt idx="1496">
                  <c:v>3</c:v>
                </c:pt>
                <c:pt idx="1497">
                  <c:v>3</c:v>
                </c:pt>
                <c:pt idx="1498">
                  <c:v>3</c:v>
                </c:pt>
                <c:pt idx="1499">
                  <c:v>3</c:v>
                </c:pt>
                <c:pt idx="1500">
                  <c:v>3</c:v>
                </c:pt>
                <c:pt idx="1501">
                  <c:v>3</c:v>
                </c:pt>
                <c:pt idx="1502">
                  <c:v>3</c:v>
                </c:pt>
                <c:pt idx="1503">
                  <c:v>3</c:v>
                </c:pt>
                <c:pt idx="1504">
                  <c:v>3</c:v>
                </c:pt>
                <c:pt idx="1505">
                  <c:v>3</c:v>
                </c:pt>
                <c:pt idx="1506">
                  <c:v>3</c:v>
                </c:pt>
                <c:pt idx="1507">
                  <c:v>3</c:v>
                </c:pt>
                <c:pt idx="1508">
                  <c:v>3</c:v>
                </c:pt>
                <c:pt idx="1509">
                  <c:v>3</c:v>
                </c:pt>
                <c:pt idx="1510">
                  <c:v>3</c:v>
                </c:pt>
                <c:pt idx="1511">
                  <c:v>3</c:v>
                </c:pt>
                <c:pt idx="1512">
                  <c:v>3</c:v>
                </c:pt>
                <c:pt idx="1513">
                  <c:v>3</c:v>
                </c:pt>
                <c:pt idx="1514">
                  <c:v>3</c:v>
                </c:pt>
                <c:pt idx="1515">
                  <c:v>3</c:v>
                </c:pt>
                <c:pt idx="1516">
                  <c:v>3</c:v>
                </c:pt>
                <c:pt idx="1517">
                  <c:v>3</c:v>
                </c:pt>
                <c:pt idx="1518">
                  <c:v>3</c:v>
                </c:pt>
                <c:pt idx="1519">
                  <c:v>3</c:v>
                </c:pt>
                <c:pt idx="1520">
                  <c:v>3</c:v>
                </c:pt>
                <c:pt idx="1521">
                  <c:v>3</c:v>
                </c:pt>
                <c:pt idx="1522">
                  <c:v>3</c:v>
                </c:pt>
                <c:pt idx="1523">
                  <c:v>3</c:v>
                </c:pt>
                <c:pt idx="1524">
                  <c:v>3</c:v>
                </c:pt>
                <c:pt idx="1525">
                  <c:v>3</c:v>
                </c:pt>
                <c:pt idx="1526">
                  <c:v>3</c:v>
                </c:pt>
                <c:pt idx="1527">
                  <c:v>3</c:v>
                </c:pt>
                <c:pt idx="1528">
                  <c:v>3</c:v>
                </c:pt>
                <c:pt idx="1529">
                  <c:v>3</c:v>
                </c:pt>
                <c:pt idx="1530">
                  <c:v>3</c:v>
                </c:pt>
                <c:pt idx="1531">
                  <c:v>3</c:v>
                </c:pt>
                <c:pt idx="1532">
                  <c:v>3</c:v>
                </c:pt>
                <c:pt idx="1533">
                  <c:v>3</c:v>
                </c:pt>
                <c:pt idx="1534">
                  <c:v>3</c:v>
                </c:pt>
                <c:pt idx="1535">
                  <c:v>3</c:v>
                </c:pt>
                <c:pt idx="1536">
                  <c:v>3</c:v>
                </c:pt>
                <c:pt idx="1537">
                  <c:v>3</c:v>
                </c:pt>
                <c:pt idx="1538">
                  <c:v>3</c:v>
                </c:pt>
                <c:pt idx="1539">
                  <c:v>3</c:v>
                </c:pt>
                <c:pt idx="1540">
                  <c:v>3</c:v>
                </c:pt>
                <c:pt idx="1541">
                  <c:v>3</c:v>
                </c:pt>
                <c:pt idx="1542">
                  <c:v>3</c:v>
                </c:pt>
                <c:pt idx="1543">
                  <c:v>3</c:v>
                </c:pt>
                <c:pt idx="1544">
                  <c:v>3</c:v>
                </c:pt>
                <c:pt idx="1545">
                  <c:v>3</c:v>
                </c:pt>
                <c:pt idx="1546">
                  <c:v>3</c:v>
                </c:pt>
                <c:pt idx="1547">
                  <c:v>3</c:v>
                </c:pt>
                <c:pt idx="1548">
                  <c:v>3</c:v>
                </c:pt>
                <c:pt idx="1549">
                  <c:v>3</c:v>
                </c:pt>
                <c:pt idx="1550">
                  <c:v>3</c:v>
                </c:pt>
                <c:pt idx="1551">
                  <c:v>3</c:v>
                </c:pt>
                <c:pt idx="1552">
                  <c:v>3</c:v>
                </c:pt>
                <c:pt idx="1553">
                  <c:v>3</c:v>
                </c:pt>
                <c:pt idx="1554">
                  <c:v>3</c:v>
                </c:pt>
                <c:pt idx="1555">
                  <c:v>3</c:v>
                </c:pt>
                <c:pt idx="1556">
                  <c:v>3</c:v>
                </c:pt>
                <c:pt idx="1557">
                  <c:v>3</c:v>
                </c:pt>
                <c:pt idx="1558">
                  <c:v>3</c:v>
                </c:pt>
                <c:pt idx="1559">
                  <c:v>3</c:v>
                </c:pt>
                <c:pt idx="1560">
                  <c:v>3</c:v>
                </c:pt>
                <c:pt idx="1561">
                  <c:v>3</c:v>
                </c:pt>
                <c:pt idx="1562">
                  <c:v>3</c:v>
                </c:pt>
                <c:pt idx="1563">
                  <c:v>3</c:v>
                </c:pt>
                <c:pt idx="1564">
                  <c:v>3</c:v>
                </c:pt>
                <c:pt idx="1565">
                  <c:v>3</c:v>
                </c:pt>
                <c:pt idx="1566">
                  <c:v>3</c:v>
                </c:pt>
                <c:pt idx="1567">
                  <c:v>3</c:v>
                </c:pt>
                <c:pt idx="1568">
                  <c:v>3</c:v>
                </c:pt>
                <c:pt idx="1569">
                  <c:v>3</c:v>
                </c:pt>
                <c:pt idx="1570">
                  <c:v>3</c:v>
                </c:pt>
                <c:pt idx="1571">
                  <c:v>3</c:v>
                </c:pt>
                <c:pt idx="1572">
                  <c:v>3</c:v>
                </c:pt>
                <c:pt idx="1573">
                  <c:v>3</c:v>
                </c:pt>
                <c:pt idx="1574">
                  <c:v>3</c:v>
                </c:pt>
                <c:pt idx="1575">
                  <c:v>3</c:v>
                </c:pt>
                <c:pt idx="1576">
                  <c:v>3</c:v>
                </c:pt>
                <c:pt idx="1577">
                  <c:v>3</c:v>
                </c:pt>
                <c:pt idx="1578">
                  <c:v>3</c:v>
                </c:pt>
                <c:pt idx="1579">
                  <c:v>3</c:v>
                </c:pt>
                <c:pt idx="1580">
                  <c:v>3</c:v>
                </c:pt>
                <c:pt idx="1581">
                  <c:v>3</c:v>
                </c:pt>
                <c:pt idx="1582">
                  <c:v>3</c:v>
                </c:pt>
                <c:pt idx="1583">
                  <c:v>3</c:v>
                </c:pt>
                <c:pt idx="1584">
                  <c:v>3</c:v>
                </c:pt>
                <c:pt idx="1585">
                  <c:v>3</c:v>
                </c:pt>
                <c:pt idx="1586">
                  <c:v>3</c:v>
                </c:pt>
                <c:pt idx="1587">
                  <c:v>3</c:v>
                </c:pt>
                <c:pt idx="1588">
                  <c:v>3</c:v>
                </c:pt>
                <c:pt idx="1589">
                  <c:v>3</c:v>
                </c:pt>
                <c:pt idx="1590">
                  <c:v>3</c:v>
                </c:pt>
                <c:pt idx="1591">
                  <c:v>3</c:v>
                </c:pt>
                <c:pt idx="1592">
                  <c:v>3</c:v>
                </c:pt>
                <c:pt idx="1593">
                  <c:v>3</c:v>
                </c:pt>
                <c:pt idx="1594">
                  <c:v>3</c:v>
                </c:pt>
                <c:pt idx="1595">
                  <c:v>3</c:v>
                </c:pt>
                <c:pt idx="1596">
                  <c:v>3</c:v>
                </c:pt>
                <c:pt idx="1597">
                  <c:v>3</c:v>
                </c:pt>
                <c:pt idx="1598">
                  <c:v>3</c:v>
                </c:pt>
                <c:pt idx="1599">
                  <c:v>3</c:v>
                </c:pt>
                <c:pt idx="1600">
                  <c:v>3</c:v>
                </c:pt>
                <c:pt idx="1601">
                  <c:v>3</c:v>
                </c:pt>
                <c:pt idx="1602">
                  <c:v>3</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pt idx="3120">
                  <c:v>0</c:v>
                </c:pt>
                <c:pt idx="3121">
                  <c:v>0</c:v>
                </c:pt>
                <c:pt idx="3122">
                  <c:v>0</c:v>
                </c:pt>
                <c:pt idx="3123">
                  <c:v>0</c:v>
                </c:pt>
                <c:pt idx="3124">
                  <c:v>0</c:v>
                </c:pt>
                <c:pt idx="3125">
                  <c:v>0</c:v>
                </c:pt>
                <c:pt idx="3126">
                  <c:v>0</c:v>
                </c:pt>
                <c:pt idx="3127">
                  <c:v>0</c:v>
                </c:pt>
                <c:pt idx="3128">
                  <c:v>0</c:v>
                </c:pt>
                <c:pt idx="3129">
                  <c:v>0</c:v>
                </c:pt>
                <c:pt idx="3130">
                  <c:v>0</c:v>
                </c:pt>
                <c:pt idx="3131">
                  <c:v>0</c:v>
                </c:pt>
                <c:pt idx="3132">
                  <c:v>0</c:v>
                </c:pt>
                <c:pt idx="3133">
                  <c:v>0</c:v>
                </c:pt>
                <c:pt idx="3134">
                  <c:v>0</c:v>
                </c:pt>
                <c:pt idx="3135">
                  <c:v>0</c:v>
                </c:pt>
                <c:pt idx="3136">
                  <c:v>0</c:v>
                </c:pt>
                <c:pt idx="3137">
                  <c:v>0</c:v>
                </c:pt>
                <c:pt idx="3138">
                  <c:v>0</c:v>
                </c:pt>
                <c:pt idx="3139">
                  <c:v>0</c:v>
                </c:pt>
                <c:pt idx="3140">
                  <c:v>0</c:v>
                </c:pt>
                <c:pt idx="3141">
                  <c:v>0</c:v>
                </c:pt>
                <c:pt idx="3142">
                  <c:v>0</c:v>
                </c:pt>
                <c:pt idx="3143">
                  <c:v>0</c:v>
                </c:pt>
                <c:pt idx="3144">
                  <c:v>0</c:v>
                </c:pt>
                <c:pt idx="3145">
                  <c:v>0</c:v>
                </c:pt>
                <c:pt idx="3146">
                  <c:v>0</c:v>
                </c:pt>
                <c:pt idx="3147">
                  <c:v>0</c:v>
                </c:pt>
                <c:pt idx="3148">
                  <c:v>0</c:v>
                </c:pt>
                <c:pt idx="3149">
                  <c:v>0</c:v>
                </c:pt>
                <c:pt idx="3150">
                  <c:v>0</c:v>
                </c:pt>
                <c:pt idx="3151">
                  <c:v>0</c:v>
                </c:pt>
                <c:pt idx="3152">
                  <c:v>0</c:v>
                </c:pt>
                <c:pt idx="3153">
                  <c:v>0</c:v>
                </c:pt>
                <c:pt idx="3154">
                  <c:v>0</c:v>
                </c:pt>
                <c:pt idx="3155">
                  <c:v>0</c:v>
                </c:pt>
                <c:pt idx="3156">
                  <c:v>0</c:v>
                </c:pt>
                <c:pt idx="3157">
                  <c:v>0</c:v>
                </c:pt>
                <c:pt idx="3158">
                  <c:v>0</c:v>
                </c:pt>
                <c:pt idx="3159">
                  <c:v>0</c:v>
                </c:pt>
                <c:pt idx="3160">
                  <c:v>0</c:v>
                </c:pt>
                <c:pt idx="3161">
                  <c:v>0</c:v>
                </c:pt>
                <c:pt idx="3162">
                  <c:v>0</c:v>
                </c:pt>
                <c:pt idx="3163">
                  <c:v>0</c:v>
                </c:pt>
                <c:pt idx="3164">
                  <c:v>0</c:v>
                </c:pt>
                <c:pt idx="3165">
                  <c:v>0</c:v>
                </c:pt>
                <c:pt idx="3166">
                  <c:v>0</c:v>
                </c:pt>
                <c:pt idx="3167">
                  <c:v>0</c:v>
                </c:pt>
                <c:pt idx="3168">
                  <c:v>0</c:v>
                </c:pt>
                <c:pt idx="3169">
                  <c:v>0</c:v>
                </c:pt>
                <c:pt idx="3170">
                  <c:v>0</c:v>
                </c:pt>
                <c:pt idx="3171">
                  <c:v>0</c:v>
                </c:pt>
                <c:pt idx="3172">
                  <c:v>0</c:v>
                </c:pt>
                <c:pt idx="3173">
                  <c:v>0</c:v>
                </c:pt>
                <c:pt idx="3174">
                  <c:v>0</c:v>
                </c:pt>
                <c:pt idx="3175">
                  <c:v>0</c:v>
                </c:pt>
                <c:pt idx="3176">
                  <c:v>0</c:v>
                </c:pt>
                <c:pt idx="3177">
                  <c:v>0</c:v>
                </c:pt>
                <c:pt idx="3178">
                  <c:v>0</c:v>
                </c:pt>
                <c:pt idx="3179">
                  <c:v>0</c:v>
                </c:pt>
                <c:pt idx="3180">
                  <c:v>0</c:v>
                </c:pt>
                <c:pt idx="3181">
                  <c:v>0</c:v>
                </c:pt>
                <c:pt idx="3182">
                  <c:v>0</c:v>
                </c:pt>
                <c:pt idx="3183">
                  <c:v>0</c:v>
                </c:pt>
                <c:pt idx="3184">
                  <c:v>0</c:v>
                </c:pt>
                <c:pt idx="3185">
                  <c:v>0</c:v>
                </c:pt>
                <c:pt idx="3186">
                  <c:v>0</c:v>
                </c:pt>
                <c:pt idx="3187">
                  <c:v>0</c:v>
                </c:pt>
                <c:pt idx="3188">
                  <c:v>0</c:v>
                </c:pt>
                <c:pt idx="3189">
                  <c:v>0</c:v>
                </c:pt>
                <c:pt idx="3190">
                  <c:v>0</c:v>
                </c:pt>
                <c:pt idx="3191">
                  <c:v>0</c:v>
                </c:pt>
                <c:pt idx="3192">
                  <c:v>0</c:v>
                </c:pt>
                <c:pt idx="3193">
                  <c:v>0</c:v>
                </c:pt>
                <c:pt idx="3194">
                  <c:v>0</c:v>
                </c:pt>
                <c:pt idx="3195">
                  <c:v>0</c:v>
                </c:pt>
                <c:pt idx="3196">
                  <c:v>0</c:v>
                </c:pt>
                <c:pt idx="3197">
                  <c:v>0</c:v>
                </c:pt>
                <c:pt idx="3198">
                  <c:v>0</c:v>
                </c:pt>
                <c:pt idx="3199">
                  <c:v>0</c:v>
                </c:pt>
                <c:pt idx="3200">
                  <c:v>0</c:v>
                </c:pt>
                <c:pt idx="3201">
                  <c:v>0</c:v>
                </c:pt>
                <c:pt idx="3202">
                  <c:v>0</c:v>
                </c:pt>
                <c:pt idx="3203">
                  <c:v>0</c:v>
                </c:pt>
                <c:pt idx="3204">
                  <c:v>0</c:v>
                </c:pt>
                <c:pt idx="3205">
                  <c:v>0</c:v>
                </c:pt>
                <c:pt idx="3206">
                  <c:v>0</c:v>
                </c:pt>
                <c:pt idx="3207">
                  <c:v>0</c:v>
                </c:pt>
                <c:pt idx="3208">
                  <c:v>0</c:v>
                </c:pt>
                <c:pt idx="3209">
                  <c:v>0</c:v>
                </c:pt>
                <c:pt idx="3210">
                  <c:v>0</c:v>
                </c:pt>
                <c:pt idx="3211">
                  <c:v>0</c:v>
                </c:pt>
                <c:pt idx="3212">
                  <c:v>0</c:v>
                </c:pt>
                <c:pt idx="3213">
                  <c:v>0</c:v>
                </c:pt>
                <c:pt idx="3214">
                  <c:v>0</c:v>
                </c:pt>
                <c:pt idx="3215">
                  <c:v>0</c:v>
                </c:pt>
                <c:pt idx="3216">
                  <c:v>0</c:v>
                </c:pt>
                <c:pt idx="3217">
                  <c:v>0</c:v>
                </c:pt>
                <c:pt idx="3218">
                  <c:v>0</c:v>
                </c:pt>
                <c:pt idx="3219">
                  <c:v>0</c:v>
                </c:pt>
                <c:pt idx="3220">
                  <c:v>0</c:v>
                </c:pt>
                <c:pt idx="3221">
                  <c:v>0</c:v>
                </c:pt>
                <c:pt idx="3222">
                  <c:v>0</c:v>
                </c:pt>
                <c:pt idx="3223">
                  <c:v>0</c:v>
                </c:pt>
                <c:pt idx="3224">
                  <c:v>0</c:v>
                </c:pt>
                <c:pt idx="3225">
                  <c:v>0</c:v>
                </c:pt>
                <c:pt idx="3226">
                  <c:v>0</c:v>
                </c:pt>
                <c:pt idx="3227">
                  <c:v>0</c:v>
                </c:pt>
                <c:pt idx="3228">
                  <c:v>0</c:v>
                </c:pt>
                <c:pt idx="3229">
                  <c:v>0</c:v>
                </c:pt>
                <c:pt idx="3230">
                  <c:v>0</c:v>
                </c:pt>
                <c:pt idx="3231">
                  <c:v>0</c:v>
                </c:pt>
                <c:pt idx="3232">
                  <c:v>0</c:v>
                </c:pt>
                <c:pt idx="3233">
                  <c:v>0</c:v>
                </c:pt>
                <c:pt idx="3234">
                  <c:v>0</c:v>
                </c:pt>
                <c:pt idx="3235">
                  <c:v>0</c:v>
                </c:pt>
                <c:pt idx="3236">
                  <c:v>0</c:v>
                </c:pt>
                <c:pt idx="3237">
                  <c:v>0</c:v>
                </c:pt>
                <c:pt idx="3238">
                  <c:v>0</c:v>
                </c:pt>
                <c:pt idx="3239">
                  <c:v>0</c:v>
                </c:pt>
                <c:pt idx="3240">
                  <c:v>0</c:v>
                </c:pt>
                <c:pt idx="3241">
                  <c:v>0</c:v>
                </c:pt>
                <c:pt idx="3242">
                  <c:v>0</c:v>
                </c:pt>
                <c:pt idx="3243">
                  <c:v>0</c:v>
                </c:pt>
                <c:pt idx="3244">
                  <c:v>0</c:v>
                </c:pt>
                <c:pt idx="3245">
                  <c:v>0</c:v>
                </c:pt>
                <c:pt idx="3246">
                  <c:v>0</c:v>
                </c:pt>
                <c:pt idx="3247">
                  <c:v>0</c:v>
                </c:pt>
                <c:pt idx="3248">
                  <c:v>0</c:v>
                </c:pt>
                <c:pt idx="3249">
                  <c:v>0</c:v>
                </c:pt>
                <c:pt idx="3250">
                  <c:v>0</c:v>
                </c:pt>
                <c:pt idx="3251">
                  <c:v>0</c:v>
                </c:pt>
                <c:pt idx="3252">
                  <c:v>0</c:v>
                </c:pt>
                <c:pt idx="3253">
                  <c:v>0</c:v>
                </c:pt>
                <c:pt idx="3254">
                  <c:v>0</c:v>
                </c:pt>
                <c:pt idx="3255">
                  <c:v>0</c:v>
                </c:pt>
                <c:pt idx="3256">
                  <c:v>0</c:v>
                </c:pt>
                <c:pt idx="3257">
                  <c:v>0</c:v>
                </c:pt>
                <c:pt idx="3258">
                  <c:v>0</c:v>
                </c:pt>
                <c:pt idx="3259">
                  <c:v>0</c:v>
                </c:pt>
                <c:pt idx="3260">
                  <c:v>0</c:v>
                </c:pt>
                <c:pt idx="3261">
                  <c:v>0</c:v>
                </c:pt>
                <c:pt idx="3262">
                  <c:v>0</c:v>
                </c:pt>
                <c:pt idx="3263">
                  <c:v>0</c:v>
                </c:pt>
                <c:pt idx="3264">
                  <c:v>0</c:v>
                </c:pt>
                <c:pt idx="3265">
                  <c:v>0</c:v>
                </c:pt>
                <c:pt idx="3266">
                  <c:v>0</c:v>
                </c:pt>
                <c:pt idx="3267">
                  <c:v>0</c:v>
                </c:pt>
                <c:pt idx="3268">
                  <c:v>0</c:v>
                </c:pt>
                <c:pt idx="3269">
                  <c:v>0</c:v>
                </c:pt>
                <c:pt idx="3270">
                  <c:v>0</c:v>
                </c:pt>
                <c:pt idx="3271">
                  <c:v>0</c:v>
                </c:pt>
                <c:pt idx="3272">
                  <c:v>0</c:v>
                </c:pt>
                <c:pt idx="3273">
                  <c:v>0</c:v>
                </c:pt>
                <c:pt idx="3274">
                  <c:v>0</c:v>
                </c:pt>
                <c:pt idx="3275">
                  <c:v>0</c:v>
                </c:pt>
                <c:pt idx="3276">
                  <c:v>0</c:v>
                </c:pt>
                <c:pt idx="3277">
                  <c:v>0</c:v>
                </c:pt>
                <c:pt idx="3278">
                  <c:v>0</c:v>
                </c:pt>
                <c:pt idx="3279">
                  <c:v>0</c:v>
                </c:pt>
                <c:pt idx="3280">
                  <c:v>0</c:v>
                </c:pt>
                <c:pt idx="3281">
                  <c:v>0</c:v>
                </c:pt>
                <c:pt idx="3282">
                  <c:v>0</c:v>
                </c:pt>
                <c:pt idx="3283">
                  <c:v>0</c:v>
                </c:pt>
                <c:pt idx="3284">
                  <c:v>0</c:v>
                </c:pt>
                <c:pt idx="3285">
                  <c:v>0</c:v>
                </c:pt>
                <c:pt idx="3286">
                  <c:v>0</c:v>
                </c:pt>
                <c:pt idx="3287">
                  <c:v>0</c:v>
                </c:pt>
                <c:pt idx="3288">
                  <c:v>0</c:v>
                </c:pt>
                <c:pt idx="3289">
                  <c:v>0</c:v>
                </c:pt>
                <c:pt idx="3290">
                  <c:v>0</c:v>
                </c:pt>
                <c:pt idx="3291">
                  <c:v>0</c:v>
                </c:pt>
                <c:pt idx="3292">
                  <c:v>0</c:v>
                </c:pt>
                <c:pt idx="3293">
                  <c:v>0</c:v>
                </c:pt>
                <c:pt idx="3294">
                  <c:v>0</c:v>
                </c:pt>
                <c:pt idx="3295">
                  <c:v>0</c:v>
                </c:pt>
                <c:pt idx="3296">
                  <c:v>0</c:v>
                </c:pt>
                <c:pt idx="3297">
                  <c:v>0</c:v>
                </c:pt>
                <c:pt idx="3298">
                  <c:v>0</c:v>
                </c:pt>
                <c:pt idx="3299">
                  <c:v>0</c:v>
                </c:pt>
                <c:pt idx="3300">
                  <c:v>0</c:v>
                </c:pt>
                <c:pt idx="3301">
                  <c:v>0</c:v>
                </c:pt>
                <c:pt idx="3302">
                  <c:v>0</c:v>
                </c:pt>
                <c:pt idx="3303">
                  <c:v>0</c:v>
                </c:pt>
                <c:pt idx="3304">
                  <c:v>0</c:v>
                </c:pt>
                <c:pt idx="3305">
                  <c:v>0</c:v>
                </c:pt>
                <c:pt idx="3306">
                  <c:v>0</c:v>
                </c:pt>
                <c:pt idx="3307">
                  <c:v>0</c:v>
                </c:pt>
                <c:pt idx="3308">
                  <c:v>0</c:v>
                </c:pt>
                <c:pt idx="3309">
                  <c:v>0</c:v>
                </c:pt>
                <c:pt idx="3310">
                  <c:v>0</c:v>
                </c:pt>
                <c:pt idx="3311">
                  <c:v>0</c:v>
                </c:pt>
                <c:pt idx="3312">
                  <c:v>0</c:v>
                </c:pt>
                <c:pt idx="3313">
                  <c:v>0</c:v>
                </c:pt>
                <c:pt idx="3314">
                  <c:v>0</c:v>
                </c:pt>
                <c:pt idx="3315">
                  <c:v>0</c:v>
                </c:pt>
                <c:pt idx="3316">
                  <c:v>0</c:v>
                </c:pt>
                <c:pt idx="3317">
                  <c:v>0</c:v>
                </c:pt>
                <c:pt idx="3318">
                  <c:v>0</c:v>
                </c:pt>
                <c:pt idx="3319">
                  <c:v>0</c:v>
                </c:pt>
                <c:pt idx="3320">
                  <c:v>0</c:v>
                </c:pt>
                <c:pt idx="3321">
                  <c:v>0</c:v>
                </c:pt>
                <c:pt idx="3322">
                  <c:v>0</c:v>
                </c:pt>
                <c:pt idx="3323">
                  <c:v>0</c:v>
                </c:pt>
                <c:pt idx="3324">
                  <c:v>0</c:v>
                </c:pt>
                <c:pt idx="3325">
                  <c:v>0</c:v>
                </c:pt>
                <c:pt idx="3326">
                  <c:v>0</c:v>
                </c:pt>
                <c:pt idx="3327">
                  <c:v>0</c:v>
                </c:pt>
                <c:pt idx="3328">
                  <c:v>0</c:v>
                </c:pt>
                <c:pt idx="3329">
                  <c:v>0</c:v>
                </c:pt>
                <c:pt idx="3330">
                  <c:v>0</c:v>
                </c:pt>
                <c:pt idx="3331">
                  <c:v>0</c:v>
                </c:pt>
                <c:pt idx="3332">
                  <c:v>0</c:v>
                </c:pt>
                <c:pt idx="3333">
                  <c:v>0</c:v>
                </c:pt>
                <c:pt idx="3334">
                  <c:v>0</c:v>
                </c:pt>
                <c:pt idx="3335">
                  <c:v>0</c:v>
                </c:pt>
                <c:pt idx="3336">
                  <c:v>0</c:v>
                </c:pt>
                <c:pt idx="3337">
                  <c:v>0</c:v>
                </c:pt>
                <c:pt idx="3338">
                  <c:v>0</c:v>
                </c:pt>
                <c:pt idx="3339">
                  <c:v>0</c:v>
                </c:pt>
                <c:pt idx="3340">
                  <c:v>0</c:v>
                </c:pt>
                <c:pt idx="3341">
                  <c:v>0</c:v>
                </c:pt>
                <c:pt idx="3342">
                  <c:v>0</c:v>
                </c:pt>
                <c:pt idx="3343">
                  <c:v>0</c:v>
                </c:pt>
                <c:pt idx="3344">
                  <c:v>0</c:v>
                </c:pt>
                <c:pt idx="3345">
                  <c:v>0</c:v>
                </c:pt>
                <c:pt idx="3346">
                  <c:v>0</c:v>
                </c:pt>
                <c:pt idx="3347">
                  <c:v>0</c:v>
                </c:pt>
                <c:pt idx="3348">
                  <c:v>0</c:v>
                </c:pt>
                <c:pt idx="3349">
                  <c:v>0</c:v>
                </c:pt>
                <c:pt idx="3350">
                  <c:v>0</c:v>
                </c:pt>
                <c:pt idx="3351">
                  <c:v>0</c:v>
                </c:pt>
                <c:pt idx="3352">
                  <c:v>0</c:v>
                </c:pt>
                <c:pt idx="3353">
                  <c:v>0</c:v>
                </c:pt>
                <c:pt idx="3354">
                  <c:v>0</c:v>
                </c:pt>
                <c:pt idx="3355">
                  <c:v>0</c:v>
                </c:pt>
                <c:pt idx="3356">
                  <c:v>0</c:v>
                </c:pt>
                <c:pt idx="3357">
                  <c:v>0</c:v>
                </c:pt>
                <c:pt idx="3358">
                  <c:v>0</c:v>
                </c:pt>
                <c:pt idx="3359">
                  <c:v>0</c:v>
                </c:pt>
                <c:pt idx="3360">
                  <c:v>0</c:v>
                </c:pt>
                <c:pt idx="3361">
                  <c:v>0</c:v>
                </c:pt>
                <c:pt idx="3362">
                  <c:v>0</c:v>
                </c:pt>
                <c:pt idx="3363">
                  <c:v>0</c:v>
                </c:pt>
                <c:pt idx="3364">
                  <c:v>0</c:v>
                </c:pt>
                <c:pt idx="3365">
                  <c:v>0</c:v>
                </c:pt>
                <c:pt idx="3366">
                  <c:v>0</c:v>
                </c:pt>
                <c:pt idx="3367">
                  <c:v>0</c:v>
                </c:pt>
                <c:pt idx="3368">
                  <c:v>0</c:v>
                </c:pt>
                <c:pt idx="3369">
                  <c:v>0</c:v>
                </c:pt>
                <c:pt idx="3370">
                  <c:v>0</c:v>
                </c:pt>
                <c:pt idx="3371">
                  <c:v>0</c:v>
                </c:pt>
                <c:pt idx="3372">
                  <c:v>0</c:v>
                </c:pt>
                <c:pt idx="3373">
                  <c:v>0</c:v>
                </c:pt>
                <c:pt idx="3374">
                  <c:v>0</c:v>
                </c:pt>
                <c:pt idx="3375">
                  <c:v>0</c:v>
                </c:pt>
                <c:pt idx="3376">
                  <c:v>0</c:v>
                </c:pt>
                <c:pt idx="3377">
                  <c:v>0</c:v>
                </c:pt>
                <c:pt idx="3378">
                  <c:v>0</c:v>
                </c:pt>
                <c:pt idx="3379">
                  <c:v>0</c:v>
                </c:pt>
                <c:pt idx="3380">
                  <c:v>0</c:v>
                </c:pt>
                <c:pt idx="3381">
                  <c:v>0</c:v>
                </c:pt>
                <c:pt idx="3382">
                  <c:v>0</c:v>
                </c:pt>
                <c:pt idx="3383">
                  <c:v>0</c:v>
                </c:pt>
                <c:pt idx="3384">
                  <c:v>0</c:v>
                </c:pt>
                <c:pt idx="3385">
                  <c:v>0</c:v>
                </c:pt>
                <c:pt idx="3386">
                  <c:v>0</c:v>
                </c:pt>
                <c:pt idx="3387">
                  <c:v>0</c:v>
                </c:pt>
                <c:pt idx="3388">
                  <c:v>0</c:v>
                </c:pt>
                <c:pt idx="3389">
                  <c:v>0</c:v>
                </c:pt>
                <c:pt idx="3390">
                  <c:v>0</c:v>
                </c:pt>
                <c:pt idx="3391">
                  <c:v>0</c:v>
                </c:pt>
                <c:pt idx="3392">
                  <c:v>0</c:v>
                </c:pt>
                <c:pt idx="3393">
                  <c:v>0</c:v>
                </c:pt>
                <c:pt idx="3394">
                  <c:v>0</c:v>
                </c:pt>
                <c:pt idx="3395">
                  <c:v>0</c:v>
                </c:pt>
                <c:pt idx="3396">
                  <c:v>0</c:v>
                </c:pt>
                <c:pt idx="3397">
                  <c:v>0</c:v>
                </c:pt>
                <c:pt idx="3398">
                  <c:v>0</c:v>
                </c:pt>
                <c:pt idx="3399">
                  <c:v>0</c:v>
                </c:pt>
                <c:pt idx="3400">
                  <c:v>0</c:v>
                </c:pt>
                <c:pt idx="3401">
                  <c:v>0</c:v>
                </c:pt>
                <c:pt idx="3402">
                  <c:v>0</c:v>
                </c:pt>
                <c:pt idx="3403">
                  <c:v>0</c:v>
                </c:pt>
                <c:pt idx="3404">
                  <c:v>0</c:v>
                </c:pt>
                <c:pt idx="3405">
                  <c:v>0</c:v>
                </c:pt>
                <c:pt idx="3406">
                  <c:v>0</c:v>
                </c:pt>
                <c:pt idx="3407">
                  <c:v>0</c:v>
                </c:pt>
                <c:pt idx="3408">
                  <c:v>0</c:v>
                </c:pt>
                <c:pt idx="3409">
                  <c:v>0</c:v>
                </c:pt>
                <c:pt idx="3410">
                  <c:v>0</c:v>
                </c:pt>
                <c:pt idx="3411">
                  <c:v>0</c:v>
                </c:pt>
                <c:pt idx="3412">
                  <c:v>0</c:v>
                </c:pt>
                <c:pt idx="3413">
                  <c:v>0</c:v>
                </c:pt>
                <c:pt idx="3414">
                  <c:v>0</c:v>
                </c:pt>
                <c:pt idx="3415">
                  <c:v>0</c:v>
                </c:pt>
                <c:pt idx="3416">
                  <c:v>0</c:v>
                </c:pt>
                <c:pt idx="3417">
                  <c:v>0</c:v>
                </c:pt>
                <c:pt idx="3418">
                  <c:v>0</c:v>
                </c:pt>
                <c:pt idx="3419">
                  <c:v>0</c:v>
                </c:pt>
                <c:pt idx="3420">
                  <c:v>0</c:v>
                </c:pt>
                <c:pt idx="3421">
                  <c:v>0</c:v>
                </c:pt>
                <c:pt idx="3422">
                  <c:v>0</c:v>
                </c:pt>
                <c:pt idx="3423">
                  <c:v>0</c:v>
                </c:pt>
                <c:pt idx="3424">
                  <c:v>0</c:v>
                </c:pt>
                <c:pt idx="3425">
                  <c:v>0</c:v>
                </c:pt>
                <c:pt idx="3426">
                  <c:v>0</c:v>
                </c:pt>
                <c:pt idx="3427">
                  <c:v>0</c:v>
                </c:pt>
                <c:pt idx="3428">
                  <c:v>0</c:v>
                </c:pt>
                <c:pt idx="3429">
                  <c:v>0</c:v>
                </c:pt>
                <c:pt idx="3430">
                  <c:v>0</c:v>
                </c:pt>
                <c:pt idx="3431">
                  <c:v>0</c:v>
                </c:pt>
                <c:pt idx="3432">
                  <c:v>0</c:v>
                </c:pt>
                <c:pt idx="3433">
                  <c:v>0</c:v>
                </c:pt>
                <c:pt idx="3434">
                  <c:v>0</c:v>
                </c:pt>
                <c:pt idx="3435">
                  <c:v>0</c:v>
                </c:pt>
                <c:pt idx="3436">
                  <c:v>0</c:v>
                </c:pt>
                <c:pt idx="3437">
                  <c:v>0</c:v>
                </c:pt>
                <c:pt idx="3438">
                  <c:v>0</c:v>
                </c:pt>
                <c:pt idx="3439">
                  <c:v>0</c:v>
                </c:pt>
                <c:pt idx="3440">
                  <c:v>0</c:v>
                </c:pt>
                <c:pt idx="3441">
                  <c:v>0</c:v>
                </c:pt>
                <c:pt idx="3442">
                  <c:v>0</c:v>
                </c:pt>
                <c:pt idx="3443">
                  <c:v>0</c:v>
                </c:pt>
                <c:pt idx="3444">
                  <c:v>0</c:v>
                </c:pt>
                <c:pt idx="3445">
                  <c:v>0</c:v>
                </c:pt>
                <c:pt idx="3446">
                  <c:v>0</c:v>
                </c:pt>
                <c:pt idx="3447">
                  <c:v>0</c:v>
                </c:pt>
                <c:pt idx="3448">
                  <c:v>0</c:v>
                </c:pt>
                <c:pt idx="3449">
                  <c:v>0</c:v>
                </c:pt>
                <c:pt idx="3450">
                  <c:v>0</c:v>
                </c:pt>
                <c:pt idx="3451">
                  <c:v>0</c:v>
                </c:pt>
                <c:pt idx="3452">
                  <c:v>0</c:v>
                </c:pt>
                <c:pt idx="3453">
                  <c:v>0</c:v>
                </c:pt>
                <c:pt idx="3454">
                  <c:v>0</c:v>
                </c:pt>
                <c:pt idx="3455">
                  <c:v>0</c:v>
                </c:pt>
                <c:pt idx="3456">
                  <c:v>0</c:v>
                </c:pt>
                <c:pt idx="3457">
                  <c:v>0</c:v>
                </c:pt>
                <c:pt idx="3458">
                  <c:v>0</c:v>
                </c:pt>
                <c:pt idx="3459">
                  <c:v>0</c:v>
                </c:pt>
                <c:pt idx="3460">
                  <c:v>0</c:v>
                </c:pt>
                <c:pt idx="3461">
                  <c:v>0</c:v>
                </c:pt>
                <c:pt idx="3462">
                  <c:v>0</c:v>
                </c:pt>
                <c:pt idx="3463">
                  <c:v>0</c:v>
                </c:pt>
                <c:pt idx="3464">
                  <c:v>0</c:v>
                </c:pt>
                <c:pt idx="3465">
                  <c:v>0</c:v>
                </c:pt>
                <c:pt idx="3466">
                  <c:v>0</c:v>
                </c:pt>
                <c:pt idx="3467">
                  <c:v>0</c:v>
                </c:pt>
                <c:pt idx="3468">
                  <c:v>0</c:v>
                </c:pt>
                <c:pt idx="3469">
                  <c:v>0</c:v>
                </c:pt>
                <c:pt idx="3470">
                  <c:v>0</c:v>
                </c:pt>
                <c:pt idx="3471">
                  <c:v>0</c:v>
                </c:pt>
                <c:pt idx="3472">
                  <c:v>0</c:v>
                </c:pt>
                <c:pt idx="3473">
                  <c:v>0</c:v>
                </c:pt>
                <c:pt idx="3474">
                  <c:v>0</c:v>
                </c:pt>
                <c:pt idx="3475">
                  <c:v>0</c:v>
                </c:pt>
                <c:pt idx="3476">
                  <c:v>0</c:v>
                </c:pt>
                <c:pt idx="3477">
                  <c:v>0</c:v>
                </c:pt>
                <c:pt idx="3478">
                  <c:v>0</c:v>
                </c:pt>
                <c:pt idx="3479">
                  <c:v>0</c:v>
                </c:pt>
                <c:pt idx="3480">
                  <c:v>0</c:v>
                </c:pt>
                <c:pt idx="3481">
                  <c:v>0</c:v>
                </c:pt>
                <c:pt idx="3482">
                  <c:v>0</c:v>
                </c:pt>
                <c:pt idx="3483">
                  <c:v>0</c:v>
                </c:pt>
                <c:pt idx="3484">
                  <c:v>0</c:v>
                </c:pt>
                <c:pt idx="3485">
                  <c:v>0</c:v>
                </c:pt>
                <c:pt idx="3486">
                  <c:v>0</c:v>
                </c:pt>
                <c:pt idx="3487">
                  <c:v>0</c:v>
                </c:pt>
                <c:pt idx="3488">
                  <c:v>0</c:v>
                </c:pt>
                <c:pt idx="3489">
                  <c:v>0</c:v>
                </c:pt>
                <c:pt idx="3490">
                  <c:v>0</c:v>
                </c:pt>
                <c:pt idx="3491">
                  <c:v>0</c:v>
                </c:pt>
                <c:pt idx="3492">
                  <c:v>0</c:v>
                </c:pt>
                <c:pt idx="3493">
                  <c:v>0</c:v>
                </c:pt>
                <c:pt idx="3494">
                  <c:v>0</c:v>
                </c:pt>
                <c:pt idx="3495">
                  <c:v>0</c:v>
                </c:pt>
                <c:pt idx="3496">
                  <c:v>0</c:v>
                </c:pt>
                <c:pt idx="3497">
                  <c:v>0</c:v>
                </c:pt>
                <c:pt idx="3498">
                  <c:v>0</c:v>
                </c:pt>
                <c:pt idx="3499">
                  <c:v>0</c:v>
                </c:pt>
                <c:pt idx="3500">
                  <c:v>0</c:v>
                </c:pt>
                <c:pt idx="3501">
                  <c:v>0</c:v>
                </c:pt>
                <c:pt idx="3502">
                  <c:v>0</c:v>
                </c:pt>
                <c:pt idx="3503">
                  <c:v>0</c:v>
                </c:pt>
                <c:pt idx="3504">
                  <c:v>0</c:v>
                </c:pt>
                <c:pt idx="3505">
                  <c:v>0</c:v>
                </c:pt>
                <c:pt idx="3506">
                  <c:v>0</c:v>
                </c:pt>
                <c:pt idx="3507">
                  <c:v>0</c:v>
                </c:pt>
                <c:pt idx="3508">
                  <c:v>0</c:v>
                </c:pt>
                <c:pt idx="3509">
                  <c:v>0</c:v>
                </c:pt>
                <c:pt idx="3510">
                  <c:v>0</c:v>
                </c:pt>
                <c:pt idx="3511">
                  <c:v>0</c:v>
                </c:pt>
                <c:pt idx="3512">
                  <c:v>0</c:v>
                </c:pt>
                <c:pt idx="3513">
                  <c:v>0</c:v>
                </c:pt>
                <c:pt idx="3514">
                  <c:v>0</c:v>
                </c:pt>
                <c:pt idx="3515">
                  <c:v>0</c:v>
                </c:pt>
                <c:pt idx="3516">
                  <c:v>0</c:v>
                </c:pt>
                <c:pt idx="3517">
                  <c:v>0</c:v>
                </c:pt>
                <c:pt idx="3518">
                  <c:v>0</c:v>
                </c:pt>
                <c:pt idx="3519">
                  <c:v>0</c:v>
                </c:pt>
                <c:pt idx="3520">
                  <c:v>0</c:v>
                </c:pt>
                <c:pt idx="3521">
                  <c:v>0</c:v>
                </c:pt>
                <c:pt idx="3522">
                  <c:v>0</c:v>
                </c:pt>
                <c:pt idx="3523">
                  <c:v>0</c:v>
                </c:pt>
                <c:pt idx="3524">
                  <c:v>0</c:v>
                </c:pt>
                <c:pt idx="3525">
                  <c:v>0</c:v>
                </c:pt>
                <c:pt idx="3526">
                  <c:v>0</c:v>
                </c:pt>
                <c:pt idx="3527">
                  <c:v>0</c:v>
                </c:pt>
                <c:pt idx="3528">
                  <c:v>0</c:v>
                </c:pt>
                <c:pt idx="3529">
                  <c:v>0</c:v>
                </c:pt>
                <c:pt idx="3530">
                  <c:v>0</c:v>
                </c:pt>
                <c:pt idx="3531">
                  <c:v>0</c:v>
                </c:pt>
                <c:pt idx="3532">
                  <c:v>0</c:v>
                </c:pt>
                <c:pt idx="3533">
                  <c:v>0</c:v>
                </c:pt>
                <c:pt idx="3534">
                  <c:v>0</c:v>
                </c:pt>
                <c:pt idx="3535">
                  <c:v>0</c:v>
                </c:pt>
                <c:pt idx="3536">
                  <c:v>0</c:v>
                </c:pt>
                <c:pt idx="3537">
                  <c:v>0</c:v>
                </c:pt>
                <c:pt idx="3538">
                  <c:v>0</c:v>
                </c:pt>
                <c:pt idx="3539">
                  <c:v>0</c:v>
                </c:pt>
                <c:pt idx="3540">
                  <c:v>0</c:v>
                </c:pt>
                <c:pt idx="3541">
                  <c:v>0</c:v>
                </c:pt>
                <c:pt idx="3542">
                  <c:v>0</c:v>
                </c:pt>
                <c:pt idx="3543">
                  <c:v>0</c:v>
                </c:pt>
                <c:pt idx="3544">
                  <c:v>0</c:v>
                </c:pt>
                <c:pt idx="3545">
                  <c:v>0</c:v>
                </c:pt>
                <c:pt idx="3546">
                  <c:v>0</c:v>
                </c:pt>
                <c:pt idx="3547">
                  <c:v>0</c:v>
                </c:pt>
                <c:pt idx="3548">
                  <c:v>0</c:v>
                </c:pt>
                <c:pt idx="3549">
                  <c:v>0</c:v>
                </c:pt>
                <c:pt idx="3550">
                  <c:v>0</c:v>
                </c:pt>
                <c:pt idx="3551">
                  <c:v>0</c:v>
                </c:pt>
                <c:pt idx="3552">
                  <c:v>0</c:v>
                </c:pt>
                <c:pt idx="3553">
                  <c:v>0</c:v>
                </c:pt>
                <c:pt idx="3554">
                  <c:v>0</c:v>
                </c:pt>
                <c:pt idx="3555">
                  <c:v>0</c:v>
                </c:pt>
                <c:pt idx="3556">
                  <c:v>0</c:v>
                </c:pt>
                <c:pt idx="3557">
                  <c:v>0</c:v>
                </c:pt>
                <c:pt idx="3558">
                  <c:v>0</c:v>
                </c:pt>
                <c:pt idx="3559">
                  <c:v>0</c:v>
                </c:pt>
                <c:pt idx="3560">
                  <c:v>0</c:v>
                </c:pt>
                <c:pt idx="3561">
                  <c:v>0</c:v>
                </c:pt>
                <c:pt idx="3562">
                  <c:v>0</c:v>
                </c:pt>
                <c:pt idx="3563">
                  <c:v>0</c:v>
                </c:pt>
                <c:pt idx="3564">
                  <c:v>0</c:v>
                </c:pt>
                <c:pt idx="3565">
                  <c:v>0</c:v>
                </c:pt>
                <c:pt idx="3566">
                  <c:v>0</c:v>
                </c:pt>
                <c:pt idx="3567">
                  <c:v>0</c:v>
                </c:pt>
                <c:pt idx="3568">
                  <c:v>0</c:v>
                </c:pt>
                <c:pt idx="3569">
                  <c:v>0</c:v>
                </c:pt>
                <c:pt idx="3570">
                  <c:v>0</c:v>
                </c:pt>
                <c:pt idx="3571">
                  <c:v>0</c:v>
                </c:pt>
                <c:pt idx="3572">
                  <c:v>0</c:v>
                </c:pt>
                <c:pt idx="3573">
                  <c:v>0</c:v>
                </c:pt>
                <c:pt idx="3574">
                  <c:v>0</c:v>
                </c:pt>
                <c:pt idx="3575">
                  <c:v>0</c:v>
                </c:pt>
                <c:pt idx="3576">
                  <c:v>0</c:v>
                </c:pt>
                <c:pt idx="3577">
                  <c:v>0</c:v>
                </c:pt>
                <c:pt idx="3578">
                  <c:v>0</c:v>
                </c:pt>
                <c:pt idx="3579">
                  <c:v>0</c:v>
                </c:pt>
                <c:pt idx="3580">
                  <c:v>0</c:v>
                </c:pt>
                <c:pt idx="3581">
                  <c:v>0</c:v>
                </c:pt>
                <c:pt idx="3582">
                  <c:v>0</c:v>
                </c:pt>
                <c:pt idx="3583">
                  <c:v>0</c:v>
                </c:pt>
                <c:pt idx="3584">
                  <c:v>0</c:v>
                </c:pt>
                <c:pt idx="3585">
                  <c:v>0</c:v>
                </c:pt>
                <c:pt idx="3586">
                  <c:v>0</c:v>
                </c:pt>
                <c:pt idx="3587">
                  <c:v>0</c:v>
                </c:pt>
                <c:pt idx="3588">
                  <c:v>0</c:v>
                </c:pt>
                <c:pt idx="3589">
                  <c:v>0</c:v>
                </c:pt>
                <c:pt idx="3590">
                  <c:v>0</c:v>
                </c:pt>
                <c:pt idx="3591">
                  <c:v>0</c:v>
                </c:pt>
                <c:pt idx="3592">
                  <c:v>0</c:v>
                </c:pt>
                <c:pt idx="3593">
                  <c:v>0</c:v>
                </c:pt>
                <c:pt idx="3594">
                  <c:v>0</c:v>
                </c:pt>
                <c:pt idx="3595">
                  <c:v>0</c:v>
                </c:pt>
                <c:pt idx="3596">
                  <c:v>0</c:v>
                </c:pt>
                <c:pt idx="3597">
                  <c:v>0</c:v>
                </c:pt>
                <c:pt idx="3598">
                  <c:v>0</c:v>
                </c:pt>
                <c:pt idx="3599">
                  <c:v>0</c:v>
                </c:pt>
                <c:pt idx="3600">
                  <c:v>0</c:v>
                </c:pt>
                <c:pt idx="3601">
                  <c:v>0</c:v>
                </c:pt>
                <c:pt idx="3602">
                  <c:v>0</c:v>
                </c:pt>
                <c:pt idx="3603">
                  <c:v>0</c:v>
                </c:pt>
                <c:pt idx="3604">
                  <c:v>0</c:v>
                </c:pt>
                <c:pt idx="3605">
                  <c:v>0</c:v>
                </c:pt>
                <c:pt idx="3606">
                  <c:v>0</c:v>
                </c:pt>
                <c:pt idx="3607">
                  <c:v>0</c:v>
                </c:pt>
                <c:pt idx="3608">
                  <c:v>0</c:v>
                </c:pt>
                <c:pt idx="3609">
                  <c:v>0</c:v>
                </c:pt>
                <c:pt idx="3610">
                  <c:v>0</c:v>
                </c:pt>
                <c:pt idx="3611">
                  <c:v>0</c:v>
                </c:pt>
                <c:pt idx="3612">
                  <c:v>0</c:v>
                </c:pt>
                <c:pt idx="3613">
                  <c:v>0</c:v>
                </c:pt>
                <c:pt idx="3614">
                  <c:v>0</c:v>
                </c:pt>
                <c:pt idx="3615">
                  <c:v>0</c:v>
                </c:pt>
                <c:pt idx="3616">
                  <c:v>0</c:v>
                </c:pt>
                <c:pt idx="3617">
                  <c:v>0</c:v>
                </c:pt>
                <c:pt idx="3618">
                  <c:v>0</c:v>
                </c:pt>
                <c:pt idx="3619">
                  <c:v>0</c:v>
                </c:pt>
                <c:pt idx="3620">
                  <c:v>0</c:v>
                </c:pt>
                <c:pt idx="3621">
                  <c:v>0</c:v>
                </c:pt>
                <c:pt idx="3622">
                  <c:v>0</c:v>
                </c:pt>
                <c:pt idx="3623">
                  <c:v>0</c:v>
                </c:pt>
                <c:pt idx="3624">
                  <c:v>0</c:v>
                </c:pt>
                <c:pt idx="3625">
                  <c:v>0</c:v>
                </c:pt>
                <c:pt idx="3626">
                  <c:v>0</c:v>
                </c:pt>
                <c:pt idx="3627">
                  <c:v>0</c:v>
                </c:pt>
                <c:pt idx="3628">
                  <c:v>0</c:v>
                </c:pt>
                <c:pt idx="3629">
                  <c:v>0</c:v>
                </c:pt>
                <c:pt idx="3630">
                  <c:v>0</c:v>
                </c:pt>
                <c:pt idx="3631">
                  <c:v>0</c:v>
                </c:pt>
                <c:pt idx="3632">
                  <c:v>0</c:v>
                </c:pt>
                <c:pt idx="3633">
                  <c:v>0</c:v>
                </c:pt>
                <c:pt idx="3634">
                  <c:v>0</c:v>
                </c:pt>
                <c:pt idx="3635">
                  <c:v>0</c:v>
                </c:pt>
                <c:pt idx="3636">
                  <c:v>0</c:v>
                </c:pt>
                <c:pt idx="3637">
                  <c:v>0</c:v>
                </c:pt>
                <c:pt idx="3638">
                  <c:v>0</c:v>
                </c:pt>
                <c:pt idx="3639">
                  <c:v>0</c:v>
                </c:pt>
                <c:pt idx="3640">
                  <c:v>0</c:v>
                </c:pt>
                <c:pt idx="3641">
                  <c:v>0</c:v>
                </c:pt>
                <c:pt idx="3642">
                  <c:v>0</c:v>
                </c:pt>
                <c:pt idx="3643">
                  <c:v>0</c:v>
                </c:pt>
                <c:pt idx="3644">
                  <c:v>0</c:v>
                </c:pt>
                <c:pt idx="3645">
                  <c:v>0</c:v>
                </c:pt>
                <c:pt idx="3646">
                  <c:v>0</c:v>
                </c:pt>
                <c:pt idx="3647">
                  <c:v>0</c:v>
                </c:pt>
                <c:pt idx="3648">
                  <c:v>0</c:v>
                </c:pt>
                <c:pt idx="3649">
                  <c:v>0</c:v>
                </c:pt>
                <c:pt idx="3650">
                  <c:v>0</c:v>
                </c:pt>
                <c:pt idx="3651">
                  <c:v>0</c:v>
                </c:pt>
                <c:pt idx="3652">
                  <c:v>0</c:v>
                </c:pt>
                <c:pt idx="3653">
                  <c:v>0</c:v>
                </c:pt>
                <c:pt idx="3654">
                  <c:v>0</c:v>
                </c:pt>
                <c:pt idx="3655">
                  <c:v>0</c:v>
                </c:pt>
                <c:pt idx="3656">
                  <c:v>0</c:v>
                </c:pt>
                <c:pt idx="3657">
                  <c:v>0</c:v>
                </c:pt>
                <c:pt idx="3658">
                  <c:v>0</c:v>
                </c:pt>
                <c:pt idx="3659">
                  <c:v>0</c:v>
                </c:pt>
                <c:pt idx="3660">
                  <c:v>0</c:v>
                </c:pt>
                <c:pt idx="3661">
                  <c:v>0</c:v>
                </c:pt>
                <c:pt idx="3662">
                  <c:v>0</c:v>
                </c:pt>
                <c:pt idx="3663">
                  <c:v>0</c:v>
                </c:pt>
                <c:pt idx="3664">
                  <c:v>0</c:v>
                </c:pt>
                <c:pt idx="3665">
                  <c:v>0</c:v>
                </c:pt>
                <c:pt idx="3666">
                  <c:v>0</c:v>
                </c:pt>
                <c:pt idx="3667">
                  <c:v>0</c:v>
                </c:pt>
                <c:pt idx="3668">
                  <c:v>0</c:v>
                </c:pt>
                <c:pt idx="3669">
                  <c:v>0</c:v>
                </c:pt>
                <c:pt idx="3670">
                  <c:v>0</c:v>
                </c:pt>
                <c:pt idx="3671">
                  <c:v>0</c:v>
                </c:pt>
                <c:pt idx="3672">
                  <c:v>0</c:v>
                </c:pt>
                <c:pt idx="3673">
                  <c:v>0</c:v>
                </c:pt>
                <c:pt idx="3674">
                  <c:v>0</c:v>
                </c:pt>
                <c:pt idx="3675">
                  <c:v>0</c:v>
                </c:pt>
                <c:pt idx="3676">
                  <c:v>0</c:v>
                </c:pt>
                <c:pt idx="3677">
                  <c:v>0</c:v>
                </c:pt>
                <c:pt idx="3678">
                  <c:v>0</c:v>
                </c:pt>
                <c:pt idx="3679">
                  <c:v>0</c:v>
                </c:pt>
                <c:pt idx="3680">
                  <c:v>0</c:v>
                </c:pt>
                <c:pt idx="3681">
                  <c:v>0</c:v>
                </c:pt>
                <c:pt idx="3682">
                  <c:v>0</c:v>
                </c:pt>
                <c:pt idx="3683">
                  <c:v>0</c:v>
                </c:pt>
                <c:pt idx="3684">
                  <c:v>0</c:v>
                </c:pt>
                <c:pt idx="3685">
                  <c:v>0</c:v>
                </c:pt>
                <c:pt idx="3686">
                  <c:v>0</c:v>
                </c:pt>
                <c:pt idx="3687">
                  <c:v>0</c:v>
                </c:pt>
                <c:pt idx="3688">
                  <c:v>0</c:v>
                </c:pt>
                <c:pt idx="3689">
                  <c:v>0</c:v>
                </c:pt>
                <c:pt idx="3690">
                  <c:v>0</c:v>
                </c:pt>
                <c:pt idx="3691">
                  <c:v>0</c:v>
                </c:pt>
                <c:pt idx="3692">
                  <c:v>0</c:v>
                </c:pt>
                <c:pt idx="3693">
                  <c:v>0</c:v>
                </c:pt>
                <c:pt idx="3694">
                  <c:v>0</c:v>
                </c:pt>
                <c:pt idx="3695">
                  <c:v>0</c:v>
                </c:pt>
                <c:pt idx="3696">
                  <c:v>0</c:v>
                </c:pt>
                <c:pt idx="3697">
                  <c:v>0</c:v>
                </c:pt>
                <c:pt idx="3698">
                  <c:v>0</c:v>
                </c:pt>
                <c:pt idx="3699">
                  <c:v>0</c:v>
                </c:pt>
                <c:pt idx="3700">
                  <c:v>0</c:v>
                </c:pt>
                <c:pt idx="3701">
                  <c:v>0</c:v>
                </c:pt>
                <c:pt idx="3702">
                  <c:v>0</c:v>
                </c:pt>
                <c:pt idx="3703">
                  <c:v>0</c:v>
                </c:pt>
                <c:pt idx="3704">
                  <c:v>0</c:v>
                </c:pt>
                <c:pt idx="3705">
                  <c:v>0</c:v>
                </c:pt>
                <c:pt idx="3706">
                  <c:v>0</c:v>
                </c:pt>
                <c:pt idx="3707">
                  <c:v>0</c:v>
                </c:pt>
                <c:pt idx="3708">
                  <c:v>0</c:v>
                </c:pt>
                <c:pt idx="3709">
                  <c:v>0</c:v>
                </c:pt>
                <c:pt idx="3710">
                  <c:v>0</c:v>
                </c:pt>
                <c:pt idx="3711">
                  <c:v>0</c:v>
                </c:pt>
                <c:pt idx="3712">
                  <c:v>0</c:v>
                </c:pt>
                <c:pt idx="3713">
                  <c:v>0</c:v>
                </c:pt>
                <c:pt idx="3714">
                  <c:v>0</c:v>
                </c:pt>
                <c:pt idx="3715">
                  <c:v>0</c:v>
                </c:pt>
                <c:pt idx="3716">
                  <c:v>0</c:v>
                </c:pt>
                <c:pt idx="3717">
                  <c:v>0</c:v>
                </c:pt>
                <c:pt idx="3718">
                  <c:v>0</c:v>
                </c:pt>
                <c:pt idx="3719">
                  <c:v>0</c:v>
                </c:pt>
                <c:pt idx="3720">
                  <c:v>0</c:v>
                </c:pt>
                <c:pt idx="3721">
                  <c:v>0</c:v>
                </c:pt>
                <c:pt idx="3722">
                  <c:v>0</c:v>
                </c:pt>
                <c:pt idx="3723">
                  <c:v>0</c:v>
                </c:pt>
                <c:pt idx="3724">
                  <c:v>0</c:v>
                </c:pt>
                <c:pt idx="3725">
                  <c:v>0</c:v>
                </c:pt>
                <c:pt idx="3726">
                  <c:v>0</c:v>
                </c:pt>
                <c:pt idx="3727">
                  <c:v>0</c:v>
                </c:pt>
                <c:pt idx="3728">
                  <c:v>0</c:v>
                </c:pt>
                <c:pt idx="3729">
                  <c:v>0</c:v>
                </c:pt>
                <c:pt idx="3730">
                  <c:v>0</c:v>
                </c:pt>
                <c:pt idx="3731">
                  <c:v>0</c:v>
                </c:pt>
                <c:pt idx="3732">
                  <c:v>0</c:v>
                </c:pt>
                <c:pt idx="3733">
                  <c:v>0</c:v>
                </c:pt>
                <c:pt idx="3734">
                  <c:v>0</c:v>
                </c:pt>
                <c:pt idx="3735">
                  <c:v>0</c:v>
                </c:pt>
                <c:pt idx="3736">
                  <c:v>0</c:v>
                </c:pt>
                <c:pt idx="3737">
                  <c:v>0</c:v>
                </c:pt>
                <c:pt idx="3738">
                  <c:v>0</c:v>
                </c:pt>
                <c:pt idx="3739">
                  <c:v>0</c:v>
                </c:pt>
                <c:pt idx="3740">
                  <c:v>0</c:v>
                </c:pt>
                <c:pt idx="3741">
                  <c:v>0</c:v>
                </c:pt>
                <c:pt idx="3742">
                  <c:v>0</c:v>
                </c:pt>
                <c:pt idx="3743">
                  <c:v>0</c:v>
                </c:pt>
                <c:pt idx="3744">
                  <c:v>0</c:v>
                </c:pt>
                <c:pt idx="3745">
                  <c:v>0</c:v>
                </c:pt>
                <c:pt idx="3746">
                  <c:v>0</c:v>
                </c:pt>
                <c:pt idx="3747">
                  <c:v>0</c:v>
                </c:pt>
                <c:pt idx="3748">
                  <c:v>0</c:v>
                </c:pt>
                <c:pt idx="3749">
                  <c:v>0</c:v>
                </c:pt>
                <c:pt idx="3750">
                  <c:v>0</c:v>
                </c:pt>
                <c:pt idx="3751">
                  <c:v>0</c:v>
                </c:pt>
                <c:pt idx="3752">
                  <c:v>0</c:v>
                </c:pt>
                <c:pt idx="3753">
                  <c:v>0</c:v>
                </c:pt>
                <c:pt idx="3754">
                  <c:v>0</c:v>
                </c:pt>
                <c:pt idx="3755">
                  <c:v>0</c:v>
                </c:pt>
                <c:pt idx="3756">
                  <c:v>0</c:v>
                </c:pt>
                <c:pt idx="3757">
                  <c:v>0</c:v>
                </c:pt>
                <c:pt idx="3758">
                  <c:v>0</c:v>
                </c:pt>
                <c:pt idx="3759">
                  <c:v>0</c:v>
                </c:pt>
                <c:pt idx="3760">
                  <c:v>0</c:v>
                </c:pt>
                <c:pt idx="3761">
                  <c:v>0</c:v>
                </c:pt>
                <c:pt idx="3762">
                  <c:v>0</c:v>
                </c:pt>
                <c:pt idx="3763">
                  <c:v>0</c:v>
                </c:pt>
                <c:pt idx="3764">
                  <c:v>0</c:v>
                </c:pt>
                <c:pt idx="3765">
                  <c:v>0</c:v>
                </c:pt>
                <c:pt idx="3766">
                  <c:v>0</c:v>
                </c:pt>
                <c:pt idx="3767">
                  <c:v>0</c:v>
                </c:pt>
                <c:pt idx="3768">
                  <c:v>0</c:v>
                </c:pt>
                <c:pt idx="3769">
                  <c:v>0</c:v>
                </c:pt>
                <c:pt idx="3770">
                  <c:v>0</c:v>
                </c:pt>
                <c:pt idx="3771">
                  <c:v>0</c:v>
                </c:pt>
                <c:pt idx="3772">
                  <c:v>0</c:v>
                </c:pt>
                <c:pt idx="3773">
                  <c:v>0</c:v>
                </c:pt>
                <c:pt idx="3774">
                  <c:v>0</c:v>
                </c:pt>
                <c:pt idx="3775">
                  <c:v>0</c:v>
                </c:pt>
                <c:pt idx="3776">
                  <c:v>0</c:v>
                </c:pt>
                <c:pt idx="3777">
                  <c:v>0</c:v>
                </c:pt>
                <c:pt idx="3778">
                  <c:v>0</c:v>
                </c:pt>
                <c:pt idx="3779">
                  <c:v>0</c:v>
                </c:pt>
                <c:pt idx="3780">
                  <c:v>0</c:v>
                </c:pt>
                <c:pt idx="3781">
                  <c:v>0</c:v>
                </c:pt>
                <c:pt idx="3782">
                  <c:v>0</c:v>
                </c:pt>
                <c:pt idx="3783">
                  <c:v>0</c:v>
                </c:pt>
                <c:pt idx="3784">
                  <c:v>0</c:v>
                </c:pt>
                <c:pt idx="3785">
                  <c:v>0</c:v>
                </c:pt>
                <c:pt idx="3786">
                  <c:v>0</c:v>
                </c:pt>
                <c:pt idx="3787">
                  <c:v>0</c:v>
                </c:pt>
                <c:pt idx="3788">
                  <c:v>0</c:v>
                </c:pt>
                <c:pt idx="3789">
                  <c:v>0</c:v>
                </c:pt>
                <c:pt idx="3790">
                  <c:v>0</c:v>
                </c:pt>
                <c:pt idx="3791">
                  <c:v>0</c:v>
                </c:pt>
                <c:pt idx="3792">
                  <c:v>0</c:v>
                </c:pt>
                <c:pt idx="3793">
                  <c:v>0</c:v>
                </c:pt>
                <c:pt idx="3794">
                  <c:v>0</c:v>
                </c:pt>
                <c:pt idx="3795">
                  <c:v>0</c:v>
                </c:pt>
                <c:pt idx="3796">
                  <c:v>0</c:v>
                </c:pt>
                <c:pt idx="3797">
                  <c:v>0</c:v>
                </c:pt>
                <c:pt idx="3798">
                  <c:v>0</c:v>
                </c:pt>
                <c:pt idx="3799">
                  <c:v>0</c:v>
                </c:pt>
                <c:pt idx="3800">
                  <c:v>0</c:v>
                </c:pt>
                <c:pt idx="3801">
                  <c:v>0</c:v>
                </c:pt>
                <c:pt idx="3802">
                  <c:v>0</c:v>
                </c:pt>
                <c:pt idx="3803">
                  <c:v>0</c:v>
                </c:pt>
                <c:pt idx="3804">
                  <c:v>0</c:v>
                </c:pt>
                <c:pt idx="3805">
                  <c:v>0</c:v>
                </c:pt>
                <c:pt idx="3806">
                  <c:v>0</c:v>
                </c:pt>
                <c:pt idx="3807">
                  <c:v>0</c:v>
                </c:pt>
                <c:pt idx="3808">
                  <c:v>0</c:v>
                </c:pt>
                <c:pt idx="3809">
                  <c:v>0</c:v>
                </c:pt>
                <c:pt idx="3810">
                  <c:v>0</c:v>
                </c:pt>
                <c:pt idx="3811">
                  <c:v>0</c:v>
                </c:pt>
                <c:pt idx="3812">
                  <c:v>0</c:v>
                </c:pt>
                <c:pt idx="3813">
                  <c:v>0</c:v>
                </c:pt>
                <c:pt idx="3814">
                  <c:v>0</c:v>
                </c:pt>
                <c:pt idx="3815">
                  <c:v>0</c:v>
                </c:pt>
                <c:pt idx="3816">
                  <c:v>0</c:v>
                </c:pt>
                <c:pt idx="3817">
                  <c:v>0</c:v>
                </c:pt>
                <c:pt idx="3818">
                  <c:v>0</c:v>
                </c:pt>
                <c:pt idx="3819">
                  <c:v>0</c:v>
                </c:pt>
                <c:pt idx="3820">
                  <c:v>0</c:v>
                </c:pt>
                <c:pt idx="3821">
                  <c:v>0</c:v>
                </c:pt>
                <c:pt idx="3822">
                  <c:v>0</c:v>
                </c:pt>
                <c:pt idx="3823">
                  <c:v>0</c:v>
                </c:pt>
                <c:pt idx="3824">
                  <c:v>0</c:v>
                </c:pt>
                <c:pt idx="3825">
                  <c:v>0</c:v>
                </c:pt>
                <c:pt idx="3826">
                  <c:v>0</c:v>
                </c:pt>
                <c:pt idx="3827">
                  <c:v>0</c:v>
                </c:pt>
                <c:pt idx="3828">
                  <c:v>0</c:v>
                </c:pt>
                <c:pt idx="3829">
                  <c:v>0</c:v>
                </c:pt>
                <c:pt idx="3830">
                  <c:v>0</c:v>
                </c:pt>
                <c:pt idx="3831">
                  <c:v>0</c:v>
                </c:pt>
                <c:pt idx="3832">
                  <c:v>0</c:v>
                </c:pt>
                <c:pt idx="3833">
                  <c:v>0</c:v>
                </c:pt>
                <c:pt idx="3834">
                  <c:v>0</c:v>
                </c:pt>
                <c:pt idx="3835">
                  <c:v>0</c:v>
                </c:pt>
                <c:pt idx="3836">
                  <c:v>0</c:v>
                </c:pt>
                <c:pt idx="3837">
                  <c:v>0</c:v>
                </c:pt>
                <c:pt idx="3838">
                  <c:v>0</c:v>
                </c:pt>
                <c:pt idx="3839">
                  <c:v>0</c:v>
                </c:pt>
                <c:pt idx="3840">
                  <c:v>0</c:v>
                </c:pt>
                <c:pt idx="3841">
                  <c:v>0</c:v>
                </c:pt>
                <c:pt idx="3842">
                  <c:v>0</c:v>
                </c:pt>
                <c:pt idx="3843">
                  <c:v>0</c:v>
                </c:pt>
                <c:pt idx="3844">
                  <c:v>0</c:v>
                </c:pt>
                <c:pt idx="3845">
                  <c:v>0</c:v>
                </c:pt>
                <c:pt idx="3846">
                  <c:v>0</c:v>
                </c:pt>
                <c:pt idx="3847">
                  <c:v>0</c:v>
                </c:pt>
                <c:pt idx="3848">
                  <c:v>0</c:v>
                </c:pt>
                <c:pt idx="3849">
                  <c:v>0</c:v>
                </c:pt>
                <c:pt idx="3850">
                  <c:v>0</c:v>
                </c:pt>
                <c:pt idx="3851">
                  <c:v>0</c:v>
                </c:pt>
                <c:pt idx="3852">
                  <c:v>0</c:v>
                </c:pt>
                <c:pt idx="3853">
                  <c:v>0</c:v>
                </c:pt>
                <c:pt idx="3854">
                  <c:v>0</c:v>
                </c:pt>
                <c:pt idx="3855">
                  <c:v>0</c:v>
                </c:pt>
                <c:pt idx="3856">
                  <c:v>0</c:v>
                </c:pt>
                <c:pt idx="3857">
                  <c:v>0</c:v>
                </c:pt>
                <c:pt idx="3858">
                  <c:v>0</c:v>
                </c:pt>
                <c:pt idx="3859">
                  <c:v>0</c:v>
                </c:pt>
                <c:pt idx="3860">
                  <c:v>0</c:v>
                </c:pt>
                <c:pt idx="3861">
                  <c:v>0</c:v>
                </c:pt>
                <c:pt idx="3862">
                  <c:v>0</c:v>
                </c:pt>
                <c:pt idx="3863">
                  <c:v>0</c:v>
                </c:pt>
                <c:pt idx="3864">
                  <c:v>0</c:v>
                </c:pt>
                <c:pt idx="3865">
                  <c:v>0</c:v>
                </c:pt>
                <c:pt idx="3866">
                  <c:v>0</c:v>
                </c:pt>
                <c:pt idx="3867">
                  <c:v>0</c:v>
                </c:pt>
                <c:pt idx="3868">
                  <c:v>0</c:v>
                </c:pt>
                <c:pt idx="3869">
                  <c:v>0</c:v>
                </c:pt>
                <c:pt idx="3870">
                  <c:v>0</c:v>
                </c:pt>
                <c:pt idx="3871">
                  <c:v>0</c:v>
                </c:pt>
                <c:pt idx="3872">
                  <c:v>0</c:v>
                </c:pt>
                <c:pt idx="3873">
                  <c:v>0</c:v>
                </c:pt>
                <c:pt idx="3874">
                  <c:v>0</c:v>
                </c:pt>
                <c:pt idx="3875">
                  <c:v>0</c:v>
                </c:pt>
                <c:pt idx="3876">
                  <c:v>0</c:v>
                </c:pt>
                <c:pt idx="3877">
                  <c:v>0</c:v>
                </c:pt>
                <c:pt idx="3878">
                  <c:v>0</c:v>
                </c:pt>
                <c:pt idx="3879">
                  <c:v>0</c:v>
                </c:pt>
                <c:pt idx="3880">
                  <c:v>0</c:v>
                </c:pt>
                <c:pt idx="3881">
                  <c:v>0</c:v>
                </c:pt>
                <c:pt idx="3882">
                  <c:v>0</c:v>
                </c:pt>
                <c:pt idx="3883">
                  <c:v>0</c:v>
                </c:pt>
                <c:pt idx="3884">
                  <c:v>0</c:v>
                </c:pt>
                <c:pt idx="3885">
                  <c:v>0</c:v>
                </c:pt>
                <c:pt idx="3886">
                  <c:v>0</c:v>
                </c:pt>
                <c:pt idx="3887">
                  <c:v>0</c:v>
                </c:pt>
                <c:pt idx="3888">
                  <c:v>0</c:v>
                </c:pt>
                <c:pt idx="3889">
                  <c:v>0</c:v>
                </c:pt>
                <c:pt idx="3890">
                  <c:v>0</c:v>
                </c:pt>
                <c:pt idx="3891">
                  <c:v>0</c:v>
                </c:pt>
                <c:pt idx="3892">
                  <c:v>0</c:v>
                </c:pt>
                <c:pt idx="3893">
                  <c:v>0</c:v>
                </c:pt>
                <c:pt idx="3894">
                  <c:v>0</c:v>
                </c:pt>
                <c:pt idx="3895">
                  <c:v>0</c:v>
                </c:pt>
                <c:pt idx="3896">
                  <c:v>0</c:v>
                </c:pt>
                <c:pt idx="3897">
                  <c:v>0</c:v>
                </c:pt>
                <c:pt idx="3898">
                  <c:v>0</c:v>
                </c:pt>
                <c:pt idx="3899">
                  <c:v>0</c:v>
                </c:pt>
                <c:pt idx="3900">
                  <c:v>0</c:v>
                </c:pt>
                <c:pt idx="3901">
                  <c:v>0</c:v>
                </c:pt>
                <c:pt idx="3902">
                  <c:v>0</c:v>
                </c:pt>
                <c:pt idx="3903">
                  <c:v>0</c:v>
                </c:pt>
                <c:pt idx="3904">
                  <c:v>0</c:v>
                </c:pt>
                <c:pt idx="3905">
                  <c:v>0</c:v>
                </c:pt>
                <c:pt idx="3906">
                  <c:v>0</c:v>
                </c:pt>
                <c:pt idx="3907">
                  <c:v>0</c:v>
                </c:pt>
                <c:pt idx="3908">
                  <c:v>0</c:v>
                </c:pt>
                <c:pt idx="3909">
                  <c:v>0</c:v>
                </c:pt>
                <c:pt idx="3910">
                  <c:v>0</c:v>
                </c:pt>
                <c:pt idx="3911">
                  <c:v>0</c:v>
                </c:pt>
                <c:pt idx="3912">
                  <c:v>0</c:v>
                </c:pt>
                <c:pt idx="3913">
                  <c:v>0</c:v>
                </c:pt>
                <c:pt idx="3914">
                  <c:v>0</c:v>
                </c:pt>
                <c:pt idx="3915">
                  <c:v>0</c:v>
                </c:pt>
                <c:pt idx="3916">
                  <c:v>0</c:v>
                </c:pt>
                <c:pt idx="3917">
                  <c:v>0</c:v>
                </c:pt>
                <c:pt idx="3918">
                  <c:v>0</c:v>
                </c:pt>
                <c:pt idx="3919">
                  <c:v>0</c:v>
                </c:pt>
                <c:pt idx="3920">
                  <c:v>0</c:v>
                </c:pt>
                <c:pt idx="3921">
                  <c:v>0</c:v>
                </c:pt>
                <c:pt idx="3922">
                  <c:v>0</c:v>
                </c:pt>
                <c:pt idx="3923">
                  <c:v>0</c:v>
                </c:pt>
                <c:pt idx="3924">
                  <c:v>0</c:v>
                </c:pt>
                <c:pt idx="3925">
                  <c:v>0</c:v>
                </c:pt>
                <c:pt idx="3926">
                  <c:v>0</c:v>
                </c:pt>
                <c:pt idx="3927">
                  <c:v>0</c:v>
                </c:pt>
                <c:pt idx="3928">
                  <c:v>0</c:v>
                </c:pt>
                <c:pt idx="3929">
                  <c:v>0</c:v>
                </c:pt>
                <c:pt idx="3930">
                  <c:v>0</c:v>
                </c:pt>
                <c:pt idx="3931">
                  <c:v>0</c:v>
                </c:pt>
                <c:pt idx="3932">
                  <c:v>0</c:v>
                </c:pt>
                <c:pt idx="3933">
                  <c:v>0</c:v>
                </c:pt>
                <c:pt idx="3934">
                  <c:v>0</c:v>
                </c:pt>
                <c:pt idx="3935">
                  <c:v>0</c:v>
                </c:pt>
                <c:pt idx="3936">
                  <c:v>0</c:v>
                </c:pt>
                <c:pt idx="3937">
                  <c:v>0</c:v>
                </c:pt>
                <c:pt idx="3938">
                  <c:v>0</c:v>
                </c:pt>
                <c:pt idx="3939">
                  <c:v>0</c:v>
                </c:pt>
                <c:pt idx="3940">
                  <c:v>0</c:v>
                </c:pt>
                <c:pt idx="3941">
                  <c:v>0</c:v>
                </c:pt>
                <c:pt idx="3942">
                  <c:v>0</c:v>
                </c:pt>
                <c:pt idx="3943">
                  <c:v>0</c:v>
                </c:pt>
                <c:pt idx="3944">
                  <c:v>0</c:v>
                </c:pt>
                <c:pt idx="3945">
                  <c:v>0</c:v>
                </c:pt>
                <c:pt idx="3946">
                  <c:v>0</c:v>
                </c:pt>
                <c:pt idx="3947">
                  <c:v>0</c:v>
                </c:pt>
                <c:pt idx="3948">
                  <c:v>0</c:v>
                </c:pt>
                <c:pt idx="3949">
                  <c:v>0</c:v>
                </c:pt>
                <c:pt idx="3950">
                  <c:v>0</c:v>
                </c:pt>
                <c:pt idx="3951">
                  <c:v>0</c:v>
                </c:pt>
                <c:pt idx="3952">
                  <c:v>0</c:v>
                </c:pt>
                <c:pt idx="3953">
                  <c:v>0</c:v>
                </c:pt>
                <c:pt idx="3954">
                  <c:v>0</c:v>
                </c:pt>
                <c:pt idx="3955">
                  <c:v>0</c:v>
                </c:pt>
                <c:pt idx="3956">
                  <c:v>0</c:v>
                </c:pt>
                <c:pt idx="3957">
                  <c:v>0</c:v>
                </c:pt>
                <c:pt idx="3958">
                  <c:v>0</c:v>
                </c:pt>
                <c:pt idx="3959">
                  <c:v>0</c:v>
                </c:pt>
                <c:pt idx="3960">
                  <c:v>0</c:v>
                </c:pt>
                <c:pt idx="3961">
                  <c:v>0</c:v>
                </c:pt>
                <c:pt idx="3962">
                  <c:v>0</c:v>
                </c:pt>
                <c:pt idx="3963">
                  <c:v>0</c:v>
                </c:pt>
                <c:pt idx="3964">
                  <c:v>0</c:v>
                </c:pt>
                <c:pt idx="3965">
                  <c:v>0</c:v>
                </c:pt>
                <c:pt idx="3966">
                  <c:v>0</c:v>
                </c:pt>
                <c:pt idx="3967">
                  <c:v>0</c:v>
                </c:pt>
                <c:pt idx="3968">
                  <c:v>0</c:v>
                </c:pt>
                <c:pt idx="3969">
                  <c:v>0</c:v>
                </c:pt>
                <c:pt idx="3970">
                  <c:v>0</c:v>
                </c:pt>
                <c:pt idx="3971">
                  <c:v>0</c:v>
                </c:pt>
                <c:pt idx="3972">
                  <c:v>0</c:v>
                </c:pt>
                <c:pt idx="3973">
                  <c:v>0</c:v>
                </c:pt>
                <c:pt idx="3974">
                  <c:v>0</c:v>
                </c:pt>
                <c:pt idx="3975">
                  <c:v>0</c:v>
                </c:pt>
                <c:pt idx="3976">
                  <c:v>0</c:v>
                </c:pt>
                <c:pt idx="3977">
                  <c:v>0</c:v>
                </c:pt>
                <c:pt idx="3978">
                  <c:v>0</c:v>
                </c:pt>
                <c:pt idx="3979">
                  <c:v>0</c:v>
                </c:pt>
                <c:pt idx="3980">
                  <c:v>0</c:v>
                </c:pt>
                <c:pt idx="3981">
                  <c:v>0</c:v>
                </c:pt>
                <c:pt idx="3982">
                  <c:v>0</c:v>
                </c:pt>
                <c:pt idx="3983">
                  <c:v>0</c:v>
                </c:pt>
                <c:pt idx="3984">
                  <c:v>0</c:v>
                </c:pt>
                <c:pt idx="3985">
                  <c:v>0</c:v>
                </c:pt>
                <c:pt idx="3986">
                  <c:v>0</c:v>
                </c:pt>
                <c:pt idx="3987">
                  <c:v>0</c:v>
                </c:pt>
                <c:pt idx="3988">
                  <c:v>0</c:v>
                </c:pt>
                <c:pt idx="3989">
                  <c:v>0</c:v>
                </c:pt>
                <c:pt idx="3990">
                  <c:v>0</c:v>
                </c:pt>
                <c:pt idx="3991">
                  <c:v>0</c:v>
                </c:pt>
                <c:pt idx="3992">
                  <c:v>0</c:v>
                </c:pt>
                <c:pt idx="3993">
                  <c:v>0</c:v>
                </c:pt>
                <c:pt idx="3994">
                  <c:v>0</c:v>
                </c:pt>
                <c:pt idx="3995">
                  <c:v>0</c:v>
                </c:pt>
                <c:pt idx="3996">
                  <c:v>0</c:v>
                </c:pt>
              </c:numCache>
            </c:numRef>
          </c:val>
          <c:smooth val="0"/>
          <c:extLst>
            <c:ext xmlns:c16="http://schemas.microsoft.com/office/drawing/2014/chart" uri="{C3380CC4-5D6E-409C-BE32-E72D297353CC}">
              <c16:uniqueId val="{00000005-AC4A-4A45-B3BF-D92333196712}"/>
            </c:ext>
          </c:extLst>
        </c:ser>
        <c:ser>
          <c:idx val="6"/>
          <c:order val="6"/>
          <c:tx>
            <c:strRef>
              <c:f>'איור 5 נתונים'!$H$3</c:f>
              <c:strCache>
                <c:ptCount val="1"/>
                <c:pt idx="0">
                  <c:v>מועד החלטת הריבית</c:v>
                </c:pt>
              </c:strCache>
            </c:strRef>
          </c:tx>
          <c:spPr>
            <a:ln w="38100">
              <a:solidFill>
                <a:schemeClr val="tx1"/>
              </a:solidFill>
              <a:prstDash val="sysDash"/>
            </a:ln>
          </c:spPr>
          <c:marker>
            <c:symbol val="none"/>
          </c:marker>
          <c:cat>
            <c:numRef>
              <c:f>'איור 5 נתונים'!$A$4:$A$4000</c:f>
              <c:numCache>
                <c:formatCode>m/d/yyyy</c:formatCode>
                <c:ptCount val="3997"/>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pt idx="366">
                  <c:v>42736</c:v>
                </c:pt>
                <c:pt idx="367">
                  <c:v>42737</c:v>
                </c:pt>
                <c:pt idx="368">
                  <c:v>42738</c:v>
                </c:pt>
                <c:pt idx="369">
                  <c:v>42739</c:v>
                </c:pt>
                <c:pt idx="370">
                  <c:v>42740</c:v>
                </c:pt>
                <c:pt idx="371">
                  <c:v>42741</c:v>
                </c:pt>
                <c:pt idx="372">
                  <c:v>42742</c:v>
                </c:pt>
                <c:pt idx="373">
                  <c:v>42743</c:v>
                </c:pt>
                <c:pt idx="374">
                  <c:v>42744</c:v>
                </c:pt>
                <c:pt idx="375">
                  <c:v>42745</c:v>
                </c:pt>
                <c:pt idx="376">
                  <c:v>42746</c:v>
                </c:pt>
                <c:pt idx="377">
                  <c:v>42747</c:v>
                </c:pt>
                <c:pt idx="378">
                  <c:v>42748</c:v>
                </c:pt>
                <c:pt idx="379">
                  <c:v>42749</c:v>
                </c:pt>
                <c:pt idx="380">
                  <c:v>42750</c:v>
                </c:pt>
                <c:pt idx="381">
                  <c:v>42751</c:v>
                </c:pt>
                <c:pt idx="382">
                  <c:v>42752</c:v>
                </c:pt>
                <c:pt idx="383">
                  <c:v>42753</c:v>
                </c:pt>
                <c:pt idx="384">
                  <c:v>42754</c:v>
                </c:pt>
                <c:pt idx="385">
                  <c:v>42755</c:v>
                </c:pt>
                <c:pt idx="386">
                  <c:v>42756</c:v>
                </c:pt>
                <c:pt idx="387">
                  <c:v>42757</c:v>
                </c:pt>
                <c:pt idx="388">
                  <c:v>42758</c:v>
                </c:pt>
                <c:pt idx="389">
                  <c:v>42759</c:v>
                </c:pt>
                <c:pt idx="390">
                  <c:v>42760</c:v>
                </c:pt>
                <c:pt idx="391">
                  <c:v>42761</c:v>
                </c:pt>
                <c:pt idx="392">
                  <c:v>42762</c:v>
                </c:pt>
                <c:pt idx="393">
                  <c:v>42763</c:v>
                </c:pt>
                <c:pt idx="394">
                  <c:v>42764</c:v>
                </c:pt>
                <c:pt idx="395">
                  <c:v>42765</c:v>
                </c:pt>
                <c:pt idx="396">
                  <c:v>42766</c:v>
                </c:pt>
                <c:pt idx="397">
                  <c:v>42767</c:v>
                </c:pt>
                <c:pt idx="398">
                  <c:v>42768</c:v>
                </c:pt>
                <c:pt idx="399">
                  <c:v>42769</c:v>
                </c:pt>
                <c:pt idx="400">
                  <c:v>42770</c:v>
                </c:pt>
                <c:pt idx="401">
                  <c:v>42771</c:v>
                </c:pt>
                <c:pt idx="402">
                  <c:v>42772</c:v>
                </c:pt>
                <c:pt idx="403">
                  <c:v>42773</c:v>
                </c:pt>
                <c:pt idx="404">
                  <c:v>42774</c:v>
                </c:pt>
                <c:pt idx="405">
                  <c:v>42775</c:v>
                </c:pt>
                <c:pt idx="406">
                  <c:v>42776</c:v>
                </c:pt>
                <c:pt idx="407">
                  <c:v>42777</c:v>
                </c:pt>
                <c:pt idx="408">
                  <c:v>42778</c:v>
                </c:pt>
                <c:pt idx="409">
                  <c:v>42779</c:v>
                </c:pt>
                <c:pt idx="410">
                  <c:v>42780</c:v>
                </c:pt>
                <c:pt idx="411">
                  <c:v>42781</c:v>
                </c:pt>
                <c:pt idx="412">
                  <c:v>42782</c:v>
                </c:pt>
                <c:pt idx="413">
                  <c:v>42783</c:v>
                </c:pt>
                <c:pt idx="414">
                  <c:v>42784</c:v>
                </c:pt>
                <c:pt idx="415">
                  <c:v>42785</c:v>
                </c:pt>
                <c:pt idx="416">
                  <c:v>42786</c:v>
                </c:pt>
                <c:pt idx="417">
                  <c:v>42787</c:v>
                </c:pt>
                <c:pt idx="418">
                  <c:v>42788</c:v>
                </c:pt>
                <c:pt idx="419">
                  <c:v>42789</c:v>
                </c:pt>
                <c:pt idx="420">
                  <c:v>42790</c:v>
                </c:pt>
                <c:pt idx="421">
                  <c:v>42791</c:v>
                </c:pt>
                <c:pt idx="422">
                  <c:v>42792</c:v>
                </c:pt>
                <c:pt idx="423">
                  <c:v>42793</c:v>
                </c:pt>
                <c:pt idx="424">
                  <c:v>42794</c:v>
                </c:pt>
                <c:pt idx="425">
                  <c:v>42795</c:v>
                </c:pt>
                <c:pt idx="426">
                  <c:v>42796</c:v>
                </c:pt>
                <c:pt idx="427">
                  <c:v>42797</c:v>
                </c:pt>
                <c:pt idx="428">
                  <c:v>42798</c:v>
                </c:pt>
                <c:pt idx="429">
                  <c:v>42799</c:v>
                </c:pt>
                <c:pt idx="430">
                  <c:v>42800</c:v>
                </c:pt>
                <c:pt idx="431">
                  <c:v>42801</c:v>
                </c:pt>
                <c:pt idx="432">
                  <c:v>42802</c:v>
                </c:pt>
                <c:pt idx="433">
                  <c:v>42803</c:v>
                </c:pt>
                <c:pt idx="434">
                  <c:v>42804</c:v>
                </c:pt>
                <c:pt idx="435">
                  <c:v>42805</c:v>
                </c:pt>
                <c:pt idx="436">
                  <c:v>42806</c:v>
                </c:pt>
                <c:pt idx="437">
                  <c:v>42807</c:v>
                </c:pt>
                <c:pt idx="438">
                  <c:v>42808</c:v>
                </c:pt>
                <c:pt idx="439">
                  <c:v>42809</c:v>
                </c:pt>
                <c:pt idx="440">
                  <c:v>42810</c:v>
                </c:pt>
                <c:pt idx="441">
                  <c:v>42811</c:v>
                </c:pt>
                <c:pt idx="442">
                  <c:v>42812</c:v>
                </c:pt>
                <c:pt idx="443">
                  <c:v>42813</c:v>
                </c:pt>
                <c:pt idx="444">
                  <c:v>42814</c:v>
                </c:pt>
                <c:pt idx="445">
                  <c:v>42815</c:v>
                </c:pt>
                <c:pt idx="446">
                  <c:v>42816</c:v>
                </c:pt>
                <c:pt idx="447">
                  <c:v>42817</c:v>
                </c:pt>
                <c:pt idx="448">
                  <c:v>42818</c:v>
                </c:pt>
                <c:pt idx="449">
                  <c:v>42819</c:v>
                </c:pt>
                <c:pt idx="450">
                  <c:v>42820</c:v>
                </c:pt>
                <c:pt idx="451">
                  <c:v>42821</c:v>
                </c:pt>
                <c:pt idx="452">
                  <c:v>42822</c:v>
                </c:pt>
                <c:pt idx="453">
                  <c:v>42823</c:v>
                </c:pt>
                <c:pt idx="454">
                  <c:v>42824</c:v>
                </c:pt>
                <c:pt idx="455">
                  <c:v>42825</c:v>
                </c:pt>
                <c:pt idx="456">
                  <c:v>42826</c:v>
                </c:pt>
                <c:pt idx="457">
                  <c:v>42827</c:v>
                </c:pt>
                <c:pt idx="458">
                  <c:v>42828</c:v>
                </c:pt>
                <c:pt idx="459">
                  <c:v>42829</c:v>
                </c:pt>
                <c:pt idx="460">
                  <c:v>42830</c:v>
                </c:pt>
                <c:pt idx="461">
                  <c:v>42831</c:v>
                </c:pt>
                <c:pt idx="462">
                  <c:v>42832</c:v>
                </c:pt>
                <c:pt idx="463">
                  <c:v>42833</c:v>
                </c:pt>
                <c:pt idx="464">
                  <c:v>42834</c:v>
                </c:pt>
                <c:pt idx="465">
                  <c:v>42835</c:v>
                </c:pt>
                <c:pt idx="466">
                  <c:v>42836</c:v>
                </c:pt>
                <c:pt idx="467">
                  <c:v>42837</c:v>
                </c:pt>
                <c:pt idx="468">
                  <c:v>42838</c:v>
                </c:pt>
                <c:pt idx="469">
                  <c:v>42839</c:v>
                </c:pt>
                <c:pt idx="470">
                  <c:v>42840</c:v>
                </c:pt>
                <c:pt idx="471">
                  <c:v>42841</c:v>
                </c:pt>
                <c:pt idx="472">
                  <c:v>42842</c:v>
                </c:pt>
                <c:pt idx="473">
                  <c:v>42843</c:v>
                </c:pt>
                <c:pt idx="474">
                  <c:v>42844</c:v>
                </c:pt>
                <c:pt idx="475">
                  <c:v>42845</c:v>
                </c:pt>
                <c:pt idx="476">
                  <c:v>42846</c:v>
                </c:pt>
                <c:pt idx="477">
                  <c:v>42847</c:v>
                </c:pt>
                <c:pt idx="478">
                  <c:v>42848</c:v>
                </c:pt>
                <c:pt idx="479">
                  <c:v>42849</c:v>
                </c:pt>
                <c:pt idx="480">
                  <c:v>42850</c:v>
                </c:pt>
                <c:pt idx="481">
                  <c:v>42851</c:v>
                </c:pt>
                <c:pt idx="482">
                  <c:v>42852</c:v>
                </c:pt>
                <c:pt idx="483">
                  <c:v>42853</c:v>
                </c:pt>
                <c:pt idx="484">
                  <c:v>42854</c:v>
                </c:pt>
                <c:pt idx="485">
                  <c:v>42855</c:v>
                </c:pt>
                <c:pt idx="486">
                  <c:v>42856</c:v>
                </c:pt>
                <c:pt idx="487">
                  <c:v>42857</c:v>
                </c:pt>
                <c:pt idx="488">
                  <c:v>42858</c:v>
                </c:pt>
                <c:pt idx="489">
                  <c:v>42859</c:v>
                </c:pt>
                <c:pt idx="490">
                  <c:v>42860</c:v>
                </c:pt>
                <c:pt idx="491">
                  <c:v>42861</c:v>
                </c:pt>
                <c:pt idx="492">
                  <c:v>42862</c:v>
                </c:pt>
                <c:pt idx="493">
                  <c:v>42863</c:v>
                </c:pt>
                <c:pt idx="494">
                  <c:v>42864</c:v>
                </c:pt>
                <c:pt idx="495">
                  <c:v>42865</c:v>
                </c:pt>
                <c:pt idx="496">
                  <c:v>42866</c:v>
                </c:pt>
                <c:pt idx="497">
                  <c:v>42867</c:v>
                </c:pt>
                <c:pt idx="498">
                  <c:v>42868</c:v>
                </c:pt>
                <c:pt idx="499">
                  <c:v>42869</c:v>
                </c:pt>
                <c:pt idx="500">
                  <c:v>42870</c:v>
                </c:pt>
                <c:pt idx="501">
                  <c:v>42871</c:v>
                </c:pt>
                <c:pt idx="502">
                  <c:v>42872</c:v>
                </c:pt>
                <c:pt idx="503">
                  <c:v>42873</c:v>
                </c:pt>
                <c:pt idx="504">
                  <c:v>42874</c:v>
                </c:pt>
                <c:pt idx="505">
                  <c:v>42875</c:v>
                </c:pt>
                <c:pt idx="506">
                  <c:v>42876</c:v>
                </c:pt>
                <c:pt idx="507">
                  <c:v>42877</c:v>
                </c:pt>
                <c:pt idx="508">
                  <c:v>42878</c:v>
                </c:pt>
                <c:pt idx="509">
                  <c:v>42879</c:v>
                </c:pt>
                <c:pt idx="510">
                  <c:v>42880</c:v>
                </c:pt>
                <c:pt idx="511">
                  <c:v>42881</c:v>
                </c:pt>
                <c:pt idx="512">
                  <c:v>42882</c:v>
                </c:pt>
                <c:pt idx="513">
                  <c:v>42883</c:v>
                </c:pt>
                <c:pt idx="514">
                  <c:v>42884</c:v>
                </c:pt>
                <c:pt idx="515">
                  <c:v>42885</c:v>
                </c:pt>
                <c:pt idx="516">
                  <c:v>42886</c:v>
                </c:pt>
                <c:pt idx="517">
                  <c:v>42887</c:v>
                </c:pt>
                <c:pt idx="518">
                  <c:v>42888</c:v>
                </c:pt>
                <c:pt idx="519">
                  <c:v>42889</c:v>
                </c:pt>
                <c:pt idx="520">
                  <c:v>42890</c:v>
                </c:pt>
                <c:pt idx="521">
                  <c:v>42891</c:v>
                </c:pt>
                <c:pt idx="522">
                  <c:v>42892</c:v>
                </c:pt>
                <c:pt idx="523">
                  <c:v>42893</c:v>
                </c:pt>
                <c:pt idx="524">
                  <c:v>42894</c:v>
                </c:pt>
                <c:pt idx="525">
                  <c:v>42895</c:v>
                </c:pt>
                <c:pt idx="526">
                  <c:v>42896</c:v>
                </c:pt>
                <c:pt idx="527">
                  <c:v>42897</c:v>
                </c:pt>
                <c:pt idx="528">
                  <c:v>42898</c:v>
                </c:pt>
                <c:pt idx="529">
                  <c:v>42899</c:v>
                </c:pt>
                <c:pt idx="530">
                  <c:v>42900</c:v>
                </c:pt>
                <c:pt idx="531">
                  <c:v>42901</c:v>
                </c:pt>
                <c:pt idx="532">
                  <c:v>42902</c:v>
                </c:pt>
                <c:pt idx="533">
                  <c:v>42903</c:v>
                </c:pt>
                <c:pt idx="534">
                  <c:v>42904</c:v>
                </c:pt>
                <c:pt idx="535">
                  <c:v>42905</c:v>
                </c:pt>
                <c:pt idx="536">
                  <c:v>42906</c:v>
                </c:pt>
                <c:pt idx="537">
                  <c:v>42907</c:v>
                </c:pt>
                <c:pt idx="538">
                  <c:v>42908</c:v>
                </c:pt>
                <c:pt idx="539">
                  <c:v>42909</c:v>
                </c:pt>
                <c:pt idx="540">
                  <c:v>42910</c:v>
                </c:pt>
                <c:pt idx="541">
                  <c:v>42911</c:v>
                </c:pt>
                <c:pt idx="542">
                  <c:v>42912</c:v>
                </c:pt>
                <c:pt idx="543">
                  <c:v>42913</c:v>
                </c:pt>
                <c:pt idx="544">
                  <c:v>42914</c:v>
                </c:pt>
                <c:pt idx="545">
                  <c:v>42915</c:v>
                </c:pt>
                <c:pt idx="546">
                  <c:v>42916</c:v>
                </c:pt>
                <c:pt idx="547">
                  <c:v>42917</c:v>
                </c:pt>
                <c:pt idx="548">
                  <c:v>42918</c:v>
                </c:pt>
                <c:pt idx="549">
                  <c:v>42919</c:v>
                </c:pt>
                <c:pt idx="550">
                  <c:v>42920</c:v>
                </c:pt>
                <c:pt idx="551">
                  <c:v>42921</c:v>
                </c:pt>
                <c:pt idx="552">
                  <c:v>42922</c:v>
                </c:pt>
                <c:pt idx="553">
                  <c:v>42923</c:v>
                </c:pt>
                <c:pt idx="554">
                  <c:v>42924</c:v>
                </c:pt>
                <c:pt idx="555">
                  <c:v>42925</c:v>
                </c:pt>
                <c:pt idx="556">
                  <c:v>42926</c:v>
                </c:pt>
                <c:pt idx="557">
                  <c:v>42927</c:v>
                </c:pt>
                <c:pt idx="558">
                  <c:v>42928</c:v>
                </c:pt>
                <c:pt idx="559">
                  <c:v>42929</c:v>
                </c:pt>
                <c:pt idx="560">
                  <c:v>42930</c:v>
                </c:pt>
                <c:pt idx="561">
                  <c:v>42931</c:v>
                </c:pt>
                <c:pt idx="562">
                  <c:v>42932</c:v>
                </c:pt>
                <c:pt idx="563">
                  <c:v>42933</c:v>
                </c:pt>
                <c:pt idx="564">
                  <c:v>42934</c:v>
                </c:pt>
                <c:pt idx="565">
                  <c:v>42935</c:v>
                </c:pt>
                <c:pt idx="566">
                  <c:v>42936</c:v>
                </c:pt>
                <c:pt idx="567">
                  <c:v>42937</c:v>
                </c:pt>
                <c:pt idx="568">
                  <c:v>42938</c:v>
                </c:pt>
                <c:pt idx="569">
                  <c:v>42939</c:v>
                </c:pt>
                <c:pt idx="570">
                  <c:v>42940</c:v>
                </c:pt>
                <c:pt idx="571">
                  <c:v>42941</c:v>
                </c:pt>
                <c:pt idx="572">
                  <c:v>42942</c:v>
                </c:pt>
                <c:pt idx="573">
                  <c:v>42943</c:v>
                </c:pt>
                <c:pt idx="574">
                  <c:v>42944</c:v>
                </c:pt>
                <c:pt idx="575">
                  <c:v>42945</c:v>
                </c:pt>
                <c:pt idx="576">
                  <c:v>42946</c:v>
                </c:pt>
                <c:pt idx="577">
                  <c:v>42947</c:v>
                </c:pt>
                <c:pt idx="578">
                  <c:v>42948</c:v>
                </c:pt>
                <c:pt idx="579">
                  <c:v>42949</c:v>
                </c:pt>
                <c:pt idx="580">
                  <c:v>42950</c:v>
                </c:pt>
                <c:pt idx="581">
                  <c:v>42951</c:v>
                </c:pt>
                <c:pt idx="582">
                  <c:v>42952</c:v>
                </c:pt>
                <c:pt idx="583">
                  <c:v>42953</c:v>
                </c:pt>
                <c:pt idx="584">
                  <c:v>42954</c:v>
                </c:pt>
                <c:pt idx="585">
                  <c:v>42955</c:v>
                </c:pt>
                <c:pt idx="586">
                  <c:v>42956</c:v>
                </c:pt>
                <c:pt idx="587">
                  <c:v>42957</c:v>
                </c:pt>
                <c:pt idx="588">
                  <c:v>42958</c:v>
                </c:pt>
                <c:pt idx="589">
                  <c:v>42959</c:v>
                </c:pt>
                <c:pt idx="590">
                  <c:v>42960</c:v>
                </c:pt>
                <c:pt idx="591">
                  <c:v>42961</c:v>
                </c:pt>
                <c:pt idx="592">
                  <c:v>42962</c:v>
                </c:pt>
                <c:pt idx="593">
                  <c:v>42963</c:v>
                </c:pt>
                <c:pt idx="594">
                  <c:v>42964</c:v>
                </c:pt>
                <c:pt idx="595">
                  <c:v>42965</c:v>
                </c:pt>
                <c:pt idx="596">
                  <c:v>42966</c:v>
                </c:pt>
                <c:pt idx="597">
                  <c:v>42967</c:v>
                </c:pt>
                <c:pt idx="598">
                  <c:v>42968</c:v>
                </c:pt>
                <c:pt idx="599">
                  <c:v>42969</c:v>
                </c:pt>
                <c:pt idx="600">
                  <c:v>42970</c:v>
                </c:pt>
                <c:pt idx="601">
                  <c:v>42971</c:v>
                </c:pt>
                <c:pt idx="602">
                  <c:v>42972</c:v>
                </c:pt>
                <c:pt idx="603">
                  <c:v>42973</c:v>
                </c:pt>
                <c:pt idx="604">
                  <c:v>42974</c:v>
                </c:pt>
                <c:pt idx="605">
                  <c:v>42975</c:v>
                </c:pt>
                <c:pt idx="606">
                  <c:v>42976</c:v>
                </c:pt>
                <c:pt idx="607">
                  <c:v>42977</c:v>
                </c:pt>
                <c:pt idx="608">
                  <c:v>42978</c:v>
                </c:pt>
                <c:pt idx="609">
                  <c:v>42979</c:v>
                </c:pt>
                <c:pt idx="610">
                  <c:v>42980</c:v>
                </c:pt>
                <c:pt idx="611">
                  <c:v>42981</c:v>
                </c:pt>
                <c:pt idx="612">
                  <c:v>42982</c:v>
                </c:pt>
                <c:pt idx="613">
                  <c:v>42983</c:v>
                </c:pt>
                <c:pt idx="614">
                  <c:v>42984</c:v>
                </c:pt>
                <c:pt idx="615">
                  <c:v>42985</c:v>
                </c:pt>
                <c:pt idx="616">
                  <c:v>42986</c:v>
                </c:pt>
                <c:pt idx="617">
                  <c:v>42987</c:v>
                </c:pt>
                <c:pt idx="618">
                  <c:v>42988</c:v>
                </c:pt>
                <c:pt idx="619">
                  <c:v>42989</c:v>
                </c:pt>
                <c:pt idx="620">
                  <c:v>42990</c:v>
                </c:pt>
                <c:pt idx="621">
                  <c:v>42991</c:v>
                </c:pt>
                <c:pt idx="622">
                  <c:v>42992</c:v>
                </c:pt>
                <c:pt idx="623">
                  <c:v>42993</c:v>
                </c:pt>
                <c:pt idx="624">
                  <c:v>42994</c:v>
                </c:pt>
                <c:pt idx="625">
                  <c:v>42995</c:v>
                </c:pt>
                <c:pt idx="626">
                  <c:v>42996</c:v>
                </c:pt>
                <c:pt idx="627">
                  <c:v>42997</c:v>
                </c:pt>
                <c:pt idx="628">
                  <c:v>42998</c:v>
                </c:pt>
                <c:pt idx="629">
                  <c:v>42999</c:v>
                </c:pt>
                <c:pt idx="630">
                  <c:v>43000</c:v>
                </c:pt>
                <c:pt idx="631">
                  <c:v>43001</c:v>
                </c:pt>
                <c:pt idx="632">
                  <c:v>43002</c:v>
                </c:pt>
                <c:pt idx="633">
                  <c:v>43003</c:v>
                </c:pt>
                <c:pt idx="634">
                  <c:v>43004</c:v>
                </c:pt>
                <c:pt idx="635">
                  <c:v>43005</c:v>
                </c:pt>
                <c:pt idx="636">
                  <c:v>43006</c:v>
                </c:pt>
                <c:pt idx="637">
                  <c:v>43007</c:v>
                </c:pt>
                <c:pt idx="638">
                  <c:v>43008</c:v>
                </c:pt>
                <c:pt idx="639">
                  <c:v>43009</c:v>
                </c:pt>
                <c:pt idx="640">
                  <c:v>43010</c:v>
                </c:pt>
                <c:pt idx="641">
                  <c:v>43011</c:v>
                </c:pt>
                <c:pt idx="642">
                  <c:v>43012</c:v>
                </c:pt>
                <c:pt idx="643">
                  <c:v>43013</c:v>
                </c:pt>
                <c:pt idx="644">
                  <c:v>43014</c:v>
                </c:pt>
                <c:pt idx="645">
                  <c:v>43015</c:v>
                </c:pt>
                <c:pt idx="646">
                  <c:v>43016</c:v>
                </c:pt>
                <c:pt idx="647">
                  <c:v>43017</c:v>
                </c:pt>
                <c:pt idx="648">
                  <c:v>43018</c:v>
                </c:pt>
                <c:pt idx="649">
                  <c:v>43019</c:v>
                </c:pt>
                <c:pt idx="650">
                  <c:v>43020</c:v>
                </c:pt>
                <c:pt idx="651">
                  <c:v>43021</c:v>
                </c:pt>
                <c:pt idx="652">
                  <c:v>43022</c:v>
                </c:pt>
                <c:pt idx="653">
                  <c:v>43023</c:v>
                </c:pt>
                <c:pt idx="654">
                  <c:v>43024</c:v>
                </c:pt>
                <c:pt idx="655">
                  <c:v>43025</c:v>
                </c:pt>
                <c:pt idx="656">
                  <c:v>43026</c:v>
                </c:pt>
                <c:pt idx="657">
                  <c:v>43027</c:v>
                </c:pt>
                <c:pt idx="658">
                  <c:v>43028</c:v>
                </c:pt>
                <c:pt idx="659">
                  <c:v>43029</c:v>
                </c:pt>
                <c:pt idx="660">
                  <c:v>43030</c:v>
                </c:pt>
                <c:pt idx="661">
                  <c:v>43031</c:v>
                </c:pt>
                <c:pt idx="662">
                  <c:v>43032</c:v>
                </c:pt>
                <c:pt idx="663">
                  <c:v>43033</c:v>
                </c:pt>
                <c:pt idx="664">
                  <c:v>43034</c:v>
                </c:pt>
                <c:pt idx="665">
                  <c:v>43035</c:v>
                </c:pt>
                <c:pt idx="666">
                  <c:v>43036</c:v>
                </c:pt>
                <c:pt idx="667">
                  <c:v>43037</c:v>
                </c:pt>
                <c:pt idx="668">
                  <c:v>43038</c:v>
                </c:pt>
                <c:pt idx="669">
                  <c:v>43039</c:v>
                </c:pt>
                <c:pt idx="670">
                  <c:v>43040</c:v>
                </c:pt>
                <c:pt idx="671">
                  <c:v>43041</c:v>
                </c:pt>
                <c:pt idx="672">
                  <c:v>43042</c:v>
                </c:pt>
                <c:pt idx="673">
                  <c:v>43043</c:v>
                </c:pt>
                <c:pt idx="674">
                  <c:v>43044</c:v>
                </c:pt>
                <c:pt idx="675">
                  <c:v>43045</c:v>
                </c:pt>
                <c:pt idx="676">
                  <c:v>43046</c:v>
                </c:pt>
                <c:pt idx="677">
                  <c:v>43047</c:v>
                </c:pt>
                <c:pt idx="678">
                  <c:v>43048</c:v>
                </c:pt>
                <c:pt idx="679">
                  <c:v>43049</c:v>
                </c:pt>
                <c:pt idx="680">
                  <c:v>43050</c:v>
                </c:pt>
                <c:pt idx="681">
                  <c:v>43051</c:v>
                </c:pt>
                <c:pt idx="682">
                  <c:v>43052</c:v>
                </c:pt>
                <c:pt idx="683">
                  <c:v>43053</c:v>
                </c:pt>
                <c:pt idx="684">
                  <c:v>43054</c:v>
                </c:pt>
                <c:pt idx="685">
                  <c:v>43055</c:v>
                </c:pt>
                <c:pt idx="686">
                  <c:v>43056</c:v>
                </c:pt>
                <c:pt idx="687">
                  <c:v>43057</c:v>
                </c:pt>
                <c:pt idx="688">
                  <c:v>43058</c:v>
                </c:pt>
                <c:pt idx="689">
                  <c:v>43059</c:v>
                </c:pt>
                <c:pt idx="690">
                  <c:v>43060</c:v>
                </c:pt>
                <c:pt idx="691">
                  <c:v>43061</c:v>
                </c:pt>
                <c:pt idx="692">
                  <c:v>43062</c:v>
                </c:pt>
                <c:pt idx="693">
                  <c:v>43063</c:v>
                </c:pt>
                <c:pt idx="694">
                  <c:v>43064</c:v>
                </c:pt>
                <c:pt idx="695">
                  <c:v>43065</c:v>
                </c:pt>
                <c:pt idx="696">
                  <c:v>43066</c:v>
                </c:pt>
                <c:pt idx="697">
                  <c:v>43067</c:v>
                </c:pt>
                <c:pt idx="698">
                  <c:v>43068</c:v>
                </c:pt>
                <c:pt idx="699">
                  <c:v>43069</c:v>
                </c:pt>
                <c:pt idx="700">
                  <c:v>43070</c:v>
                </c:pt>
                <c:pt idx="701">
                  <c:v>43071</c:v>
                </c:pt>
                <c:pt idx="702">
                  <c:v>43072</c:v>
                </c:pt>
                <c:pt idx="703">
                  <c:v>43073</c:v>
                </c:pt>
                <c:pt idx="704">
                  <c:v>43074</c:v>
                </c:pt>
                <c:pt idx="705">
                  <c:v>43075</c:v>
                </c:pt>
                <c:pt idx="706">
                  <c:v>43076</c:v>
                </c:pt>
                <c:pt idx="707">
                  <c:v>43077</c:v>
                </c:pt>
                <c:pt idx="708">
                  <c:v>43078</c:v>
                </c:pt>
                <c:pt idx="709">
                  <c:v>43079</c:v>
                </c:pt>
                <c:pt idx="710">
                  <c:v>43080</c:v>
                </c:pt>
                <c:pt idx="711">
                  <c:v>43081</c:v>
                </c:pt>
                <c:pt idx="712">
                  <c:v>43082</c:v>
                </c:pt>
                <c:pt idx="713">
                  <c:v>43083</c:v>
                </c:pt>
                <c:pt idx="714">
                  <c:v>43084</c:v>
                </c:pt>
                <c:pt idx="715">
                  <c:v>43085</c:v>
                </c:pt>
                <c:pt idx="716">
                  <c:v>43086</c:v>
                </c:pt>
                <c:pt idx="717">
                  <c:v>43087</c:v>
                </c:pt>
                <c:pt idx="718">
                  <c:v>43088</c:v>
                </c:pt>
                <c:pt idx="719">
                  <c:v>43089</c:v>
                </c:pt>
                <c:pt idx="720">
                  <c:v>43090</c:v>
                </c:pt>
                <c:pt idx="721">
                  <c:v>43091</c:v>
                </c:pt>
                <c:pt idx="722">
                  <c:v>43092</c:v>
                </c:pt>
                <c:pt idx="723">
                  <c:v>43093</c:v>
                </c:pt>
                <c:pt idx="724">
                  <c:v>43094</c:v>
                </c:pt>
                <c:pt idx="725">
                  <c:v>43095</c:v>
                </c:pt>
                <c:pt idx="726">
                  <c:v>43096</c:v>
                </c:pt>
                <c:pt idx="727">
                  <c:v>43097</c:v>
                </c:pt>
                <c:pt idx="728">
                  <c:v>43098</c:v>
                </c:pt>
                <c:pt idx="729">
                  <c:v>43099</c:v>
                </c:pt>
                <c:pt idx="730">
                  <c:v>43100</c:v>
                </c:pt>
                <c:pt idx="731">
                  <c:v>43101</c:v>
                </c:pt>
                <c:pt idx="732">
                  <c:v>43102</c:v>
                </c:pt>
                <c:pt idx="733">
                  <c:v>43103</c:v>
                </c:pt>
                <c:pt idx="734">
                  <c:v>43104</c:v>
                </c:pt>
                <c:pt idx="735">
                  <c:v>43105</c:v>
                </c:pt>
                <c:pt idx="736">
                  <c:v>43106</c:v>
                </c:pt>
                <c:pt idx="737">
                  <c:v>43107</c:v>
                </c:pt>
                <c:pt idx="738">
                  <c:v>43108</c:v>
                </c:pt>
                <c:pt idx="739">
                  <c:v>43109</c:v>
                </c:pt>
                <c:pt idx="740">
                  <c:v>43110</c:v>
                </c:pt>
                <c:pt idx="741">
                  <c:v>43111</c:v>
                </c:pt>
                <c:pt idx="742">
                  <c:v>43112</c:v>
                </c:pt>
                <c:pt idx="743">
                  <c:v>43113</c:v>
                </c:pt>
                <c:pt idx="744">
                  <c:v>43114</c:v>
                </c:pt>
                <c:pt idx="745">
                  <c:v>43115</c:v>
                </c:pt>
                <c:pt idx="746">
                  <c:v>43116</c:v>
                </c:pt>
                <c:pt idx="747">
                  <c:v>43117</c:v>
                </c:pt>
                <c:pt idx="748">
                  <c:v>43118</c:v>
                </c:pt>
                <c:pt idx="749">
                  <c:v>43119</c:v>
                </c:pt>
                <c:pt idx="750">
                  <c:v>43120</c:v>
                </c:pt>
                <c:pt idx="751">
                  <c:v>43121</c:v>
                </c:pt>
                <c:pt idx="752">
                  <c:v>43122</c:v>
                </c:pt>
                <c:pt idx="753">
                  <c:v>43123</c:v>
                </c:pt>
                <c:pt idx="754">
                  <c:v>43124</c:v>
                </c:pt>
                <c:pt idx="755">
                  <c:v>43125</c:v>
                </c:pt>
                <c:pt idx="756">
                  <c:v>43126</c:v>
                </c:pt>
                <c:pt idx="757">
                  <c:v>43127</c:v>
                </c:pt>
                <c:pt idx="758">
                  <c:v>43128</c:v>
                </c:pt>
                <c:pt idx="759">
                  <c:v>43129</c:v>
                </c:pt>
                <c:pt idx="760">
                  <c:v>43130</c:v>
                </c:pt>
                <c:pt idx="761">
                  <c:v>43131</c:v>
                </c:pt>
                <c:pt idx="762">
                  <c:v>43132</c:v>
                </c:pt>
                <c:pt idx="763">
                  <c:v>43133</c:v>
                </c:pt>
                <c:pt idx="764">
                  <c:v>43134</c:v>
                </c:pt>
                <c:pt idx="765">
                  <c:v>43135</c:v>
                </c:pt>
                <c:pt idx="766">
                  <c:v>43136</c:v>
                </c:pt>
                <c:pt idx="767">
                  <c:v>43137</c:v>
                </c:pt>
                <c:pt idx="768">
                  <c:v>43138</c:v>
                </c:pt>
                <c:pt idx="769">
                  <c:v>43139</c:v>
                </c:pt>
                <c:pt idx="770">
                  <c:v>43140</c:v>
                </c:pt>
                <c:pt idx="771">
                  <c:v>43141</c:v>
                </c:pt>
                <c:pt idx="772">
                  <c:v>43142</c:v>
                </c:pt>
                <c:pt idx="773">
                  <c:v>43143</c:v>
                </c:pt>
                <c:pt idx="774">
                  <c:v>43144</c:v>
                </c:pt>
                <c:pt idx="775">
                  <c:v>43145</c:v>
                </c:pt>
                <c:pt idx="776">
                  <c:v>43146</c:v>
                </c:pt>
                <c:pt idx="777">
                  <c:v>43147</c:v>
                </c:pt>
                <c:pt idx="778">
                  <c:v>43148</c:v>
                </c:pt>
                <c:pt idx="779">
                  <c:v>43149</c:v>
                </c:pt>
                <c:pt idx="780">
                  <c:v>43150</c:v>
                </c:pt>
                <c:pt idx="781">
                  <c:v>43151</c:v>
                </c:pt>
                <c:pt idx="782">
                  <c:v>43152</c:v>
                </c:pt>
                <c:pt idx="783">
                  <c:v>43153</c:v>
                </c:pt>
                <c:pt idx="784">
                  <c:v>43154</c:v>
                </c:pt>
                <c:pt idx="785">
                  <c:v>43155</c:v>
                </c:pt>
                <c:pt idx="786">
                  <c:v>43156</c:v>
                </c:pt>
                <c:pt idx="787">
                  <c:v>43157</c:v>
                </c:pt>
                <c:pt idx="788">
                  <c:v>43158</c:v>
                </c:pt>
                <c:pt idx="789">
                  <c:v>43159</c:v>
                </c:pt>
                <c:pt idx="790">
                  <c:v>43160</c:v>
                </c:pt>
                <c:pt idx="791">
                  <c:v>43161</c:v>
                </c:pt>
                <c:pt idx="792">
                  <c:v>43162</c:v>
                </c:pt>
                <c:pt idx="793">
                  <c:v>43163</c:v>
                </c:pt>
                <c:pt idx="794">
                  <c:v>43164</c:v>
                </c:pt>
                <c:pt idx="795">
                  <c:v>43165</c:v>
                </c:pt>
                <c:pt idx="796">
                  <c:v>43166</c:v>
                </c:pt>
                <c:pt idx="797">
                  <c:v>43167</c:v>
                </c:pt>
                <c:pt idx="798">
                  <c:v>43168</c:v>
                </c:pt>
                <c:pt idx="799">
                  <c:v>43169</c:v>
                </c:pt>
                <c:pt idx="800">
                  <c:v>43170</c:v>
                </c:pt>
                <c:pt idx="801">
                  <c:v>43171</c:v>
                </c:pt>
                <c:pt idx="802">
                  <c:v>43172</c:v>
                </c:pt>
                <c:pt idx="803">
                  <c:v>43173</c:v>
                </c:pt>
                <c:pt idx="804">
                  <c:v>43174</c:v>
                </c:pt>
                <c:pt idx="805">
                  <c:v>43175</c:v>
                </c:pt>
                <c:pt idx="806">
                  <c:v>43176</c:v>
                </c:pt>
                <c:pt idx="807">
                  <c:v>43177</c:v>
                </c:pt>
                <c:pt idx="808">
                  <c:v>43178</c:v>
                </c:pt>
                <c:pt idx="809">
                  <c:v>43179</c:v>
                </c:pt>
                <c:pt idx="810">
                  <c:v>43180</c:v>
                </c:pt>
                <c:pt idx="811">
                  <c:v>43181</c:v>
                </c:pt>
                <c:pt idx="812">
                  <c:v>43182</c:v>
                </c:pt>
                <c:pt idx="813">
                  <c:v>43183</c:v>
                </c:pt>
                <c:pt idx="814">
                  <c:v>43184</c:v>
                </c:pt>
                <c:pt idx="815">
                  <c:v>43185</c:v>
                </c:pt>
                <c:pt idx="816">
                  <c:v>43186</c:v>
                </c:pt>
                <c:pt idx="817">
                  <c:v>43187</c:v>
                </c:pt>
                <c:pt idx="818">
                  <c:v>43188</c:v>
                </c:pt>
                <c:pt idx="819">
                  <c:v>43189</c:v>
                </c:pt>
                <c:pt idx="820">
                  <c:v>43190</c:v>
                </c:pt>
                <c:pt idx="821">
                  <c:v>43191</c:v>
                </c:pt>
                <c:pt idx="822">
                  <c:v>43192</c:v>
                </c:pt>
                <c:pt idx="823">
                  <c:v>43193</c:v>
                </c:pt>
                <c:pt idx="824">
                  <c:v>43194</c:v>
                </c:pt>
                <c:pt idx="825">
                  <c:v>43195</c:v>
                </c:pt>
                <c:pt idx="826">
                  <c:v>43196</c:v>
                </c:pt>
                <c:pt idx="827">
                  <c:v>43197</c:v>
                </c:pt>
                <c:pt idx="828">
                  <c:v>43198</c:v>
                </c:pt>
                <c:pt idx="829">
                  <c:v>43199</c:v>
                </c:pt>
                <c:pt idx="830">
                  <c:v>43200</c:v>
                </c:pt>
                <c:pt idx="831">
                  <c:v>43201</c:v>
                </c:pt>
                <c:pt idx="832">
                  <c:v>43202</c:v>
                </c:pt>
                <c:pt idx="833">
                  <c:v>43203</c:v>
                </c:pt>
                <c:pt idx="834">
                  <c:v>43204</c:v>
                </c:pt>
                <c:pt idx="835">
                  <c:v>43205</c:v>
                </c:pt>
                <c:pt idx="836">
                  <c:v>43206</c:v>
                </c:pt>
                <c:pt idx="837">
                  <c:v>43207</c:v>
                </c:pt>
                <c:pt idx="838">
                  <c:v>43208</c:v>
                </c:pt>
                <c:pt idx="839">
                  <c:v>43209</c:v>
                </c:pt>
                <c:pt idx="840">
                  <c:v>43210</c:v>
                </c:pt>
                <c:pt idx="841">
                  <c:v>43211</c:v>
                </c:pt>
                <c:pt idx="842">
                  <c:v>43212</c:v>
                </c:pt>
                <c:pt idx="843">
                  <c:v>43213</c:v>
                </c:pt>
                <c:pt idx="844">
                  <c:v>43214</c:v>
                </c:pt>
                <c:pt idx="845">
                  <c:v>43215</c:v>
                </c:pt>
                <c:pt idx="846">
                  <c:v>43216</c:v>
                </c:pt>
                <c:pt idx="847">
                  <c:v>43217</c:v>
                </c:pt>
                <c:pt idx="848">
                  <c:v>43218</c:v>
                </c:pt>
                <c:pt idx="849">
                  <c:v>43219</c:v>
                </c:pt>
                <c:pt idx="850">
                  <c:v>43220</c:v>
                </c:pt>
                <c:pt idx="851">
                  <c:v>43221</c:v>
                </c:pt>
                <c:pt idx="852">
                  <c:v>43222</c:v>
                </c:pt>
                <c:pt idx="853">
                  <c:v>43223</c:v>
                </c:pt>
                <c:pt idx="854">
                  <c:v>43224</c:v>
                </c:pt>
                <c:pt idx="855">
                  <c:v>43225</c:v>
                </c:pt>
                <c:pt idx="856">
                  <c:v>43226</c:v>
                </c:pt>
                <c:pt idx="857">
                  <c:v>43227</c:v>
                </c:pt>
                <c:pt idx="858">
                  <c:v>43228</c:v>
                </c:pt>
                <c:pt idx="859">
                  <c:v>43229</c:v>
                </c:pt>
                <c:pt idx="860">
                  <c:v>43230</c:v>
                </c:pt>
                <c:pt idx="861">
                  <c:v>43231</c:v>
                </c:pt>
                <c:pt idx="862">
                  <c:v>43232</c:v>
                </c:pt>
                <c:pt idx="863">
                  <c:v>43233</c:v>
                </c:pt>
                <c:pt idx="864">
                  <c:v>43234</c:v>
                </c:pt>
                <c:pt idx="865">
                  <c:v>43235</c:v>
                </c:pt>
                <c:pt idx="866">
                  <c:v>43236</c:v>
                </c:pt>
                <c:pt idx="867">
                  <c:v>43237</c:v>
                </c:pt>
                <c:pt idx="868">
                  <c:v>43238</c:v>
                </c:pt>
                <c:pt idx="869">
                  <c:v>43239</c:v>
                </c:pt>
                <c:pt idx="870">
                  <c:v>43240</c:v>
                </c:pt>
                <c:pt idx="871">
                  <c:v>43241</c:v>
                </c:pt>
                <c:pt idx="872">
                  <c:v>43242</c:v>
                </c:pt>
                <c:pt idx="873">
                  <c:v>43243</c:v>
                </c:pt>
                <c:pt idx="874">
                  <c:v>43244</c:v>
                </c:pt>
                <c:pt idx="875">
                  <c:v>43245</c:v>
                </c:pt>
                <c:pt idx="876">
                  <c:v>43246</c:v>
                </c:pt>
                <c:pt idx="877">
                  <c:v>43247</c:v>
                </c:pt>
                <c:pt idx="878">
                  <c:v>43248</c:v>
                </c:pt>
                <c:pt idx="879">
                  <c:v>43249</c:v>
                </c:pt>
                <c:pt idx="880">
                  <c:v>43250</c:v>
                </c:pt>
                <c:pt idx="881">
                  <c:v>43251</c:v>
                </c:pt>
                <c:pt idx="882">
                  <c:v>43252</c:v>
                </c:pt>
                <c:pt idx="883">
                  <c:v>43253</c:v>
                </c:pt>
                <c:pt idx="884">
                  <c:v>43254</c:v>
                </c:pt>
                <c:pt idx="885">
                  <c:v>43255</c:v>
                </c:pt>
                <c:pt idx="886">
                  <c:v>43256</c:v>
                </c:pt>
                <c:pt idx="887">
                  <c:v>43257</c:v>
                </c:pt>
                <c:pt idx="888">
                  <c:v>43258</c:v>
                </c:pt>
                <c:pt idx="889">
                  <c:v>43259</c:v>
                </c:pt>
                <c:pt idx="890">
                  <c:v>43260</c:v>
                </c:pt>
                <c:pt idx="891">
                  <c:v>43261</c:v>
                </c:pt>
                <c:pt idx="892">
                  <c:v>43262</c:v>
                </c:pt>
                <c:pt idx="893">
                  <c:v>43263</c:v>
                </c:pt>
                <c:pt idx="894">
                  <c:v>43264</c:v>
                </c:pt>
                <c:pt idx="895">
                  <c:v>43265</c:v>
                </c:pt>
                <c:pt idx="896">
                  <c:v>43266</c:v>
                </c:pt>
                <c:pt idx="897">
                  <c:v>43267</c:v>
                </c:pt>
                <c:pt idx="898">
                  <c:v>43268</c:v>
                </c:pt>
                <c:pt idx="899">
                  <c:v>43269</c:v>
                </c:pt>
                <c:pt idx="900">
                  <c:v>43270</c:v>
                </c:pt>
                <c:pt idx="901">
                  <c:v>43271</c:v>
                </c:pt>
                <c:pt idx="902">
                  <c:v>43272</c:v>
                </c:pt>
                <c:pt idx="903">
                  <c:v>43273</c:v>
                </c:pt>
                <c:pt idx="904">
                  <c:v>43274</c:v>
                </c:pt>
                <c:pt idx="905">
                  <c:v>43275</c:v>
                </c:pt>
                <c:pt idx="906">
                  <c:v>43276</c:v>
                </c:pt>
                <c:pt idx="907">
                  <c:v>43277</c:v>
                </c:pt>
                <c:pt idx="908">
                  <c:v>43278</c:v>
                </c:pt>
                <c:pt idx="909">
                  <c:v>43279</c:v>
                </c:pt>
                <c:pt idx="910">
                  <c:v>43280</c:v>
                </c:pt>
                <c:pt idx="911">
                  <c:v>43281</c:v>
                </c:pt>
                <c:pt idx="912">
                  <c:v>43282</c:v>
                </c:pt>
                <c:pt idx="913">
                  <c:v>43283</c:v>
                </c:pt>
                <c:pt idx="914">
                  <c:v>43284</c:v>
                </c:pt>
                <c:pt idx="915">
                  <c:v>43285</c:v>
                </c:pt>
                <c:pt idx="916">
                  <c:v>43286</c:v>
                </c:pt>
                <c:pt idx="917">
                  <c:v>43287</c:v>
                </c:pt>
                <c:pt idx="918">
                  <c:v>43288</c:v>
                </c:pt>
                <c:pt idx="919">
                  <c:v>43289</c:v>
                </c:pt>
                <c:pt idx="920">
                  <c:v>43290</c:v>
                </c:pt>
                <c:pt idx="921">
                  <c:v>43291</c:v>
                </c:pt>
                <c:pt idx="922">
                  <c:v>43292</c:v>
                </c:pt>
                <c:pt idx="923">
                  <c:v>43293</c:v>
                </c:pt>
                <c:pt idx="924">
                  <c:v>43294</c:v>
                </c:pt>
                <c:pt idx="925">
                  <c:v>43295</c:v>
                </c:pt>
                <c:pt idx="926">
                  <c:v>43296</c:v>
                </c:pt>
                <c:pt idx="927">
                  <c:v>43297</c:v>
                </c:pt>
                <c:pt idx="928">
                  <c:v>43298</c:v>
                </c:pt>
                <c:pt idx="929">
                  <c:v>43299</c:v>
                </c:pt>
                <c:pt idx="930">
                  <c:v>43300</c:v>
                </c:pt>
                <c:pt idx="931">
                  <c:v>43301</c:v>
                </c:pt>
                <c:pt idx="932">
                  <c:v>43302</c:v>
                </c:pt>
                <c:pt idx="933">
                  <c:v>43303</c:v>
                </c:pt>
                <c:pt idx="934">
                  <c:v>43304</c:v>
                </c:pt>
                <c:pt idx="935">
                  <c:v>43305</c:v>
                </c:pt>
                <c:pt idx="936">
                  <c:v>43306</c:v>
                </c:pt>
                <c:pt idx="937">
                  <c:v>43307</c:v>
                </c:pt>
                <c:pt idx="938">
                  <c:v>43308</c:v>
                </c:pt>
                <c:pt idx="939">
                  <c:v>43309</c:v>
                </c:pt>
                <c:pt idx="940">
                  <c:v>43310</c:v>
                </c:pt>
                <c:pt idx="941">
                  <c:v>43311</c:v>
                </c:pt>
                <c:pt idx="942">
                  <c:v>43312</c:v>
                </c:pt>
                <c:pt idx="943">
                  <c:v>43313</c:v>
                </c:pt>
                <c:pt idx="944">
                  <c:v>43314</c:v>
                </c:pt>
                <c:pt idx="945">
                  <c:v>43315</c:v>
                </c:pt>
                <c:pt idx="946">
                  <c:v>43316</c:v>
                </c:pt>
                <c:pt idx="947">
                  <c:v>43317</c:v>
                </c:pt>
                <c:pt idx="948">
                  <c:v>43318</c:v>
                </c:pt>
                <c:pt idx="949">
                  <c:v>43319</c:v>
                </c:pt>
                <c:pt idx="950">
                  <c:v>43320</c:v>
                </c:pt>
                <c:pt idx="951">
                  <c:v>43321</c:v>
                </c:pt>
                <c:pt idx="952">
                  <c:v>43322</c:v>
                </c:pt>
                <c:pt idx="953">
                  <c:v>43323</c:v>
                </c:pt>
                <c:pt idx="954">
                  <c:v>43324</c:v>
                </c:pt>
                <c:pt idx="955">
                  <c:v>43325</c:v>
                </c:pt>
                <c:pt idx="956">
                  <c:v>43326</c:v>
                </c:pt>
                <c:pt idx="957">
                  <c:v>43327</c:v>
                </c:pt>
                <c:pt idx="958">
                  <c:v>43328</c:v>
                </c:pt>
                <c:pt idx="959">
                  <c:v>43329</c:v>
                </c:pt>
                <c:pt idx="960">
                  <c:v>43330</c:v>
                </c:pt>
                <c:pt idx="961">
                  <c:v>43331</c:v>
                </c:pt>
                <c:pt idx="962">
                  <c:v>43332</c:v>
                </c:pt>
                <c:pt idx="963">
                  <c:v>43333</c:v>
                </c:pt>
                <c:pt idx="964">
                  <c:v>43334</c:v>
                </c:pt>
                <c:pt idx="965">
                  <c:v>43335</c:v>
                </c:pt>
                <c:pt idx="966">
                  <c:v>43336</c:v>
                </c:pt>
                <c:pt idx="967">
                  <c:v>43337</c:v>
                </c:pt>
                <c:pt idx="968">
                  <c:v>43338</c:v>
                </c:pt>
                <c:pt idx="969">
                  <c:v>43339</c:v>
                </c:pt>
                <c:pt idx="970">
                  <c:v>43340</c:v>
                </c:pt>
                <c:pt idx="971">
                  <c:v>43341</c:v>
                </c:pt>
                <c:pt idx="972">
                  <c:v>43342</c:v>
                </c:pt>
                <c:pt idx="973">
                  <c:v>43343</c:v>
                </c:pt>
                <c:pt idx="974">
                  <c:v>43344</c:v>
                </c:pt>
                <c:pt idx="975">
                  <c:v>43345</c:v>
                </c:pt>
                <c:pt idx="976">
                  <c:v>43346</c:v>
                </c:pt>
                <c:pt idx="977">
                  <c:v>43347</c:v>
                </c:pt>
                <c:pt idx="978">
                  <c:v>43348</c:v>
                </c:pt>
                <c:pt idx="979">
                  <c:v>43349</c:v>
                </c:pt>
                <c:pt idx="980">
                  <c:v>43350</c:v>
                </c:pt>
                <c:pt idx="981">
                  <c:v>43351</c:v>
                </c:pt>
                <c:pt idx="982">
                  <c:v>43352</c:v>
                </c:pt>
                <c:pt idx="983">
                  <c:v>43353</c:v>
                </c:pt>
                <c:pt idx="984">
                  <c:v>43354</c:v>
                </c:pt>
                <c:pt idx="985">
                  <c:v>43355</c:v>
                </c:pt>
                <c:pt idx="986">
                  <c:v>43356</c:v>
                </c:pt>
                <c:pt idx="987">
                  <c:v>43357</c:v>
                </c:pt>
                <c:pt idx="988">
                  <c:v>43358</c:v>
                </c:pt>
                <c:pt idx="989">
                  <c:v>43359</c:v>
                </c:pt>
                <c:pt idx="990">
                  <c:v>43360</c:v>
                </c:pt>
                <c:pt idx="991">
                  <c:v>43361</c:v>
                </c:pt>
                <c:pt idx="992">
                  <c:v>43362</c:v>
                </c:pt>
                <c:pt idx="993">
                  <c:v>43363</c:v>
                </c:pt>
                <c:pt idx="994">
                  <c:v>43364</c:v>
                </c:pt>
                <c:pt idx="995">
                  <c:v>43365</c:v>
                </c:pt>
                <c:pt idx="996">
                  <c:v>43366</c:v>
                </c:pt>
                <c:pt idx="997">
                  <c:v>43367</c:v>
                </c:pt>
                <c:pt idx="998">
                  <c:v>43368</c:v>
                </c:pt>
                <c:pt idx="999">
                  <c:v>43369</c:v>
                </c:pt>
                <c:pt idx="1000">
                  <c:v>43370</c:v>
                </c:pt>
                <c:pt idx="1001">
                  <c:v>43371</c:v>
                </c:pt>
                <c:pt idx="1002">
                  <c:v>43372</c:v>
                </c:pt>
                <c:pt idx="1003">
                  <c:v>43373</c:v>
                </c:pt>
                <c:pt idx="1004">
                  <c:v>43374</c:v>
                </c:pt>
                <c:pt idx="1005">
                  <c:v>43375</c:v>
                </c:pt>
                <c:pt idx="1006">
                  <c:v>43376</c:v>
                </c:pt>
                <c:pt idx="1007">
                  <c:v>43377</c:v>
                </c:pt>
                <c:pt idx="1008">
                  <c:v>43378</c:v>
                </c:pt>
                <c:pt idx="1009">
                  <c:v>43379</c:v>
                </c:pt>
                <c:pt idx="1010">
                  <c:v>43380</c:v>
                </c:pt>
                <c:pt idx="1011">
                  <c:v>43381</c:v>
                </c:pt>
                <c:pt idx="1012">
                  <c:v>43382</c:v>
                </c:pt>
                <c:pt idx="1013">
                  <c:v>43383</c:v>
                </c:pt>
                <c:pt idx="1014">
                  <c:v>43384</c:v>
                </c:pt>
                <c:pt idx="1015">
                  <c:v>43385</c:v>
                </c:pt>
                <c:pt idx="1016">
                  <c:v>43386</c:v>
                </c:pt>
                <c:pt idx="1017">
                  <c:v>43387</c:v>
                </c:pt>
                <c:pt idx="1018">
                  <c:v>43388</c:v>
                </c:pt>
                <c:pt idx="1019">
                  <c:v>43389</c:v>
                </c:pt>
                <c:pt idx="1020">
                  <c:v>43390</c:v>
                </c:pt>
                <c:pt idx="1021">
                  <c:v>43391</c:v>
                </c:pt>
                <c:pt idx="1022">
                  <c:v>43392</c:v>
                </c:pt>
                <c:pt idx="1023">
                  <c:v>43393</c:v>
                </c:pt>
                <c:pt idx="1024">
                  <c:v>43394</c:v>
                </c:pt>
                <c:pt idx="1025">
                  <c:v>43395</c:v>
                </c:pt>
                <c:pt idx="1026">
                  <c:v>43396</c:v>
                </c:pt>
                <c:pt idx="1027">
                  <c:v>43397</c:v>
                </c:pt>
                <c:pt idx="1028">
                  <c:v>43398</c:v>
                </c:pt>
                <c:pt idx="1029">
                  <c:v>43399</c:v>
                </c:pt>
                <c:pt idx="1030">
                  <c:v>43400</c:v>
                </c:pt>
                <c:pt idx="1031">
                  <c:v>43401</c:v>
                </c:pt>
                <c:pt idx="1032">
                  <c:v>43402</c:v>
                </c:pt>
                <c:pt idx="1033">
                  <c:v>43403</c:v>
                </c:pt>
                <c:pt idx="1034">
                  <c:v>43404</c:v>
                </c:pt>
                <c:pt idx="1035">
                  <c:v>43405</c:v>
                </c:pt>
                <c:pt idx="1036">
                  <c:v>43406</c:v>
                </c:pt>
                <c:pt idx="1037">
                  <c:v>43407</c:v>
                </c:pt>
                <c:pt idx="1038">
                  <c:v>43408</c:v>
                </c:pt>
                <c:pt idx="1039">
                  <c:v>43409</c:v>
                </c:pt>
                <c:pt idx="1040">
                  <c:v>43410</c:v>
                </c:pt>
                <c:pt idx="1041">
                  <c:v>43411</c:v>
                </c:pt>
                <c:pt idx="1042">
                  <c:v>43412</c:v>
                </c:pt>
                <c:pt idx="1043">
                  <c:v>43413</c:v>
                </c:pt>
                <c:pt idx="1044">
                  <c:v>43414</c:v>
                </c:pt>
                <c:pt idx="1045">
                  <c:v>43415</c:v>
                </c:pt>
                <c:pt idx="1046">
                  <c:v>43416</c:v>
                </c:pt>
                <c:pt idx="1047">
                  <c:v>43417</c:v>
                </c:pt>
                <c:pt idx="1048">
                  <c:v>43418</c:v>
                </c:pt>
                <c:pt idx="1049">
                  <c:v>43419</c:v>
                </c:pt>
                <c:pt idx="1050">
                  <c:v>43420</c:v>
                </c:pt>
                <c:pt idx="1051">
                  <c:v>43421</c:v>
                </c:pt>
                <c:pt idx="1052">
                  <c:v>43422</c:v>
                </c:pt>
                <c:pt idx="1053">
                  <c:v>43423</c:v>
                </c:pt>
                <c:pt idx="1054">
                  <c:v>43424</c:v>
                </c:pt>
                <c:pt idx="1055">
                  <c:v>43425</c:v>
                </c:pt>
                <c:pt idx="1056">
                  <c:v>43426</c:v>
                </c:pt>
                <c:pt idx="1057">
                  <c:v>43427</c:v>
                </c:pt>
                <c:pt idx="1058">
                  <c:v>43428</c:v>
                </c:pt>
                <c:pt idx="1059">
                  <c:v>43429</c:v>
                </c:pt>
                <c:pt idx="1060">
                  <c:v>43430</c:v>
                </c:pt>
                <c:pt idx="1061">
                  <c:v>43431</c:v>
                </c:pt>
                <c:pt idx="1062">
                  <c:v>43432</c:v>
                </c:pt>
                <c:pt idx="1063">
                  <c:v>43433</c:v>
                </c:pt>
                <c:pt idx="1064">
                  <c:v>43434</c:v>
                </c:pt>
                <c:pt idx="1065">
                  <c:v>43435</c:v>
                </c:pt>
                <c:pt idx="1066">
                  <c:v>43436</c:v>
                </c:pt>
                <c:pt idx="1067">
                  <c:v>43437</c:v>
                </c:pt>
                <c:pt idx="1068">
                  <c:v>43438</c:v>
                </c:pt>
                <c:pt idx="1069">
                  <c:v>43439</c:v>
                </c:pt>
                <c:pt idx="1070">
                  <c:v>43440</c:v>
                </c:pt>
                <c:pt idx="1071">
                  <c:v>43441</c:v>
                </c:pt>
                <c:pt idx="1072">
                  <c:v>43442</c:v>
                </c:pt>
                <c:pt idx="1073">
                  <c:v>43443</c:v>
                </c:pt>
                <c:pt idx="1074">
                  <c:v>43444</c:v>
                </c:pt>
                <c:pt idx="1075">
                  <c:v>43445</c:v>
                </c:pt>
                <c:pt idx="1076">
                  <c:v>43446</c:v>
                </c:pt>
                <c:pt idx="1077">
                  <c:v>43447</c:v>
                </c:pt>
                <c:pt idx="1078">
                  <c:v>43448</c:v>
                </c:pt>
                <c:pt idx="1079">
                  <c:v>43449</c:v>
                </c:pt>
                <c:pt idx="1080">
                  <c:v>43450</c:v>
                </c:pt>
                <c:pt idx="1081">
                  <c:v>43451</c:v>
                </c:pt>
                <c:pt idx="1082">
                  <c:v>43452</c:v>
                </c:pt>
                <c:pt idx="1083">
                  <c:v>43453</c:v>
                </c:pt>
                <c:pt idx="1084">
                  <c:v>43454</c:v>
                </c:pt>
                <c:pt idx="1085">
                  <c:v>43455</c:v>
                </c:pt>
                <c:pt idx="1086">
                  <c:v>43456</c:v>
                </c:pt>
                <c:pt idx="1087">
                  <c:v>43457</c:v>
                </c:pt>
                <c:pt idx="1088">
                  <c:v>43458</c:v>
                </c:pt>
                <c:pt idx="1089">
                  <c:v>43459</c:v>
                </c:pt>
                <c:pt idx="1090">
                  <c:v>43460</c:v>
                </c:pt>
                <c:pt idx="1091">
                  <c:v>43461</c:v>
                </c:pt>
                <c:pt idx="1092">
                  <c:v>43462</c:v>
                </c:pt>
                <c:pt idx="1093">
                  <c:v>43463</c:v>
                </c:pt>
                <c:pt idx="1094">
                  <c:v>43464</c:v>
                </c:pt>
                <c:pt idx="1095">
                  <c:v>43465</c:v>
                </c:pt>
                <c:pt idx="1096">
                  <c:v>43466</c:v>
                </c:pt>
                <c:pt idx="1097">
                  <c:v>43467</c:v>
                </c:pt>
                <c:pt idx="1098">
                  <c:v>43468</c:v>
                </c:pt>
                <c:pt idx="1099">
                  <c:v>43469</c:v>
                </c:pt>
                <c:pt idx="1100">
                  <c:v>43470</c:v>
                </c:pt>
                <c:pt idx="1101">
                  <c:v>43471</c:v>
                </c:pt>
                <c:pt idx="1102">
                  <c:v>43472</c:v>
                </c:pt>
                <c:pt idx="1103">
                  <c:v>43473</c:v>
                </c:pt>
                <c:pt idx="1104">
                  <c:v>43474</c:v>
                </c:pt>
                <c:pt idx="1105">
                  <c:v>43475</c:v>
                </c:pt>
                <c:pt idx="1106">
                  <c:v>43476</c:v>
                </c:pt>
                <c:pt idx="1107">
                  <c:v>43477</c:v>
                </c:pt>
                <c:pt idx="1108">
                  <c:v>43478</c:v>
                </c:pt>
                <c:pt idx="1109">
                  <c:v>43479</c:v>
                </c:pt>
                <c:pt idx="1110">
                  <c:v>43480</c:v>
                </c:pt>
                <c:pt idx="1111">
                  <c:v>43481</c:v>
                </c:pt>
                <c:pt idx="1112">
                  <c:v>43482</c:v>
                </c:pt>
                <c:pt idx="1113">
                  <c:v>43483</c:v>
                </c:pt>
                <c:pt idx="1114">
                  <c:v>43484</c:v>
                </c:pt>
                <c:pt idx="1115">
                  <c:v>43485</c:v>
                </c:pt>
                <c:pt idx="1116">
                  <c:v>43486</c:v>
                </c:pt>
                <c:pt idx="1117">
                  <c:v>43487</c:v>
                </c:pt>
                <c:pt idx="1118">
                  <c:v>43488</c:v>
                </c:pt>
                <c:pt idx="1119">
                  <c:v>43489</c:v>
                </c:pt>
                <c:pt idx="1120">
                  <c:v>43490</c:v>
                </c:pt>
                <c:pt idx="1121">
                  <c:v>43491</c:v>
                </c:pt>
                <c:pt idx="1122">
                  <c:v>43492</c:v>
                </c:pt>
                <c:pt idx="1123">
                  <c:v>43493</c:v>
                </c:pt>
                <c:pt idx="1124">
                  <c:v>43494</c:v>
                </c:pt>
                <c:pt idx="1125">
                  <c:v>43495</c:v>
                </c:pt>
                <c:pt idx="1126">
                  <c:v>43496</c:v>
                </c:pt>
                <c:pt idx="1127">
                  <c:v>43497</c:v>
                </c:pt>
                <c:pt idx="1128">
                  <c:v>43498</c:v>
                </c:pt>
                <c:pt idx="1129">
                  <c:v>43499</c:v>
                </c:pt>
                <c:pt idx="1130">
                  <c:v>43500</c:v>
                </c:pt>
                <c:pt idx="1131">
                  <c:v>43501</c:v>
                </c:pt>
                <c:pt idx="1132">
                  <c:v>43502</c:v>
                </c:pt>
                <c:pt idx="1133">
                  <c:v>43503</c:v>
                </c:pt>
                <c:pt idx="1134">
                  <c:v>43504</c:v>
                </c:pt>
                <c:pt idx="1135">
                  <c:v>43505</c:v>
                </c:pt>
                <c:pt idx="1136">
                  <c:v>43506</c:v>
                </c:pt>
                <c:pt idx="1137">
                  <c:v>43507</c:v>
                </c:pt>
                <c:pt idx="1138">
                  <c:v>43508</c:v>
                </c:pt>
                <c:pt idx="1139">
                  <c:v>43509</c:v>
                </c:pt>
                <c:pt idx="1140">
                  <c:v>43510</c:v>
                </c:pt>
                <c:pt idx="1141">
                  <c:v>43511</c:v>
                </c:pt>
                <c:pt idx="1142">
                  <c:v>43512</c:v>
                </c:pt>
                <c:pt idx="1143">
                  <c:v>43513</c:v>
                </c:pt>
                <c:pt idx="1144">
                  <c:v>43514</c:v>
                </c:pt>
                <c:pt idx="1145">
                  <c:v>43515</c:v>
                </c:pt>
                <c:pt idx="1146">
                  <c:v>43516</c:v>
                </c:pt>
                <c:pt idx="1147">
                  <c:v>43517</c:v>
                </c:pt>
                <c:pt idx="1148">
                  <c:v>43518</c:v>
                </c:pt>
                <c:pt idx="1149">
                  <c:v>43519</c:v>
                </c:pt>
                <c:pt idx="1150">
                  <c:v>43520</c:v>
                </c:pt>
                <c:pt idx="1151">
                  <c:v>43521</c:v>
                </c:pt>
                <c:pt idx="1152">
                  <c:v>43522</c:v>
                </c:pt>
                <c:pt idx="1153">
                  <c:v>43523</c:v>
                </c:pt>
                <c:pt idx="1154">
                  <c:v>43524</c:v>
                </c:pt>
                <c:pt idx="1155">
                  <c:v>43525</c:v>
                </c:pt>
                <c:pt idx="1156">
                  <c:v>43526</c:v>
                </c:pt>
                <c:pt idx="1157">
                  <c:v>43527</c:v>
                </c:pt>
                <c:pt idx="1158">
                  <c:v>43528</c:v>
                </c:pt>
                <c:pt idx="1159">
                  <c:v>43529</c:v>
                </c:pt>
                <c:pt idx="1160">
                  <c:v>43530</c:v>
                </c:pt>
                <c:pt idx="1161">
                  <c:v>43531</c:v>
                </c:pt>
                <c:pt idx="1162">
                  <c:v>43532</c:v>
                </c:pt>
                <c:pt idx="1163">
                  <c:v>43533</c:v>
                </c:pt>
                <c:pt idx="1164">
                  <c:v>43534</c:v>
                </c:pt>
                <c:pt idx="1165">
                  <c:v>43535</c:v>
                </c:pt>
                <c:pt idx="1166">
                  <c:v>43536</c:v>
                </c:pt>
                <c:pt idx="1167">
                  <c:v>43537</c:v>
                </c:pt>
                <c:pt idx="1168">
                  <c:v>43538</c:v>
                </c:pt>
                <c:pt idx="1169">
                  <c:v>43539</c:v>
                </c:pt>
                <c:pt idx="1170">
                  <c:v>43540</c:v>
                </c:pt>
                <c:pt idx="1171">
                  <c:v>43541</c:v>
                </c:pt>
                <c:pt idx="1172">
                  <c:v>43542</c:v>
                </c:pt>
                <c:pt idx="1173">
                  <c:v>43543</c:v>
                </c:pt>
                <c:pt idx="1174">
                  <c:v>43544</c:v>
                </c:pt>
                <c:pt idx="1175">
                  <c:v>43545</c:v>
                </c:pt>
                <c:pt idx="1176">
                  <c:v>43546</c:v>
                </c:pt>
                <c:pt idx="1177">
                  <c:v>43547</c:v>
                </c:pt>
                <c:pt idx="1178">
                  <c:v>43548</c:v>
                </c:pt>
                <c:pt idx="1179">
                  <c:v>43549</c:v>
                </c:pt>
                <c:pt idx="1180">
                  <c:v>43550</c:v>
                </c:pt>
                <c:pt idx="1181">
                  <c:v>43551</c:v>
                </c:pt>
                <c:pt idx="1182">
                  <c:v>43552</c:v>
                </c:pt>
                <c:pt idx="1183">
                  <c:v>43553</c:v>
                </c:pt>
                <c:pt idx="1184">
                  <c:v>43554</c:v>
                </c:pt>
                <c:pt idx="1185">
                  <c:v>43555</c:v>
                </c:pt>
                <c:pt idx="1186">
                  <c:v>43556</c:v>
                </c:pt>
                <c:pt idx="1187">
                  <c:v>43557</c:v>
                </c:pt>
                <c:pt idx="1188">
                  <c:v>43558</c:v>
                </c:pt>
                <c:pt idx="1189">
                  <c:v>43559</c:v>
                </c:pt>
                <c:pt idx="1190">
                  <c:v>43560</c:v>
                </c:pt>
                <c:pt idx="1191">
                  <c:v>43561</c:v>
                </c:pt>
                <c:pt idx="1192">
                  <c:v>43562</c:v>
                </c:pt>
                <c:pt idx="1193">
                  <c:v>43563</c:v>
                </c:pt>
                <c:pt idx="1194">
                  <c:v>43564</c:v>
                </c:pt>
                <c:pt idx="1195">
                  <c:v>43565</c:v>
                </c:pt>
                <c:pt idx="1196">
                  <c:v>43566</c:v>
                </c:pt>
                <c:pt idx="1197">
                  <c:v>43567</c:v>
                </c:pt>
                <c:pt idx="1198">
                  <c:v>43568</c:v>
                </c:pt>
                <c:pt idx="1199">
                  <c:v>43569</c:v>
                </c:pt>
                <c:pt idx="1200">
                  <c:v>43570</c:v>
                </c:pt>
                <c:pt idx="1201">
                  <c:v>43571</c:v>
                </c:pt>
                <c:pt idx="1202">
                  <c:v>43572</c:v>
                </c:pt>
                <c:pt idx="1203">
                  <c:v>43573</c:v>
                </c:pt>
                <c:pt idx="1204">
                  <c:v>43574</c:v>
                </c:pt>
                <c:pt idx="1205">
                  <c:v>43575</c:v>
                </c:pt>
                <c:pt idx="1206">
                  <c:v>43576</c:v>
                </c:pt>
                <c:pt idx="1207">
                  <c:v>43577</c:v>
                </c:pt>
                <c:pt idx="1208">
                  <c:v>43578</c:v>
                </c:pt>
                <c:pt idx="1209">
                  <c:v>43579</c:v>
                </c:pt>
                <c:pt idx="1210">
                  <c:v>43580</c:v>
                </c:pt>
                <c:pt idx="1211">
                  <c:v>43581</c:v>
                </c:pt>
                <c:pt idx="1212">
                  <c:v>43582</c:v>
                </c:pt>
                <c:pt idx="1213">
                  <c:v>43583</c:v>
                </c:pt>
                <c:pt idx="1214">
                  <c:v>43584</c:v>
                </c:pt>
                <c:pt idx="1215">
                  <c:v>43585</c:v>
                </c:pt>
                <c:pt idx="1216">
                  <c:v>43586</c:v>
                </c:pt>
                <c:pt idx="1217">
                  <c:v>43587</c:v>
                </c:pt>
                <c:pt idx="1218">
                  <c:v>43588</c:v>
                </c:pt>
                <c:pt idx="1219">
                  <c:v>43589</c:v>
                </c:pt>
                <c:pt idx="1220">
                  <c:v>43590</c:v>
                </c:pt>
                <c:pt idx="1221">
                  <c:v>43591</c:v>
                </c:pt>
                <c:pt idx="1222">
                  <c:v>43592</c:v>
                </c:pt>
                <c:pt idx="1223">
                  <c:v>43593</c:v>
                </c:pt>
                <c:pt idx="1224">
                  <c:v>43594</c:v>
                </c:pt>
                <c:pt idx="1225">
                  <c:v>43595</c:v>
                </c:pt>
                <c:pt idx="1226">
                  <c:v>43596</c:v>
                </c:pt>
                <c:pt idx="1227">
                  <c:v>43597</c:v>
                </c:pt>
                <c:pt idx="1228">
                  <c:v>43598</c:v>
                </c:pt>
                <c:pt idx="1229">
                  <c:v>43599</c:v>
                </c:pt>
                <c:pt idx="1230">
                  <c:v>43600</c:v>
                </c:pt>
                <c:pt idx="1231">
                  <c:v>43601</c:v>
                </c:pt>
                <c:pt idx="1232">
                  <c:v>43602</c:v>
                </c:pt>
                <c:pt idx="1233">
                  <c:v>43603</c:v>
                </c:pt>
                <c:pt idx="1234">
                  <c:v>43604</c:v>
                </c:pt>
                <c:pt idx="1235">
                  <c:v>43605</c:v>
                </c:pt>
                <c:pt idx="1236">
                  <c:v>43606</c:v>
                </c:pt>
                <c:pt idx="1237">
                  <c:v>43607</c:v>
                </c:pt>
                <c:pt idx="1238">
                  <c:v>43608</c:v>
                </c:pt>
                <c:pt idx="1239">
                  <c:v>43609</c:v>
                </c:pt>
                <c:pt idx="1240">
                  <c:v>43610</c:v>
                </c:pt>
                <c:pt idx="1241">
                  <c:v>43611</c:v>
                </c:pt>
                <c:pt idx="1242">
                  <c:v>43612</c:v>
                </c:pt>
                <c:pt idx="1243">
                  <c:v>43613</c:v>
                </c:pt>
                <c:pt idx="1244">
                  <c:v>43614</c:v>
                </c:pt>
                <c:pt idx="1245">
                  <c:v>43615</c:v>
                </c:pt>
                <c:pt idx="1246">
                  <c:v>43616</c:v>
                </c:pt>
                <c:pt idx="1247">
                  <c:v>43617</c:v>
                </c:pt>
                <c:pt idx="1248">
                  <c:v>43618</c:v>
                </c:pt>
                <c:pt idx="1249">
                  <c:v>43619</c:v>
                </c:pt>
                <c:pt idx="1250">
                  <c:v>43620</c:v>
                </c:pt>
                <c:pt idx="1251">
                  <c:v>43621</c:v>
                </c:pt>
                <c:pt idx="1252">
                  <c:v>43622</c:v>
                </c:pt>
                <c:pt idx="1253">
                  <c:v>43623</c:v>
                </c:pt>
                <c:pt idx="1254">
                  <c:v>43624</c:v>
                </c:pt>
                <c:pt idx="1255">
                  <c:v>43625</c:v>
                </c:pt>
                <c:pt idx="1256">
                  <c:v>43626</c:v>
                </c:pt>
                <c:pt idx="1257">
                  <c:v>43627</c:v>
                </c:pt>
                <c:pt idx="1258">
                  <c:v>43628</c:v>
                </c:pt>
                <c:pt idx="1259">
                  <c:v>43629</c:v>
                </c:pt>
                <c:pt idx="1260">
                  <c:v>43630</c:v>
                </c:pt>
                <c:pt idx="1261">
                  <c:v>43631</c:v>
                </c:pt>
                <c:pt idx="1262">
                  <c:v>43632</c:v>
                </c:pt>
                <c:pt idx="1263">
                  <c:v>43633</c:v>
                </c:pt>
                <c:pt idx="1264">
                  <c:v>43634</c:v>
                </c:pt>
                <c:pt idx="1265">
                  <c:v>43635</c:v>
                </c:pt>
                <c:pt idx="1266">
                  <c:v>43636</c:v>
                </c:pt>
                <c:pt idx="1267">
                  <c:v>43637</c:v>
                </c:pt>
                <c:pt idx="1268">
                  <c:v>43638</c:v>
                </c:pt>
                <c:pt idx="1269">
                  <c:v>43639</c:v>
                </c:pt>
                <c:pt idx="1270">
                  <c:v>43640</c:v>
                </c:pt>
                <c:pt idx="1271">
                  <c:v>43641</c:v>
                </c:pt>
                <c:pt idx="1272">
                  <c:v>43642</c:v>
                </c:pt>
                <c:pt idx="1273">
                  <c:v>43643</c:v>
                </c:pt>
                <c:pt idx="1274">
                  <c:v>43644</c:v>
                </c:pt>
                <c:pt idx="1275">
                  <c:v>43645</c:v>
                </c:pt>
                <c:pt idx="1276">
                  <c:v>43646</c:v>
                </c:pt>
                <c:pt idx="1277">
                  <c:v>43647</c:v>
                </c:pt>
                <c:pt idx="1278">
                  <c:v>43648</c:v>
                </c:pt>
                <c:pt idx="1279">
                  <c:v>43649</c:v>
                </c:pt>
                <c:pt idx="1280">
                  <c:v>43650</c:v>
                </c:pt>
                <c:pt idx="1281">
                  <c:v>43651</c:v>
                </c:pt>
                <c:pt idx="1282">
                  <c:v>43652</c:v>
                </c:pt>
                <c:pt idx="1283">
                  <c:v>43653</c:v>
                </c:pt>
                <c:pt idx="1284">
                  <c:v>43654</c:v>
                </c:pt>
                <c:pt idx="1285">
                  <c:v>43655</c:v>
                </c:pt>
                <c:pt idx="1286">
                  <c:v>43656</c:v>
                </c:pt>
                <c:pt idx="1287">
                  <c:v>43657</c:v>
                </c:pt>
                <c:pt idx="1288">
                  <c:v>43658</c:v>
                </c:pt>
                <c:pt idx="1289">
                  <c:v>43659</c:v>
                </c:pt>
                <c:pt idx="1290">
                  <c:v>43660</c:v>
                </c:pt>
                <c:pt idx="1291">
                  <c:v>43661</c:v>
                </c:pt>
                <c:pt idx="1292">
                  <c:v>43662</c:v>
                </c:pt>
                <c:pt idx="1293">
                  <c:v>43663</c:v>
                </c:pt>
                <c:pt idx="1294">
                  <c:v>43664</c:v>
                </c:pt>
                <c:pt idx="1295">
                  <c:v>43665</c:v>
                </c:pt>
                <c:pt idx="1296">
                  <c:v>43666</c:v>
                </c:pt>
                <c:pt idx="1297">
                  <c:v>43667</c:v>
                </c:pt>
                <c:pt idx="1298">
                  <c:v>43668</c:v>
                </c:pt>
                <c:pt idx="1299">
                  <c:v>43669</c:v>
                </c:pt>
                <c:pt idx="1300">
                  <c:v>43670</c:v>
                </c:pt>
                <c:pt idx="1301">
                  <c:v>43671</c:v>
                </c:pt>
                <c:pt idx="1302">
                  <c:v>43672</c:v>
                </c:pt>
                <c:pt idx="1303">
                  <c:v>43673</c:v>
                </c:pt>
                <c:pt idx="1304">
                  <c:v>43674</c:v>
                </c:pt>
                <c:pt idx="1305">
                  <c:v>43675</c:v>
                </c:pt>
                <c:pt idx="1306">
                  <c:v>43676</c:v>
                </c:pt>
                <c:pt idx="1307">
                  <c:v>43677</c:v>
                </c:pt>
                <c:pt idx="1308">
                  <c:v>43678</c:v>
                </c:pt>
                <c:pt idx="1309">
                  <c:v>43679</c:v>
                </c:pt>
                <c:pt idx="1310">
                  <c:v>43680</c:v>
                </c:pt>
                <c:pt idx="1311">
                  <c:v>43681</c:v>
                </c:pt>
                <c:pt idx="1312">
                  <c:v>43682</c:v>
                </c:pt>
                <c:pt idx="1313">
                  <c:v>43683</c:v>
                </c:pt>
                <c:pt idx="1314">
                  <c:v>43684</c:v>
                </c:pt>
                <c:pt idx="1315">
                  <c:v>43685</c:v>
                </c:pt>
                <c:pt idx="1316">
                  <c:v>43686</c:v>
                </c:pt>
                <c:pt idx="1317">
                  <c:v>43687</c:v>
                </c:pt>
                <c:pt idx="1318">
                  <c:v>43688</c:v>
                </c:pt>
                <c:pt idx="1319">
                  <c:v>43689</c:v>
                </c:pt>
                <c:pt idx="1320">
                  <c:v>43690</c:v>
                </c:pt>
                <c:pt idx="1321">
                  <c:v>43691</c:v>
                </c:pt>
                <c:pt idx="1322">
                  <c:v>43692</c:v>
                </c:pt>
                <c:pt idx="1323">
                  <c:v>43693</c:v>
                </c:pt>
                <c:pt idx="1324">
                  <c:v>43694</c:v>
                </c:pt>
                <c:pt idx="1325">
                  <c:v>43695</c:v>
                </c:pt>
                <c:pt idx="1326">
                  <c:v>43696</c:v>
                </c:pt>
                <c:pt idx="1327">
                  <c:v>43697</c:v>
                </c:pt>
                <c:pt idx="1328">
                  <c:v>43698</c:v>
                </c:pt>
                <c:pt idx="1329">
                  <c:v>43699</c:v>
                </c:pt>
                <c:pt idx="1330">
                  <c:v>43700</c:v>
                </c:pt>
                <c:pt idx="1331">
                  <c:v>43701</c:v>
                </c:pt>
                <c:pt idx="1332">
                  <c:v>43702</c:v>
                </c:pt>
                <c:pt idx="1333">
                  <c:v>43703</c:v>
                </c:pt>
                <c:pt idx="1334">
                  <c:v>43704</c:v>
                </c:pt>
                <c:pt idx="1335">
                  <c:v>43705</c:v>
                </c:pt>
                <c:pt idx="1336">
                  <c:v>43706</c:v>
                </c:pt>
                <c:pt idx="1337">
                  <c:v>43707</c:v>
                </c:pt>
                <c:pt idx="1338">
                  <c:v>43708</c:v>
                </c:pt>
                <c:pt idx="1339">
                  <c:v>43709</c:v>
                </c:pt>
                <c:pt idx="1340">
                  <c:v>43710</c:v>
                </c:pt>
                <c:pt idx="1341">
                  <c:v>43711</c:v>
                </c:pt>
                <c:pt idx="1342">
                  <c:v>43712</c:v>
                </c:pt>
                <c:pt idx="1343">
                  <c:v>43713</c:v>
                </c:pt>
                <c:pt idx="1344">
                  <c:v>43714</c:v>
                </c:pt>
                <c:pt idx="1345">
                  <c:v>43715</c:v>
                </c:pt>
                <c:pt idx="1346">
                  <c:v>43716</c:v>
                </c:pt>
                <c:pt idx="1347">
                  <c:v>43717</c:v>
                </c:pt>
                <c:pt idx="1348">
                  <c:v>43718</c:v>
                </c:pt>
                <c:pt idx="1349">
                  <c:v>43719</c:v>
                </c:pt>
                <c:pt idx="1350">
                  <c:v>43720</c:v>
                </c:pt>
                <c:pt idx="1351">
                  <c:v>43721</c:v>
                </c:pt>
                <c:pt idx="1352">
                  <c:v>43722</c:v>
                </c:pt>
                <c:pt idx="1353">
                  <c:v>43723</c:v>
                </c:pt>
                <c:pt idx="1354">
                  <c:v>43724</c:v>
                </c:pt>
                <c:pt idx="1355">
                  <c:v>43725</c:v>
                </c:pt>
                <c:pt idx="1356">
                  <c:v>43726</c:v>
                </c:pt>
                <c:pt idx="1357">
                  <c:v>43727</c:v>
                </c:pt>
                <c:pt idx="1358">
                  <c:v>43728</c:v>
                </c:pt>
                <c:pt idx="1359">
                  <c:v>43729</c:v>
                </c:pt>
                <c:pt idx="1360">
                  <c:v>43730</c:v>
                </c:pt>
                <c:pt idx="1361">
                  <c:v>43731</c:v>
                </c:pt>
                <c:pt idx="1362">
                  <c:v>43732</c:v>
                </c:pt>
                <c:pt idx="1363">
                  <c:v>43733</c:v>
                </c:pt>
                <c:pt idx="1364">
                  <c:v>43734</c:v>
                </c:pt>
                <c:pt idx="1365">
                  <c:v>43735</c:v>
                </c:pt>
                <c:pt idx="1366">
                  <c:v>43736</c:v>
                </c:pt>
                <c:pt idx="1367">
                  <c:v>43737</c:v>
                </c:pt>
                <c:pt idx="1368">
                  <c:v>43738</c:v>
                </c:pt>
                <c:pt idx="1369">
                  <c:v>43739</c:v>
                </c:pt>
                <c:pt idx="1370">
                  <c:v>43740</c:v>
                </c:pt>
                <c:pt idx="1371">
                  <c:v>43741</c:v>
                </c:pt>
                <c:pt idx="1372">
                  <c:v>43742</c:v>
                </c:pt>
                <c:pt idx="1373">
                  <c:v>43743</c:v>
                </c:pt>
                <c:pt idx="1374">
                  <c:v>43744</c:v>
                </c:pt>
                <c:pt idx="1375">
                  <c:v>43745</c:v>
                </c:pt>
                <c:pt idx="1376">
                  <c:v>43746</c:v>
                </c:pt>
                <c:pt idx="1377">
                  <c:v>43747</c:v>
                </c:pt>
                <c:pt idx="1378">
                  <c:v>43748</c:v>
                </c:pt>
                <c:pt idx="1379">
                  <c:v>43749</c:v>
                </c:pt>
                <c:pt idx="1380">
                  <c:v>43750</c:v>
                </c:pt>
                <c:pt idx="1381">
                  <c:v>43751</c:v>
                </c:pt>
                <c:pt idx="1382">
                  <c:v>43752</c:v>
                </c:pt>
                <c:pt idx="1383">
                  <c:v>43753</c:v>
                </c:pt>
                <c:pt idx="1384">
                  <c:v>43754</c:v>
                </c:pt>
                <c:pt idx="1385">
                  <c:v>43755</c:v>
                </c:pt>
                <c:pt idx="1386">
                  <c:v>43756</c:v>
                </c:pt>
                <c:pt idx="1387">
                  <c:v>43757</c:v>
                </c:pt>
                <c:pt idx="1388">
                  <c:v>43758</c:v>
                </c:pt>
                <c:pt idx="1389">
                  <c:v>43759</c:v>
                </c:pt>
                <c:pt idx="1390">
                  <c:v>43760</c:v>
                </c:pt>
                <c:pt idx="1391">
                  <c:v>43761</c:v>
                </c:pt>
                <c:pt idx="1392">
                  <c:v>43762</c:v>
                </c:pt>
                <c:pt idx="1393">
                  <c:v>43763</c:v>
                </c:pt>
                <c:pt idx="1394">
                  <c:v>43764</c:v>
                </c:pt>
                <c:pt idx="1395">
                  <c:v>43765</c:v>
                </c:pt>
                <c:pt idx="1396">
                  <c:v>43766</c:v>
                </c:pt>
                <c:pt idx="1397">
                  <c:v>43767</c:v>
                </c:pt>
                <c:pt idx="1398">
                  <c:v>43768</c:v>
                </c:pt>
                <c:pt idx="1399">
                  <c:v>43769</c:v>
                </c:pt>
                <c:pt idx="1400">
                  <c:v>43770</c:v>
                </c:pt>
                <c:pt idx="1401">
                  <c:v>43771</c:v>
                </c:pt>
                <c:pt idx="1402">
                  <c:v>43772</c:v>
                </c:pt>
                <c:pt idx="1403">
                  <c:v>43773</c:v>
                </c:pt>
                <c:pt idx="1404">
                  <c:v>43774</c:v>
                </c:pt>
                <c:pt idx="1405">
                  <c:v>43775</c:v>
                </c:pt>
                <c:pt idx="1406">
                  <c:v>43776</c:v>
                </c:pt>
                <c:pt idx="1407">
                  <c:v>43777</c:v>
                </c:pt>
                <c:pt idx="1408">
                  <c:v>43778</c:v>
                </c:pt>
                <c:pt idx="1409">
                  <c:v>43779</c:v>
                </c:pt>
                <c:pt idx="1410">
                  <c:v>43780</c:v>
                </c:pt>
                <c:pt idx="1411">
                  <c:v>43781</c:v>
                </c:pt>
                <c:pt idx="1412">
                  <c:v>43782</c:v>
                </c:pt>
                <c:pt idx="1413">
                  <c:v>43783</c:v>
                </c:pt>
                <c:pt idx="1414">
                  <c:v>43784</c:v>
                </c:pt>
                <c:pt idx="1415">
                  <c:v>43785</c:v>
                </c:pt>
                <c:pt idx="1416">
                  <c:v>43786</c:v>
                </c:pt>
                <c:pt idx="1417">
                  <c:v>43787</c:v>
                </c:pt>
                <c:pt idx="1418">
                  <c:v>43788</c:v>
                </c:pt>
                <c:pt idx="1419">
                  <c:v>43789</c:v>
                </c:pt>
                <c:pt idx="1420">
                  <c:v>43790</c:v>
                </c:pt>
                <c:pt idx="1421">
                  <c:v>43791</c:v>
                </c:pt>
                <c:pt idx="1422">
                  <c:v>43792</c:v>
                </c:pt>
                <c:pt idx="1423">
                  <c:v>43793</c:v>
                </c:pt>
                <c:pt idx="1424">
                  <c:v>43794</c:v>
                </c:pt>
                <c:pt idx="1425">
                  <c:v>43795</c:v>
                </c:pt>
                <c:pt idx="1426">
                  <c:v>43796</c:v>
                </c:pt>
                <c:pt idx="1427">
                  <c:v>43797</c:v>
                </c:pt>
                <c:pt idx="1428">
                  <c:v>43798</c:v>
                </c:pt>
                <c:pt idx="1429">
                  <c:v>43799</c:v>
                </c:pt>
                <c:pt idx="1430">
                  <c:v>43800</c:v>
                </c:pt>
                <c:pt idx="1431">
                  <c:v>43801</c:v>
                </c:pt>
                <c:pt idx="1432">
                  <c:v>43802</c:v>
                </c:pt>
                <c:pt idx="1433">
                  <c:v>43803</c:v>
                </c:pt>
                <c:pt idx="1434">
                  <c:v>43804</c:v>
                </c:pt>
                <c:pt idx="1435">
                  <c:v>43805</c:v>
                </c:pt>
                <c:pt idx="1436">
                  <c:v>43806</c:v>
                </c:pt>
                <c:pt idx="1437">
                  <c:v>43807</c:v>
                </c:pt>
                <c:pt idx="1438">
                  <c:v>43808</c:v>
                </c:pt>
                <c:pt idx="1439">
                  <c:v>43809</c:v>
                </c:pt>
                <c:pt idx="1440">
                  <c:v>43810</c:v>
                </c:pt>
                <c:pt idx="1441">
                  <c:v>43811</c:v>
                </c:pt>
                <c:pt idx="1442">
                  <c:v>43812</c:v>
                </c:pt>
                <c:pt idx="1443">
                  <c:v>43813</c:v>
                </c:pt>
                <c:pt idx="1444">
                  <c:v>43814</c:v>
                </c:pt>
                <c:pt idx="1445">
                  <c:v>43815</c:v>
                </c:pt>
                <c:pt idx="1446">
                  <c:v>43816</c:v>
                </c:pt>
                <c:pt idx="1447">
                  <c:v>43817</c:v>
                </c:pt>
                <c:pt idx="1448">
                  <c:v>43818</c:v>
                </c:pt>
                <c:pt idx="1449">
                  <c:v>43819</c:v>
                </c:pt>
                <c:pt idx="1450">
                  <c:v>43820</c:v>
                </c:pt>
                <c:pt idx="1451">
                  <c:v>43821</c:v>
                </c:pt>
                <c:pt idx="1452">
                  <c:v>43822</c:v>
                </c:pt>
                <c:pt idx="1453">
                  <c:v>43823</c:v>
                </c:pt>
                <c:pt idx="1454">
                  <c:v>43824</c:v>
                </c:pt>
                <c:pt idx="1455">
                  <c:v>43825</c:v>
                </c:pt>
                <c:pt idx="1456">
                  <c:v>43826</c:v>
                </c:pt>
                <c:pt idx="1457">
                  <c:v>43827</c:v>
                </c:pt>
                <c:pt idx="1458">
                  <c:v>43828</c:v>
                </c:pt>
                <c:pt idx="1459">
                  <c:v>43829</c:v>
                </c:pt>
                <c:pt idx="1460">
                  <c:v>43830</c:v>
                </c:pt>
                <c:pt idx="1461">
                  <c:v>43831</c:v>
                </c:pt>
                <c:pt idx="1462">
                  <c:v>43832</c:v>
                </c:pt>
                <c:pt idx="1463">
                  <c:v>43833</c:v>
                </c:pt>
                <c:pt idx="1464">
                  <c:v>43834</c:v>
                </c:pt>
                <c:pt idx="1465">
                  <c:v>43835</c:v>
                </c:pt>
                <c:pt idx="1466">
                  <c:v>43836</c:v>
                </c:pt>
                <c:pt idx="1467">
                  <c:v>43837</c:v>
                </c:pt>
                <c:pt idx="1468">
                  <c:v>43838</c:v>
                </c:pt>
                <c:pt idx="1469">
                  <c:v>43839</c:v>
                </c:pt>
                <c:pt idx="1470">
                  <c:v>43840</c:v>
                </c:pt>
                <c:pt idx="1471">
                  <c:v>43841</c:v>
                </c:pt>
                <c:pt idx="1472">
                  <c:v>43842</c:v>
                </c:pt>
                <c:pt idx="1473">
                  <c:v>43843</c:v>
                </c:pt>
                <c:pt idx="1474">
                  <c:v>43844</c:v>
                </c:pt>
                <c:pt idx="1475">
                  <c:v>43845</c:v>
                </c:pt>
                <c:pt idx="1476">
                  <c:v>43846</c:v>
                </c:pt>
                <c:pt idx="1477">
                  <c:v>43847</c:v>
                </c:pt>
                <c:pt idx="1478">
                  <c:v>43848</c:v>
                </c:pt>
                <c:pt idx="1479">
                  <c:v>43849</c:v>
                </c:pt>
                <c:pt idx="1480">
                  <c:v>43850</c:v>
                </c:pt>
                <c:pt idx="1481">
                  <c:v>43851</c:v>
                </c:pt>
                <c:pt idx="1482">
                  <c:v>43852</c:v>
                </c:pt>
                <c:pt idx="1483">
                  <c:v>43853</c:v>
                </c:pt>
                <c:pt idx="1484">
                  <c:v>43854</c:v>
                </c:pt>
                <c:pt idx="1485">
                  <c:v>43855</c:v>
                </c:pt>
                <c:pt idx="1486">
                  <c:v>43856</c:v>
                </c:pt>
                <c:pt idx="1487">
                  <c:v>43857</c:v>
                </c:pt>
                <c:pt idx="1488">
                  <c:v>43858</c:v>
                </c:pt>
                <c:pt idx="1489">
                  <c:v>43859</c:v>
                </c:pt>
                <c:pt idx="1490">
                  <c:v>43860</c:v>
                </c:pt>
                <c:pt idx="1491">
                  <c:v>43861</c:v>
                </c:pt>
                <c:pt idx="1492">
                  <c:v>43862</c:v>
                </c:pt>
                <c:pt idx="1493">
                  <c:v>43863</c:v>
                </c:pt>
                <c:pt idx="1494">
                  <c:v>43864</c:v>
                </c:pt>
                <c:pt idx="1495">
                  <c:v>43865</c:v>
                </c:pt>
                <c:pt idx="1496">
                  <c:v>43866</c:v>
                </c:pt>
                <c:pt idx="1497">
                  <c:v>43867</c:v>
                </c:pt>
                <c:pt idx="1498">
                  <c:v>43868</c:v>
                </c:pt>
                <c:pt idx="1499">
                  <c:v>43869</c:v>
                </c:pt>
                <c:pt idx="1500">
                  <c:v>43870</c:v>
                </c:pt>
                <c:pt idx="1501">
                  <c:v>43871</c:v>
                </c:pt>
                <c:pt idx="1502">
                  <c:v>43872</c:v>
                </c:pt>
                <c:pt idx="1503">
                  <c:v>43873</c:v>
                </c:pt>
                <c:pt idx="1504">
                  <c:v>43874</c:v>
                </c:pt>
                <c:pt idx="1505">
                  <c:v>43875</c:v>
                </c:pt>
                <c:pt idx="1506">
                  <c:v>43876</c:v>
                </c:pt>
                <c:pt idx="1507">
                  <c:v>43877</c:v>
                </c:pt>
                <c:pt idx="1508">
                  <c:v>43878</c:v>
                </c:pt>
                <c:pt idx="1509">
                  <c:v>43879</c:v>
                </c:pt>
                <c:pt idx="1510">
                  <c:v>43880</c:v>
                </c:pt>
                <c:pt idx="1511">
                  <c:v>43881</c:v>
                </c:pt>
                <c:pt idx="1512">
                  <c:v>43882</c:v>
                </c:pt>
                <c:pt idx="1513">
                  <c:v>43883</c:v>
                </c:pt>
                <c:pt idx="1514">
                  <c:v>43884</c:v>
                </c:pt>
                <c:pt idx="1515">
                  <c:v>43885</c:v>
                </c:pt>
                <c:pt idx="1516">
                  <c:v>43886</c:v>
                </c:pt>
                <c:pt idx="1517">
                  <c:v>43887</c:v>
                </c:pt>
                <c:pt idx="1518">
                  <c:v>43888</c:v>
                </c:pt>
                <c:pt idx="1519">
                  <c:v>43889</c:v>
                </c:pt>
                <c:pt idx="1520">
                  <c:v>43890</c:v>
                </c:pt>
                <c:pt idx="1521">
                  <c:v>43891</c:v>
                </c:pt>
                <c:pt idx="1522">
                  <c:v>43892</c:v>
                </c:pt>
                <c:pt idx="1523">
                  <c:v>43893</c:v>
                </c:pt>
                <c:pt idx="1524">
                  <c:v>43894</c:v>
                </c:pt>
                <c:pt idx="1525">
                  <c:v>43895</c:v>
                </c:pt>
                <c:pt idx="1526">
                  <c:v>43896</c:v>
                </c:pt>
                <c:pt idx="1527">
                  <c:v>43897</c:v>
                </c:pt>
                <c:pt idx="1528">
                  <c:v>43898</c:v>
                </c:pt>
                <c:pt idx="1529">
                  <c:v>43899</c:v>
                </c:pt>
                <c:pt idx="1530">
                  <c:v>43900</c:v>
                </c:pt>
                <c:pt idx="1531">
                  <c:v>43901</c:v>
                </c:pt>
                <c:pt idx="1532">
                  <c:v>43902</c:v>
                </c:pt>
                <c:pt idx="1533">
                  <c:v>43903</c:v>
                </c:pt>
                <c:pt idx="1534">
                  <c:v>43904</c:v>
                </c:pt>
                <c:pt idx="1535">
                  <c:v>43905</c:v>
                </c:pt>
                <c:pt idx="1536">
                  <c:v>43906</c:v>
                </c:pt>
                <c:pt idx="1537">
                  <c:v>43907</c:v>
                </c:pt>
                <c:pt idx="1538">
                  <c:v>43908</c:v>
                </c:pt>
                <c:pt idx="1539">
                  <c:v>43909</c:v>
                </c:pt>
                <c:pt idx="1540">
                  <c:v>43910</c:v>
                </c:pt>
                <c:pt idx="1541">
                  <c:v>43911</c:v>
                </c:pt>
                <c:pt idx="1542">
                  <c:v>43912</c:v>
                </c:pt>
                <c:pt idx="1543">
                  <c:v>43913</c:v>
                </c:pt>
                <c:pt idx="1544">
                  <c:v>43914</c:v>
                </c:pt>
                <c:pt idx="1545">
                  <c:v>43915</c:v>
                </c:pt>
                <c:pt idx="1546">
                  <c:v>43916</c:v>
                </c:pt>
                <c:pt idx="1547">
                  <c:v>43917</c:v>
                </c:pt>
                <c:pt idx="1548">
                  <c:v>43918</c:v>
                </c:pt>
                <c:pt idx="1549">
                  <c:v>43919</c:v>
                </c:pt>
                <c:pt idx="1550">
                  <c:v>43920</c:v>
                </c:pt>
                <c:pt idx="1551">
                  <c:v>43921</c:v>
                </c:pt>
                <c:pt idx="1552">
                  <c:v>43922</c:v>
                </c:pt>
                <c:pt idx="1553">
                  <c:v>43923</c:v>
                </c:pt>
                <c:pt idx="1554">
                  <c:v>43924</c:v>
                </c:pt>
                <c:pt idx="1555">
                  <c:v>43925</c:v>
                </c:pt>
                <c:pt idx="1556">
                  <c:v>43926</c:v>
                </c:pt>
                <c:pt idx="1557">
                  <c:v>43927</c:v>
                </c:pt>
                <c:pt idx="1558">
                  <c:v>43928</c:v>
                </c:pt>
                <c:pt idx="1559">
                  <c:v>43929</c:v>
                </c:pt>
                <c:pt idx="1560">
                  <c:v>43930</c:v>
                </c:pt>
                <c:pt idx="1561">
                  <c:v>43931</c:v>
                </c:pt>
                <c:pt idx="1562">
                  <c:v>43932</c:v>
                </c:pt>
                <c:pt idx="1563">
                  <c:v>43933</c:v>
                </c:pt>
                <c:pt idx="1564">
                  <c:v>43934</c:v>
                </c:pt>
                <c:pt idx="1565">
                  <c:v>43935</c:v>
                </c:pt>
                <c:pt idx="1566">
                  <c:v>43936</c:v>
                </c:pt>
                <c:pt idx="1567">
                  <c:v>43937</c:v>
                </c:pt>
                <c:pt idx="1568">
                  <c:v>43938</c:v>
                </c:pt>
                <c:pt idx="1569">
                  <c:v>43939</c:v>
                </c:pt>
                <c:pt idx="1570">
                  <c:v>43940</c:v>
                </c:pt>
                <c:pt idx="1571">
                  <c:v>43941</c:v>
                </c:pt>
                <c:pt idx="1572">
                  <c:v>43942</c:v>
                </c:pt>
                <c:pt idx="1573">
                  <c:v>43943</c:v>
                </c:pt>
                <c:pt idx="1574">
                  <c:v>43944</c:v>
                </c:pt>
                <c:pt idx="1575">
                  <c:v>43945</c:v>
                </c:pt>
                <c:pt idx="1576">
                  <c:v>43946</c:v>
                </c:pt>
                <c:pt idx="1577">
                  <c:v>43947</c:v>
                </c:pt>
                <c:pt idx="1578">
                  <c:v>43948</c:v>
                </c:pt>
                <c:pt idx="1579">
                  <c:v>43949</c:v>
                </c:pt>
                <c:pt idx="1580">
                  <c:v>43950</c:v>
                </c:pt>
                <c:pt idx="1581">
                  <c:v>43951</c:v>
                </c:pt>
                <c:pt idx="1582">
                  <c:v>43952</c:v>
                </c:pt>
                <c:pt idx="1583">
                  <c:v>43953</c:v>
                </c:pt>
                <c:pt idx="1584">
                  <c:v>43954</c:v>
                </c:pt>
                <c:pt idx="1585">
                  <c:v>43955</c:v>
                </c:pt>
                <c:pt idx="1586">
                  <c:v>43956</c:v>
                </c:pt>
                <c:pt idx="1587">
                  <c:v>43957</c:v>
                </c:pt>
                <c:pt idx="1588">
                  <c:v>43958</c:v>
                </c:pt>
                <c:pt idx="1589">
                  <c:v>43959</c:v>
                </c:pt>
                <c:pt idx="1590">
                  <c:v>43960</c:v>
                </c:pt>
                <c:pt idx="1591">
                  <c:v>43961</c:v>
                </c:pt>
                <c:pt idx="1592">
                  <c:v>43962</c:v>
                </c:pt>
                <c:pt idx="1593">
                  <c:v>43963</c:v>
                </c:pt>
                <c:pt idx="1594">
                  <c:v>43964</c:v>
                </c:pt>
                <c:pt idx="1595">
                  <c:v>43965</c:v>
                </c:pt>
                <c:pt idx="1596">
                  <c:v>43966</c:v>
                </c:pt>
                <c:pt idx="1597">
                  <c:v>43967</c:v>
                </c:pt>
                <c:pt idx="1598">
                  <c:v>43968</c:v>
                </c:pt>
                <c:pt idx="1599">
                  <c:v>43969</c:v>
                </c:pt>
                <c:pt idx="1600">
                  <c:v>43970</c:v>
                </c:pt>
                <c:pt idx="1601">
                  <c:v>43971</c:v>
                </c:pt>
                <c:pt idx="1602">
                  <c:v>43972</c:v>
                </c:pt>
              </c:numCache>
            </c:numRef>
          </c:cat>
          <c:val>
            <c:numRef>
              <c:f>'איור 5 נתונים'!$H$4:$H$4000</c:f>
              <c:numCache>
                <c:formatCode>0.000%</c:formatCode>
                <c:ptCount val="39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200</c:v>
                </c:pt>
                <c:pt idx="1558">
                  <c:v>-100</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#N/A</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#N/A</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#N/A</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numCache>
            </c:numRef>
          </c:val>
          <c:smooth val="0"/>
          <c:extLst>
            <c:ext xmlns:c16="http://schemas.microsoft.com/office/drawing/2014/chart" uri="{C3380CC4-5D6E-409C-BE32-E72D297353CC}">
              <c16:uniqueId val="{00000006-AC4A-4A45-B3BF-D92333196712}"/>
            </c:ext>
          </c:extLst>
        </c:ser>
        <c:dLbls>
          <c:showLegendKey val="0"/>
          <c:showVal val="0"/>
          <c:showCatName val="0"/>
          <c:showSerName val="0"/>
          <c:showPercent val="0"/>
          <c:showBubbleSize val="0"/>
        </c:dLbls>
        <c:smooth val="0"/>
        <c:axId val="220952064"/>
        <c:axId val="220953600"/>
      </c:lineChart>
      <c:dateAx>
        <c:axId val="220952064"/>
        <c:scaling>
          <c:orientation val="minMax"/>
          <c:min val="43497"/>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400" b="0" i="0" u="none" strike="noStrike" baseline="0">
                <a:solidFill>
                  <a:srgbClr val="000000"/>
                </a:solidFill>
                <a:latin typeface="David"/>
                <a:ea typeface="David"/>
                <a:cs typeface="David"/>
              </a:defRPr>
            </a:pPr>
            <a:endParaRPr lang="he-IL"/>
          </a:p>
        </c:txPr>
        <c:crossAx val="220953600"/>
        <c:crossesAt val="-1"/>
        <c:auto val="0"/>
        <c:lblOffset val="100"/>
        <c:baseTimeUnit val="days"/>
      </c:dateAx>
      <c:valAx>
        <c:axId val="220953600"/>
        <c:scaling>
          <c:orientation val="minMax"/>
          <c:max val="3.5"/>
          <c:min val="-1"/>
        </c:scaling>
        <c:delete val="0"/>
        <c:axPos val="l"/>
        <c:title>
          <c:tx>
            <c:rich>
              <a:bodyPr rot="0" vert="horz"/>
              <a:lstStyle/>
              <a:p>
                <a:pPr>
                  <a:defRPr sz="1400"/>
                </a:pPr>
                <a:r>
                  <a:rPr lang="he-IL" sz="1400"/>
                  <a:t>%</a:t>
                </a:r>
                <a:endParaRPr lang="en-US" sz="1400"/>
              </a:p>
            </c:rich>
          </c:tx>
          <c:layout>
            <c:manualLayout>
              <c:xMode val="edge"/>
              <c:yMode val="edge"/>
              <c:x val="9.6518441916580485E-3"/>
              <c:y val="6.0389697050580553E-2"/>
            </c:manualLayout>
          </c:layout>
          <c:overlay val="0"/>
        </c:title>
        <c:numFmt formatCode="General" sourceLinked="0"/>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David"/>
                <a:ea typeface="David"/>
                <a:cs typeface="David"/>
              </a:defRPr>
            </a:pPr>
            <a:endParaRPr lang="he-IL"/>
          </a:p>
        </c:txPr>
        <c:crossAx val="220952064"/>
        <c:crosses val="autoZero"/>
        <c:crossBetween val="between"/>
        <c:majorUnit val="1"/>
      </c:valAx>
      <c:spPr>
        <a:noFill/>
        <a:ln w="3175">
          <a:noFill/>
          <a:prstDash val="solid"/>
        </a:ln>
      </c:spPr>
    </c:plotArea>
    <c:legend>
      <c:legendPos val="r"/>
      <c:legendEntry>
        <c:idx val="4"/>
        <c:delete val="1"/>
      </c:legendEntry>
      <c:legendEntry>
        <c:idx val="5"/>
        <c:delete val="1"/>
      </c:legendEntry>
      <c:legendEntry>
        <c:idx val="6"/>
        <c:delete val="1"/>
      </c:legendEntry>
      <c:layout>
        <c:manualLayout>
          <c:xMode val="edge"/>
          <c:yMode val="edge"/>
          <c:x val="4.8053795652479345E-2"/>
          <c:y val="0.88193426572256006"/>
          <c:w val="0.86787768555093059"/>
          <c:h val="4.7492622794785035E-2"/>
        </c:manualLayout>
      </c:layout>
      <c:overlay val="0"/>
      <c:spPr>
        <a:noFill/>
        <a:ln w="25400">
          <a:noFill/>
        </a:ln>
      </c:spPr>
      <c:txPr>
        <a:bodyPr/>
        <a:lstStyle/>
        <a:p>
          <a:pPr>
            <a:defRPr sz="1400" b="0" i="0" u="none" strike="noStrike" baseline="0">
              <a:solidFill>
                <a:srgbClr val="000000"/>
              </a:solidFill>
              <a:latin typeface="David"/>
              <a:ea typeface="David"/>
              <a:cs typeface="David"/>
            </a:defRPr>
          </a:pPr>
          <a:endParaRPr lang="he-IL"/>
        </a:p>
      </c:txPr>
    </c:legend>
    <c:plotVisOnly val="1"/>
    <c:dispBlanksAs val="gap"/>
    <c:showDLblsOverMax val="0"/>
  </c:chart>
  <c:spPr>
    <a:solidFill>
      <a:schemeClr val="bg1"/>
    </a:solidFill>
    <a:ln w="19050">
      <a:noFill/>
    </a:ln>
  </c:spPr>
  <c:txPr>
    <a:bodyPr/>
    <a:lstStyle/>
    <a:p>
      <a:pPr>
        <a:defRPr sz="1200" b="0" i="0" u="none" strike="noStrike" baseline="0">
          <a:solidFill>
            <a:srgbClr val="000000"/>
          </a:solidFill>
          <a:latin typeface="Arial"/>
          <a:ea typeface="Arial"/>
          <a:cs typeface="Arial"/>
        </a:defRPr>
      </a:pPr>
      <a:endParaRPr lang="he-IL"/>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he-IL" sz="2000" dirty="0"/>
              <a:t>איור </a:t>
            </a:r>
            <a:r>
              <a:rPr lang="he-IL" sz="2000" dirty="0" smtClean="0"/>
              <a:t>15: </a:t>
            </a:r>
            <a:r>
              <a:rPr lang="he-IL" sz="2000" dirty="0"/>
              <a:t>שערי החליפין שקל-דולר, שקל-אירו והשער הנומינלי האפקטיבי
</a:t>
            </a:r>
            <a:r>
              <a:rPr lang="he-IL" sz="2000" b="0" dirty="0" smtClean="0"/>
              <a:t>1/1/2015 </a:t>
            </a:r>
            <a:r>
              <a:rPr lang="he-IL" sz="2000" b="0" dirty="0"/>
              <a:t>= 100, </a:t>
            </a:r>
            <a:r>
              <a:rPr lang="he-IL" sz="2000" b="0" dirty="0" smtClean="0"/>
              <a:t>מרץ 2019 </a:t>
            </a:r>
            <a:r>
              <a:rPr lang="he-IL" sz="2000" b="0" dirty="0"/>
              <a:t>עד </a:t>
            </a:r>
            <a:r>
              <a:rPr lang="he-IL" sz="2000" b="0" i="0" u="none" strike="noStrike" baseline="0" dirty="0" smtClean="0">
                <a:effectLst/>
              </a:rPr>
              <a:t>מאי</a:t>
            </a:r>
            <a:r>
              <a:rPr lang="he-IL" sz="2000" b="0" dirty="0" smtClean="0"/>
              <a:t> 2020</a:t>
            </a:r>
            <a:endParaRPr lang="he-IL" sz="2000" b="0" dirty="0"/>
          </a:p>
        </c:rich>
      </c:tx>
      <c:layout/>
      <c:overlay val="1"/>
    </c:title>
    <c:autoTitleDeleted val="0"/>
    <c:plotArea>
      <c:layout>
        <c:manualLayout>
          <c:layoutTarget val="inner"/>
          <c:xMode val="edge"/>
          <c:yMode val="edge"/>
          <c:x val="3.9635095613048371E-2"/>
          <c:y val="0.12754409546322221"/>
          <c:w val="0.90541248593925761"/>
          <c:h val="0.71723448296945558"/>
        </c:manualLayout>
      </c:layout>
      <c:lineChart>
        <c:grouping val="standard"/>
        <c:varyColors val="0"/>
        <c:ser>
          <c:idx val="2"/>
          <c:order val="2"/>
          <c:tx>
            <c:strRef>
              <c:f>'איור 6 נתונים'!$D$3</c:f>
              <c:strCache>
                <c:ptCount val="1"/>
                <c:pt idx="0">
                  <c:v>הנומינלי האפקטיבי</c:v>
                </c:pt>
              </c:strCache>
            </c:strRef>
          </c:tx>
          <c:spPr>
            <a:ln w="38100">
              <a:solidFill>
                <a:srgbClr val="4472C4"/>
              </a:solidFill>
            </a:ln>
          </c:spPr>
          <c:marker>
            <c:symbol val="none"/>
          </c:marker>
          <c:cat>
            <c:numRef>
              <c:f>'איור 6 נתונים'!$A$4:$A$4000</c:f>
              <c:numCache>
                <c:formatCode>m/d/yyyy</c:formatCode>
                <c:ptCount val="3997"/>
                <c:pt idx="0">
                  <c:v>43474</c:v>
                </c:pt>
                <c:pt idx="1">
                  <c:v>43475</c:v>
                </c:pt>
                <c:pt idx="2">
                  <c:v>43476</c:v>
                </c:pt>
                <c:pt idx="3">
                  <c:v>43477</c:v>
                </c:pt>
                <c:pt idx="4">
                  <c:v>43478</c:v>
                </c:pt>
                <c:pt idx="5">
                  <c:v>43479</c:v>
                </c:pt>
                <c:pt idx="6">
                  <c:v>43480</c:v>
                </c:pt>
                <c:pt idx="7">
                  <c:v>43481</c:v>
                </c:pt>
                <c:pt idx="8">
                  <c:v>43482</c:v>
                </c:pt>
                <c:pt idx="9">
                  <c:v>43483</c:v>
                </c:pt>
                <c:pt idx="10">
                  <c:v>43484</c:v>
                </c:pt>
                <c:pt idx="11">
                  <c:v>43485</c:v>
                </c:pt>
                <c:pt idx="12">
                  <c:v>43486</c:v>
                </c:pt>
                <c:pt idx="13">
                  <c:v>43487</c:v>
                </c:pt>
                <c:pt idx="14">
                  <c:v>43488</c:v>
                </c:pt>
                <c:pt idx="15">
                  <c:v>43489</c:v>
                </c:pt>
                <c:pt idx="16">
                  <c:v>43490</c:v>
                </c:pt>
                <c:pt idx="17">
                  <c:v>43491</c:v>
                </c:pt>
                <c:pt idx="18">
                  <c:v>43492</c:v>
                </c:pt>
                <c:pt idx="19">
                  <c:v>43493</c:v>
                </c:pt>
                <c:pt idx="20">
                  <c:v>43494</c:v>
                </c:pt>
                <c:pt idx="21">
                  <c:v>43495</c:v>
                </c:pt>
                <c:pt idx="22">
                  <c:v>43496</c:v>
                </c:pt>
                <c:pt idx="23">
                  <c:v>43497</c:v>
                </c:pt>
                <c:pt idx="24">
                  <c:v>43498</c:v>
                </c:pt>
                <c:pt idx="25">
                  <c:v>43499</c:v>
                </c:pt>
                <c:pt idx="26">
                  <c:v>43500</c:v>
                </c:pt>
                <c:pt idx="27">
                  <c:v>43501</c:v>
                </c:pt>
                <c:pt idx="28">
                  <c:v>43502</c:v>
                </c:pt>
                <c:pt idx="29">
                  <c:v>43503</c:v>
                </c:pt>
                <c:pt idx="30">
                  <c:v>43504</c:v>
                </c:pt>
                <c:pt idx="31">
                  <c:v>43505</c:v>
                </c:pt>
                <c:pt idx="32">
                  <c:v>43506</c:v>
                </c:pt>
                <c:pt idx="33">
                  <c:v>43507</c:v>
                </c:pt>
                <c:pt idx="34">
                  <c:v>43508</c:v>
                </c:pt>
                <c:pt idx="35">
                  <c:v>43509</c:v>
                </c:pt>
                <c:pt idx="36">
                  <c:v>43510</c:v>
                </c:pt>
                <c:pt idx="37">
                  <c:v>43511</c:v>
                </c:pt>
                <c:pt idx="38">
                  <c:v>43512</c:v>
                </c:pt>
                <c:pt idx="39">
                  <c:v>43513</c:v>
                </c:pt>
                <c:pt idx="40">
                  <c:v>43514</c:v>
                </c:pt>
                <c:pt idx="41">
                  <c:v>43515</c:v>
                </c:pt>
                <c:pt idx="42">
                  <c:v>43516</c:v>
                </c:pt>
                <c:pt idx="43">
                  <c:v>43517</c:v>
                </c:pt>
                <c:pt idx="44">
                  <c:v>43518</c:v>
                </c:pt>
                <c:pt idx="45">
                  <c:v>43519</c:v>
                </c:pt>
                <c:pt idx="46">
                  <c:v>43520</c:v>
                </c:pt>
                <c:pt idx="47">
                  <c:v>43521</c:v>
                </c:pt>
                <c:pt idx="48">
                  <c:v>43522</c:v>
                </c:pt>
                <c:pt idx="49">
                  <c:v>43523</c:v>
                </c:pt>
                <c:pt idx="50">
                  <c:v>43524</c:v>
                </c:pt>
                <c:pt idx="51">
                  <c:v>43525</c:v>
                </c:pt>
                <c:pt idx="52">
                  <c:v>43526</c:v>
                </c:pt>
                <c:pt idx="53">
                  <c:v>43527</c:v>
                </c:pt>
                <c:pt idx="54">
                  <c:v>43528</c:v>
                </c:pt>
                <c:pt idx="55">
                  <c:v>43529</c:v>
                </c:pt>
                <c:pt idx="56">
                  <c:v>43530</c:v>
                </c:pt>
                <c:pt idx="57">
                  <c:v>43531</c:v>
                </c:pt>
                <c:pt idx="58">
                  <c:v>43532</c:v>
                </c:pt>
                <c:pt idx="59">
                  <c:v>43533</c:v>
                </c:pt>
                <c:pt idx="60">
                  <c:v>43534</c:v>
                </c:pt>
                <c:pt idx="61">
                  <c:v>43535</c:v>
                </c:pt>
                <c:pt idx="62">
                  <c:v>43536</c:v>
                </c:pt>
                <c:pt idx="63">
                  <c:v>43537</c:v>
                </c:pt>
                <c:pt idx="64">
                  <c:v>43538</c:v>
                </c:pt>
                <c:pt idx="65">
                  <c:v>43539</c:v>
                </c:pt>
                <c:pt idx="66">
                  <c:v>43540</c:v>
                </c:pt>
                <c:pt idx="67">
                  <c:v>43541</c:v>
                </c:pt>
                <c:pt idx="68">
                  <c:v>43542</c:v>
                </c:pt>
                <c:pt idx="69">
                  <c:v>43543</c:v>
                </c:pt>
                <c:pt idx="70">
                  <c:v>43544</c:v>
                </c:pt>
                <c:pt idx="71">
                  <c:v>43545</c:v>
                </c:pt>
                <c:pt idx="72">
                  <c:v>43546</c:v>
                </c:pt>
                <c:pt idx="73">
                  <c:v>43547</c:v>
                </c:pt>
                <c:pt idx="74">
                  <c:v>43548</c:v>
                </c:pt>
                <c:pt idx="75">
                  <c:v>43549</c:v>
                </c:pt>
                <c:pt idx="76">
                  <c:v>43550</c:v>
                </c:pt>
                <c:pt idx="77">
                  <c:v>43551</c:v>
                </c:pt>
                <c:pt idx="78">
                  <c:v>43552</c:v>
                </c:pt>
                <c:pt idx="79">
                  <c:v>43553</c:v>
                </c:pt>
                <c:pt idx="80">
                  <c:v>43554</c:v>
                </c:pt>
                <c:pt idx="81">
                  <c:v>43555</c:v>
                </c:pt>
                <c:pt idx="82">
                  <c:v>43556</c:v>
                </c:pt>
                <c:pt idx="83">
                  <c:v>43557</c:v>
                </c:pt>
                <c:pt idx="84">
                  <c:v>43558</c:v>
                </c:pt>
                <c:pt idx="85">
                  <c:v>43559</c:v>
                </c:pt>
                <c:pt idx="86">
                  <c:v>43560</c:v>
                </c:pt>
                <c:pt idx="87">
                  <c:v>43561</c:v>
                </c:pt>
                <c:pt idx="88">
                  <c:v>43562</c:v>
                </c:pt>
                <c:pt idx="89">
                  <c:v>43563</c:v>
                </c:pt>
                <c:pt idx="90">
                  <c:v>43564</c:v>
                </c:pt>
                <c:pt idx="91">
                  <c:v>43565</c:v>
                </c:pt>
                <c:pt idx="92">
                  <c:v>43566</c:v>
                </c:pt>
                <c:pt idx="93">
                  <c:v>43567</c:v>
                </c:pt>
                <c:pt idx="94">
                  <c:v>43568</c:v>
                </c:pt>
                <c:pt idx="95">
                  <c:v>43569</c:v>
                </c:pt>
                <c:pt idx="96">
                  <c:v>43570</c:v>
                </c:pt>
                <c:pt idx="97">
                  <c:v>43571</c:v>
                </c:pt>
                <c:pt idx="98">
                  <c:v>43572</c:v>
                </c:pt>
                <c:pt idx="99">
                  <c:v>43573</c:v>
                </c:pt>
                <c:pt idx="100">
                  <c:v>43574</c:v>
                </c:pt>
                <c:pt idx="101">
                  <c:v>43575</c:v>
                </c:pt>
                <c:pt idx="102">
                  <c:v>43576</c:v>
                </c:pt>
                <c:pt idx="103">
                  <c:v>43577</c:v>
                </c:pt>
                <c:pt idx="104">
                  <c:v>43578</c:v>
                </c:pt>
                <c:pt idx="105">
                  <c:v>43579</c:v>
                </c:pt>
                <c:pt idx="106">
                  <c:v>43580</c:v>
                </c:pt>
                <c:pt idx="107">
                  <c:v>43581</c:v>
                </c:pt>
                <c:pt idx="108">
                  <c:v>43582</c:v>
                </c:pt>
                <c:pt idx="109">
                  <c:v>43583</c:v>
                </c:pt>
                <c:pt idx="110">
                  <c:v>43584</c:v>
                </c:pt>
                <c:pt idx="111">
                  <c:v>43585</c:v>
                </c:pt>
                <c:pt idx="112">
                  <c:v>43586</c:v>
                </c:pt>
                <c:pt idx="113">
                  <c:v>43587</c:v>
                </c:pt>
                <c:pt idx="114">
                  <c:v>43588</c:v>
                </c:pt>
                <c:pt idx="115">
                  <c:v>43589</c:v>
                </c:pt>
                <c:pt idx="116">
                  <c:v>43590</c:v>
                </c:pt>
                <c:pt idx="117">
                  <c:v>43591</c:v>
                </c:pt>
                <c:pt idx="118">
                  <c:v>43592</c:v>
                </c:pt>
                <c:pt idx="119">
                  <c:v>43593</c:v>
                </c:pt>
                <c:pt idx="120">
                  <c:v>43594</c:v>
                </c:pt>
                <c:pt idx="121">
                  <c:v>43595</c:v>
                </c:pt>
                <c:pt idx="122">
                  <c:v>43596</c:v>
                </c:pt>
                <c:pt idx="123">
                  <c:v>43597</c:v>
                </c:pt>
                <c:pt idx="124">
                  <c:v>43598</c:v>
                </c:pt>
                <c:pt idx="125">
                  <c:v>43599</c:v>
                </c:pt>
                <c:pt idx="126">
                  <c:v>43600</c:v>
                </c:pt>
                <c:pt idx="127">
                  <c:v>43601</c:v>
                </c:pt>
                <c:pt idx="128">
                  <c:v>43602</c:v>
                </c:pt>
                <c:pt idx="129">
                  <c:v>43603</c:v>
                </c:pt>
                <c:pt idx="130">
                  <c:v>43604</c:v>
                </c:pt>
                <c:pt idx="131">
                  <c:v>43605</c:v>
                </c:pt>
                <c:pt idx="132">
                  <c:v>43606</c:v>
                </c:pt>
                <c:pt idx="133">
                  <c:v>43607</c:v>
                </c:pt>
                <c:pt idx="134">
                  <c:v>43608</c:v>
                </c:pt>
                <c:pt idx="135">
                  <c:v>43609</c:v>
                </c:pt>
                <c:pt idx="136">
                  <c:v>43610</c:v>
                </c:pt>
                <c:pt idx="137">
                  <c:v>43611</c:v>
                </c:pt>
                <c:pt idx="138">
                  <c:v>43612</c:v>
                </c:pt>
                <c:pt idx="139">
                  <c:v>43613</c:v>
                </c:pt>
                <c:pt idx="140">
                  <c:v>43614</c:v>
                </c:pt>
                <c:pt idx="141">
                  <c:v>43615</c:v>
                </c:pt>
                <c:pt idx="142">
                  <c:v>43616</c:v>
                </c:pt>
                <c:pt idx="143">
                  <c:v>43617</c:v>
                </c:pt>
                <c:pt idx="144">
                  <c:v>43618</c:v>
                </c:pt>
                <c:pt idx="145">
                  <c:v>43619</c:v>
                </c:pt>
                <c:pt idx="146">
                  <c:v>43620</c:v>
                </c:pt>
                <c:pt idx="147">
                  <c:v>43621</c:v>
                </c:pt>
                <c:pt idx="148">
                  <c:v>43622</c:v>
                </c:pt>
                <c:pt idx="149">
                  <c:v>43623</c:v>
                </c:pt>
                <c:pt idx="150">
                  <c:v>43624</c:v>
                </c:pt>
                <c:pt idx="151">
                  <c:v>43625</c:v>
                </c:pt>
                <c:pt idx="152">
                  <c:v>43626</c:v>
                </c:pt>
                <c:pt idx="153">
                  <c:v>43627</c:v>
                </c:pt>
                <c:pt idx="154">
                  <c:v>43628</c:v>
                </c:pt>
                <c:pt idx="155">
                  <c:v>43629</c:v>
                </c:pt>
                <c:pt idx="156">
                  <c:v>43630</c:v>
                </c:pt>
                <c:pt idx="157">
                  <c:v>43631</c:v>
                </c:pt>
                <c:pt idx="158">
                  <c:v>43632</c:v>
                </c:pt>
                <c:pt idx="159">
                  <c:v>43633</c:v>
                </c:pt>
                <c:pt idx="160">
                  <c:v>43634</c:v>
                </c:pt>
                <c:pt idx="161">
                  <c:v>43635</c:v>
                </c:pt>
                <c:pt idx="162">
                  <c:v>43636</c:v>
                </c:pt>
                <c:pt idx="163">
                  <c:v>43637</c:v>
                </c:pt>
                <c:pt idx="164">
                  <c:v>43638</c:v>
                </c:pt>
                <c:pt idx="165">
                  <c:v>43639</c:v>
                </c:pt>
                <c:pt idx="166">
                  <c:v>43640</c:v>
                </c:pt>
                <c:pt idx="167">
                  <c:v>43641</c:v>
                </c:pt>
                <c:pt idx="168">
                  <c:v>43642</c:v>
                </c:pt>
                <c:pt idx="169">
                  <c:v>43643</c:v>
                </c:pt>
                <c:pt idx="170">
                  <c:v>43644</c:v>
                </c:pt>
                <c:pt idx="171">
                  <c:v>43645</c:v>
                </c:pt>
                <c:pt idx="172">
                  <c:v>43646</c:v>
                </c:pt>
                <c:pt idx="173">
                  <c:v>43647</c:v>
                </c:pt>
                <c:pt idx="174">
                  <c:v>43648</c:v>
                </c:pt>
                <c:pt idx="175">
                  <c:v>43649</c:v>
                </c:pt>
                <c:pt idx="176">
                  <c:v>43650</c:v>
                </c:pt>
                <c:pt idx="177">
                  <c:v>43651</c:v>
                </c:pt>
                <c:pt idx="178">
                  <c:v>43652</c:v>
                </c:pt>
                <c:pt idx="179">
                  <c:v>43653</c:v>
                </c:pt>
                <c:pt idx="180">
                  <c:v>43654</c:v>
                </c:pt>
                <c:pt idx="181">
                  <c:v>43655</c:v>
                </c:pt>
                <c:pt idx="182">
                  <c:v>43656</c:v>
                </c:pt>
                <c:pt idx="183">
                  <c:v>43657</c:v>
                </c:pt>
                <c:pt idx="184">
                  <c:v>43658</c:v>
                </c:pt>
                <c:pt idx="185">
                  <c:v>43659</c:v>
                </c:pt>
                <c:pt idx="186">
                  <c:v>43660</c:v>
                </c:pt>
                <c:pt idx="187">
                  <c:v>43661</c:v>
                </c:pt>
                <c:pt idx="188">
                  <c:v>43662</c:v>
                </c:pt>
                <c:pt idx="189">
                  <c:v>43663</c:v>
                </c:pt>
                <c:pt idx="190">
                  <c:v>43664</c:v>
                </c:pt>
                <c:pt idx="191">
                  <c:v>43665</c:v>
                </c:pt>
                <c:pt idx="192">
                  <c:v>43666</c:v>
                </c:pt>
                <c:pt idx="193">
                  <c:v>43667</c:v>
                </c:pt>
                <c:pt idx="194">
                  <c:v>43668</c:v>
                </c:pt>
                <c:pt idx="195">
                  <c:v>43669</c:v>
                </c:pt>
                <c:pt idx="196">
                  <c:v>43670</c:v>
                </c:pt>
                <c:pt idx="197">
                  <c:v>43671</c:v>
                </c:pt>
                <c:pt idx="198">
                  <c:v>43672</c:v>
                </c:pt>
                <c:pt idx="199">
                  <c:v>43673</c:v>
                </c:pt>
                <c:pt idx="200">
                  <c:v>43674</c:v>
                </c:pt>
                <c:pt idx="201">
                  <c:v>43675</c:v>
                </c:pt>
                <c:pt idx="202">
                  <c:v>43676</c:v>
                </c:pt>
                <c:pt idx="203">
                  <c:v>43677</c:v>
                </c:pt>
                <c:pt idx="204">
                  <c:v>43678</c:v>
                </c:pt>
                <c:pt idx="205">
                  <c:v>43679</c:v>
                </c:pt>
                <c:pt idx="206">
                  <c:v>43680</c:v>
                </c:pt>
                <c:pt idx="207">
                  <c:v>43681</c:v>
                </c:pt>
                <c:pt idx="208">
                  <c:v>43682</c:v>
                </c:pt>
                <c:pt idx="209">
                  <c:v>43683</c:v>
                </c:pt>
                <c:pt idx="210">
                  <c:v>43684</c:v>
                </c:pt>
                <c:pt idx="211">
                  <c:v>43685</c:v>
                </c:pt>
                <c:pt idx="212">
                  <c:v>43686</c:v>
                </c:pt>
                <c:pt idx="213">
                  <c:v>43687</c:v>
                </c:pt>
                <c:pt idx="214">
                  <c:v>43688</c:v>
                </c:pt>
                <c:pt idx="215">
                  <c:v>43689</c:v>
                </c:pt>
                <c:pt idx="216">
                  <c:v>43690</c:v>
                </c:pt>
                <c:pt idx="217">
                  <c:v>43691</c:v>
                </c:pt>
                <c:pt idx="218">
                  <c:v>43692</c:v>
                </c:pt>
                <c:pt idx="219">
                  <c:v>43693</c:v>
                </c:pt>
                <c:pt idx="220">
                  <c:v>43694</c:v>
                </c:pt>
                <c:pt idx="221">
                  <c:v>43695</c:v>
                </c:pt>
                <c:pt idx="222">
                  <c:v>43696</c:v>
                </c:pt>
                <c:pt idx="223">
                  <c:v>43697</c:v>
                </c:pt>
                <c:pt idx="224">
                  <c:v>43698</c:v>
                </c:pt>
                <c:pt idx="225">
                  <c:v>43699</c:v>
                </c:pt>
                <c:pt idx="226">
                  <c:v>43700</c:v>
                </c:pt>
                <c:pt idx="227">
                  <c:v>43701</c:v>
                </c:pt>
                <c:pt idx="228">
                  <c:v>43702</c:v>
                </c:pt>
                <c:pt idx="229">
                  <c:v>43703</c:v>
                </c:pt>
                <c:pt idx="230">
                  <c:v>43704</c:v>
                </c:pt>
                <c:pt idx="231">
                  <c:v>43705</c:v>
                </c:pt>
                <c:pt idx="232">
                  <c:v>43706</c:v>
                </c:pt>
                <c:pt idx="233">
                  <c:v>43707</c:v>
                </c:pt>
                <c:pt idx="234">
                  <c:v>43708</c:v>
                </c:pt>
                <c:pt idx="235">
                  <c:v>43709</c:v>
                </c:pt>
                <c:pt idx="236">
                  <c:v>43710</c:v>
                </c:pt>
                <c:pt idx="237">
                  <c:v>43711</c:v>
                </c:pt>
                <c:pt idx="238">
                  <c:v>43712</c:v>
                </c:pt>
                <c:pt idx="239">
                  <c:v>43713</c:v>
                </c:pt>
                <c:pt idx="240">
                  <c:v>43714</c:v>
                </c:pt>
                <c:pt idx="241">
                  <c:v>43715</c:v>
                </c:pt>
                <c:pt idx="242">
                  <c:v>43716</c:v>
                </c:pt>
                <c:pt idx="243">
                  <c:v>43717</c:v>
                </c:pt>
                <c:pt idx="244">
                  <c:v>43718</c:v>
                </c:pt>
                <c:pt idx="245">
                  <c:v>43719</c:v>
                </c:pt>
                <c:pt idx="246">
                  <c:v>43720</c:v>
                </c:pt>
                <c:pt idx="247">
                  <c:v>43721</c:v>
                </c:pt>
                <c:pt idx="248">
                  <c:v>43722</c:v>
                </c:pt>
                <c:pt idx="249">
                  <c:v>43723</c:v>
                </c:pt>
                <c:pt idx="250">
                  <c:v>43724</c:v>
                </c:pt>
                <c:pt idx="251">
                  <c:v>43725</c:v>
                </c:pt>
                <c:pt idx="252">
                  <c:v>43726</c:v>
                </c:pt>
                <c:pt idx="253">
                  <c:v>43727</c:v>
                </c:pt>
                <c:pt idx="254">
                  <c:v>43728</c:v>
                </c:pt>
                <c:pt idx="255">
                  <c:v>43729</c:v>
                </c:pt>
                <c:pt idx="256">
                  <c:v>43730</c:v>
                </c:pt>
                <c:pt idx="257">
                  <c:v>43731</c:v>
                </c:pt>
                <c:pt idx="258">
                  <c:v>43732</c:v>
                </c:pt>
                <c:pt idx="259">
                  <c:v>43733</c:v>
                </c:pt>
                <c:pt idx="260">
                  <c:v>43734</c:v>
                </c:pt>
                <c:pt idx="261">
                  <c:v>43735</c:v>
                </c:pt>
                <c:pt idx="262">
                  <c:v>43736</c:v>
                </c:pt>
                <c:pt idx="263">
                  <c:v>43737</c:v>
                </c:pt>
                <c:pt idx="264">
                  <c:v>43738</c:v>
                </c:pt>
                <c:pt idx="265">
                  <c:v>43739</c:v>
                </c:pt>
                <c:pt idx="266">
                  <c:v>43740</c:v>
                </c:pt>
                <c:pt idx="267">
                  <c:v>43741</c:v>
                </c:pt>
                <c:pt idx="268">
                  <c:v>43742</c:v>
                </c:pt>
                <c:pt idx="269">
                  <c:v>43743</c:v>
                </c:pt>
                <c:pt idx="270">
                  <c:v>43744</c:v>
                </c:pt>
                <c:pt idx="271">
                  <c:v>43745</c:v>
                </c:pt>
                <c:pt idx="272">
                  <c:v>43746</c:v>
                </c:pt>
                <c:pt idx="273">
                  <c:v>43747</c:v>
                </c:pt>
                <c:pt idx="274">
                  <c:v>43748</c:v>
                </c:pt>
                <c:pt idx="275">
                  <c:v>43749</c:v>
                </c:pt>
                <c:pt idx="276">
                  <c:v>43750</c:v>
                </c:pt>
                <c:pt idx="277">
                  <c:v>43751</c:v>
                </c:pt>
                <c:pt idx="278">
                  <c:v>43752</c:v>
                </c:pt>
                <c:pt idx="279">
                  <c:v>43753</c:v>
                </c:pt>
                <c:pt idx="280">
                  <c:v>43754</c:v>
                </c:pt>
                <c:pt idx="281">
                  <c:v>43755</c:v>
                </c:pt>
                <c:pt idx="282">
                  <c:v>43756</c:v>
                </c:pt>
                <c:pt idx="283">
                  <c:v>43757</c:v>
                </c:pt>
                <c:pt idx="284">
                  <c:v>43758</c:v>
                </c:pt>
                <c:pt idx="285">
                  <c:v>43759</c:v>
                </c:pt>
                <c:pt idx="286">
                  <c:v>43760</c:v>
                </c:pt>
                <c:pt idx="287">
                  <c:v>43761</c:v>
                </c:pt>
                <c:pt idx="288">
                  <c:v>43762</c:v>
                </c:pt>
                <c:pt idx="289">
                  <c:v>43763</c:v>
                </c:pt>
                <c:pt idx="290">
                  <c:v>43764</c:v>
                </c:pt>
                <c:pt idx="291">
                  <c:v>43765</c:v>
                </c:pt>
                <c:pt idx="292">
                  <c:v>43766</c:v>
                </c:pt>
                <c:pt idx="293">
                  <c:v>43767</c:v>
                </c:pt>
                <c:pt idx="294">
                  <c:v>43768</c:v>
                </c:pt>
                <c:pt idx="295">
                  <c:v>43769</c:v>
                </c:pt>
                <c:pt idx="296">
                  <c:v>43770</c:v>
                </c:pt>
                <c:pt idx="297">
                  <c:v>43771</c:v>
                </c:pt>
                <c:pt idx="298">
                  <c:v>43772</c:v>
                </c:pt>
                <c:pt idx="299">
                  <c:v>43773</c:v>
                </c:pt>
                <c:pt idx="300">
                  <c:v>43774</c:v>
                </c:pt>
                <c:pt idx="301">
                  <c:v>43775</c:v>
                </c:pt>
                <c:pt idx="302">
                  <c:v>43776</c:v>
                </c:pt>
                <c:pt idx="303">
                  <c:v>43777</c:v>
                </c:pt>
                <c:pt idx="304">
                  <c:v>43778</c:v>
                </c:pt>
                <c:pt idx="305">
                  <c:v>43779</c:v>
                </c:pt>
                <c:pt idx="306">
                  <c:v>43780</c:v>
                </c:pt>
                <c:pt idx="307">
                  <c:v>43781</c:v>
                </c:pt>
                <c:pt idx="308">
                  <c:v>43782</c:v>
                </c:pt>
                <c:pt idx="309">
                  <c:v>43783</c:v>
                </c:pt>
                <c:pt idx="310">
                  <c:v>43784</c:v>
                </c:pt>
                <c:pt idx="311">
                  <c:v>43785</c:v>
                </c:pt>
                <c:pt idx="312">
                  <c:v>43786</c:v>
                </c:pt>
                <c:pt idx="313">
                  <c:v>43787</c:v>
                </c:pt>
                <c:pt idx="314">
                  <c:v>43788</c:v>
                </c:pt>
                <c:pt idx="315">
                  <c:v>43789</c:v>
                </c:pt>
                <c:pt idx="316">
                  <c:v>43790</c:v>
                </c:pt>
                <c:pt idx="317">
                  <c:v>43791</c:v>
                </c:pt>
                <c:pt idx="318">
                  <c:v>43792</c:v>
                </c:pt>
                <c:pt idx="319">
                  <c:v>43793</c:v>
                </c:pt>
                <c:pt idx="320">
                  <c:v>43794</c:v>
                </c:pt>
                <c:pt idx="321">
                  <c:v>43795</c:v>
                </c:pt>
                <c:pt idx="322">
                  <c:v>43796</c:v>
                </c:pt>
                <c:pt idx="323">
                  <c:v>43797</c:v>
                </c:pt>
                <c:pt idx="324">
                  <c:v>43798</c:v>
                </c:pt>
                <c:pt idx="325">
                  <c:v>43799</c:v>
                </c:pt>
                <c:pt idx="326">
                  <c:v>43800</c:v>
                </c:pt>
                <c:pt idx="327">
                  <c:v>43801</c:v>
                </c:pt>
                <c:pt idx="328">
                  <c:v>43802</c:v>
                </c:pt>
                <c:pt idx="329">
                  <c:v>43803</c:v>
                </c:pt>
                <c:pt idx="330">
                  <c:v>43804</c:v>
                </c:pt>
                <c:pt idx="331">
                  <c:v>43805</c:v>
                </c:pt>
                <c:pt idx="332">
                  <c:v>43806</c:v>
                </c:pt>
                <c:pt idx="333">
                  <c:v>43807</c:v>
                </c:pt>
                <c:pt idx="334">
                  <c:v>43808</c:v>
                </c:pt>
                <c:pt idx="335">
                  <c:v>43809</c:v>
                </c:pt>
                <c:pt idx="336">
                  <c:v>43810</c:v>
                </c:pt>
                <c:pt idx="337">
                  <c:v>43811</c:v>
                </c:pt>
                <c:pt idx="338">
                  <c:v>43812</c:v>
                </c:pt>
                <c:pt idx="339">
                  <c:v>43813</c:v>
                </c:pt>
                <c:pt idx="340">
                  <c:v>43814</c:v>
                </c:pt>
                <c:pt idx="341">
                  <c:v>43815</c:v>
                </c:pt>
                <c:pt idx="342">
                  <c:v>43816</c:v>
                </c:pt>
                <c:pt idx="343">
                  <c:v>43817</c:v>
                </c:pt>
                <c:pt idx="344">
                  <c:v>43818</c:v>
                </c:pt>
                <c:pt idx="345">
                  <c:v>43819</c:v>
                </c:pt>
                <c:pt idx="346">
                  <c:v>43820</c:v>
                </c:pt>
                <c:pt idx="347">
                  <c:v>43821</c:v>
                </c:pt>
                <c:pt idx="348">
                  <c:v>43822</c:v>
                </c:pt>
                <c:pt idx="349">
                  <c:v>43823</c:v>
                </c:pt>
                <c:pt idx="350">
                  <c:v>43824</c:v>
                </c:pt>
                <c:pt idx="351">
                  <c:v>43825</c:v>
                </c:pt>
                <c:pt idx="352">
                  <c:v>43826</c:v>
                </c:pt>
                <c:pt idx="353">
                  <c:v>43827</c:v>
                </c:pt>
                <c:pt idx="354">
                  <c:v>43828</c:v>
                </c:pt>
                <c:pt idx="355">
                  <c:v>43829</c:v>
                </c:pt>
                <c:pt idx="356">
                  <c:v>43830</c:v>
                </c:pt>
                <c:pt idx="357">
                  <c:v>43831</c:v>
                </c:pt>
                <c:pt idx="358">
                  <c:v>43832</c:v>
                </c:pt>
                <c:pt idx="359">
                  <c:v>43833</c:v>
                </c:pt>
                <c:pt idx="360">
                  <c:v>43834</c:v>
                </c:pt>
                <c:pt idx="361">
                  <c:v>43835</c:v>
                </c:pt>
                <c:pt idx="362">
                  <c:v>43836</c:v>
                </c:pt>
                <c:pt idx="363">
                  <c:v>43837</c:v>
                </c:pt>
                <c:pt idx="364">
                  <c:v>43838</c:v>
                </c:pt>
                <c:pt idx="365">
                  <c:v>43839</c:v>
                </c:pt>
                <c:pt idx="366">
                  <c:v>43840</c:v>
                </c:pt>
                <c:pt idx="367">
                  <c:v>43841</c:v>
                </c:pt>
                <c:pt idx="368">
                  <c:v>43842</c:v>
                </c:pt>
                <c:pt idx="369">
                  <c:v>43843</c:v>
                </c:pt>
                <c:pt idx="370">
                  <c:v>43844</c:v>
                </c:pt>
                <c:pt idx="371">
                  <c:v>43845</c:v>
                </c:pt>
                <c:pt idx="372">
                  <c:v>43846</c:v>
                </c:pt>
                <c:pt idx="373">
                  <c:v>43847</c:v>
                </c:pt>
                <c:pt idx="374">
                  <c:v>43848</c:v>
                </c:pt>
                <c:pt idx="375">
                  <c:v>43849</c:v>
                </c:pt>
                <c:pt idx="376">
                  <c:v>43850</c:v>
                </c:pt>
                <c:pt idx="377">
                  <c:v>43851</c:v>
                </c:pt>
                <c:pt idx="378">
                  <c:v>43852</c:v>
                </c:pt>
                <c:pt idx="379">
                  <c:v>43853</c:v>
                </c:pt>
                <c:pt idx="380">
                  <c:v>43854</c:v>
                </c:pt>
                <c:pt idx="381">
                  <c:v>43855</c:v>
                </c:pt>
                <c:pt idx="382">
                  <c:v>43856</c:v>
                </c:pt>
                <c:pt idx="383">
                  <c:v>43857</c:v>
                </c:pt>
                <c:pt idx="384">
                  <c:v>43858</c:v>
                </c:pt>
                <c:pt idx="385">
                  <c:v>43859</c:v>
                </c:pt>
                <c:pt idx="386">
                  <c:v>43860</c:v>
                </c:pt>
                <c:pt idx="387">
                  <c:v>43861</c:v>
                </c:pt>
                <c:pt idx="388">
                  <c:v>43862</c:v>
                </c:pt>
                <c:pt idx="389">
                  <c:v>43863</c:v>
                </c:pt>
                <c:pt idx="390">
                  <c:v>43864</c:v>
                </c:pt>
                <c:pt idx="391">
                  <c:v>43865</c:v>
                </c:pt>
                <c:pt idx="392">
                  <c:v>43866</c:v>
                </c:pt>
                <c:pt idx="393">
                  <c:v>43867</c:v>
                </c:pt>
                <c:pt idx="394">
                  <c:v>43868</c:v>
                </c:pt>
                <c:pt idx="395">
                  <c:v>43869</c:v>
                </c:pt>
                <c:pt idx="396">
                  <c:v>43870</c:v>
                </c:pt>
                <c:pt idx="397">
                  <c:v>43871</c:v>
                </c:pt>
                <c:pt idx="398">
                  <c:v>43872</c:v>
                </c:pt>
                <c:pt idx="399">
                  <c:v>43873</c:v>
                </c:pt>
                <c:pt idx="400">
                  <c:v>43874</c:v>
                </c:pt>
                <c:pt idx="401">
                  <c:v>43875</c:v>
                </c:pt>
                <c:pt idx="402">
                  <c:v>43876</c:v>
                </c:pt>
                <c:pt idx="403">
                  <c:v>43877</c:v>
                </c:pt>
                <c:pt idx="404">
                  <c:v>43878</c:v>
                </c:pt>
                <c:pt idx="405">
                  <c:v>43879</c:v>
                </c:pt>
                <c:pt idx="406">
                  <c:v>43880</c:v>
                </c:pt>
                <c:pt idx="407">
                  <c:v>43881</c:v>
                </c:pt>
                <c:pt idx="408">
                  <c:v>43882</c:v>
                </c:pt>
                <c:pt idx="409">
                  <c:v>43883</c:v>
                </c:pt>
                <c:pt idx="410">
                  <c:v>43884</c:v>
                </c:pt>
                <c:pt idx="411">
                  <c:v>43885</c:v>
                </c:pt>
                <c:pt idx="412">
                  <c:v>43886</c:v>
                </c:pt>
                <c:pt idx="413">
                  <c:v>43887</c:v>
                </c:pt>
                <c:pt idx="414">
                  <c:v>43888</c:v>
                </c:pt>
                <c:pt idx="415">
                  <c:v>43889</c:v>
                </c:pt>
                <c:pt idx="416">
                  <c:v>43890</c:v>
                </c:pt>
                <c:pt idx="417">
                  <c:v>43891</c:v>
                </c:pt>
                <c:pt idx="418">
                  <c:v>43892</c:v>
                </c:pt>
                <c:pt idx="419">
                  <c:v>43893</c:v>
                </c:pt>
                <c:pt idx="420">
                  <c:v>43894</c:v>
                </c:pt>
                <c:pt idx="421">
                  <c:v>43895</c:v>
                </c:pt>
                <c:pt idx="422">
                  <c:v>43896</c:v>
                </c:pt>
                <c:pt idx="423">
                  <c:v>43897</c:v>
                </c:pt>
                <c:pt idx="424">
                  <c:v>43898</c:v>
                </c:pt>
                <c:pt idx="425">
                  <c:v>43899</c:v>
                </c:pt>
                <c:pt idx="426">
                  <c:v>43900</c:v>
                </c:pt>
                <c:pt idx="427">
                  <c:v>43901</c:v>
                </c:pt>
                <c:pt idx="428">
                  <c:v>43902</c:v>
                </c:pt>
                <c:pt idx="429">
                  <c:v>43903</c:v>
                </c:pt>
                <c:pt idx="430">
                  <c:v>43904</c:v>
                </c:pt>
                <c:pt idx="431">
                  <c:v>43905</c:v>
                </c:pt>
                <c:pt idx="432">
                  <c:v>43906</c:v>
                </c:pt>
                <c:pt idx="433">
                  <c:v>43907</c:v>
                </c:pt>
                <c:pt idx="434">
                  <c:v>43908</c:v>
                </c:pt>
                <c:pt idx="435">
                  <c:v>43909</c:v>
                </c:pt>
                <c:pt idx="436">
                  <c:v>43910</c:v>
                </c:pt>
                <c:pt idx="437">
                  <c:v>43911</c:v>
                </c:pt>
                <c:pt idx="438">
                  <c:v>43912</c:v>
                </c:pt>
                <c:pt idx="439">
                  <c:v>43913</c:v>
                </c:pt>
                <c:pt idx="440">
                  <c:v>43914</c:v>
                </c:pt>
                <c:pt idx="441">
                  <c:v>43915</c:v>
                </c:pt>
                <c:pt idx="442">
                  <c:v>43916</c:v>
                </c:pt>
                <c:pt idx="443">
                  <c:v>43917</c:v>
                </c:pt>
                <c:pt idx="444">
                  <c:v>43918</c:v>
                </c:pt>
                <c:pt idx="445">
                  <c:v>43919</c:v>
                </c:pt>
                <c:pt idx="446">
                  <c:v>43920</c:v>
                </c:pt>
                <c:pt idx="447">
                  <c:v>43921</c:v>
                </c:pt>
                <c:pt idx="448">
                  <c:v>43922</c:v>
                </c:pt>
                <c:pt idx="449">
                  <c:v>43923</c:v>
                </c:pt>
                <c:pt idx="450">
                  <c:v>43924</c:v>
                </c:pt>
                <c:pt idx="451">
                  <c:v>43925</c:v>
                </c:pt>
                <c:pt idx="452">
                  <c:v>43926</c:v>
                </c:pt>
                <c:pt idx="453">
                  <c:v>43927</c:v>
                </c:pt>
                <c:pt idx="454">
                  <c:v>43928</c:v>
                </c:pt>
                <c:pt idx="455">
                  <c:v>43929</c:v>
                </c:pt>
                <c:pt idx="456">
                  <c:v>43930</c:v>
                </c:pt>
                <c:pt idx="457">
                  <c:v>43931</c:v>
                </c:pt>
                <c:pt idx="458">
                  <c:v>43932</c:v>
                </c:pt>
                <c:pt idx="459">
                  <c:v>43933</c:v>
                </c:pt>
                <c:pt idx="460">
                  <c:v>43934</c:v>
                </c:pt>
                <c:pt idx="461">
                  <c:v>43935</c:v>
                </c:pt>
                <c:pt idx="462">
                  <c:v>43936</c:v>
                </c:pt>
                <c:pt idx="463">
                  <c:v>43937</c:v>
                </c:pt>
                <c:pt idx="464">
                  <c:v>43938</c:v>
                </c:pt>
                <c:pt idx="465">
                  <c:v>43939</c:v>
                </c:pt>
                <c:pt idx="466">
                  <c:v>43940</c:v>
                </c:pt>
                <c:pt idx="467">
                  <c:v>43941</c:v>
                </c:pt>
                <c:pt idx="468">
                  <c:v>43942</c:v>
                </c:pt>
                <c:pt idx="469">
                  <c:v>43943</c:v>
                </c:pt>
                <c:pt idx="470">
                  <c:v>43944</c:v>
                </c:pt>
                <c:pt idx="471">
                  <c:v>43945</c:v>
                </c:pt>
                <c:pt idx="472">
                  <c:v>43946</c:v>
                </c:pt>
                <c:pt idx="473">
                  <c:v>43947</c:v>
                </c:pt>
                <c:pt idx="474">
                  <c:v>43948</c:v>
                </c:pt>
                <c:pt idx="475">
                  <c:v>43949</c:v>
                </c:pt>
                <c:pt idx="476">
                  <c:v>43950</c:v>
                </c:pt>
                <c:pt idx="477">
                  <c:v>43951</c:v>
                </c:pt>
                <c:pt idx="478">
                  <c:v>43952</c:v>
                </c:pt>
                <c:pt idx="479">
                  <c:v>43953</c:v>
                </c:pt>
                <c:pt idx="480">
                  <c:v>43954</c:v>
                </c:pt>
                <c:pt idx="481">
                  <c:v>43955</c:v>
                </c:pt>
                <c:pt idx="482">
                  <c:v>43956</c:v>
                </c:pt>
                <c:pt idx="483">
                  <c:v>43957</c:v>
                </c:pt>
                <c:pt idx="484">
                  <c:v>43958</c:v>
                </c:pt>
                <c:pt idx="485">
                  <c:v>43959</c:v>
                </c:pt>
                <c:pt idx="486">
                  <c:v>43960</c:v>
                </c:pt>
                <c:pt idx="487">
                  <c:v>43961</c:v>
                </c:pt>
                <c:pt idx="488">
                  <c:v>43962</c:v>
                </c:pt>
                <c:pt idx="489">
                  <c:v>43963</c:v>
                </c:pt>
                <c:pt idx="490">
                  <c:v>43964</c:v>
                </c:pt>
                <c:pt idx="491">
                  <c:v>43965</c:v>
                </c:pt>
                <c:pt idx="492">
                  <c:v>43966</c:v>
                </c:pt>
                <c:pt idx="493">
                  <c:v>43967</c:v>
                </c:pt>
                <c:pt idx="494">
                  <c:v>43968</c:v>
                </c:pt>
                <c:pt idx="495">
                  <c:v>43969</c:v>
                </c:pt>
                <c:pt idx="496">
                  <c:v>43970</c:v>
                </c:pt>
                <c:pt idx="497">
                  <c:v>43971</c:v>
                </c:pt>
                <c:pt idx="498">
                  <c:v>43972</c:v>
                </c:pt>
                <c:pt idx="499">
                  <c:v>43973</c:v>
                </c:pt>
              </c:numCache>
            </c:numRef>
          </c:cat>
          <c:val>
            <c:numRef>
              <c:f>'איור 6 נתונים'!$D$4:$D$4000</c:f>
              <c:numCache>
                <c:formatCode>#,##0.00</c:formatCode>
                <c:ptCount val="3997"/>
                <c:pt idx="0">
                  <c:v>86.332651809400005</c:v>
                </c:pt>
                <c:pt idx="1">
                  <c:v>86.245661558999998</c:v>
                </c:pt>
                <c:pt idx="2">
                  <c:v>86.502409500300004</c:v>
                </c:pt>
                <c:pt idx="3">
                  <c:v>86.502409500300004</c:v>
                </c:pt>
                <c:pt idx="4">
                  <c:v>86.502409500300004</c:v>
                </c:pt>
                <c:pt idx="5">
                  <c:v>85.914215647800006</c:v>
                </c:pt>
                <c:pt idx="6">
                  <c:v>86.201786497699999</c:v>
                </c:pt>
                <c:pt idx="7">
                  <c:v>86.331713439799998</c:v>
                </c:pt>
                <c:pt idx="8">
                  <c:v>86.613396268499997</c:v>
                </c:pt>
                <c:pt idx="9">
                  <c:v>86.687582363399997</c:v>
                </c:pt>
                <c:pt idx="10">
                  <c:v>86.687582363399997</c:v>
                </c:pt>
                <c:pt idx="11">
                  <c:v>86.687582363399997</c:v>
                </c:pt>
                <c:pt idx="12">
                  <c:v>86.678354863500005</c:v>
                </c:pt>
                <c:pt idx="13">
                  <c:v>86.465188043200001</c:v>
                </c:pt>
                <c:pt idx="14">
                  <c:v>86.418969114299998</c:v>
                </c:pt>
                <c:pt idx="15">
                  <c:v>86.409364756200006</c:v>
                </c:pt>
                <c:pt idx="16">
                  <c:v>86.494649658699998</c:v>
                </c:pt>
                <c:pt idx="17">
                  <c:v>86.494649658699998</c:v>
                </c:pt>
                <c:pt idx="18">
                  <c:v>86.494649658699998</c:v>
                </c:pt>
                <c:pt idx="19">
                  <c:v>86.660880315</c:v>
                </c:pt>
                <c:pt idx="20">
                  <c:v>86.619743232700003</c:v>
                </c:pt>
                <c:pt idx="21">
                  <c:v>86.500502018199995</c:v>
                </c:pt>
                <c:pt idx="22">
                  <c:v>86.139355944100004</c:v>
                </c:pt>
                <c:pt idx="23">
                  <c:v>85.733275167299993</c:v>
                </c:pt>
                <c:pt idx="24">
                  <c:v>85.733275167299993</c:v>
                </c:pt>
                <c:pt idx="25">
                  <c:v>85.733275167299993</c:v>
                </c:pt>
                <c:pt idx="26">
                  <c:v>85.514748894700006</c:v>
                </c:pt>
                <c:pt idx="27">
                  <c:v>85.071762164500001</c:v>
                </c:pt>
                <c:pt idx="28">
                  <c:v>85.144718623499998</c:v>
                </c:pt>
                <c:pt idx="29">
                  <c:v>85.138403403699996</c:v>
                </c:pt>
                <c:pt idx="30">
                  <c:v>85.284252830300005</c:v>
                </c:pt>
                <c:pt idx="31">
                  <c:v>85.284252830300005</c:v>
                </c:pt>
                <c:pt idx="32">
                  <c:v>85.284252830300005</c:v>
                </c:pt>
                <c:pt idx="33">
                  <c:v>85.374224247300006</c:v>
                </c:pt>
                <c:pt idx="34">
                  <c:v>85.343860429599999</c:v>
                </c:pt>
                <c:pt idx="35">
                  <c:v>85.292703659899999</c:v>
                </c:pt>
                <c:pt idx="36">
                  <c:v>85.601173040000006</c:v>
                </c:pt>
                <c:pt idx="37">
                  <c:v>85.158289476500002</c:v>
                </c:pt>
                <c:pt idx="38">
                  <c:v>85.158289476500002</c:v>
                </c:pt>
                <c:pt idx="39">
                  <c:v>85.158289476500002</c:v>
                </c:pt>
                <c:pt idx="40">
                  <c:v>84.877928765199997</c:v>
                </c:pt>
                <c:pt idx="41">
                  <c:v>84.979933717500003</c:v>
                </c:pt>
                <c:pt idx="42">
                  <c:v>84.971713240599996</c:v>
                </c:pt>
                <c:pt idx="43">
                  <c:v>85.001020765600003</c:v>
                </c:pt>
                <c:pt idx="44">
                  <c:v>84.842699308299999</c:v>
                </c:pt>
                <c:pt idx="45">
                  <c:v>84.842699308299999</c:v>
                </c:pt>
                <c:pt idx="46">
                  <c:v>84.842699308299999</c:v>
                </c:pt>
                <c:pt idx="47">
                  <c:v>84.8448001366</c:v>
                </c:pt>
                <c:pt idx="48">
                  <c:v>85.288693097999996</c:v>
                </c:pt>
                <c:pt idx="49">
                  <c:v>85.342915298099996</c:v>
                </c:pt>
                <c:pt idx="50">
                  <c:v>85.012864205200003</c:v>
                </c:pt>
                <c:pt idx="51">
                  <c:v>85.252913638099997</c:v>
                </c:pt>
                <c:pt idx="52">
                  <c:v>85.252913638099997</c:v>
                </c:pt>
                <c:pt idx="53">
                  <c:v>85.252913638099997</c:v>
                </c:pt>
                <c:pt idx="54">
                  <c:v>85.137555261299994</c:v>
                </c:pt>
                <c:pt idx="55">
                  <c:v>84.938851724900005</c:v>
                </c:pt>
                <c:pt idx="56">
                  <c:v>84.808110371699996</c:v>
                </c:pt>
                <c:pt idx="57">
                  <c:v>84.744139100200002</c:v>
                </c:pt>
                <c:pt idx="58">
                  <c:v>84.802110492500006</c:v>
                </c:pt>
                <c:pt idx="59">
                  <c:v>84.802110492500006</c:v>
                </c:pt>
                <c:pt idx="60">
                  <c:v>84.802110492500006</c:v>
                </c:pt>
                <c:pt idx="61">
                  <c:v>84.678092972499996</c:v>
                </c:pt>
                <c:pt idx="62">
                  <c:v>84.8311246552</c:v>
                </c:pt>
                <c:pt idx="63">
                  <c:v>84.813401995800007</c:v>
                </c:pt>
                <c:pt idx="64">
                  <c:v>84.445054000100001</c:v>
                </c:pt>
                <c:pt idx="65">
                  <c:v>84.605315889500005</c:v>
                </c:pt>
                <c:pt idx="66">
                  <c:v>84.605315889500005</c:v>
                </c:pt>
                <c:pt idx="67">
                  <c:v>84.605315889500005</c:v>
                </c:pt>
                <c:pt idx="68">
                  <c:v>84.687781424999997</c:v>
                </c:pt>
                <c:pt idx="69">
                  <c:v>84.808108324299994</c:v>
                </c:pt>
                <c:pt idx="70">
                  <c:v>84.891687503</c:v>
                </c:pt>
                <c:pt idx="71">
                  <c:v>84.891687503</c:v>
                </c:pt>
                <c:pt idx="72">
                  <c:v>84.891687503</c:v>
                </c:pt>
                <c:pt idx="73">
                  <c:v>84.891687503</c:v>
                </c:pt>
                <c:pt idx="74">
                  <c:v>84.891687503</c:v>
                </c:pt>
                <c:pt idx="75">
                  <c:v>84.983946575499999</c:v>
                </c:pt>
                <c:pt idx="76">
                  <c:v>84.960440737900001</c:v>
                </c:pt>
                <c:pt idx="77">
                  <c:v>85.217809453000001</c:v>
                </c:pt>
                <c:pt idx="78">
                  <c:v>85.001707426400003</c:v>
                </c:pt>
                <c:pt idx="79">
                  <c:v>84.846082402199997</c:v>
                </c:pt>
                <c:pt idx="80">
                  <c:v>84.846082402199997</c:v>
                </c:pt>
                <c:pt idx="81">
                  <c:v>84.846082402199997</c:v>
                </c:pt>
                <c:pt idx="82">
                  <c:v>84.816413420800004</c:v>
                </c:pt>
                <c:pt idx="83">
                  <c:v>84.635679671399998</c:v>
                </c:pt>
                <c:pt idx="84">
                  <c:v>84.258630962400005</c:v>
                </c:pt>
                <c:pt idx="85">
                  <c:v>84.2448242233</c:v>
                </c:pt>
                <c:pt idx="86">
                  <c:v>83.828668583199999</c:v>
                </c:pt>
                <c:pt idx="87">
                  <c:v>83.828668583199999</c:v>
                </c:pt>
                <c:pt idx="88">
                  <c:v>83.828668583199999</c:v>
                </c:pt>
                <c:pt idx="89">
                  <c:v>83.654316756300005</c:v>
                </c:pt>
                <c:pt idx="90">
                  <c:v>83.654316756300005</c:v>
                </c:pt>
                <c:pt idx="91">
                  <c:v>83.769436795000004</c:v>
                </c:pt>
                <c:pt idx="92">
                  <c:v>83.880909878200001</c:v>
                </c:pt>
                <c:pt idx="93">
                  <c:v>83.751888465899995</c:v>
                </c:pt>
                <c:pt idx="94">
                  <c:v>83.751888465899995</c:v>
                </c:pt>
                <c:pt idx="95">
                  <c:v>83.751888465899995</c:v>
                </c:pt>
                <c:pt idx="96">
                  <c:v>83.387053292100006</c:v>
                </c:pt>
                <c:pt idx="97">
                  <c:v>83.243479878000002</c:v>
                </c:pt>
                <c:pt idx="98">
                  <c:v>83.742392565800003</c:v>
                </c:pt>
                <c:pt idx="99">
                  <c:v>83.821801812800004</c:v>
                </c:pt>
                <c:pt idx="100">
                  <c:v>83.821801812800004</c:v>
                </c:pt>
                <c:pt idx="101">
                  <c:v>83.821801812800004</c:v>
                </c:pt>
                <c:pt idx="102">
                  <c:v>83.821801812800004</c:v>
                </c:pt>
                <c:pt idx="103">
                  <c:v>83.821801812800004</c:v>
                </c:pt>
                <c:pt idx="104">
                  <c:v>83.850775096700005</c:v>
                </c:pt>
                <c:pt idx="105">
                  <c:v>84.232688289199999</c:v>
                </c:pt>
                <c:pt idx="106">
                  <c:v>84.251447693800003</c:v>
                </c:pt>
                <c:pt idx="107">
                  <c:v>84.251447693800003</c:v>
                </c:pt>
                <c:pt idx="108">
                  <c:v>84.251447693800003</c:v>
                </c:pt>
                <c:pt idx="109">
                  <c:v>84.251447693800003</c:v>
                </c:pt>
                <c:pt idx="110">
                  <c:v>84.070133154499999</c:v>
                </c:pt>
                <c:pt idx="111">
                  <c:v>83.968512550900002</c:v>
                </c:pt>
                <c:pt idx="112">
                  <c:v>83.567889449399999</c:v>
                </c:pt>
                <c:pt idx="113">
                  <c:v>83.7322973136</c:v>
                </c:pt>
                <c:pt idx="114">
                  <c:v>83.660502941399997</c:v>
                </c:pt>
                <c:pt idx="115">
                  <c:v>83.660502941399997</c:v>
                </c:pt>
                <c:pt idx="116">
                  <c:v>83.660502941399997</c:v>
                </c:pt>
                <c:pt idx="117">
                  <c:v>83.503077133199994</c:v>
                </c:pt>
                <c:pt idx="118">
                  <c:v>83.291723809800004</c:v>
                </c:pt>
                <c:pt idx="119">
                  <c:v>83.246511795299995</c:v>
                </c:pt>
                <c:pt idx="120">
                  <c:v>83.246511795299995</c:v>
                </c:pt>
                <c:pt idx="121">
                  <c:v>82.842935750300001</c:v>
                </c:pt>
                <c:pt idx="122">
                  <c:v>82.842935750300001</c:v>
                </c:pt>
                <c:pt idx="123">
                  <c:v>82.842935750300001</c:v>
                </c:pt>
                <c:pt idx="124">
                  <c:v>82.760156635399994</c:v>
                </c:pt>
                <c:pt idx="125">
                  <c:v>82.924553527100002</c:v>
                </c:pt>
                <c:pt idx="126">
                  <c:v>82.692281598799994</c:v>
                </c:pt>
                <c:pt idx="127">
                  <c:v>82.637068996599993</c:v>
                </c:pt>
                <c:pt idx="128">
                  <c:v>82.672939207599995</c:v>
                </c:pt>
                <c:pt idx="129">
                  <c:v>82.672939207599995</c:v>
                </c:pt>
                <c:pt idx="130">
                  <c:v>82.672939207599995</c:v>
                </c:pt>
                <c:pt idx="131">
                  <c:v>82.554838992100002</c:v>
                </c:pt>
                <c:pt idx="132">
                  <c:v>83.087903661300004</c:v>
                </c:pt>
                <c:pt idx="133">
                  <c:v>83.422838643999995</c:v>
                </c:pt>
                <c:pt idx="134">
                  <c:v>83.374505336699997</c:v>
                </c:pt>
                <c:pt idx="135">
                  <c:v>83.328223595599994</c:v>
                </c:pt>
                <c:pt idx="136">
                  <c:v>83.328223595599994</c:v>
                </c:pt>
                <c:pt idx="137">
                  <c:v>83.328223595599994</c:v>
                </c:pt>
                <c:pt idx="138">
                  <c:v>83.328223595599994</c:v>
                </c:pt>
                <c:pt idx="139">
                  <c:v>83.569423910500007</c:v>
                </c:pt>
                <c:pt idx="140">
                  <c:v>83.515691522599994</c:v>
                </c:pt>
                <c:pt idx="141">
                  <c:v>83.620114482700004</c:v>
                </c:pt>
                <c:pt idx="142">
                  <c:v>83.9757700113</c:v>
                </c:pt>
                <c:pt idx="143">
                  <c:v>83.9757700113</c:v>
                </c:pt>
                <c:pt idx="144">
                  <c:v>83.9757700113</c:v>
                </c:pt>
                <c:pt idx="145">
                  <c:v>84.1154615632</c:v>
                </c:pt>
                <c:pt idx="146">
                  <c:v>83.870776836199994</c:v>
                </c:pt>
                <c:pt idx="147">
                  <c:v>83.943809317399996</c:v>
                </c:pt>
                <c:pt idx="148">
                  <c:v>83.671367935399999</c:v>
                </c:pt>
                <c:pt idx="149">
                  <c:v>83.733263176500003</c:v>
                </c:pt>
                <c:pt idx="150">
                  <c:v>83.733263176500003</c:v>
                </c:pt>
                <c:pt idx="151">
                  <c:v>83.733263176500003</c:v>
                </c:pt>
                <c:pt idx="152">
                  <c:v>83.373297879299997</c:v>
                </c:pt>
                <c:pt idx="153">
                  <c:v>83.359197202999994</c:v>
                </c:pt>
                <c:pt idx="154">
                  <c:v>83.404380611700006</c:v>
                </c:pt>
                <c:pt idx="155">
                  <c:v>83.517904448899998</c:v>
                </c:pt>
                <c:pt idx="156">
                  <c:v>83.651003805399995</c:v>
                </c:pt>
                <c:pt idx="157">
                  <c:v>83.651003805399995</c:v>
                </c:pt>
                <c:pt idx="158">
                  <c:v>83.651003805399995</c:v>
                </c:pt>
                <c:pt idx="159">
                  <c:v>83.719412347900004</c:v>
                </c:pt>
                <c:pt idx="160">
                  <c:v>83.678568905899994</c:v>
                </c:pt>
                <c:pt idx="161">
                  <c:v>83.722735135700006</c:v>
                </c:pt>
                <c:pt idx="162">
                  <c:v>83.433313500899999</c:v>
                </c:pt>
                <c:pt idx="163">
                  <c:v>83.794891234000005</c:v>
                </c:pt>
                <c:pt idx="164">
                  <c:v>83.794891234000005</c:v>
                </c:pt>
                <c:pt idx="165">
                  <c:v>83.794891234000005</c:v>
                </c:pt>
                <c:pt idx="166">
                  <c:v>84.363042234700004</c:v>
                </c:pt>
                <c:pt idx="167">
                  <c:v>84.295263514300004</c:v>
                </c:pt>
                <c:pt idx="168">
                  <c:v>83.957389443099999</c:v>
                </c:pt>
                <c:pt idx="169">
                  <c:v>83.799239361399998</c:v>
                </c:pt>
                <c:pt idx="170">
                  <c:v>83.490261675699998</c:v>
                </c:pt>
                <c:pt idx="171">
                  <c:v>83.490261675699998</c:v>
                </c:pt>
                <c:pt idx="172">
                  <c:v>83.490261675699998</c:v>
                </c:pt>
                <c:pt idx="173">
                  <c:v>83.576572323600004</c:v>
                </c:pt>
                <c:pt idx="174">
                  <c:v>83.468747922399999</c:v>
                </c:pt>
                <c:pt idx="175">
                  <c:v>83.375458983100003</c:v>
                </c:pt>
                <c:pt idx="176">
                  <c:v>83.331578770099995</c:v>
                </c:pt>
                <c:pt idx="177">
                  <c:v>83.1314550572</c:v>
                </c:pt>
                <c:pt idx="178">
                  <c:v>83.1314550572</c:v>
                </c:pt>
                <c:pt idx="179">
                  <c:v>83.1314550572</c:v>
                </c:pt>
                <c:pt idx="180">
                  <c:v>83.144693541400002</c:v>
                </c:pt>
                <c:pt idx="181">
                  <c:v>82.950654438399994</c:v>
                </c:pt>
                <c:pt idx="182">
                  <c:v>83.077245378599997</c:v>
                </c:pt>
                <c:pt idx="183">
                  <c:v>82.765048795200002</c:v>
                </c:pt>
                <c:pt idx="184">
                  <c:v>82.803456568800001</c:v>
                </c:pt>
                <c:pt idx="185">
                  <c:v>82.803456568800001</c:v>
                </c:pt>
                <c:pt idx="186">
                  <c:v>82.803456568800001</c:v>
                </c:pt>
                <c:pt idx="187">
                  <c:v>82.592749732000001</c:v>
                </c:pt>
                <c:pt idx="188">
                  <c:v>82.480182289400005</c:v>
                </c:pt>
                <c:pt idx="189">
                  <c:v>82.419974974300004</c:v>
                </c:pt>
                <c:pt idx="190">
                  <c:v>82.500012198199997</c:v>
                </c:pt>
                <c:pt idx="191">
                  <c:v>82.515309478099994</c:v>
                </c:pt>
                <c:pt idx="192">
                  <c:v>82.515309478099994</c:v>
                </c:pt>
                <c:pt idx="193">
                  <c:v>82.515309478099994</c:v>
                </c:pt>
                <c:pt idx="194">
                  <c:v>82.340522131499995</c:v>
                </c:pt>
                <c:pt idx="195">
                  <c:v>82.275809525900002</c:v>
                </c:pt>
                <c:pt idx="196">
                  <c:v>81.815767580300005</c:v>
                </c:pt>
                <c:pt idx="197">
                  <c:v>81.881338789400004</c:v>
                </c:pt>
                <c:pt idx="198">
                  <c:v>81.856509951600003</c:v>
                </c:pt>
                <c:pt idx="199">
                  <c:v>81.856509951600003</c:v>
                </c:pt>
                <c:pt idx="200">
                  <c:v>81.856509951600003</c:v>
                </c:pt>
                <c:pt idx="201">
                  <c:v>81.775756424999997</c:v>
                </c:pt>
                <c:pt idx="202">
                  <c:v>81.2289604666</c:v>
                </c:pt>
                <c:pt idx="203">
                  <c:v>81.221433907199994</c:v>
                </c:pt>
                <c:pt idx="204">
                  <c:v>81.403084233599998</c:v>
                </c:pt>
                <c:pt idx="205">
                  <c:v>81.080449364900005</c:v>
                </c:pt>
                <c:pt idx="206">
                  <c:v>81.080449364900005</c:v>
                </c:pt>
                <c:pt idx="207">
                  <c:v>81.080449364900005</c:v>
                </c:pt>
                <c:pt idx="208">
                  <c:v>80.724275517400002</c:v>
                </c:pt>
                <c:pt idx="209">
                  <c:v>80.785367615599995</c:v>
                </c:pt>
                <c:pt idx="210">
                  <c:v>80.6026440654</c:v>
                </c:pt>
                <c:pt idx="211">
                  <c:v>80.588481520399995</c:v>
                </c:pt>
                <c:pt idx="212">
                  <c:v>80.484700744099996</c:v>
                </c:pt>
                <c:pt idx="213">
                  <c:v>80.484700744099996</c:v>
                </c:pt>
                <c:pt idx="214">
                  <c:v>80.484700744099996</c:v>
                </c:pt>
                <c:pt idx="215">
                  <c:v>80.491413674699999</c:v>
                </c:pt>
                <c:pt idx="216">
                  <c:v>80.711409392299998</c:v>
                </c:pt>
                <c:pt idx="217">
                  <c:v>80.607152261600007</c:v>
                </c:pt>
                <c:pt idx="218">
                  <c:v>81.146179548700005</c:v>
                </c:pt>
                <c:pt idx="219">
                  <c:v>81.575703133700003</c:v>
                </c:pt>
                <c:pt idx="220">
                  <c:v>81.575703133700003</c:v>
                </c:pt>
                <c:pt idx="221">
                  <c:v>81.575703133700003</c:v>
                </c:pt>
                <c:pt idx="222">
                  <c:v>81.602524352800003</c:v>
                </c:pt>
                <c:pt idx="223">
                  <c:v>80.963945135299994</c:v>
                </c:pt>
                <c:pt idx="224">
                  <c:v>81.160028103499997</c:v>
                </c:pt>
                <c:pt idx="225">
                  <c:v>80.963432912200005</c:v>
                </c:pt>
                <c:pt idx="226">
                  <c:v>80.661191410699999</c:v>
                </c:pt>
                <c:pt idx="227">
                  <c:v>80.661191410699999</c:v>
                </c:pt>
                <c:pt idx="228">
                  <c:v>80.661191410699999</c:v>
                </c:pt>
                <c:pt idx="229">
                  <c:v>80.824945180699999</c:v>
                </c:pt>
                <c:pt idx="230">
                  <c:v>80.820149572299997</c:v>
                </c:pt>
                <c:pt idx="231">
                  <c:v>80.843582699999999</c:v>
                </c:pt>
                <c:pt idx="232">
                  <c:v>80.7054534679</c:v>
                </c:pt>
                <c:pt idx="233">
                  <c:v>80.937349922099997</c:v>
                </c:pt>
                <c:pt idx="234">
                  <c:v>80.937349922099997</c:v>
                </c:pt>
                <c:pt idx="235">
                  <c:v>80.937349922099997</c:v>
                </c:pt>
                <c:pt idx="236">
                  <c:v>80.787442579100002</c:v>
                </c:pt>
                <c:pt idx="237">
                  <c:v>80.933336791599999</c:v>
                </c:pt>
                <c:pt idx="238">
                  <c:v>80.850357187599997</c:v>
                </c:pt>
                <c:pt idx="239">
                  <c:v>80.720455398699997</c:v>
                </c:pt>
                <c:pt idx="240">
                  <c:v>80.785091874100004</c:v>
                </c:pt>
                <c:pt idx="241">
                  <c:v>80.785091874100004</c:v>
                </c:pt>
                <c:pt idx="242">
                  <c:v>80.785091874100004</c:v>
                </c:pt>
                <c:pt idx="243">
                  <c:v>81.0672417623</c:v>
                </c:pt>
                <c:pt idx="244">
                  <c:v>81.273087160800003</c:v>
                </c:pt>
                <c:pt idx="245">
                  <c:v>81.339963367799996</c:v>
                </c:pt>
                <c:pt idx="246">
                  <c:v>81.456282811799994</c:v>
                </c:pt>
                <c:pt idx="247">
                  <c:v>81.346572274400003</c:v>
                </c:pt>
                <c:pt idx="248">
                  <c:v>81.346572274400003</c:v>
                </c:pt>
                <c:pt idx="249">
                  <c:v>81.346572274400003</c:v>
                </c:pt>
                <c:pt idx="250">
                  <c:v>81.484663832300001</c:v>
                </c:pt>
                <c:pt idx="251">
                  <c:v>81.484663832300001</c:v>
                </c:pt>
                <c:pt idx="252">
                  <c:v>81.535531697500005</c:v>
                </c:pt>
                <c:pt idx="253">
                  <c:v>81.086703635199996</c:v>
                </c:pt>
                <c:pt idx="254">
                  <c:v>80.968193454200005</c:v>
                </c:pt>
                <c:pt idx="255">
                  <c:v>80.968193454200005</c:v>
                </c:pt>
                <c:pt idx="256">
                  <c:v>80.968193454200005</c:v>
                </c:pt>
                <c:pt idx="257">
                  <c:v>80.785852669799993</c:v>
                </c:pt>
                <c:pt idx="258">
                  <c:v>80.649353228300001</c:v>
                </c:pt>
                <c:pt idx="259">
                  <c:v>80.419966431299997</c:v>
                </c:pt>
                <c:pt idx="260">
                  <c:v>80.638082649500006</c:v>
                </c:pt>
                <c:pt idx="261">
                  <c:v>79.798673415899998</c:v>
                </c:pt>
                <c:pt idx="262">
                  <c:v>79.798673415899998</c:v>
                </c:pt>
                <c:pt idx="263">
                  <c:v>79.798673415899998</c:v>
                </c:pt>
                <c:pt idx="264">
                  <c:v>79.798673415899998</c:v>
                </c:pt>
                <c:pt idx="265">
                  <c:v>79.798673415899998</c:v>
                </c:pt>
                <c:pt idx="266">
                  <c:v>79.6761599461</c:v>
                </c:pt>
                <c:pt idx="267">
                  <c:v>80.077344418600006</c:v>
                </c:pt>
                <c:pt idx="268">
                  <c:v>79.865605009099994</c:v>
                </c:pt>
                <c:pt idx="269">
                  <c:v>79.865605009099994</c:v>
                </c:pt>
                <c:pt idx="270">
                  <c:v>79.865605009099994</c:v>
                </c:pt>
                <c:pt idx="271">
                  <c:v>80.102009274899999</c:v>
                </c:pt>
                <c:pt idx="272">
                  <c:v>80.102009274899999</c:v>
                </c:pt>
                <c:pt idx="273">
                  <c:v>80.102009274899999</c:v>
                </c:pt>
                <c:pt idx="274">
                  <c:v>80.404384542800003</c:v>
                </c:pt>
                <c:pt idx="275">
                  <c:v>80.679388234399994</c:v>
                </c:pt>
                <c:pt idx="276">
                  <c:v>80.679388234399994</c:v>
                </c:pt>
                <c:pt idx="277">
                  <c:v>80.679388234399994</c:v>
                </c:pt>
                <c:pt idx="278">
                  <c:v>80.679388234399994</c:v>
                </c:pt>
                <c:pt idx="279">
                  <c:v>80.819883364500001</c:v>
                </c:pt>
                <c:pt idx="280">
                  <c:v>81.317399643499996</c:v>
                </c:pt>
                <c:pt idx="281">
                  <c:v>81.7321880091</c:v>
                </c:pt>
                <c:pt idx="282">
                  <c:v>81.721208824800001</c:v>
                </c:pt>
                <c:pt idx="283">
                  <c:v>81.721208824800001</c:v>
                </c:pt>
                <c:pt idx="284">
                  <c:v>81.721208824800001</c:v>
                </c:pt>
                <c:pt idx="285">
                  <c:v>81.721208824800001</c:v>
                </c:pt>
                <c:pt idx="286">
                  <c:v>81.894615470100007</c:v>
                </c:pt>
                <c:pt idx="287">
                  <c:v>81.833295466600006</c:v>
                </c:pt>
                <c:pt idx="288">
                  <c:v>81.556307974800006</c:v>
                </c:pt>
                <c:pt idx="289">
                  <c:v>81.873140082000006</c:v>
                </c:pt>
                <c:pt idx="290">
                  <c:v>81.873140082000006</c:v>
                </c:pt>
                <c:pt idx="291">
                  <c:v>81.873140082000006</c:v>
                </c:pt>
                <c:pt idx="292">
                  <c:v>81.676055882599996</c:v>
                </c:pt>
                <c:pt idx="293">
                  <c:v>81.667681032000004</c:v>
                </c:pt>
                <c:pt idx="294">
                  <c:v>81.721920978599996</c:v>
                </c:pt>
                <c:pt idx="295">
                  <c:v>81.897885112899999</c:v>
                </c:pt>
                <c:pt idx="296">
                  <c:v>81.702096988400001</c:v>
                </c:pt>
                <c:pt idx="297">
                  <c:v>81.702096988400001</c:v>
                </c:pt>
                <c:pt idx="298">
                  <c:v>81.702096988400001</c:v>
                </c:pt>
                <c:pt idx="299">
                  <c:v>81.8311135095</c:v>
                </c:pt>
                <c:pt idx="300">
                  <c:v>81.216085481700006</c:v>
                </c:pt>
                <c:pt idx="301">
                  <c:v>80.871995258400005</c:v>
                </c:pt>
                <c:pt idx="302">
                  <c:v>80.769609460599995</c:v>
                </c:pt>
                <c:pt idx="303">
                  <c:v>80.834547586599996</c:v>
                </c:pt>
                <c:pt idx="304">
                  <c:v>80.834547586599996</c:v>
                </c:pt>
                <c:pt idx="305">
                  <c:v>80.834547586599996</c:v>
                </c:pt>
                <c:pt idx="306">
                  <c:v>80.819841136899996</c:v>
                </c:pt>
                <c:pt idx="307">
                  <c:v>81.062165198599999</c:v>
                </c:pt>
                <c:pt idx="308">
                  <c:v>80.647855001500005</c:v>
                </c:pt>
                <c:pt idx="309">
                  <c:v>80.455656922800003</c:v>
                </c:pt>
                <c:pt idx="310">
                  <c:v>80.328177690900006</c:v>
                </c:pt>
                <c:pt idx="311">
                  <c:v>80.328177690900006</c:v>
                </c:pt>
                <c:pt idx="312">
                  <c:v>80.328177690900006</c:v>
                </c:pt>
                <c:pt idx="313">
                  <c:v>80.101889962000001</c:v>
                </c:pt>
                <c:pt idx="314">
                  <c:v>79.997764413599995</c:v>
                </c:pt>
                <c:pt idx="315">
                  <c:v>80.248760239399999</c:v>
                </c:pt>
                <c:pt idx="316">
                  <c:v>79.959979489800006</c:v>
                </c:pt>
                <c:pt idx="317">
                  <c:v>80.035765918199999</c:v>
                </c:pt>
                <c:pt idx="318">
                  <c:v>80.035765918199999</c:v>
                </c:pt>
                <c:pt idx="319">
                  <c:v>80.035765918199999</c:v>
                </c:pt>
                <c:pt idx="320">
                  <c:v>79.8816210114</c:v>
                </c:pt>
                <c:pt idx="321">
                  <c:v>79.9041268342</c:v>
                </c:pt>
                <c:pt idx="322">
                  <c:v>80.071240958800004</c:v>
                </c:pt>
                <c:pt idx="323">
                  <c:v>80.046592124300005</c:v>
                </c:pt>
                <c:pt idx="324">
                  <c:v>80.187331689800004</c:v>
                </c:pt>
                <c:pt idx="325">
                  <c:v>80.187331689800004</c:v>
                </c:pt>
                <c:pt idx="326">
                  <c:v>80.187331689800004</c:v>
                </c:pt>
                <c:pt idx="327">
                  <c:v>80.119935200399993</c:v>
                </c:pt>
                <c:pt idx="328">
                  <c:v>80.470527490400002</c:v>
                </c:pt>
                <c:pt idx="329">
                  <c:v>80.334027872500002</c:v>
                </c:pt>
                <c:pt idx="330">
                  <c:v>80.299818276500005</c:v>
                </c:pt>
                <c:pt idx="331">
                  <c:v>80.245734572100005</c:v>
                </c:pt>
                <c:pt idx="332">
                  <c:v>80.245734572100005</c:v>
                </c:pt>
                <c:pt idx="333">
                  <c:v>80.245734572100005</c:v>
                </c:pt>
                <c:pt idx="334">
                  <c:v>80.368353633699996</c:v>
                </c:pt>
                <c:pt idx="335">
                  <c:v>80.258762532099993</c:v>
                </c:pt>
                <c:pt idx="336">
                  <c:v>80.545170055400007</c:v>
                </c:pt>
                <c:pt idx="337">
                  <c:v>80.812866772299998</c:v>
                </c:pt>
                <c:pt idx="338">
                  <c:v>81.016263617299998</c:v>
                </c:pt>
                <c:pt idx="339">
                  <c:v>81.016263617299998</c:v>
                </c:pt>
                <c:pt idx="340">
                  <c:v>81.016263617299998</c:v>
                </c:pt>
                <c:pt idx="341">
                  <c:v>81.363800125200001</c:v>
                </c:pt>
                <c:pt idx="342">
                  <c:v>81.238273428100001</c:v>
                </c:pt>
                <c:pt idx="343">
                  <c:v>81.290408027799998</c:v>
                </c:pt>
                <c:pt idx="344">
                  <c:v>81.059690407100007</c:v>
                </c:pt>
                <c:pt idx="345">
                  <c:v>80.718135391000004</c:v>
                </c:pt>
                <c:pt idx="346">
                  <c:v>80.718135391000004</c:v>
                </c:pt>
                <c:pt idx="347">
                  <c:v>80.718135391000004</c:v>
                </c:pt>
                <c:pt idx="348">
                  <c:v>80.461526727800006</c:v>
                </c:pt>
                <c:pt idx="349">
                  <c:v>80.320338884700007</c:v>
                </c:pt>
                <c:pt idx="350">
                  <c:v>80.320338884700007</c:v>
                </c:pt>
                <c:pt idx="351">
                  <c:v>80.523633631400003</c:v>
                </c:pt>
                <c:pt idx="352">
                  <c:v>80.557026568500007</c:v>
                </c:pt>
                <c:pt idx="353">
                  <c:v>80.557026568500007</c:v>
                </c:pt>
                <c:pt idx="354">
                  <c:v>80.557026568500007</c:v>
                </c:pt>
                <c:pt idx="355">
                  <c:v>80.643071828900005</c:v>
                </c:pt>
                <c:pt idx="356">
                  <c:v>80.628701948200003</c:v>
                </c:pt>
                <c:pt idx="357">
                  <c:v>80.628701948200003</c:v>
                </c:pt>
                <c:pt idx="358">
                  <c:v>80.471846440899995</c:v>
                </c:pt>
                <c:pt idx="359">
                  <c:v>80.597992336700003</c:v>
                </c:pt>
                <c:pt idx="360">
                  <c:v>80.597992336700003</c:v>
                </c:pt>
                <c:pt idx="361">
                  <c:v>80.597992336700003</c:v>
                </c:pt>
                <c:pt idx="362">
                  <c:v>80.941238046699993</c:v>
                </c:pt>
                <c:pt idx="363">
                  <c:v>80.743858214900001</c:v>
                </c:pt>
                <c:pt idx="364">
                  <c:v>80.576843618200002</c:v>
                </c:pt>
                <c:pt idx="365">
                  <c:v>80.707842830100006</c:v>
                </c:pt>
                <c:pt idx="366">
                  <c:v>80.745264393100001</c:v>
                </c:pt>
                <c:pt idx="367">
                  <c:v>80.745264393100001</c:v>
                </c:pt>
                <c:pt idx="368">
                  <c:v>80.745264393100001</c:v>
                </c:pt>
                <c:pt idx="369">
                  <c:v>80.769562423699995</c:v>
                </c:pt>
                <c:pt idx="370">
                  <c:v>80.759218917499993</c:v>
                </c:pt>
                <c:pt idx="371">
                  <c:v>80.556796235299998</c:v>
                </c:pt>
                <c:pt idx="372">
                  <c:v>80.559458512600003</c:v>
                </c:pt>
                <c:pt idx="373">
                  <c:v>80.470348228099994</c:v>
                </c:pt>
                <c:pt idx="374">
                  <c:v>80.470348228099994</c:v>
                </c:pt>
                <c:pt idx="375">
                  <c:v>80.470348228099994</c:v>
                </c:pt>
                <c:pt idx="376">
                  <c:v>80.311299009899997</c:v>
                </c:pt>
                <c:pt idx="377">
                  <c:v>80.281846069899998</c:v>
                </c:pt>
                <c:pt idx="378">
                  <c:v>80.163997303299993</c:v>
                </c:pt>
                <c:pt idx="379">
                  <c:v>80.297589305700001</c:v>
                </c:pt>
                <c:pt idx="380">
                  <c:v>80.159990962699993</c:v>
                </c:pt>
                <c:pt idx="381">
                  <c:v>80.159990962699993</c:v>
                </c:pt>
                <c:pt idx="382">
                  <c:v>80.159990962699993</c:v>
                </c:pt>
                <c:pt idx="383">
                  <c:v>80.032495355500004</c:v>
                </c:pt>
                <c:pt idx="384">
                  <c:v>79.9066393433</c:v>
                </c:pt>
                <c:pt idx="385">
                  <c:v>79.950227354800006</c:v>
                </c:pt>
                <c:pt idx="386">
                  <c:v>79.766719262999999</c:v>
                </c:pt>
                <c:pt idx="387">
                  <c:v>79.736513088099997</c:v>
                </c:pt>
                <c:pt idx="388">
                  <c:v>79.736513088099997</c:v>
                </c:pt>
                <c:pt idx="389">
                  <c:v>79.736513088099997</c:v>
                </c:pt>
                <c:pt idx="390">
                  <c:v>79.601111224999997</c:v>
                </c:pt>
                <c:pt idx="391">
                  <c:v>79.666065711499996</c:v>
                </c:pt>
                <c:pt idx="392">
                  <c:v>79.772330309500006</c:v>
                </c:pt>
                <c:pt idx="393">
                  <c:v>79.384964180099999</c:v>
                </c:pt>
                <c:pt idx="394">
                  <c:v>78.939793525200002</c:v>
                </c:pt>
                <c:pt idx="395">
                  <c:v>78.939793525200002</c:v>
                </c:pt>
                <c:pt idx="396">
                  <c:v>78.939793525200002</c:v>
                </c:pt>
                <c:pt idx="397">
                  <c:v>78.781129489199998</c:v>
                </c:pt>
                <c:pt idx="398">
                  <c:v>78.660463249399996</c:v>
                </c:pt>
                <c:pt idx="399">
                  <c:v>78.814785420099994</c:v>
                </c:pt>
                <c:pt idx="400">
                  <c:v>78.853868932799998</c:v>
                </c:pt>
                <c:pt idx="401">
                  <c:v>78.912564331699997</c:v>
                </c:pt>
                <c:pt idx="402">
                  <c:v>78.912564331699997</c:v>
                </c:pt>
                <c:pt idx="403">
                  <c:v>78.912564331699997</c:v>
                </c:pt>
                <c:pt idx="404">
                  <c:v>78.7647835426</c:v>
                </c:pt>
                <c:pt idx="405">
                  <c:v>78.398744825600005</c:v>
                </c:pt>
                <c:pt idx="406">
                  <c:v>78.466027643800004</c:v>
                </c:pt>
                <c:pt idx="407">
                  <c:v>78.456142494000005</c:v>
                </c:pt>
                <c:pt idx="408">
                  <c:v>78.278296930500005</c:v>
                </c:pt>
                <c:pt idx="409">
                  <c:v>78.278296930500005</c:v>
                </c:pt>
                <c:pt idx="410">
                  <c:v>78.278296930500005</c:v>
                </c:pt>
                <c:pt idx="411">
                  <c:v>78.502260680299997</c:v>
                </c:pt>
                <c:pt idx="412">
                  <c:v>78.4130925929</c:v>
                </c:pt>
                <c:pt idx="413">
                  <c:v>78.755666757300006</c:v>
                </c:pt>
                <c:pt idx="414">
                  <c:v>78.722110884200006</c:v>
                </c:pt>
                <c:pt idx="415">
                  <c:v>79.543271330699994</c:v>
                </c:pt>
                <c:pt idx="416">
                  <c:v>79.543271330699994</c:v>
                </c:pt>
                <c:pt idx="417">
                  <c:v>79.543271330699994</c:v>
                </c:pt>
                <c:pt idx="418">
                  <c:v>79.543271330699994</c:v>
                </c:pt>
                <c:pt idx="419">
                  <c:v>79.666885130899999</c:v>
                </c:pt>
                <c:pt idx="420">
                  <c:v>79.888397323299998</c:v>
                </c:pt>
                <c:pt idx="421">
                  <c:v>80.138537206300001</c:v>
                </c:pt>
                <c:pt idx="422">
                  <c:v>80.798554854399995</c:v>
                </c:pt>
                <c:pt idx="423">
                  <c:v>80.798554854399995</c:v>
                </c:pt>
                <c:pt idx="424">
                  <c:v>80.798554854399995</c:v>
                </c:pt>
                <c:pt idx="425">
                  <c:v>81.300184100500005</c:v>
                </c:pt>
                <c:pt idx="426">
                  <c:v>81.300184100500005</c:v>
                </c:pt>
                <c:pt idx="427">
                  <c:v>81.300184100500005</c:v>
                </c:pt>
                <c:pt idx="428">
                  <c:v>83.333160712500003</c:v>
                </c:pt>
                <c:pt idx="429">
                  <c:v>83.565777744599998</c:v>
                </c:pt>
                <c:pt idx="430">
                  <c:v>83.565777744599998</c:v>
                </c:pt>
                <c:pt idx="431">
                  <c:v>83.565777744599998</c:v>
                </c:pt>
                <c:pt idx="432">
                  <c:v>84.845158492500005</c:v>
                </c:pt>
                <c:pt idx="433">
                  <c:v>87.0982656682</c:v>
                </c:pt>
                <c:pt idx="434">
                  <c:v>85.807270663300002</c:v>
                </c:pt>
                <c:pt idx="435">
                  <c:v>81.766305662400001</c:v>
                </c:pt>
                <c:pt idx="436">
                  <c:v>80.138290271299994</c:v>
                </c:pt>
                <c:pt idx="437">
                  <c:v>80.138290271299994</c:v>
                </c:pt>
                <c:pt idx="438">
                  <c:v>80.138290271299994</c:v>
                </c:pt>
                <c:pt idx="439">
                  <c:v>81.680327672399997</c:v>
                </c:pt>
                <c:pt idx="440">
                  <c:v>81.517430158600007</c:v>
                </c:pt>
                <c:pt idx="441">
                  <c:v>81.152306048400007</c:v>
                </c:pt>
                <c:pt idx="442">
                  <c:v>81.227004297500002</c:v>
                </c:pt>
                <c:pt idx="443">
                  <c:v>80.983949231500006</c:v>
                </c:pt>
                <c:pt idx="444">
                  <c:v>80.983949231500006</c:v>
                </c:pt>
                <c:pt idx="445">
                  <c:v>80.983949231500006</c:v>
                </c:pt>
                <c:pt idx="446">
                  <c:v>80.723790366700001</c:v>
                </c:pt>
                <c:pt idx="447">
                  <c:v>79.9686228857</c:v>
                </c:pt>
                <c:pt idx="448">
                  <c:v>79.733094623699998</c:v>
                </c:pt>
                <c:pt idx="449">
                  <c:v>81.395049793599995</c:v>
                </c:pt>
                <c:pt idx="450">
                  <c:v>81.199080313500005</c:v>
                </c:pt>
                <c:pt idx="451">
                  <c:v>81.199080313500005</c:v>
                </c:pt>
                <c:pt idx="452">
                  <c:v>81.199080313500005</c:v>
                </c:pt>
                <c:pt idx="453">
                  <c:v>80.9479934923</c:v>
                </c:pt>
                <c:pt idx="454">
                  <c:v>80.818545446100003</c:v>
                </c:pt>
                <c:pt idx="455">
                  <c:v>80.818545446100003</c:v>
                </c:pt>
                <c:pt idx="456">
                  <c:v>80.818545446100003</c:v>
                </c:pt>
                <c:pt idx="457">
                  <c:v>80.818545446100003</c:v>
                </c:pt>
                <c:pt idx="458">
                  <c:v>80.818545446100003</c:v>
                </c:pt>
                <c:pt idx="459">
                  <c:v>80.818545446100003</c:v>
                </c:pt>
                <c:pt idx="460">
                  <c:v>80.818545446100003</c:v>
                </c:pt>
                <c:pt idx="461">
                  <c:v>80.596337736799995</c:v>
                </c:pt>
                <c:pt idx="462">
                  <c:v>80.596337736799995</c:v>
                </c:pt>
                <c:pt idx="463">
                  <c:v>80.614576297499994</c:v>
                </c:pt>
                <c:pt idx="464">
                  <c:v>80.448444318400007</c:v>
                </c:pt>
                <c:pt idx="465">
                  <c:v>80.448444318400007</c:v>
                </c:pt>
                <c:pt idx="466">
                  <c:v>80.448444318400007</c:v>
                </c:pt>
                <c:pt idx="467">
                  <c:v>80.273384696600004</c:v>
                </c:pt>
                <c:pt idx="468">
                  <c:v>79.320231371099993</c:v>
                </c:pt>
                <c:pt idx="469">
                  <c:v>79.198791390799997</c:v>
                </c:pt>
                <c:pt idx="470">
                  <c:v>79.389235755000001</c:v>
                </c:pt>
                <c:pt idx="471">
                  <c:v>78.535473998399993</c:v>
                </c:pt>
                <c:pt idx="472">
                  <c:v>78.535473998399993</c:v>
                </c:pt>
                <c:pt idx="473">
                  <c:v>78.535473998399993</c:v>
                </c:pt>
                <c:pt idx="474">
                  <c:v>78.662979015399998</c:v>
                </c:pt>
                <c:pt idx="475">
                  <c:v>78.251111109899995</c:v>
                </c:pt>
                <c:pt idx="476">
                  <c:v>78.251111109899995</c:v>
                </c:pt>
                <c:pt idx="477">
                  <c:v>78.713842292099997</c:v>
                </c:pt>
                <c:pt idx="478">
                  <c:v>78.505807304399994</c:v>
                </c:pt>
                <c:pt idx="479">
                  <c:v>78.505807304399994</c:v>
                </c:pt>
                <c:pt idx="480">
                  <c:v>78.505807304399994</c:v>
                </c:pt>
                <c:pt idx="481">
                  <c:v>79.141213904400004</c:v>
                </c:pt>
                <c:pt idx="482">
                  <c:v>78.943063667999994</c:v>
                </c:pt>
                <c:pt idx="483">
                  <c:v>78.464331345700003</c:v>
                </c:pt>
                <c:pt idx="484">
                  <c:v>78.510792890700003</c:v>
                </c:pt>
                <c:pt idx="485">
                  <c:v>78.510792890700003</c:v>
                </c:pt>
                <c:pt idx="486">
                  <c:v>78.510792890700003</c:v>
                </c:pt>
                <c:pt idx="487">
                  <c:v>78.510792890700003</c:v>
                </c:pt>
                <c:pt idx="488">
                  <c:v>78.641946694200001</c:v>
                </c:pt>
                <c:pt idx="489">
                  <c:v>78.571107648400002</c:v>
                </c:pt>
                <c:pt idx="490">
                  <c:v>78.666306651799999</c:v>
                </c:pt>
                <c:pt idx="491">
                  <c:v>79.093818319799993</c:v>
                </c:pt>
                <c:pt idx="492">
                  <c:v>78.996092460300005</c:v>
                </c:pt>
                <c:pt idx="493">
                  <c:v>78.996092460300005</c:v>
                </c:pt>
                <c:pt idx="494">
                  <c:v>78.996092460300005</c:v>
                </c:pt>
                <c:pt idx="495">
                  <c:v>79.136308920999994</c:v>
                </c:pt>
                <c:pt idx="496">
                  <c:v>79.230550800399996</c:v>
                </c:pt>
                <c:pt idx="497">
                  <c:v>78.800645484399993</c:v>
                </c:pt>
                <c:pt idx="498">
                  <c:v>79.1415901596</c:v>
                </c:pt>
                <c:pt idx="499">
                  <c:v>79.138022953900006</c:v>
                </c:pt>
              </c:numCache>
            </c:numRef>
          </c:val>
          <c:smooth val="0"/>
          <c:extLst>
            <c:ext xmlns:c16="http://schemas.microsoft.com/office/drawing/2014/chart" uri="{C3380CC4-5D6E-409C-BE32-E72D297353CC}">
              <c16:uniqueId val="{00000000-A78C-41EA-9CC5-09F6222989C4}"/>
            </c:ext>
          </c:extLst>
        </c:ser>
        <c:dLbls>
          <c:showLegendKey val="0"/>
          <c:showVal val="0"/>
          <c:showCatName val="0"/>
          <c:showSerName val="0"/>
          <c:showPercent val="0"/>
          <c:showBubbleSize val="0"/>
        </c:dLbls>
        <c:marker val="1"/>
        <c:smooth val="0"/>
        <c:axId val="221238400"/>
        <c:axId val="221240320"/>
      </c:lineChart>
      <c:lineChart>
        <c:grouping val="standard"/>
        <c:varyColors val="0"/>
        <c:ser>
          <c:idx val="0"/>
          <c:order val="0"/>
          <c:tx>
            <c:strRef>
              <c:f>'איור 6 נתונים'!$B$3</c:f>
              <c:strCache>
                <c:ptCount val="1"/>
                <c:pt idx="0">
                  <c:v>שקל-אירו</c:v>
                </c:pt>
              </c:strCache>
            </c:strRef>
          </c:tx>
          <c:spPr>
            <a:ln w="38100">
              <a:solidFill>
                <a:srgbClr val="C00000"/>
              </a:solidFill>
            </a:ln>
          </c:spPr>
          <c:marker>
            <c:symbol val="none"/>
          </c:marker>
          <c:cat>
            <c:numRef>
              <c:f>'איור 6 נתונים'!$A$4:$A$4000</c:f>
              <c:numCache>
                <c:formatCode>m/d/yyyy</c:formatCode>
                <c:ptCount val="3997"/>
                <c:pt idx="0">
                  <c:v>43474</c:v>
                </c:pt>
                <c:pt idx="1">
                  <c:v>43475</c:v>
                </c:pt>
                <c:pt idx="2">
                  <c:v>43476</c:v>
                </c:pt>
                <c:pt idx="3">
                  <c:v>43477</c:v>
                </c:pt>
                <c:pt idx="4">
                  <c:v>43478</c:v>
                </c:pt>
                <c:pt idx="5">
                  <c:v>43479</c:v>
                </c:pt>
                <c:pt idx="6">
                  <c:v>43480</c:v>
                </c:pt>
                <c:pt idx="7">
                  <c:v>43481</c:v>
                </c:pt>
                <c:pt idx="8">
                  <c:v>43482</c:v>
                </c:pt>
                <c:pt idx="9">
                  <c:v>43483</c:v>
                </c:pt>
                <c:pt idx="10">
                  <c:v>43484</c:v>
                </c:pt>
                <c:pt idx="11">
                  <c:v>43485</c:v>
                </c:pt>
                <c:pt idx="12">
                  <c:v>43486</c:v>
                </c:pt>
                <c:pt idx="13">
                  <c:v>43487</c:v>
                </c:pt>
                <c:pt idx="14">
                  <c:v>43488</c:v>
                </c:pt>
                <c:pt idx="15">
                  <c:v>43489</c:v>
                </c:pt>
                <c:pt idx="16">
                  <c:v>43490</c:v>
                </c:pt>
                <c:pt idx="17">
                  <c:v>43491</c:v>
                </c:pt>
                <c:pt idx="18">
                  <c:v>43492</c:v>
                </c:pt>
                <c:pt idx="19">
                  <c:v>43493</c:v>
                </c:pt>
                <c:pt idx="20">
                  <c:v>43494</c:v>
                </c:pt>
                <c:pt idx="21">
                  <c:v>43495</c:v>
                </c:pt>
                <c:pt idx="22">
                  <c:v>43496</c:v>
                </c:pt>
                <c:pt idx="23">
                  <c:v>43497</c:v>
                </c:pt>
                <c:pt idx="24">
                  <c:v>43498</c:v>
                </c:pt>
                <c:pt idx="25">
                  <c:v>43499</c:v>
                </c:pt>
                <c:pt idx="26">
                  <c:v>43500</c:v>
                </c:pt>
                <c:pt idx="27">
                  <c:v>43501</c:v>
                </c:pt>
                <c:pt idx="28">
                  <c:v>43502</c:v>
                </c:pt>
                <c:pt idx="29">
                  <c:v>43503</c:v>
                </c:pt>
                <c:pt idx="30">
                  <c:v>43504</c:v>
                </c:pt>
                <c:pt idx="31">
                  <c:v>43505</c:v>
                </c:pt>
                <c:pt idx="32">
                  <c:v>43506</c:v>
                </c:pt>
                <c:pt idx="33">
                  <c:v>43507</c:v>
                </c:pt>
                <c:pt idx="34">
                  <c:v>43508</c:v>
                </c:pt>
                <c:pt idx="35">
                  <c:v>43509</c:v>
                </c:pt>
                <c:pt idx="36">
                  <c:v>43510</c:v>
                </c:pt>
                <c:pt idx="37">
                  <c:v>43511</c:v>
                </c:pt>
                <c:pt idx="38">
                  <c:v>43512</c:v>
                </c:pt>
                <c:pt idx="39">
                  <c:v>43513</c:v>
                </c:pt>
                <c:pt idx="40">
                  <c:v>43514</c:v>
                </c:pt>
                <c:pt idx="41">
                  <c:v>43515</c:v>
                </c:pt>
                <c:pt idx="42">
                  <c:v>43516</c:v>
                </c:pt>
                <c:pt idx="43">
                  <c:v>43517</c:v>
                </c:pt>
                <c:pt idx="44">
                  <c:v>43518</c:v>
                </c:pt>
                <c:pt idx="45">
                  <c:v>43519</c:v>
                </c:pt>
                <c:pt idx="46">
                  <c:v>43520</c:v>
                </c:pt>
                <c:pt idx="47">
                  <c:v>43521</c:v>
                </c:pt>
                <c:pt idx="48">
                  <c:v>43522</c:v>
                </c:pt>
                <c:pt idx="49">
                  <c:v>43523</c:v>
                </c:pt>
                <c:pt idx="50">
                  <c:v>43524</c:v>
                </c:pt>
                <c:pt idx="51">
                  <c:v>43525</c:v>
                </c:pt>
                <c:pt idx="52">
                  <c:v>43526</c:v>
                </c:pt>
                <c:pt idx="53">
                  <c:v>43527</c:v>
                </c:pt>
                <c:pt idx="54">
                  <c:v>43528</c:v>
                </c:pt>
                <c:pt idx="55">
                  <c:v>43529</c:v>
                </c:pt>
                <c:pt idx="56">
                  <c:v>43530</c:v>
                </c:pt>
                <c:pt idx="57">
                  <c:v>43531</c:v>
                </c:pt>
                <c:pt idx="58">
                  <c:v>43532</c:v>
                </c:pt>
                <c:pt idx="59">
                  <c:v>43533</c:v>
                </c:pt>
                <c:pt idx="60">
                  <c:v>43534</c:v>
                </c:pt>
                <c:pt idx="61">
                  <c:v>43535</c:v>
                </c:pt>
                <c:pt idx="62">
                  <c:v>43536</c:v>
                </c:pt>
                <c:pt idx="63">
                  <c:v>43537</c:v>
                </c:pt>
                <c:pt idx="64">
                  <c:v>43538</c:v>
                </c:pt>
                <c:pt idx="65">
                  <c:v>43539</c:v>
                </c:pt>
                <c:pt idx="66">
                  <c:v>43540</c:v>
                </c:pt>
                <c:pt idx="67">
                  <c:v>43541</c:v>
                </c:pt>
                <c:pt idx="68">
                  <c:v>43542</c:v>
                </c:pt>
                <c:pt idx="69">
                  <c:v>43543</c:v>
                </c:pt>
                <c:pt idx="70">
                  <c:v>43544</c:v>
                </c:pt>
                <c:pt idx="71">
                  <c:v>43545</c:v>
                </c:pt>
                <c:pt idx="72">
                  <c:v>43546</c:v>
                </c:pt>
                <c:pt idx="73">
                  <c:v>43547</c:v>
                </c:pt>
                <c:pt idx="74">
                  <c:v>43548</c:v>
                </c:pt>
                <c:pt idx="75">
                  <c:v>43549</c:v>
                </c:pt>
                <c:pt idx="76">
                  <c:v>43550</c:v>
                </c:pt>
                <c:pt idx="77">
                  <c:v>43551</c:v>
                </c:pt>
                <c:pt idx="78">
                  <c:v>43552</c:v>
                </c:pt>
                <c:pt idx="79">
                  <c:v>43553</c:v>
                </c:pt>
                <c:pt idx="80">
                  <c:v>43554</c:v>
                </c:pt>
                <c:pt idx="81">
                  <c:v>43555</c:v>
                </c:pt>
                <c:pt idx="82">
                  <c:v>43556</c:v>
                </c:pt>
                <c:pt idx="83">
                  <c:v>43557</c:v>
                </c:pt>
                <c:pt idx="84">
                  <c:v>43558</c:v>
                </c:pt>
                <c:pt idx="85">
                  <c:v>43559</c:v>
                </c:pt>
                <c:pt idx="86">
                  <c:v>43560</c:v>
                </c:pt>
                <c:pt idx="87">
                  <c:v>43561</c:v>
                </c:pt>
                <c:pt idx="88">
                  <c:v>43562</c:v>
                </c:pt>
                <c:pt idx="89">
                  <c:v>43563</c:v>
                </c:pt>
                <c:pt idx="90">
                  <c:v>43564</c:v>
                </c:pt>
                <c:pt idx="91">
                  <c:v>43565</c:v>
                </c:pt>
                <c:pt idx="92">
                  <c:v>43566</c:v>
                </c:pt>
                <c:pt idx="93">
                  <c:v>43567</c:v>
                </c:pt>
                <c:pt idx="94">
                  <c:v>43568</c:v>
                </c:pt>
                <c:pt idx="95">
                  <c:v>43569</c:v>
                </c:pt>
                <c:pt idx="96">
                  <c:v>43570</c:v>
                </c:pt>
                <c:pt idx="97">
                  <c:v>43571</c:v>
                </c:pt>
                <c:pt idx="98">
                  <c:v>43572</c:v>
                </c:pt>
                <c:pt idx="99">
                  <c:v>43573</c:v>
                </c:pt>
                <c:pt idx="100">
                  <c:v>43574</c:v>
                </c:pt>
                <c:pt idx="101">
                  <c:v>43575</c:v>
                </c:pt>
                <c:pt idx="102">
                  <c:v>43576</c:v>
                </c:pt>
                <c:pt idx="103">
                  <c:v>43577</c:v>
                </c:pt>
                <c:pt idx="104">
                  <c:v>43578</c:v>
                </c:pt>
                <c:pt idx="105">
                  <c:v>43579</c:v>
                </c:pt>
                <c:pt idx="106">
                  <c:v>43580</c:v>
                </c:pt>
                <c:pt idx="107">
                  <c:v>43581</c:v>
                </c:pt>
                <c:pt idx="108">
                  <c:v>43582</c:v>
                </c:pt>
                <c:pt idx="109">
                  <c:v>43583</c:v>
                </c:pt>
                <c:pt idx="110">
                  <c:v>43584</c:v>
                </c:pt>
                <c:pt idx="111">
                  <c:v>43585</c:v>
                </c:pt>
                <c:pt idx="112">
                  <c:v>43586</c:v>
                </c:pt>
                <c:pt idx="113">
                  <c:v>43587</c:v>
                </c:pt>
                <c:pt idx="114">
                  <c:v>43588</c:v>
                </c:pt>
                <c:pt idx="115">
                  <c:v>43589</c:v>
                </c:pt>
                <c:pt idx="116">
                  <c:v>43590</c:v>
                </c:pt>
                <c:pt idx="117">
                  <c:v>43591</c:v>
                </c:pt>
                <c:pt idx="118">
                  <c:v>43592</c:v>
                </c:pt>
                <c:pt idx="119">
                  <c:v>43593</c:v>
                </c:pt>
                <c:pt idx="120">
                  <c:v>43594</c:v>
                </c:pt>
                <c:pt idx="121">
                  <c:v>43595</c:v>
                </c:pt>
                <c:pt idx="122">
                  <c:v>43596</c:v>
                </c:pt>
                <c:pt idx="123">
                  <c:v>43597</c:v>
                </c:pt>
                <c:pt idx="124">
                  <c:v>43598</c:v>
                </c:pt>
                <c:pt idx="125">
                  <c:v>43599</c:v>
                </c:pt>
                <c:pt idx="126">
                  <c:v>43600</c:v>
                </c:pt>
                <c:pt idx="127">
                  <c:v>43601</c:v>
                </c:pt>
                <c:pt idx="128">
                  <c:v>43602</c:v>
                </c:pt>
                <c:pt idx="129">
                  <c:v>43603</c:v>
                </c:pt>
                <c:pt idx="130">
                  <c:v>43604</c:v>
                </c:pt>
                <c:pt idx="131">
                  <c:v>43605</c:v>
                </c:pt>
                <c:pt idx="132">
                  <c:v>43606</c:v>
                </c:pt>
                <c:pt idx="133">
                  <c:v>43607</c:v>
                </c:pt>
                <c:pt idx="134">
                  <c:v>43608</c:v>
                </c:pt>
                <c:pt idx="135">
                  <c:v>43609</c:v>
                </c:pt>
                <c:pt idx="136">
                  <c:v>43610</c:v>
                </c:pt>
                <c:pt idx="137">
                  <c:v>43611</c:v>
                </c:pt>
                <c:pt idx="138">
                  <c:v>43612</c:v>
                </c:pt>
                <c:pt idx="139">
                  <c:v>43613</c:v>
                </c:pt>
                <c:pt idx="140">
                  <c:v>43614</c:v>
                </c:pt>
                <c:pt idx="141">
                  <c:v>43615</c:v>
                </c:pt>
                <c:pt idx="142">
                  <c:v>43616</c:v>
                </c:pt>
                <c:pt idx="143">
                  <c:v>43617</c:v>
                </c:pt>
                <c:pt idx="144">
                  <c:v>43618</c:v>
                </c:pt>
                <c:pt idx="145">
                  <c:v>43619</c:v>
                </c:pt>
                <c:pt idx="146">
                  <c:v>43620</c:v>
                </c:pt>
                <c:pt idx="147">
                  <c:v>43621</c:v>
                </c:pt>
                <c:pt idx="148">
                  <c:v>43622</c:v>
                </c:pt>
                <c:pt idx="149">
                  <c:v>43623</c:v>
                </c:pt>
                <c:pt idx="150">
                  <c:v>43624</c:v>
                </c:pt>
                <c:pt idx="151">
                  <c:v>43625</c:v>
                </c:pt>
                <c:pt idx="152">
                  <c:v>43626</c:v>
                </c:pt>
                <c:pt idx="153">
                  <c:v>43627</c:v>
                </c:pt>
                <c:pt idx="154">
                  <c:v>43628</c:v>
                </c:pt>
                <c:pt idx="155">
                  <c:v>43629</c:v>
                </c:pt>
                <c:pt idx="156">
                  <c:v>43630</c:v>
                </c:pt>
                <c:pt idx="157">
                  <c:v>43631</c:v>
                </c:pt>
                <c:pt idx="158">
                  <c:v>43632</c:v>
                </c:pt>
                <c:pt idx="159">
                  <c:v>43633</c:v>
                </c:pt>
                <c:pt idx="160">
                  <c:v>43634</c:v>
                </c:pt>
                <c:pt idx="161">
                  <c:v>43635</c:v>
                </c:pt>
                <c:pt idx="162">
                  <c:v>43636</c:v>
                </c:pt>
                <c:pt idx="163">
                  <c:v>43637</c:v>
                </c:pt>
                <c:pt idx="164">
                  <c:v>43638</c:v>
                </c:pt>
                <c:pt idx="165">
                  <c:v>43639</c:v>
                </c:pt>
                <c:pt idx="166">
                  <c:v>43640</c:v>
                </c:pt>
                <c:pt idx="167">
                  <c:v>43641</c:v>
                </c:pt>
                <c:pt idx="168">
                  <c:v>43642</c:v>
                </c:pt>
                <c:pt idx="169">
                  <c:v>43643</c:v>
                </c:pt>
                <c:pt idx="170">
                  <c:v>43644</c:v>
                </c:pt>
                <c:pt idx="171">
                  <c:v>43645</c:v>
                </c:pt>
                <c:pt idx="172">
                  <c:v>43646</c:v>
                </c:pt>
                <c:pt idx="173">
                  <c:v>43647</c:v>
                </c:pt>
                <c:pt idx="174">
                  <c:v>43648</c:v>
                </c:pt>
                <c:pt idx="175">
                  <c:v>43649</c:v>
                </c:pt>
                <c:pt idx="176">
                  <c:v>43650</c:v>
                </c:pt>
                <c:pt idx="177">
                  <c:v>43651</c:v>
                </c:pt>
                <c:pt idx="178">
                  <c:v>43652</c:v>
                </c:pt>
                <c:pt idx="179">
                  <c:v>43653</c:v>
                </c:pt>
                <c:pt idx="180">
                  <c:v>43654</c:v>
                </c:pt>
                <c:pt idx="181">
                  <c:v>43655</c:v>
                </c:pt>
                <c:pt idx="182">
                  <c:v>43656</c:v>
                </c:pt>
                <c:pt idx="183">
                  <c:v>43657</c:v>
                </c:pt>
                <c:pt idx="184">
                  <c:v>43658</c:v>
                </c:pt>
                <c:pt idx="185">
                  <c:v>43659</c:v>
                </c:pt>
                <c:pt idx="186">
                  <c:v>43660</c:v>
                </c:pt>
                <c:pt idx="187">
                  <c:v>43661</c:v>
                </c:pt>
                <c:pt idx="188">
                  <c:v>43662</c:v>
                </c:pt>
                <c:pt idx="189">
                  <c:v>43663</c:v>
                </c:pt>
                <c:pt idx="190">
                  <c:v>43664</c:v>
                </c:pt>
                <c:pt idx="191">
                  <c:v>43665</c:v>
                </c:pt>
                <c:pt idx="192">
                  <c:v>43666</c:v>
                </c:pt>
                <c:pt idx="193">
                  <c:v>43667</c:v>
                </c:pt>
                <c:pt idx="194">
                  <c:v>43668</c:v>
                </c:pt>
                <c:pt idx="195">
                  <c:v>43669</c:v>
                </c:pt>
                <c:pt idx="196">
                  <c:v>43670</c:v>
                </c:pt>
                <c:pt idx="197">
                  <c:v>43671</c:v>
                </c:pt>
                <c:pt idx="198">
                  <c:v>43672</c:v>
                </c:pt>
                <c:pt idx="199">
                  <c:v>43673</c:v>
                </c:pt>
                <c:pt idx="200">
                  <c:v>43674</c:v>
                </c:pt>
                <c:pt idx="201">
                  <c:v>43675</c:v>
                </c:pt>
                <c:pt idx="202">
                  <c:v>43676</c:v>
                </c:pt>
                <c:pt idx="203">
                  <c:v>43677</c:v>
                </c:pt>
                <c:pt idx="204">
                  <c:v>43678</c:v>
                </c:pt>
                <c:pt idx="205">
                  <c:v>43679</c:v>
                </c:pt>
                <c:pt idx="206">
                  <c:v>43680</c:v>
                </c:pt>
                <c:pt idx="207">
                  <c:v>43681</c:v>
                </c:pt>
                <c:pt idx="208">
                  <c:v>43682</c:v>
                </c:pt>
                <c:pt idx="209">
                  <c:v>43683</c:v>
                </c:pt>
                <c:pt idx="210">
                  <c:v>43684</c:v>
                </c:pt>
                <c:pt idx="211">
                  <c:v>43685</c:v>
                </c:pt>
                <c:pt idx="212">
                  <c:v>43686</c:v>
                </c:pt>
                <c:pt idx="213">
                  <c:v>43687</c:v>
                </c:pt>
                <c:pt idx="214">
                  <c:v>43688</c:v>
                </c:pt>
                <c:pt idx="215">
                  <c:v>43689</c:v>
                </c:pt>
                <c:pt idx="216">
                  <c:v>43690</c:v>
                </c:pt>
                <c:pt idx="217">
                  <c:v>43691</c:v>
                </c:pt>
                <c:pt idx="218">
                  <c:v>43692</c:v>
                </c:pt>
                <c:pt idx="219">
                  <c:v>43693</c:v>
                </c:pt>
                <c:pt idx="220">
                  <c:v>43694</c:v>
                </c:pt>
                <c:pt idx="221">
                  <c:v>43695</c:v>
                </c:pt>
                <c:pt idx="222">
                  <c:v>43696</c:v>
                </c:pt>
                <c:pt idx="223">
                  <c:v>43697</c:v>
                </c:pt>
                <c:pt idx="224">
                  <c:v>43698</c:v>
                </c:pt>
                <c:pt idx="225">
                  <c:v>43699</c:v>
                </c:pt>
                <c:pt idx="226">
                  <c:v>43700</c:v>
                </c:pt>
                <c:pt idx="227">
                  <c:v>43701</c:v>
                </c:pt>
                <c:pt idx="228">
                  <c:v>43702</c:v>
                </c:pt>
                <c:pt idx="229">
                  <c:v>43703</c:v>
                </c:pt>
                <c:pt idx="230">
                  <c:v>43704</c:v>
                </c:pt>
                <c:pt idx="231">
                  <c:v>43705</c:v>
                </c:pt>
                <c:pt idx="232">
                  <c:v>43706</c:v>
                </c:pt>
                <c:pt idx="233">
                  <c:v>43707</c:v>
                </c:pt>
                <c:pt idx="234">
                  <c:v>43708</c:v>
                </c:pt>
                <c:pt idx="235">
                  <c:v>43709</c:v>
                </c:pt>
                <c:pt idx="236">
                  <c:v>43710</c:v>
                </c:pt>
                <c:pt idx="237">
                  <c:v>43711</c:v>
                </c:pt>
                <c:pt idx="238">
                  <c:v>43712</c:v>
                </c:pt>
                <c:pt idx="239">
                  <c:v>43713</c:v>
                </c:pt>
                <c:pt idx="240">
                  <c:v>43714</c:v>
                </c:pt>
                <c:pt idx="241">
                  <c:v>43715</c:v>
                </c:pt>
                <c:pt idx="242">
                  <c:v>43716</c:v>
                </c:pt>
                <c:pt idx="243">
                  <c:v>43717</c:v>
                </c:pt>
                <c:pt idx="244">
                  <c:v>43718</c:v>
                </c:pt>
                <c:pt idx="245">
                  <c:v>43719</c:v>
                </c:pt>
                <c:pt idx="246">
                  <c:v>43720</c:v>
                </c:pt>
                <c:pt idx="247">
                  <c:v>43721</c:v>
                </c:pt>
                <c:pt idx="248">
                  <c:v>43722</c:v>
                </c:pt>
                <c:pt idx="249">
                  <c:v>43723</c:v>
                </c:pt>
                <c:pt idx="250">
                  <c:v>43724</c:v>
                </c:pt>
                <c:pt idx="251">
                  <c:v>43725</c:v>
                </c:pt>
                <c:pt idx="252">
                  <c:v>43726</c:v>
                </c:pt>
                <c:pt idx="253">
                  <c:v>43727</c:v>
                </c:pt>
                <c:pt idx="254">
                  <c:v>43728</c:v>
                </c:pt>
                <c:pt idx="255">
                  <c:v>43729</c:v>
                </c:pt>
                <c:pt idx="256">
                  <c:v>43730</c:v>
                </c:pt>
                <c:pt idx="257">
                  <c:v>43731</c:v>
                </c:pt>
                <c:pt idx="258">
                  <c:v>43732</c:v>
                </c:pt>
                <c:pt idx="259">
                  <c:v>43733</c:v>
                </c:pt>
                <c:pt idx="260">
                  <c:v>43734</c:v>
                </c:pt>
                <c:pt idx="261">
                  <c:v>43735</c:v>
                </c:pt>
                <c:pt idx="262">
                  <c:v>43736</c:v>
                </c:pt>
                <c:pt idx="263">
                  <c:v>43737</c:v>
                </c:pt>
                <c:pt idx="264">
                  <c:v>43738</c:v>
                </c:pt>
                <c:pt idx="265">
                  <c:v>43739</c:v>
                </c:pt>
                <c:pt idx="266">
                  <c:v>43740</c:v>
                </c:pt>
                <c:pt idx="267">
                  <c:v>43741</c:v>
                </c:pt>
                <c:pt idx="268">
                  <c:v>43742</c:v>
                </c:pt>
                <c:pt idx="269">
                  <c:v>43743</c:v>
                </c:pt>
                <c:pt idx="270">
                  <c:v>43744</c:v>
                </c:pt>
                <c:pt idx="271">
                  <c:v>43745</c:v>
                </c:pt>
                <c:pt idx="272">
                  <c:v>43746</c:v>
                </c:pt>
                <c:pt idx="273">
                  <c:v>43747</c:v>
                </c:pt>
                <c:pt idx="274">
                  <c:v>43748</c:v>
                </c:pt>
                <c:pt idx="275">
                  <c:v>43749</c:v>
                </c:pt>
                <c:pt idx="276">
                  <c:v>43750</c:v>
                </c:pt>
                <c:pt idx="277">
                  <c:v>43751</c:v>
                </c:pt>
                <c:pt idx="278">
                  <c:v>43752</c:v>
                </c:pt>
                <c:pt idx="279">
                  <c:v>43753</c:v>
                </c:pt>
                <c:pt idx="280">
                  <c:v>43754</c:v>
                </c:pt>
                <c:pt idx="281">
                  <c:v>43755</c:v>
                </c:pt>
                <c:pt idx="282">
                  <c:v>43756</c:v>
                </c:pt>
                <c:pt idx="283">
                  <c:v>43757</c:v>
                </c:pt>
                <c:pt idx="284">
                  <c:v>43758</c:v>
                </c:pt>
                <c:pt idx="285">
                  <c:v>43759</c:v>
                </c:pt>
                <c:pt idx="286">
                  <c:v>43760</c:v>
                </c:pt>
                <c:pt idx="287">
                  <c:v>43761</c:v>
                </c:pt>
                <c:pt idx="288">
                  <c:v>43762</c:v>
                </c:pt>
                <c:pt idx="289">
                  <c:v>43763</c:v>
                </c:pt>
                <c:pt idx="290">
                  <c:v>43764</c:v>
                </c:pt>
                <c:pt idx="291">
                  <c:v>43765</c:v>
                </c:pt>
                <c:pt idx="292">
                  <c:v>43766</c:v>
                </c:pt>
                <c:pt idx="293">
                  <c:v>43767</c:v>
                </c:pt>
                <c:pt idx="294">
                  <c:v>43768</c:v>
                </c:pt>
                <c:pt idx="295">
                  <c:v>43769</c:v>
                </c:pt>
                <c:pt idx="296">
                  <c:v>43770</c:v>
                </c:pt>
                <c:pt idx="297">
                  <c:v>43771</c:v>
                </c:pt>
                <c:pt idx="298">
                  <c:v>43772</c:v>
                </c:pt>
                <c:pt idx="299">
                  <c:v>43773</c:v>
                </c:pt>
                <c:pt idx="300">
                  <c:v>43774</c:v>
                </c:pt>
                <c:pt idx="301">
                  <c:v>43775</c:v>
                </c:pt>
                <c:pt idx="302">
                  <c:v>43776</c:v>
                </c:pt>
                <c:pt idx="303">
                  <c:v>43777</c:v>
                </c:pt>
                <c:pt idx="304">
                  <c:v>43778</c:v>
                </c:pt>
                <c:pt idx="305">
                  <c:v>43779</c:v>
                </c:pt>
                <c:pt idx="306">
                  <c:v>43780</c:v>
                </c:pt>
                <c:pt idx="307">
                  <c:v>43781</c:v>
                </c:pt>
                <c:pt idx="308">
                  <c:v>43782</c:v>
                </c:pt>
                <c:pt idx="309">
                  <c:v>43783</c:v>
                </c:pt>
                <c:pt idx="310">
                  <c:v>43784</c:v>
                </c:pt>
                <c:pt idx="311">
                  <c:v>43785</c:v>
                </c:pt>
                <c:pt idx="312">
                  <c:v>43786</c:v>
                </c:pt>
                <c:pt idx="313">
                  <c:v>43787</c:v>
                </c:pt>
                <c:pt idx="314">
                  <c:v>43788</c:v>
                </c:pt>
                <c:pt idx="315">
                  <c:v>43789</c:v>
                </c:pt>
                <c:pt idx="316">
                  <c:v>43790</c:v>
                </c:pt>
                <c:pt idx="317">
                  <c:v>43791</c:v>
                </c:pt>
                <c:pt idx="318">
                  <c:v>43792</c:v>
                </c:pt>
                <c:pt idx="319">
                  <c:v>43793</c:v>
                </c:pt>
                <c:pt idx="320">
                  <c:v>43794</c:v>
                </c:pt>
                <c:pt idx="321">
                  <c:v>43795</c:v>
                </c:pt>
                <c:pt idx="322">
                  <c:v>43796</c:v>
                </c:pt>
                <c:pt idx="323">
                  <c:v>43797</c:v>
                </c:pt>
                <c:pt idx="324">
                  <c:v>43798</c:v>
                </c:pt>
                <c:pt idx="325">
                  <c:v>43799</c:v>
                </c:pt>
                <c:pt idx="326">
                  <c:v>43800</c:v>
                </c:pt>
                <c:pt idx="327">
                  <c:v>43801</c:v>
                </c:pt>
                <c:pt idx="328">
                  <c:v>43802</c:v>
                </c:pt>
                <c:pt idx="329">
                  <c:v>43803</c:v>
                </c:pt>
                <c:pt idx="330">
                  <c:v>43804</c:v>
                </c:pt>
                <c:pt idx="331">
                  <c:v>43805</c:v>
                </c:pt>
                <c:pt idx="332">
                  <c:v>43806</c:v>
                </c:pt>
                <c:pt idx="333">
                  <c:v>43807</c:v>
                </c:pt>
                <c:pt idx="334">
                  <c:v>43808</c:v>
                </c:pt>
                <c:pt idx="335">
                  <c:v>43809</c:v>
                </c:pt>
                <c:pt idx="336">
                  <c:v>43810</c:v>
                </c:pt>
                <c:pt idx="337">
                  <c:v>43811</c:v>
                </c:pt>
                <c:pt idx="338">
                  <c:v>43812</c:v>
                </c:pt>
                <c:pt idx="339">
                  <c:v>43813</c:v>
                </c:pt>
                <c:pt idx="340">
                  <c:v>43814</c:v>
                </c:pt>
                <c:pt idx="341">
                  <c:v>43815</c:v>
                </c:pt>
                <c:pt idx="342">
                  <c:v>43816</c:v>
                </c:pt>
                <c:pt idx="343">
                  <c:v>43817</c:v>
                </c:pt>
                <c:pt idx="344">
                  <c:v>43818</c:v>
                </c:pt>
                <c:pt idx="345">
                  <c:v>43819</c:v>
                </c:pt>
                <c:pt idx="346">
                  <c:v>43820</c:v>
                </c:pt>
                <c:pt idx="347">
                  <c:v>43821</c:v>
                </c:pt>
                <c:pt idx="348">
                  <c:v>43822</c:v>
                </c:pt>
                <c:pt idx="349">
                  <c:v>43823</c:v>
                </c:pt>
                <c:pt idx="350">
                  <c:v>43824</c:v>
                </c:pt>
                <c:pt idx="351">
                  <c:v>43825</c:v>
                </c:pt>
                <c:pt idx="352">
                  <c:v>43826</c:v>
                </c:pt>
                <c:pt idx="353">
                  <c:v>43827</c:v>
                </c:pt>
                <c:pt idx="354">
                  <c:v>43828</c:v>
                </c:pt>
                <c:pt idx="355">
                  <c:v>43829</c:v>
                </c:pt>
                <c:pt idx="356">
                  <c:v>43830</c:v>
                </c:pt>
                <c:pt idx="357">
                  <c:v>43831</c:v>
                </c:pt>
                <c:pt idx="358">
                  <c:v>43832</c:v>
                </c:pt>
                <c:pt idx="359">
                  <c:v>43833</c:v>
                </c:pt>
                <c:pt idx="360">
                  <c:v>43834</c:v>
                </c:pt>
                <c:pt idx="361">
                  <c:v>43835</c:v>
                </c:pt>
                <c:pt idx="362">
                  <c:v>43836</c:v>
                </c:pt>
                <c:pt idx="363">
                  <c:v>43837</c:v>
                </c:pt>
                <c:pt idx="364">
                  <c:v>43838</c:v>
                </c:pt>
                <c:pt idx="365">
                  <c:v>43839</c:v>
                </c:pt>
                <c:pt idx="366">
                  <c:v>43840</c:v>
                </c:pt>
                <c:pt idx="367">
                  <c:v>43841</c:v>
                </c:pt>
                <c:pt idx="368">
                  <c:v>43842</c:v>
                </c:pt>
                <c:pt idx="369">
                  <c:v>43843</c:v>
                </c:pt>
                <c:pt idx="370">
                  <c:v>43844</c:v>
                </c:pt>
                <c:pt idx="371">
                  <c:v>43845</c:v>
                </c:pt>
                <c:pt idx="372">
                  <c:v>43846</c:v>
                </c:pt>
                <c:pt idx="373">
                  <c:v>43847</c:v>
                </c:pt>
                <c:pt idx="374">
                  <c:v>43848</c:v>
                </c:pt>
                <c:pt idx="375">
                  <c:v>43849</c:v>
                </c:pt>
                <c:pt idx="376">
                  <c:v>43850</c:v>
                </c:pt>
                <c:pt idx="377">
                  <c:v>43851</c:v>
                </c:pt>
                <c:pt idx="378">
                  <c:v>43852</c:v>
                </c:pt>
                <c:pt idx="379">
                  <c:v>43853</c:v>
                </c:pt>
                <c:pt idx="380">
                  <c:v>43854</c:v>
                </c:pt>
                <c:pt idx="381">
                  <c:v>43855</c:v>
                </c:pt>
                <c:pt idx="382">
                  <c:v>43856</c:v>
                </c:pt>
                <c:pt idx="383">
                  <c:v>43857</c:v>
                </c:pt>
                <c:pt idx="384">
                  <c:v>43858</c:v>
                </c:pt>
                <c:pt idx="385">
                  <c:v>43859</c:v>
                </c:pt>
                <c:pt idx="386">
                  <c:v>43860</c:v>
                </c:pt>
                <c:pt idx="387">
                  <c:v>43861</c:v>
                </c:pt>
                <c:pt idx="388">
                  <c:v>43862</c:v>
                </c:pt>
                <c:pt idx="389">
                  <c:v>43863</c:v>
                </c:pt>
                <c:pt idx="390">
                  <c:v>43864</c:v>
                </c:pt>
                <c:pt idx="391">
                  <c:v>43865</c:v>
                </c:pt>
                <c:pt idx="392">
                  <c:v>43866</c:v>
                </c:pt>
                <c:pt idx="393">
                  <c:v>43867</c:v>
                </c:pt>
                <c:pt idx="394">
                  <c:v>43868</c:v>
                </c:pt>
                <c:pt idx="395">
                  <c:v>43869</c:v>
                </c:pt>
                <c:pt idx="396">
                  <c:v>43870</c:v>
                </c:pt>
                <c:pt idx="397">
                  <c:v>43871</c:v>
                </c:pt>
                <c:pt idx="398">
                  <c:v>43872</c:v>
                </c:pt>
                <c:pt idx="399">
                  <c:v>43873</c:v>
                </c:pt>
                <c:pt idx="400">
                  <c:v>43874</c:v>
                </c:pt>
                <c:pt idx="401">
                  <c:v>43875</c:v>
                </c:pt>
                <c:pt idx="402">
                  <c:v>43876</c:v>
                </c:pt>
                <c:pt idx="403">
                  <c:v>43877</c:v>
                </c:pt>
                <c:pt idx="404">
                  <c:v>43878</c:v>
                </c:pt>
                <c:pt idx="405">
                  <c:v>43879</c:v>
                </c:pt>
                <c:pt idx="406">
                  <c:v>43880</c:v>
                </c:pt>
                <c:pt idx="407">
                  <c:v>43881</c:v>
                </c:pt>
                <c:pt idx="408">
                  <c:v>43882</c:v>
                </c:pt>
                <c:pt idx="409">
                  <c:v>43883</c:v>
                </c:pt>
                <c:pt idx="410">
                  <c:v>43884</c:v>
                </c:pt>
                <c:pt idx="411">
                  <c:v>43885</c:v>
                </c:pt>
                <c:pt idx="412">
                  <c:v>43886</c:v>
                </c:pt>
                <c:pt idx="413">
                  <c:v>43887</c:v>
                </c:pt>
                <c:pt idx="414">
                  <c:v>43888</c:v>
                </c:pt>
                <c:pt idx="415">
                  <c:v>43889</c:v>
                </c:pt>
                <c:pt idx="416">
                  <c:v>43890</c:v>
                </c:pt>
                <c:pt idx="417">
                  <c:v>43891</c:v>
                </c:pt>
                <c:pt idx="418">
                  <c:v>43892</c:v>
                </c:pt>
                <c:pt idx="419">
                  <c:v>43893</c:v>
                </c:pt>
                <c:pt idx="420">
                  <c:v>43894</c:v>
                </c:pt>
                <c:pt idx="421">
                  <c:v>43895</c:v>
                </c:pt>
                <c:pt idx="422">
                  <c:v>43896</c:v>
                </c:pt>
                <c:pt idx="423">
                  <c:v>43897</c:v>
                </c:pt>
                <c:pt idx="424">
                  <c:v>43898</c:v>
                </c:pt>
                <c:pt idx="425">
                  <c:v>43899</c:v>
                </c:pt>
                <c:pt idx="426">
                  <c:v>43900</c:v>
                </c:pt>
                <c:pt idx="427">
                  <c:v>43901</c:v>
                </c:pt>
                <c:pt idx="428">
                  <c:v>43902</c:v>
                </c:pt>
                <c:pt idx="429">
                  <c:v>43903</c:v>
                </c:pt>
                <c:pt idx="430">
                  <c:v>43904</c:v>
                </c:pt>
                <c:pt idx="431">
                  <c:v>43905</c:v>
                </c:pt>
                <c:pt idx="432">
                  <c:v>43906</c:v>
                </c:pt>
                <c:pt idx="433">
                  <c:v>43907</c:v>
                </c:pt>
                <c:pt idx="434">
                  <c:v>43908</c:v>
                </c:pt>
                <c:pt idx="435">
                  <c:v>43909</c:v>
                </c:pt>
                <c:pt idx="436">
                  <c:v>43910</c:v>
                </c:pt>
                <c:pt idx="437">
                  <c:v>43911</c:v>
                </c:pt>
                <c:pt idx="438">
                  <c:v>43912</c:v>
                </c:pt>
                <c:pt idx="439">
                  <c:v>43913</c:v>
                </c:pt>
                <c:pt idx="440">
                  <c:v>43914</c:v>
                </c:pt>
                <c:pt idx="441">
                  <c:v>43915</c:v>
                </c:pt>
                <c:pt idx="442">
                  <c:v>43916</c:v>
                </c:pt>
                <c:pt idx="443">
                  <c:v>43917</c:v>
                </c:pt>
                <c:pt idx="444">
                  <c:v>43918</c:v>
                </c:pt>
                <c:pt idx="445">
                  <c:v>43919</c:v>
                </c:pt>
                <c:pt idx="446">
                  <c:v>43920</c:v>
                </c:pt>
                <c:pt idx="447">
                  <c:v>43921</c:v>
                </c:pt>
                <c:pt idx="448">
                  <c:v>43922</c:v>
                </c:pt>
                <c:pt idx="449">
                  <c:v>43923</c:v>
                </c:pt>
                <c:pt idx="450">
                  <c:v>43924</c:v>
                </c:pt>
                <c:pt idx="451">
                  <c:v>43925</c:v>
                </c:pt>
                <c:pt idx="452">
                  <c:v>43926</c:v>
                </c:pt>
                <c:pt idx="453">
                  <c:v>43927</c:v>
                </c:pt>
                <c:pt idx="454">
                  <c:v>43928</c:v>
                </c:pt>
                <c:pt idx="455">
                  <c:v>43929</c:v>
                </c:pt>
                <c:pt idx="456">
                  <c:v>43930</c:v>
                </c:pt>
                <c:pt idx="457">
                  <c:v>43931</c:v>
                </c:pt>
                <c:pt idx="458">
                  <c:v>43932</c:v>
                </c:pt>
                <c:pt idx="459">
                  <c:v>43933</c:v>
                </c:pt>
                <c:pt idx="460">
                  <c:v>43934</c:v>
                </c:pt>
                <c:pt idx="461">
                  <c:v>43935</c:v>
                </c:pt>
                <c:pt idx="462">
                  <c:v>43936</c:v>
                </c:pt>
                <c:pt idx="463">
                  <c:v>43937</c:v>
                </c:pt>
                <c:pt idx="464">
                  <c:v>43938</c:v>
                </c:pt>
                <c:pt idx="465">
                  <c:v>43939</c:v>
                </c:pt>
                <c:pt idx="466">
                  <c:v>43940</c:v>
                </c:pt>
                <c:pt idx="467">
                  <c:v>43941</c:v>
                </c:pt>
                <c:pt idx="468">
                  <c:v>43942</c:v>
                </c:pt>
                <c:pt idx="469">
                  <c:v>43943</c:v>
                </c:pt>
                <c:pt idx="470">
                  <c:v>43944</c:v>
                </c:pt>
                <c:pt idx="471">
                  <c:v>43945</c:v>
                </c:pt>
                <c:pt idx="472">
                  <c:v>43946</c:v>
                </c:pt>
                <c:pt idx="473">
                  <c:v>43947</c:v>
                </c:pt>
                <c:pt idx="474">
                  <c:v>43948</c:v>
                </c:pt>
                <c:pt idx="475">
                  <c:v>43949</c:v>
                </c:pt>
                <c:pt idx="476">
                  <c:v>43950</c:v>
                </c:pt>
                <c:pt idx="477">
                  <c:v>43951</c:v>
                </c:pt>
                <c:pt idx="478">
                  <c:v>43952</c:v>
                </c:pt>
                <c:pt idx="479">
                  <c:v>43953</c:v>
                </c:pt>
                <c:pt idx="480">
                  <c:v>43954</c:v>
                </c:pt>
                <c:pt idx="481">
                  <c:v>43955</c:v>
                </c:pt>
                <c:pt idx="482">
                  <c:v>43956</c:v>
                </c:pt>
                <c:pt idx="483">
                  <c:v>43957</c:v>
                </c:pt>
                <c:pt idx="484">
                  <c:v>43958</c:v>
                </c:pt>
                <c:pt idx="485">
                  <c:v>43959</c:v>
                </c:pt>
                <c:pt idx="486">
                  <c:v>43960</c:v>
                </c:pt>
                <c:pt idx="487">
                  <c:v>43961</c:v>
                </c:pt>
                <c:pt idx="488">
                  <c:v>43962</c:v>
                </c:pt>
                <c:pt idx="489">
                  <c:v>43963</c:v>
                </c:pt>
                <c:pt idx="490">
                  <c:v>43964</c:v>
                </c:pt>
                <c:pt idx="491">
                  <c:v>43965</c:v>
                </c:pt>
                <c:pt idx="492">
                  <c:v>43966</c:v>
                </c:pt>
                <c:pt idx="493">
                  <c:v>43967</c:v>
                </c:pt>
                <c:pt idx="494">
                  <c:v>43968</c:v>
                </c:pt>
                <c:pt idx="495">
                  <c:v>43969</c:v>
                </c:pt>
                <c:pt idx="496">
                  <c:v>43970</c:v>
                </c:pt>
                <c:pt idx="497">
                  <c:v>43971</c:v>
                </c:pt>
                <c:pt idx="498">
                  <c:v>43972</c:v>
                </c:pt>
                <c:pt idx="499">
                  <c:v>43973</c:v>
                </c:pt>
              </c:numCache>
            </c:numRef>
          </c:cat>
          <c:val>
            <c:numRef>
              <c:f>'איור 6 נתונים'!$B$4:$B$4000</c:f>
              <c:numCache>
                <c:formatCode>#,##0.00</c:formatCode>
                <c:ptCount val="3997"/>
                <c:pt idx="0">
                  <c:v>4.2156000000000002</c:v>
                </c:pt>
                <c:pt idx="1">
                  <c:v>4.2273000000000005</c:v>
                </c:pt>
                <c:pt idx="2">
                  <c:v>4.2317999999999998</c:v>
                </c:pt>
                <c:pt idx="3">
                  <c:v>4.2317999999999998</c:v>
                </c:pt>
                <c:pt idx="4">
                  <c:v>4.2317999999999998</c:v>
                </c:pt>
                <c:pt idx="5">
                  <c:v>4.1922000000000006</c:v>
                </c:pt>
                <c:pt idx="6">
                  <c:v>4.1953000000000005</c:v>
                </c:pt>
                <c:pt idx="7">
                  <c:v>4.1894</c:v>
                </c:pt>
                <c:pt idx="8">
                  <c:v>4.2050999999999998</c:v>
                </c:pt>
                <c:pt idx="9">
                  <c:v>4.2079000000000004</c:v>
                </c:pt>
                <c:pt idx="10">
                  <c:v>4.2079000000000004</c:v>
                </c:pt>
                <c:pt idx="11">
                  <c:v>4.2079000000000004</c:v>
                </c:pt>
                <c:pt idx="12">
                  <c:v>4.2033000000000005</c:v>
                </c:pt>
                <c:pt idx="13">
                  <c:v>4.1932</c:v>
                </c:pt>
                <c:pt idx="14">
                  <c:v>4.1867999999999999</c:v>
                </c:pt>
                <c:pt idx="15">
                  <c:v>4.1802000000000001</c:v>
                </c:pt>
                <c:pt idx="16">
                  <c:v>4.1745000000000001</c:v>
                </c:pt>
                <c:pt idx="17">
                  <c:v>4.1745000000000001</c:v>
                </c:pt>
                <c:pt idx="18">
                  <c:v>4.1745000000000001</c:v>
                </c:pt>
                <c:pt idx="19">
                  <c:v>4.2016999999999998</c:v>
                </c:pt>
                <c:pt idx="20">
                  <c:v>4.2057000000000002</c:v>
                </c:pt>
                <c:pt idx="21">
                  <c:v>4.1968000000000005</c:v>
                </c:pt>
                <c:pt idx="22">
                  <c:v>4.1856</c:v>
                </c:pt>
                <c:pt idx="23">
                  <c:v>4.1588000000000003</c:v>
                </c:pt>
                <c:pt idx="24">
                  <c:v>4.1588000000000003</c:v>
                </c:pt>
                <c:pt idx="25">
                  <c:v>4.1588000000000003</c:v>
                </c:pt>
                <c:pt idx="26">
                  <c:v>4.1531000000000002</c:v>
                </c:pt>
                <c:pt idx="27">
                  <c:v>4.1249000000000002</c:v>
                </c:pt>
                <c:pt idx="28">
                  <c:v>4.1213000000000006</c:v>
                </c:pt>
                <c:pt idx="29">
                  <c:v>4.1113</c:v>
                </c:pt>
                <c:pt idx="30">
                  <c:v>4.1168000000000005</c:v>
                </c:pt>
                <c:pt idx="31">
                  <c:v>4.1168000000000005</c:v>
                </c:pt>
                <c:pt idx="32">
                  <c:v>4.1168000000000005</c:v>
                </c:pt>
                <c:pt idx="33">
                  <c:v>4.1207000000000003</c:v>
                </c:pt>
                <c:pt idx="34">
                  <c:v>4.1146000000000003</c:v>
                </c:pt>
                <c:pt idx="35">
                  <c:v>4.1152000000000006</c:v>
                </c:pt>
                <c:pt idx="36">
                  <c:v>4.1269999999999998</c:v>
                </c:pt>
                <c:pt idx="37">
                  <c:v>4.1059999999999999</c:v>
                </c:pt>
                <c:pt idx="38">
                  <c:v>4.1059999999999999</c:v>
                </c:pt>
                <c:pt idx="39">
                  <c:v>4.1059999999999999</c:v>
                </c:pt>
                <c:pt idx="40">
                  <c:v>4.1006</c:v>
                </c:pt>
                <c:pt idx="41">
                  <c:v>4.0954000000000006</c:v>
                </c:pt>
                <c:pt idx="42">
                  <c:v>4.1027000000000005</c:v>
                </c:pt>
                <c:pt idx="43">
                  <c:v>4.1057000000000006</c:v>
                </c:pt>
                <c:pt idx="44">
                  <c:v>4.0986000000000002</c:v>
                </c:pt>
                <c:pt idx="45">
                  <c:v>4.0986000000000002</c:v>
                </c:pt>
                <c:pt idx="46">
                  <c:v>4.0986000000000002</c:v>
                </c:pt>
                <c:pt idx="47">
                  <c:v>4.0970000000000004</c:v>
                </c:pt>
                <c:pt idx="48">
                  <c:v>4.1181000000000001</c:v>
                </c:pt>
                <c:pt idx="49">
                  <c:v>4.1263000000000005</c:v>
                </c:pt>
                <c:pt idx="50">
                  <c:v>4.1142000000000003</c:v>
                </c:pt>
                <c:pt idx="51">
                  <c:v>4.1154999999999999</c:v>
                </c:pt>
                <c:pt idx="52">
                  <c:v>4.1154999999999999</c:v>
                </c:pt>
                <c:pt idx="53">
                  <c:v>4.1154999999999999</c:v>
                </c:pt>
                <c:pt idx="54">
                  <c:v>4.1092000000000004</c:v>
                </c:pt>
                <c:pt idx="55">
                  <c:v>4.0991</c:v>
                </c:pt>
                <c:pt idx="56">
                  <c:v>4.0876999999999999</c:v>
                </c:pt>
                <c:pt idx="57">
                  <c:v>4.0794000000000006</c:v>
                </c:pt>
                <c:pt idx="58">
                  <c:v>4.0682999999999998</c:v>
                </c:pt>
                <c:pt idx="59">
                  <c:v>4.0682999999999998</c:v>
                </c:pt>
                <c:pt idx="60">
                  <c:v>4.0682999999999998</c:v>
                </c:pt>
                <c:pt idx="61">
                  <c:v>4.0723000000000003</c:v>
                </c:pt>
                <c:pt idx="62">
                  <c:v>4.0809000000000006</c:v>
                </c:pt>
                <c:pt idx="63">
                  <c:v>4.0846999999999998</c:v>
                </c:pt>
                <c:pt idx="64">
                  <c:v>4.0705999999999998</c:v>
                </c:pt>
                <c:pt idx="65">
                  <c:v>4.0821000000000005</c:v>
                </c:pt>
                <c:pt idx="66">
                  <c:v>4.0821000000000005</c:v>
                </c:pt>
                <c:pt idx="67">
                  <c:v>4.0821000000000005</c:v>
                </c:pt>
                <c:pt idx="68">
                  <c:v>4.0890000000000004</c:v>
                </c:pt>
                <c:pt idx="69">
                  <c:v>4.0926999999999998</c:v>
                </c:pt>
                <c:pt idx="70">
                  <c:v>4.0993000000000004</c:v>
                </c:pt>
                <c:pt idx="71">
                  <c:v>4.0993000000000004</c:v>
                </c:pt>
                <c:pt idx="72">
                  <c:v>4.0993000000000004</c:v>
                </c:pt>
                <c:pt idx="73">
                  <c:v>4.0993000000000004</c:v>
                </c:pt>
                <c:pt idx="74">
                  <c:v>4.0993000000000004</c:v>
                </c:pt>
                <c:pt idx="75">
                  <c:v>4.1017999999999999</c:v>
                </c:pt>
                <c:pt idx="76">
                  <c:v>4.0947000000000005</c:v>
                </c:pt>
                <c:pt idx="77">
                  <c:v>4.0968999999999998</c:v>
                </c:pt>
                <c:pt idx="78">
                  <c:v>4.0875000000000004</c:v>
                </c:pt>
                <c:pt idx="79">
                  <c:v>4.0781999999999998</c:v>
                </c:pt>
                <c:pt idx="80">
                  <c:v>4.0781999999999998</c:v>
                </c:pt>
                <c:pt idx="81">
                  <c:v>4.0781999999999998</c:v>
                </c:pt>
                <c:pt idx="82">
                  <c:v>4.0734000000000004</c:v>
                </c:pt>
                <c:pt idx="83">
                  <c:v>4.0594000000000001</c:v>
                </c:pt>
                <c:pt idx="84">
                  <c:v>4.0488</c:v>
                </c:pt>
                <c:pt idx="85">
                  <c:v>4.0467000000000004</c:v>
                </c:pt>
                <c:pt idx="86">
                  <c:v>4.0276000000000005</c:v>
                </c:pt>
                <c:pt idx="87">
                  <c:v>4.0276000000000005</c:v>
                </c:pt>
                <c:pt idx="88">
                  <c:v>4.0276000000000005</c:v>
                </c:pt>
                <c:pt idx="89">
                  <c:v>4.0255000000000001</c:v>
                </c:pt>
                <c:pt idx="90">
                  <c:v>4.0255000000000001</c:v>
                </c:pt>
                <c:pt idx="91">
                  <c:v>4.0358999999999998</c:v>
                </c:pt>
                <c:pt idx="92">
                  <c:v>4.0414000000000003</c:v>
                </c:pt>
                <c:pt idx="93">
                  <c:v>4.0396999999999998</c:v>
                </c:pt>
                <c:pt idx="94">
                  <c:v>4.0396999999999998</c:v>
                </c:pt>
                <c:pt idx="95">
                  <c:v>4.0396999999999998</c:v>
                </c:pt>
                <c:pt idx="96">
                  <c:v>4.0277000000000003</c:v>
                </c:pt>
                <c:pt idx="97">
                  <c:v>4.0202999999999998</c:v>
                </c:pt>
                <c:pt idx="98">
                  <c:v>4.0436000000000005</c:v>
                </c:pt>
                <c:pt idx="99">
                  <c:v>4.0396000000000001</c:v>
                </c:pt>
                <c:pt idx="100">
                  <c:v>4.0396000000000001</c:v>
                </c:pt>
                <c:pt idx="101">
                  <c:v>4.0396000000000001</c:v>
                </c:pt>
                <c:pt idx="102">
                  <c:v>4.0396000000000001</c:v>
                </c:pt>
                <c:pt idx="103">
                  <c:v>4.0396000000000001</c:v>
                </c:pt>
                <c:pt idx="104">
                  <c:v>4.0404</c:v>
                </c:pt>
                <c:pt idx="105">
                  <c:v>4.0537000000000001</c:v>
                </c:pt>
                <c:pt idx="106">
                  <c:v>4.0472999999999999</c:v>
                </c:pt>
                <c:pt idx="107">
                  <c:v>4.0472999999999999</c:v>
                </c:pt>
                <c:pt idx="108">
                  <c:v>4.0472999999999999</c:v>
                </c:pt>
                <c:pt idx="109">
                  <c:v>4.0472999999999999</c:v>
                </c:pt>
                <c:pt idx="110">
                  <c:v>4.0356000000000005</c:v>
                </c:pt>
                <c:pt idx="111">
                  <c:v>4.0438000000000001</c:v>
                </c:pt>
                <c:pt idx="112">
                  <c:v>4.0297999999999998</c:v>
                </c:pt>
                <c:pt idx="113">
                  <c:v>4.0324</c:v>
                </c:pt>
                <c:pt idx="114">
                  <c:v>4.0185000000000004</c:v>
                </c:pt>
                <c:pt idx="115">
                  <c:v>4.0185000000000004</c:v>
                </c:pt>
                <c:pt idx="116">
                  <c:v>4.0185000000000004</c:v>
                </c:pt>
                <c:pt idx="117">
                  <c:v>4.0206</c:v>
                </c:pt>
                <c:pt idx="118">
                  <c:v>4.0148999999999999</c:v>
                </c:pt>
                <c:pt idx="119">
                  <c:v>4.0141999999999998</c:v>
                </c:pt>
                <c:pt idx="120">
                  <c:v>4.0141999999999998</c:v>
                </c:pt>
                <c:pt idx="121">
                  <c:v>4.0061999999999998</c:v>
                </c:pt>
                <c:pt idx="122">
                  <c:v>4.0061999999999998</c:v>
                </c:pt>
                <c:pt idx="123">
                  <c:v>4.0061999999999998</c:v>
                </c:pt>
                <c:pt idx="124">
                  <c:v>4.0089000000000006</c:v>
                </c:pt>
                <c:pt idx="125">
                  <c:v>4.0179999999999998</c:v>
                </c:pt>
                <c:pt idx="126">
                  <c:v>3.9936000000000003</c:v>
                </c:pt>
                <c:pt idx="127">
                  <c:v>3.9964000000000004</c:v>
                </c:pt>
                <c:pt idx="128">
                  <c:v>3.9956</c:v>
                </c:pt>
                <c:pt idx="129">
                  <c:v>3.9956</c:v>
                </c:pt>
                <c:pt idx="130">
                  <c:v>3.9956</c:v>
                </c:pt>
                <c:pt idx="131">
                  <c:v>3.9871000000000003</c:v>
                </c:pt>
                <c:pt idx="132">
                  <c:v>4.0116000000000005</c:v>
                </c:pt>
                <c:pt idx="133">
                  <c:v>4.0323000000000002</c:v>
                </c:pt>
                <c:pt idx="134">
                  <c:v>4.0261000000000005</c:v>
                </c:pt>
                <c:pt idx="135">
                  <c:v>4.0343999999999998</c:v>
                </c:pt>
                <c:pt idx="136">
                  <c:v>4.0343999999999998</c:v>
                </c:pt>
                <c:pt idx="137">
                  <c:v>4.0343999999999998</c:v>
                </c:pt>
                <c:pt idx="138">
                  <c:v>4.0343999999999998</c:v>
                </c:pt>
                <c:pt idx="139">
                  <c:v>4.0440000000000005</c:v>
                </c:pt>
                <c:pt idx="140">
                  <c:v>4.0343</c:v>
                </c:pt>
                <c:pt idx="141">
                  <c:v>4.0316000000000001</c:v>
                </c:pt>
                <c:pt idx="142">
                  <c:v>4.0489000000000006</c:v>
                </c:pt>
                <c:pt idx="143">
                  <c:v>4.0489000000000006</c:v>
                </c:pt>
                <c:pt idx="144">
                  <c:v>4.0489000000000006</c:v>
                </c:pt>
                <c:pt idx="145">
                  <c:v>4.0615000000000006</c:v>
                </c:pt>
                <c:pt idx="146">
                  <c:v>4.0646000000000004</c:v>
                </c:pt>
                <c:pt idx="147">
                  <c:v>4.0640000000000001</c:v>
                </c:pt>
                <c:pt idx="148">
                  <c:v>4.0463000000000005</c:v>
                </c:pt>
                <c:pt idx="149">
                  <c:v>4.0563000000000002</c:v>
                </c:pt>
                <c:pt idx="150">
                  <c:v>4.0563000000000002</c:v>
                </c:pt>
                <c:pt idx="151">
                  <c:v>4.0563000000000002</c:v>
                </c:pt>
                <c:pt idx="152">
                  <c:v>4.0518999999999998</c:v>
                </c:pt>
                <c:pt idx="153">
                  <c:v>4.0513000000000003</c:v>
                </c:pt>
                <c:pt idx="154">
                  <c:v>4.0545999999999998</c:v>
                </c:pt>
                <c:pt idx="155">
                  <c:v>4.0558000000000005</c:v>
                </c:pt>
                <c:pt idx="156">
                  <c:v>4.0583999999999998</c:v>
                </c:pt>
                <c:pt idx="157">
                  <c:v>4.0583999999999998</c:v>
                </c:pt>
                <c:pt idx="158">
                  <c:v>4.0583999999999998</c:v>
                </c:pt>
                <c:pt idx="159">
                  <c:v>4.0548000000000002</c:v>
                </c:pt>
                <c:pt idx="160">
                  <c:v>4.0413000000000006</c:v>
                </c:pt>
                <c:pt idx="161">
                  <c:v>4.0438999999999998</c:v>
                </c:pt>
                <c:pt idx="162">
                  <c:v>4.0456000000000003</c:v>
                </c:pt>
                <c:pt idx="163">
                  <c:v>4.0655000000000001</c:v>
                </c:pt>
                <c:pt idx="164">
                  <c:v>4.0655000000000001</c:v>
                </c:pt>
                <c:pt idx="165">
                  <c:v>4.0655000000000001</c:v>
                </c:pt>
                <c:pt idx="166">
                  <c:v>4.1051000000000002</c:v>
                </c:pt>
                <c:pt idx="167">
                  <c:v>4.0991</c:v>
                </c:pt>
                <c:pt idx="168">
                  <c:v>4.0788000000000002</c:v>
                </c:pt>
                <c:pt idx="169">
                  <c:v>4.0752000000000006</c:v>
                </c:pt>
                <c:pt idx="170">
                  <c:v>4.0616000000000003</c:v>
                </c:pt>
                <c:pt idx="171">
                  <c:v>4.0616000000000003</c:v>
                </c:pt>
                <c:pt idx="172">
                  <c:v>4.0616000000000003</c:v>
                </c:pt>
                <c:pt idx="173">
                  <c:v>4.0514000000000001</c:v>
                </c:pt>
                <c:pt idx="174">
                  <c:v>4.0392999999999999</c:v>
                </c:pt>
                <c:pt idx="175">
                  <c:v>4.0327000000000002</c:v>
                </c:pt>
                <c:pt idx="176">
                  <c:v>4.0263999999999998</c:v>
                </c:pt>
                <c:pt idx="177">
                  <c:v>4.0133999999999999</c:v>
                </c:pt>
                <c:pt idx="178">
                  <c:v>4.0133999999999999</c:v>
                </c:pt>
                <c:pt idx="179">
                  <c:v>4.0133999999999999</c:v>
                </c:pt>
                <c:pt idx="180">
                  <c:v>4.0087999999999999</c:v>
                </c:pt>
                <c:pt idx="181">
                  <c:v>3.9970000000000003</c:v>
                </c:pt>
                <c:pt idx="182">
                  <c:v>4.0091999999999999</c:v>
                </c:pt>
                <c:pt idx="183">
                  <c:v>3.9974000000000003</c:v>
                </c:pt>
                <c:pt idx="184">
                  <c:v>4</c:v>
                </c:pt>
                <c:pt idx="185">
                  <c:v>4</c:v>
                </c:pt>
                <c:pt idx="186">
                  <c:v>4</c:v>
                </c:pt>
                <c:pt idx="187">
                  <c:v>3.9904000000000002</c:v>
                </c:pt>
                <c:pt idx="188">
                  <c:v>3.9756</c:v>
                </c:pt>
                <c:pt idx="189">
                  <c:v>3.9732000000000003</c:v>
                </c:pt>
                <c:pt idx="190">
                  <c:v>3.9752000000000001</c:v>
                </c:pt>
                <c:pt idx="191">
                  <c:v>3.9801000000000002</c:v>
                </c:pt>
                <c:pt idx="192">
                  <c:v>3.9801000000000002</c:v>
                </c:pt>
                <c:pt idx="193">
                  <c:v>3.9801000000000002</c:v>
                </c:pt>
                <c:pt idx="194">
                  <c:v>3.9670000000000001</c:v>
                </c:pt>
                <c:pt idx="195">
                  <c:v>3.9544000000000001</c:v>
                </c:pt>
                <c:pt idx="196">
                  <c:v>3.9229000000000003</c:v>
                </c:pt>
                <c:pt idx="197">
                  <c:v>3.9259000000000004</c:v>
                </c:pt>
                <c:pt idx="198">
                  <c:v>3.9258000000000002</c:v>
                </c:pt>
                <c:pt idx="199">
                  <c:v>3.9258000000000002</c:v>
                </c:pt>
                <c:pt idx="200">
                  <c:v>3.9258000000000002</c:v>
                </c:pt>
                <c:pt idx="201">
                  <c:v>3.9224000000000001</c:v>
                </c:pt>
                <c:pt idx="202">
                  <c:v>3.9015</c:v>
                </c:pt>
                <c:pt idx="203">
                  <c:v>3.8997000000000002</c:v>
                </c:pt>
                <c:pt idx="204">
                  <c:v>3.8885000000000001</c:v>
                </c:pt>
                <c:pt idx="205">
                  <c:v>3.8908</c:v>
                </c:pt>
                <c:pt idx="206">
                  <c:v>3.8908</c:v>
                </c:pt>
                <c:pt idx="207">
                  <c:v>3.8908</c:v>
                </c:pt>
                <c:pt idx="208">
                  <c:v>3.9001000000000001</c:v>
                </c:pt>
                <c:pt idx="209">
                  <c:v>3.9075000000000002</c:v>
                </c:pt>
                <c:pt idx="210">
                  <c:v>3.8988</c:v>
                </c:pt>
                <c:pt idx="211">
                  <c:v>3.9032</c:v>
                </c:pt>
                <c:pt idx="212">
                  <c:v>3.8929</c:v>
                </c:pt>
                <c:pt idx="213">
                  <c:v>3.8929</c:v>
                </c:pt>
                <c:pt idx="214">
                  <c:v>3.8929</c:v>
                </c:pt>
                <c:pt idx="215">
                  <c:v>3.9008000000000003</c:v>
                </c:pt>
                <c:pt idx="216">
                  <c:v>3.9202000000000004</c:v>
                </c:pt>
                <c:pt idx="217">
                  <c:v>3.9015</c:v>
                </c:pt>
                <c:pt idx="218">
                  <c:v>3.9231000000000003</c:v>
                </c:pt>
                <c:pt idx="219">
                  <c:v>3.9248000000000003</c:v>
                </c:pt>
                <c:pt idx="220">
                  <c:v>3.9248000000000003</c:v>
                </c:pt>
                <c:pt idx="221">
                  <c:v>3.9248000000000003</c:v>
                </c:pt>
                <c:pt idx="222">
                  <c:v>3.9345000000000003</c:v>
                </c:pt>
                <c:pt idx="223">
                  <c:v>3.9045000000000001</c:v>
                </c:pt>
                <c:pt idx="224">
                  <c:v>3.9167000000000001</c:v>
                </c:pt>
                <c:pt idx="225">
                  <c:v>3.9018000000000002</c:v>
                </c:pt>
                <c:pt idx="226">
                  <c:v>3.8854000000000002</c:v>
                </c:pt>
                <c:pt idx="227">
                  <c:v>3.8854000000000002</c:v>
                </c:pt>
                <c:pt idx="228">
                  <c:v>3.8854000000000002</c:v>
                </c:pt>
                <c:pt idx="229">
                  <c:v>3.9116</c:v>
                </c:pt>
                <c:pt idx="230">
                  <c:v>3.9099000000000004</c:v>
                </c:pt>
                <c:pt idx="231">
                  <c:v>3.9099000000000004</c:v>
                </c:pt>
                <c:pt idx="232">
                  <c:v>3.9001000000000001</c:v>
                </c:pt>
                <c:pt idx="233">
                  <c:v>3.9029000000000003</c:v>
                </c:pt>
                <c:pt idx="234">
                  <c:v>3.9029000000000003</c:v>
                </c:pt>
                <c:pt idx="235">
                  <c:v>3.9029000000000003</c:v>
                </c:pt>
                <c:pt idx="236">
                  <c:v>3.8815000000000004</c:v>
                </c:pt>
                <c:pt idx="237">
                  <c:v>3.8812000000000002</c:v>
                </c:pt>
                <c:pt idx="238">
                  <c:v>3.8867000000000003</c:v>
                </c:pt>
                <c:pt idx="239">
                  <c:v>3.8851</c:v>
                </c:pt>
                <c:pt idx="240">
                  <c:v>3.8835000000000002</c:v>
                </c:pt>
                <c:pt idx="241">
                  <c:v>3.8835000000000002</c:v>
                </c:pt>
                <c:pt idx="242">
                  <c:v>3.8835000000000002</c:v>
                </c:pt>
                <c:pt idx="243">
                  <c:v>3.8927</c:v>
                </c:pt>
                <c:pt idx="244">
                  <c:v>3.9046000000000003</c:v>
                </c:pt>
                <c:pt idx="245">
                  <c:v>3.8985000000000003</c:v>
                </c:pt>
                <c:pt idx="246">
                  <c:v>3.9032</c:v>
                </c:pt>
                <c:pt idx="247">
                  <c:v>3.9109000000000003</c:v>
                </c:pt>
                <c:pt idx="248">
                  <c:v>3.9109000000000003</c:v>
                </c:pt>
                <c:pt idx="249">
                  <c:v>3.9109000000000003</c:v>
                </c:pt>
                <c:pt idx="250">
                  <c:v>3.9039000000000001</c:v>
                </c:pt>
                <c:pt idx="251">
                  <c:v>3.9039000000000001</c:v>
                </c:pt>
                <c:pt idx="252">
                  <c:v>3.9111000000000002</c:v>
                </c:pt>
                <c:pt idx="253">
                  <c:v>3.8963000000000001</c:v>
                </c:pt>
                <c:pt idx="254">
                  <c:v>3.8842000000000003</c:v>
                </c:pt>
                <c:pt idx="255">
                  <c:v>3.8842000000000003</c:v>
                </c:pt>
                <c:pt idx="256">
                  <c:v>3.8842000000000003</c:v>
                </c:pt>
                <c:pt idx="257">
                  <c:v>3.8644000000000003</c:v>
                </c:pt>
                <c:pt idx="258">
                  <c:v>3.8566000000000003</c:v>
                </c:pt>
                <c:pt idx="259">
                  <c:v>3.8485</c:v>
                </c:pt>
                <c:pt idx="260">
                  <c:v>3.8438000000000003</c:v>
                </c:pt>
                <c:pt idx="261">
                  <c:v>3.8050000000000002</c:v>
                </c:pt>
                <c:pt idx="262">
                  <c:v>3.8050000000000002</c:v>
                </c:pt>
                <c:pt idx="263">
                  <c:v>3.8050000000000002</c:v>
                </c:pt>
                <c:pt idx="264">
                  <c:v>3.8050000000000002</c:v>
                </c:pt>
                <c:pt idx="265">
                  <c:v>3.8050000000000002</c:v>
                </c:pt>
                <c:pt idx="266">
                  <c:v>3.8049000000000004</c:v>
                </c:pt>
                <c:pt idx="267">
                  <c:v>3.8316000000000003</c:v>
                </c:pt>
                <c:pt idx="268">
                  <c:v>3.8198000000000003</c:v>
                </c:pt>
                <c:pt idx="269">
                  <c:v>3.8198000000000003</c:v>
                </c:pt>
                <c:pt idx="270">
                  <c:v>3.8198000000000003</c:v>
                </c:pt>
                <c:pt idx="271">
                  <c:v>3.8335000000000004</c:v>
                </c:pt>
                <c:pt idx="272">
                  <c:v>3.8335000000000004</c:v>
                </c:pt>
                <c:pt idx="273">
                  <c:v>3.8335000000000004</c:v>
                </c:pt>
                <c:pt idx="274">
                  <c:v>3.8647</c:v>
                </c:pt>
                <c:pt idx="275">
                  <c:v>3.8640000000000003</c:v>
                </c:pt>
                <c:pt idx="276">
                  <c:v>3.8640000000000003</c:v>
                </c:pt>
                <c:pt idx="277">
                  <c:v>3.8640000000000003</c:v>
                </c:pt>
                <c:pt idx="278">
                  <c:v>3.8640000000000003</c:v>
                </c:pt>
                <c:pt idx="279">
                  <c:v>3.8720000000000003</c:v>
                </c:pt>
                <c:pt idx="280">
                  <c:v>3.9002000000000003</c:v>
                </c:pt>
                <c:pt idx="281">
                  <c:v>3.9268000000000001</c:v>
                </c:pt>
                <c:pt idx="282">
                  <c:v>3.9325000000000001</c:v>
                </c:pt>
                <c:pt idx="283">
                  <c:v>3.9325000000000001</c:v>
                </c:pt>
                <c:pt idx="284">
                  <c:v>3.9325000000000001</c:v>
                </c:pt>
                <c:pt idx="285">
                  <c:v>3.9325000000000001</c:v>
                </c:pt>
                <c:pt idx="286">
                  <c:v>3.9423000000000004</c:v>
                </c:pt>
                <c:pt idx="287">
                  <c:v>3.9303000000000003</c:v>
                </c:pt>
                <c:pt idx="288">
                  <c:v>3.9192</c:v>
                </c:pt>
                <c:pt idx="289">
                  <c:v>3.9339000000000004</c:v>
                </c:pt>
                <c:pt idx="290">
                  <c:v>3.9339000000000004</c:v>
                </c:pt>
                <c:pt idx="291">
                  <c:v>3.9339000000000004</c:v>
                </c:pt>
                <c:pt idx="292">
                  <c:v>3.9169</c:v>
                </c:pt>
                <c:pt idx="293">
                  <c:v>3.9133</c:v>
                </c:pt>
                <c:pt idx="294">
                  <c:v>3.9209000000000001</c:v>
                </c:pt>
                <c:pt idx="295">
                  <c:v>3.9365000000000001</c:v>
                </c:pt>
                <c:pt idx="296">
                  <c:v>3.9267000000000003</c:v>
                </c:pt>
                <c:pt idx="297">
                  <c:v>3.9267000000000003</c:v>
                </c:pt>
                <c:pt idx="298">
                  <c:v>3.9267000000000003</c:v>
                </c:pt>
                <c:pt idx="299">
                  <c:v>3.9329000000000001</c:v>
                </c:pt>
                <c:pt idx="300">
                  <c:v>3.8901000000000003</c:v>
                </c:pt>
                <c:pt idx="301">
                  <c:v>3.8703000000000003</c:v>
                </c:pt>
                <c:pt idx="302">
                  <c:v>3.8621000000000003</c:v>
                </c:pt>
                <c:pt idx="303">
                  <c:v>3.8616000000000001</c:v>
                </c:pt>
                <c:pt idx="304">
                  <c:v>3.8616000000000001</c:v>
                </c:pt>
                <c:pt idx="305">
                  <c:v>3.8616000000000001</c:v>
                </c:pt>
                <c:pt idx="306">
                  <c:v>3.8597000000000001</c:v>
                </c:pt>
                <c:pt idx="307">
                  <c:v>3.8681000000000001</c:v>
                </c:pt>
                <c:pt idx="308">
                  <c:v>3.8483000000000001</c:v>
                </c:pt>
                <c:pt idx="309">
                  <c:v>3.8337000000000003</c:v>
                </c:pt>
                <c:pt idx="310">
                  <c:v>3.8323</c:v>
                </c:pt>
                <c:pt idx="311">
                  <c:v>3.8323</c:v>
                </c:pt>
                <c:pt idx="312">
                  <c:v>3.8323</c:v>
                </c:pt>
                <c:pt idx="313">
                  <c:v>3.8293000000000004</c:v>
                </c:pt>
                <c:pt idx="314">
                  <c:v>3.8291000000000004</c:v>
                </c:pt>
                <c:pt idx="315">
                  <c:v>3.8384</c:v>
                </c:pt>
                <c:pt idx="316">
                  <c:v>3.8292000000000002</c:v>
                </c:pt>
                <c:pt idx="317">
                  <c:v>3.8320000000000003</c:v>
                </c:pt>
                <c:pt idx="318">
                  <c:v>3.8320000000000003</c:v>
                </c:pt>
                <c:pt idx="319">
                  <c:v>3.8320000000000003</c:v>
                </c:pt>
                <c:pt idx="320">
                  <c:v>3.8121</c:v>
                </c:pt>
                <c:pt idx="321">
                  <c:v>3.8146</c:v>
                </c:pt>
                <c:pt idx="322">
                  <c:v>3.8196000000000003</c:v>
                </c:pt>
                <c:pt idx="323">
                  <c:v>3.8203</c:v>
                </c:pt>
                <c:pt idx="324">
                  <c:v>3.8241000000000001</c:v>
                </c:pt>
                <c:pt idx="325">
                  <c:v>3.8241000000000001</c:v>
                </c:pt>
                <c:pt idx="326">
                  <c:v>3.8241000000000001</c:v>
                </c:pt>
                <c:pt idx="327">
                  <c:v>3.8269000000000002</c:v>
                </c:pt>
                <c:pt idx="328">
                  <c:v>3.8558000000000003</c:v>
                </c:pt>
                <c:pt idx="329">
                  <c:v>3.8468</c:v>
                </c:pt>
                <c:pt idx="330">
                  <c:v>3.8464</c:v>
                </c:pt>
                <c:pt idx="331">
                  <c:v>3.8434000000000004</c:v>
                </c:pt>
                <c:pt idx="332">
                  <c:v>3.8434000000000004</c:v>
                </c:pt>
                <c:pt idx="333">
                  <c:v>3.8434000000000004</c:v>
                </c:pt>
                <c:pt idx="334">
                  <c:v>3.843</c:v>
                </c:pt>
                <c:pt idx="335">
                  <c:v>3.8380000000000001</c:v>
                </c:pt>
                <c:pt idx="336">
                  <c:v>3.8531</c:v>
                </c:pt>
                <c:pt idx="337">
                  <c:v>3.8745000000000003</c:v>
                </c:pt>
                <c:pt idx="338">
                  <c:v>3.8857000000000004</c:v>
                </c:pt>
                <c:pt idx="339">
                  <c:v>3.8857000000000004</c:v>
                </c:pt>
                <c:pt idx="340">
                  <c:v>3.8857000000000004</c:v>
                </c:pt>
                <c:pt idx="341">
                  <c:v>3.8960000000000004</c:v>
                </c:pt>
                <c:pt idx="342">
                  <c:v>3.8992</c:v>
                </c:pt>
                <c:pt idx="343">
                  <c:v>3.8942000000000001</c:v>
                </c:pt>
                <c:pt idx="344">
                  <c:v>3.8827000000000003</c:v>
                </c:pt>
                <c:pt idx="345">
                  <c:v>3.8663000000000003</c:v>
                </c:pt>
                <c:pt idx="346">
                  <c:v>3.8663000000000003</c:v>
                </c:pt>
                <c:pt idx="347">
                  <c:v>3.8663000000000003</c:v>
                </c:pt>
                <c:pt idx="348">
                  <c:v>3.8457000000000003</c:v>
                </c:pt>
                <c:pt idx="349">
                  <c:v>3.8385000000000002</c:v>
                </c:pt>
                <c:pt idx="350">
                  <c:v>3.8385000000000002</c:v>
                </c:pt>
                <c:pt idx="351">
                  <c:v>3.8515000000000001</c:v>
                </c:pt>
                <c:pt idx="352">
                  <c:v>3.8616000000000001</c:v>
                </c:pt>
                <c:pt idx="353">
                  <c:v>3.8616000000000001</c:v>
                </c:pt>
                <c:pt idx="354">
                  <c:v>3.8616000000000001</c:v>
                </c:pt>
                <c:pt idx="355">
                  <c:v>3.8758000000000004</c:v>
                </c:pt>
                <c:pt idx="356">
                  <c:v>3.8782000000000001</c:v>
                </c:pt>
                <c:pt idx="357">
                  <c:v>3.8782000000000001</c:v>
                </c:pt>
                <c:pt idx="358">
                  <c:v>3.8655000000000004</c:v>
                </c:pt>
                <c:pt idx="359">
                  <c:v>3.8605</c:v>
                </c:pt>
                <c:pt idx="360">
                  <c:v>3.8605</c:v>
                </c:pt>
                <c:pt idx="361">
                  <c:v>3.8605</c:v>
                </c:pt>
                <c:pt idx="362">
                  <c:v>3.8914</c:v>
                </c:pt>
                <c:pt idx="363">
                  <c:v>3.8763000000000001</c:v>
                </c:pt>
                <c:pt idx="364">
                  <c:v>3.8558000000000003</c:v>
                </c:pt>
                <c:pt idx="365">
                  <c:v>3.8553000000000002</c:v>
                </c:pt>
                <c:pt idx="366">
                  <c:v>3.8528000000000002</c:v>
                </c:pt>
                <c:pt idx="367">
                  <c:v>3.8528000000000002</c:v>
                </c:pt>
                <c:pt idx="368">
                  <c:v>3.8528000000000002</c:v>
                </c:pt>
                <c:pt idx="369">
                  <c:v>3.8593000000000002</c:v>
                </c:pt>
                <c:pt idx="370">
                  <c:v>3.8608000000000002</c:v>
                </c:pt>
                <c:pt idx="371">
                  <c:v>3.8556000000000004</c:v>
                </c:pt>
                <c:pt idx="372">
                  <c:v>3.8592</c:v>
                </c:pt>
                <c:pt idx="373">
                  <c:v>3.8461000000000003</c:v>
                </c:pt>
                <c:pt idx="374">
                  <c:v>3.8461000000000003</c:v>
                </c:pt>
                <c:pt idx="375">
                  <c:v>3.8461000000000003</c:v>
                </c:pt>
                <c:pt idx="376">
                  <c:v>3.8309000000000002</c:v>
                </c:pt>
                <c:pt idx="377">
                  <c:v>3.8364000000000003</c:v>
                </c:pt>
                <c:pt idx="378">
                  <c:v>3.8249</c:v>
                </c:pt>
                <c:pt idx="379">
                  <c:v>3.8361000000000001</c:v>
                </c:pt>
                <c:pt idx="380">
                  <c:v>3.8187000000000002</c:v>
                </c:pt>
                <c:pt idx="381">
                  <c:v>3.8187000000000002</c:v>
                </c:pt>
                <c:pt idx="382">
                  <c:v>3.8187000000000002</c:v>
                </c:pt>
                <c:pt idx="383">
                  <c:v>3.8112000000000004</c:v>
                </c:pt>
                <c:pt idx="384">
                  <c:v>3.8023000000000002</c:v>
                </c:pt>
                <c:pt idx="385">
                  <c:v>3.8041</c:v>
                </c:pt>
                <c:pt idx="386">
                  <c:v>3.8034000000000003</c:v>
                </c:pt>
                <c:pt idx="387">
                  <c:v>3.8023000000000002</c:v>
                </c:pt>
                <c:pt idx="388">
                  <c:v>3.8023000000000002</c:v>
                </c:pt>
                <c:pt idx="389">
                  <c:v>3.8023000000000002</c:v>
                </c:pt>
                <c:pt idx="390">
                  <c:v>3.8115000000000001</c:v>
                </c:pt>
                <c:pt idx="391">
                  <c:v>3.8093000000000004</c:v>
                </c:pt>
                <c:pt idx="392">
                  <c:v>3.8027000000000002</c:v>
                </c:pt>
                <c:pt idx="393">
                  <c:v>3.7817000000000003</c:v>
                </c:pt>
                <c:pt idx="394">
                  <c:v>3.7575000000000003</c:v>
                </c:pt>
                <c:pt idx="395">
                  <c:v>3.7575000000000003</c:v>
                </c:pt>
                <c:pt idx="396">
                  <c:v>3.7575000000000003</c:v>
                </c:pt>
                <c:pt idx="397">
                  <c:v>3.7464000000000004</c:v>
                </c:pt>
                <c:pt idx="398">
                  <c:v>3.7322000000000002</c:v>
                </c:pt>
                <c:pt idx="399">
                  <c:v>3.7346000000000004</c:v>
                </c:pt>
                <c:pt idx="400">
                  <c:v>3.7289000000000003</c:v>
                </c:pt>
                <c:pt idx="401">
                  <c:v>3.7248000000000001</c:v>
                </c:pt>
                <c:pt idx="402">
                  <c:v>3.7248000000000001</c:v>
                </c:pt>
                <c:pt idx="403">
                  <c:v>3.7248000000000001</c:v>
                </c:pt>
                <c:pt idx="404">
                  <c:v>3.7155</c:v>
                </c:pt>
                <c:pt idx="405">
                  <c:v>3.6999</c:v>
                </c:pt>
                <c:pt idx="406">
                  <c:v>3.6952000000000003</c:v>
                </c:pt>
                <c:pt idx="407">
                  <c:v>3.7034000000000002</c:v>
                </c:pt>
                <c:pt idx="408">
                  <c:v>3.7026000000000003</c:v>
                </c:pt>
                <c:pt idx="409">
                  <c:v>3.7026000000000003</c:v>
                </c:pt>
                <c:pt idx="410">
                  <c:v>3.7026000000000003</c:v>
                </c:pt>
                <c:pt idx="411">
                  <c:v>3.7207000000000003</c:v>
                </c:pt>
                <c:pt idx="412">
                  <c:v>3.7150000000000003</c:v>
                </c:pt>
                <c:pt idx="413">
                  <c:v>3.7411000000000003</c:v>
                </c:pt>
                <c:pt idx="414">
                  <c:v>3.7590000000000003</c:v>
                </c:pt>
                <c:pt idx="415">
                  <c:v>3.8196000000000003</c:v>
                </c:pt>
                <c:pt idx="416">
                  <c:v>3.8196000000000003</c:v>
                </c:pt>
                <c:pt idx="417">
                  <c:v>3.8196000000000003</c:v>
                </c:pt>
                <c:pt idx="418">
                  <c:v>3.8196000000000003</c:v>
                </c:pt>
                <c:pt idx="419">
                  <c:v>3.8440000000000003</c:v>
                </c:pt>
                <c:pt idx="420">
                  <c:v>3.8486000000000002</c:v>
                </c:pt>
                <c:pt idx="421">
                  <c:v>3.8783000000000003</c:v>
                </c:pt>
                <c:pt idx="422">
                  <c:v>3.9324000000000003</c:v>
                </c:pt>
                <c:pt idx="423">
                  <c:v>3.9324000000000003</c:v>
                </c:pt>
                <c:pt idx="424">
                  <c:v>3.9324000000000003</c:v>
                </c:pt>
                <c:pt idx="425">
                  <c:v>4.0053000000000001</c:v>
                </c:pt>
                <c:pt idx="426">
                  <c:v>4.0053000000000001</c:v>
                </c:pt>
                <c:pt idx="427">
                  <c:v>4.0053000000000001</c:v>
                </c:pt>
                <c:pt idx="428">
                  <c:v>4.0861000000000001</c:v>
                </c:pt>
                <c:pt idx="429">
                  <c:v>4.0777999999999999</c:v>
                </c:pt>
                <c:pt idx="430">
                  <c:v>4.0777999999999999</c:v>
                </c:pt>
                <c:pt idx="431">
                  <c:v>4.0777999999999999</c:v>
                </c:pt>
                <c:pt idx="432">
                  <c:v>4.1638999999999999</c:v>
                </c:pt>
                <c:pt idx="433">
                  <c:v>4.2469000000000001</c:v>
                </c:pt>
                <c:pt idx="434">
                  <c:v>4.1947999999999999</c:v>
                </c:pt>
                <c:pt idx="435">
                  <c:v>3.9766000000000004</c:v>
                </c:pt>
                <c:pt idx="436">
                  <c:v>3.8708</c:v>
                </c:pt>
                <c:pt idx="437">
                  <c:v>3.8708</c:v>
                </c:pt>
                <c:pt idx="438">
                  <c:v>3.8708</c:v>
                </c:pt>
                <c:pt idx="439">
                  <c:v>3.9505000000000003</c:v>
                </c:pt>
                <c:pt idx="440">
                  <c:v>3.9692000000000003</c:v>
                </c:pt>
                <c:pt idx="441">
                  <c:v>3.9372000000000003</c:v>
                </c:pt>
                <c:pt idx="442">
                  <c:v>3.9685000000000001</c:v>
                </c:pt>
                <c:pt idx="443">
                  <c:v>3.9650000000000003</c:v>
                </c:pt>
                <c:pt idx="444">
                  <c:v>3.9650000000000003</c:v>
                </c:pt>
                <c:pt idx="445">
                  <c:v>3.9650000000000003</c:v>
                </c:pt>
                <c:pt idx="446">
                  <c:v>3.9650000000000003</c:v>
                </c:pt>
                <c:pt idx="447">
                  <c:v>3.9003000000000001</c:v>
                </c:pt>
                <c:pt idx="448">
                  <c:v>3.8899000000000004</c:v>
                </c:pt>
                <c:pt idx="449">
                  <c:v>3.9675000000000002</c:v>
                </c:pt>
                <c:pt idx="450">
                  <c:v>3.927</c:v>
                </c:pt>
                <c:pt idx="451">
                  <c:v>3.927</c:v>
                </c:pt>
                <c:pt idx="452">
                  <c:v>3.927</c:v>
                </c:pt>
                <c:pt idx="453">
                  <c:v>3.9206000000000003</c:v>
                </c:pt>
                <c:pt idx="454">
                  <c:v>3.9195000000000002</c:v>
                </c:pt>
                <c:pt idx="455">
                  <c:v>3.9195000000000002</c:v>
                </c:pt>
                <c:pt idx="456">
                  <c:v>3.9195000000000002</c:v>
                </c:pt>
                <c:pt idx="457">
                  <c:v>3.9195000000000002</c:v>
                </c:pt>
                <c:pt idx="458">
                  <c:v>3.9195000000000002</c:v>
                </c:pt>
                <c:pt idx="459">
                  <c:v>3.9195000000000002</c:v>
                </c:pt>
                <c:pt idx="460">
                  <c:v>3.9195000000000002</c:v>
                </c:pt>
                <c:pt idx="461">
                  <c:v>3.9075000000000002</c:v>
                </c:pt>
                <c:pt idx="462">
                  <c:v>3.9075000000000002</c:v>
                </c:pt>
                <c:pt idx="463">
                  <c:v>3.9087000000000001</c:v>
                </c:pt>
                <c:pt idx="464">
                  <c:v>3.8897000000000004</c:v>
                </c:pt>
                <c:pt idx="465">
                  <c:v>3.8897000000000004</c:v>
                </c:pt>
                <c:pt idx="466">
                  <c:v>3.8897000000000004</c:v>
                </c:pt>
                <c:pt idx="467">
                  <c:v>3.8897000000000004</c:v>
                </c:pt>
                <c:pt idx="468">
                  <c:v>3.8456000000000001</c:v>
                </c:pt>
                <c:pt idx="469">
                  <c:v>3.8462000000000001</c:v>
                </c:pt>
                <c:pt idx="470">
                  <c:v>3.8328000000000002</c:v>
                </c:pt>
                <c:pt idx="471">
                  <c:v>3.7827000000000002</c:v>
                </c:pt>
                <c:pt idx="472">
                  <c:v>3.7827000000000002</c:v>
                </c:pt>
                <c:pt idx="473">
                  <c:v>3.7827000000000002</c:v>
                </c:pt>
                <c:pt idx="474">
                  <c:v>3.8111000000000002</c:v>
                </c:pt>
                <c:pt idx="475">
                  <c:v>3.7885</c:v>
                </c:pt>
                <c:pt idx="476">
                  <c:v>3.7885</c:v>
                </c:pt>
                <c:pt idx="477">
                  <c:v>3.8066</c:v>
                </c:pt>
                <c:pt idx="478">
                  <c:v>3.8308</c:v>
                </c:pt>
                <c:pt idx="479">
                  <c:v>3.8308</c:v>
                </c:pt>
                <c:pt idx="480">
                  <c:v>3.8308</c:v>
                </c:pt>
                <c:pt idx="481">
                  <c:v>3.8554000000000004</c:v>
                </c:pt>
                <c:pt idx="482">
                  <c:v>3.8187000000000002</c:v>
                </c:pt>
                <c:pt idx="483">
                  <c:v>3.7942</c:v>
                </c:pt>
                <c:pt idx="484">
                  <c:v>3.7955000000000001</c:v>
                </c:pt>
                <c:pt idx="485">
                  <c:v>3.7955000000000001</c:v>
                </c:pt>
                <c:pt idx="486">
                  <c:v>3.7955000000000001</c:v>
                </c:pt>
                <c:pt idx="487">
                  <c:v>3.7955000000000001</c:v>
                </c:pt>
                <c:pt idx="488">
                  <c:v>3.806</c:v>
                </c:pt>
                <c:pt idx="489">
                  <c:v>3.8041</c:v>
                </c:pt>
                <c:pt idx="490">
                  <c:v>3.8183000000000002</c:v>
                </c:pt>
                <c:pt idx="491">
                  <c:v>3.8229000000000002</c:v>
                </c:pt>
                <c:pt idx="492">
                  <c:v>3.8207</c:v>
                </c:pt>
                <c:pt idx="493">
                  <c:v>3.8207</c:v>
                </c:pt>
                <c:pt idx="494">
                  <c:v>3.8207</c:v>
                </c:pt>
                <c:pt idx="495">
                  <c:v>3.8292000000000002</c:v>
                </c:pt>
                <c:pt idx="496">
                  <c:v>3.8635000000000002</c:v>
                </c:pt>
                <c:pt idx="497">
                  <c:v>3.8391000000000002</c:v>
                </c:pt>
                <c:pt idx="498">
                  <c:v>3.8633999999999999</c:v>
                </c:pt>
                <c:pt idx="499">
                  <c:v>3.8462000000000001</c:v>
                </c:pt>
              </c:numCache>
            </c:numRef>
          </c:val>
          <c:smooth val="0"/>
          <c:extLst>
            <c:ext xmlns:c16="http://schemas.microsoft.com/office/drawing/2014/chart" uri="{C3380CC4-5D6E-409C-BE32-E72D297353CC}">
              <c16:uniqueId val="{00000001-A78C-41EA-9CC5-09F6222989C4}"/>
            </c:ext>
          </c:extLst>
        </c:ser>
        <c:ser>
          <c:idx val="1"/>
          <c:order val="1"/>
          <c:tx>
            <c:strRef>
              <c:f>'איור 6 נתונים'!$C$3</c:f>
              <c:strCache>
                <c:ptCount val="1"/>
                <c:pt idx="0">
                  <c:v>שקל-דולר</c:v>
                </c:pt>
              </c:strCache>
            </c:strRef>
          </c:tx>
          <c:spPr>
            <a:ln w="38100">
              <a:solidFill>
                <a:srgbClr val="70AD47"/>
              </a:solidFill>
            </a:ln>
          </c:spPr>
          <c:marker>
            <c:symbol val="none"/>
          </c:marker>
          <c:cat>
            <c:numRef>
              <c:f>'איור 6 נתונים'!$A$4:$A$4000</c:f>
              <c:numCache>
                <c:formatCode>m/d/yyyy</c:formatCode>
                <c:ptCount val="3997"/>
                <c:pt idx="0">
                  <c:v>43474</c:v>
                </c:pt>
                <c:pt idx="1">
                  <c:v>43475</c:v>
                </c:pt>
                <c:pt idx="2">
                  <c:v>43476</c:v>
                </c:pt>
                <c:pt idx="3">
                  <c:v>43477</c:v>
                </c:pt>
                <c:pt idx="4">
                  <c:v>43478</c:v>
                </c:pt>
                <c:pt idx="5">
                  <c:v>43479</c:v>
                </c:pt>
                <c:pt idx="6">
                  <c:v>43480</c:v>
                </c:pt>
                <c:pt idx="7">
                  <c:v>43481</c:v>
                </c:pt>
                <c:pt idx="8">
                  <c:v>43482</c:v>
                </c:pt>
                <c:pt idx="9">
                  <c:v>43483</c:v>
                </c:pt>
                <c:pt idx="10">
                  <c:v>43484</c:v>
                </c:pt>
                <c:pt idx="11">
                  <c:v>43485</c:v>
                </c:pt>
                <c:pt idx="12">
                  <c:v>43486</c:v>
                </c:pt>
                <c:pt idx="13">
                  <c:v>43487</c:v>
                </c:pt>
                <c:pt idx="14">
                  <c:v>43488</c:v>
                </c:pt>
                <c:pt idx="15">
                  <c:v>43489</c:v>
                </c:pt>
                <c:pt idx="16">
                  <c:v>43490</c:v>
                </c:pt>
                <c:pt idx="17">
                  <c:v>43491</c:v>
                </c:pt>
                <c:pt idx="18">
                  <c:v>43492</c:v>
                </c:pt>
                <c:pt idx="19">
                  <c:v>43493</c:v>
                </c:pt>
                <c:pt idx="20">
                  <c:v>43494</c:v>
                </c:pt>
                <c:pt idx="21">
                  <c:v>43495</c:v>
                </c:pt>
                <c:pt idx="22">
                  <c:v>43496</c:v>
                </c:pt>
                <c:pt idx="23">
                  <c:v>43497</c:v>
                </c:pt>
                <c:pt idx="24">
                  <c:v>43498</c:v>
                </c:pt>
                <c:pt idx="25">
                  <c:v>43499</c:v>
                </c:pt>
                <c:pt idx="26">
                  <c:v>43500</c:v>
                </c:pt>
                <c:pt idx="27">
                  <c:v>43501</c:v>
                </c:pt>
                <c:pt idx="28">
                  <c:v>43502</c:v>
                </c:pt>
                <c:pt idx="29">
                  <c:v>43503</c:v>
                </c:pt>
                <c:pt idx="30">
                  <c:v>43504</c:v>
                </c:pt>
                <c:pt idx="31">
                  <c:v>43505</c:v>
                </c:pt>
                <c:pt idx="32">
                  <c:v>43506</c:v>
                </c:pt>
                <c:pt idx="33">
                  <c:v>43507</c:v>
                </c:pt>
                <c:pt idx="34">
                  <c:v>43508</c:v>
                </c:pt>
                <c:pt idx="35">
                  <c:v>43509</c:v>
                </c:pt>
                <c:pt idx="36">
                  <c:v>43510</c:v>
                </c:pt>
                <c:pt idx="37">
                  <c:v>43511</c:v>
                </c:pt>
                <c:pt idx="38">
                  <c:v>43512</c:v>
                </c:pt>
                <c:pt idx="39">
                  <c:v>43513</c:v>
                </c:pt>
                <c:pt idx="40">
                  <c:v>43514</c:v>
                </c:pt>
                <c:pt idx="41">
                  <c:v>43515</c:v>
                </c:pt>
                <c:pt idx="42">
                  <c:v>43516</c:v>
                </c:pt>
                <c:pt idx="43">
                  <c:v>43517</c:v>
                </c:pt>
                <c:pt idx="44">
                  <c:v>43518</c:v>
                </c:pt>
                <c:pt idx="45">
                  <c:v>43519</c:v>
                </c:pt>
                <c:pt idx="46">
                  <c:v>43520</c:v>
                </c:pt>
                <c:pt idx="47">
                  <c:v>43521</c:v>
                </c:pt>
                <c:pt idx="48">
                  <c:v>43522</c:v>
                </c:pt>
                <c:pt idx="49">
                  <c:v>43523</c:v>
                </c:pt>
                <c:pt idx="50">
                  <c:v>43524</c:v>
                </c:pt>
                <c:pt idx="51">
                  <c:v>43525</c:v>
                </c:pt>
                <c:pt idx="52">
                  <c:v>43526</c:v>
                </c:pt>
                <c:pt idx="53">
                  <c:v>43527</c:v>
                </c:pt>
                <c:pt idx="54">
                  <c:v>43528</c:v>
                </c:pt>
                <c:pt idx="55">
                  <c:v>43529</c:v>
                </c:pt>
                <c:pt idx="56">
                  <c:v>43530</c:v>
                </c:pt>
                <c:pt idx="57">
                  <c:v>43531</c:v>
                </c:pt>
                <c:pt idx="58">
                  <c:v>43532</c:v>
                </c:pt>
                <c:pt idx="59">
                  <c:v>43533</c:v>
                </c:pt>
                <c:pt idx="60">
                  <c:v>43534</c:v>
                </c:pt>
                <c:pt idx="61">
                  <c:v>43535</c:v>
                </c:pt>
                <c:pt idx="62">
                  <c:v>43536</c:v>
                </c:pt>
                <c:pt idx="63">
                  <c:v>43537</c:v>
                </c:pt>
                <c:pt idx="64">
                  <c:v>43538</c:v>
                </c:pt>
                <c:pt idx="65">
                  <c:v>43539</c:v>
                </c:pt>
                <c:pt idx="66">
                  <c:v>43540</c:v>
                </c:pt>
                <c:pt idx="67">
                  <c:v>43541</c:v>
                </c:pt>
                <c:pt idx="68">
                  <c:v>43542</c:v>
                </c:pt>
                <c:pt idx="69">
                  <c:v>43543</c:v>
                </c:pt>
                <c:pt idx="70">
                  <c:v>43544</c:v>
                </c:pt>
                <c:pt idx="71">
                  <c:v>43545</c:v>
                </c:pt>
                <c:pt idx="72">
                  <c:v>43546</c:v>
                </c:pt>
                <c:pt idx="73">
                  <c:v>43547</c:v>
                </c:pt>
                <c:pt idx="74">
                  <c:v>43548</c:v>
                </c:pt>
                <c:pt idx="75">
                  <c:v>43549</c:v>
                </c:pt>
                <c:pt idx="76">
                  <c:v>43550</c:v>
                </c:pt>
                <c:pt idx="77">
                  <c:v>43551</c:v>
                </c:pt>
                <c:pt idx="78">
                  <c:v>43552</c:v>
                </c:pt>
                <c:pt idx="79">
                  <c:v>43553</c:v>
                </c:pt>
                <c:pt idx="80">
                  <c:v>43554</c:v>
                </c:pt>
                <c:pt idx="81">
                  <c:v>43555</c:v>
                </c:pt>
                <c:pt idx="82">
                  <c:v>43556</c:v>
                </c:pt>
                <c:pt idx="83">
                  <c:v>43557</c:v>
                </c:pt>
                <c:pt idx="84">
                  <c:v>43558</c:v>
                </c:pt>
                <c:pt idx="85">
                  <c:v>43559</c:v>
                </c:pt>
                <c:pt idx="86">
                  <c:v>43560</c:v>
                </c:pt>
                <c:pt idx="87">
                  <c:v>43561</c:v>
                </c:pt>
                <c:pt idx="88">
                  <c:v>43562</c:v>
                </c:pt>
                <c:pt idx="89">
                  <c:v>43563</c:v>
                </c:pt>
                <c:pt idx="90">
                  <c:v>43564</c:v>
                </c:pt>
                <c:pt idx="91">
                  <c:v>43565</c:v>
                </c:pt>
                <c:pt idx="92">
                  <c:v>43566</c:v>
                </c:pt>
                <c:pt idx="93">
                  <c:v>43567</c:v>
                </c:pt>
                <c:pt idx="94">
                  <c:v>43568</c:v>
                </c:pt>
                <c:pt idx="95">
                  <c:v>43569</c:v>
                </c:pt>
                <c:pt idx="96">
                  <c:v>43570</c:v>
                </c:pt>
                <c:pt idx="97">
                  <c:v>43571</c:v>
                </c:pt>
                <c:pt idx="98">
                  <c:v>43572</c:v>
                </c:pt>
                <c:pt idx="99">
                  <c:v>43573</c:v>
                </c:pt>
                <c:pt idx="100">
                  <c:v>43574</c:v>
                </c:pt>
                <c:pt idx="101">
                  <c:v>43575</c:v>
                </c:pt>
                <c:pt idx="102">
                  <c:v>43576</c:v>
                </c:pt>
                <c:pt idx="103">
                  <c:v>43577</c:v>
                </c:pt>
                <c:pt idx="104">
                  <c:v>43578</c:v>
                </c:pt>
                <c:pt idx="105">
                  <c:v>43579</c:v>
                </c:pt>
                <c:pt idx="106">
                  <c:v>43580</c:v>
                </c:pt>
                <c:pt idx="107">
                  <c:v>43581</c:v>
                </c:pt>
                <c:pt idx="108">
                  <c:v>43582</c:v>
                </c:pt>
                <c:pt idx="109">
                  <c:v>43583</c:v>
                </c:pt>
                <c:pt idx="110">
                  <c:v>43584</c:v>
                </c:pt>
                <c:pt idx="111">
                  <c:v>43585</c:v>
                </c:pt>
                <c:pt idx="112">
                  <c:v>43586</c:v>
                </c:pt>
                <c:pt idx="113">
                  <c:v>43587</c:v>
                </c:pt>
                <c:pt idx="114">
                  <c:v>43588</c:v>
                </c:pt>
                <c:pt idx="115">
                  <c:v>43589</c:v>
                </c:pt>
                <c:pt idx="116">
                  <c:v>43590</c:v>
                </c:pt>
                <c:pt idx="117">
                  <c:v>43591</c:v>
                </c:pt>
                <c:pt idx="118">
                  <c:v>43592</c:v>
                </c:pt>
                <c:pt idx="119">
                  <c:v>43593</c:v>
                </c:pt>
                <c:pt idx="120">
                  <c:v>43594</c:v>
                </c:pt>
                <c:pt idx="121">
                  <c:v>43595</c:v>
                </c:pt>
                <c:pt idx="122">
                  <c:v>43596</c:v>
                </c:pt>
                <c:pt idx="123">
                  <c:v>43597</c:v>
                </c:pt>
                <c:pt idx="124">
                  <c:v>43598</c:v>
                </c:pt>
                <c:pt idx="125">
                  <c:v>43599</c:v>
                </c:pt>
                <c:pt idx="126">
                  <c:v>43600</c:v>
                </c:pt>
                <c:pt idx="127">
                  <c:v>43601</c:v>
                </c:pt>
                <c:pt idx="128">
                  <c:v>43602</c:v>
                </c:pt>
                <c:pt idx="129">
                  <c:v>43603</c:v>
                </c:pt>
                <c:pt idx="130">
                  <c:v>43604</c:v>
                </c:pt>
                <c:pt idx="131">
                  <c:v>43605</c:v>
                </c:pt>
                <c:pt idx="132">
                  <c:v>43606</c:v>
                </c:pt>
                <c:pt idx="133">
                  <c:v>43607</c:v>
                </c:pt>
                <c:pt idx="134">
                  <c:v>43608</c:v>
                </c:pt>
                <c:pt idx="135">
                  <c:v>43609</c:v>
                </c:pt>
                <c:pt idx="136">
                  <c:v>43610</c:v>
                </c:pt>
                <c:pt idx="137">
                  <c:v>43611</c:v>
                </c:pt>
                <c:pt idx="138">
                  <c:v>43612</c:v>
                </c:pt>
                <c:pt idx="139">
                  <c:v>43613</c:v>
                </c:pt>
                <c:pt idx="140">
                  <c:v>43614</c:v>
                </c:pt>
                <c:pt idx="141">
                  <c:v>43615</c:v>
                </c:pt>
                <c:pt idx="142">
                  <c:v>43616</c:v>
                </c:pt>
                <c:pt idx="143">
                  <c:v>43617</c:v>
                </c:pt>
                <c:pt idx="144">
                  <c:v>43618</c:v>
                </c:pt>
                <c:pt idx="145">
                  <c:v>43619</c:v>
                </c:pt>
                <c:pt idx="146">
                  <c:v>43620</c:v>
                </c:pt>
                <c:pt idx="147">
                  <c:v>43621</c:v>
                </c:pt>
                <c:pt idx="148">
                  <c:v>43622</c:v>
                </c:pt>
                <c:pt idx="149">
                  <c:v>43623</c:v>
                </c:pt>
                <c:pt idx="150">
                  <c:v>43624</c:v>
                </c:pt>
                <c:pt idx="151">
                  <c:v>43625</c:v>
                </c:pt>
                <c:pt idx="152">
                  <c:v>43626</c:v>
                </c:pt>
                <c:pt idx="153">
                  <c:v>43627</c:v>
                </c:pt>
                <c:pt idx="154">
                  <c:v>43628</c:v>
                </c:pt>
                <c:pt idx="155">
                  <c:v>43629</c:v>
                </c:pt>
                <c:pt idx="156">
                  <c:v>43630</c:v>
                </c:pt>
                <c:pt idx="157">
                  <c:v>43631</c:v>
                </c:pt>
                <c:pt idx="158">
                  <c:v>43632</c:v>
                </c:pt>
                <c:pt idx="159">
                  <c:v>43633</c:v>
                </c:pt>
                <c:pt idx="160">
                  <c:v>43634</c:v>
                </c:pt>
                <c:pt idx="161">
                  <c:v>43635</c:v>
                </c:pt>
                <c:pt idx="162">
                  <c:v>43636</c:v>
                </c:pt>
                <c:pt idx="163">
                  <c:v>43637</c:v>
                </c:pt>
                <c:pt idx="164">
                  <c:v>43638</c:v>
                </c:pt>
                <c:pt idx="165">
                  <c:v>43639</c:v>
                </c:pt>
                <c:pt idx="166">
                  <c:v>43640</c:v>
                </c:pt>
                <c:pt idx="167">
                  <c:v>43641</c:v>
                </c:pt>
                <c:pt idx="168">
                  <c:v>43642</c:v>
                </c:pt>
                <c:pt idx="169">
                  <c:v>43643</c:v>
                </c:pt>
                <c:pt idx="170">
                  <c:v>43644</c:v>
                </c:pt>
                <c:pt idx="171">
                  <c:v>43645</c:v>
                </c:pt>
                <c:pt idx="172">
                  <c:v>43646</c:v>
                </c:pt>
                <c:pt idx="173">
                  <c:v>43647</c:v>
                </c:pt>
                <c:pt idx="174">
                  <c:v>43648</c:v>
                </c:pt>
                <c:pt idx="175">
                  <c:v>43649</c:v>
                </c:pt>
                <c:pt idx="176">
                  <c:v>43650</c:v>
                </c:pt>
                <c:pt idx="177">
                  <c:v>43651</c:v>
                </c:pt>
                <c:pt idx="178">
                  <c:v>43652</c:v>
                </c:pt>
                <c:pt idx="179">
                  <c:v>43653</c:v>
                </c:pt>
                <c:pt idx="180">
                  <c:v>43654</c:v>
                </c:pt>
                <c:pt idx="181">
                  <c:v>43655</c:v>
                </c:pt>
                <c:pt idx="182">
                  <c:v>43656</c:v>
                </c:pt>
                <c:pt idx="183">
                  <c:v>43657</c:v>
                </c:pt>
                <c:pt idx="184">
                  <c:v>43658</c:v>
                </c:pt>
                <c:pt idx="185">
                  <c:v>43659</c:v>
                </c:pt>
                <c:pt idx="186">
                  <c:v>43660</c:v>
                </c:pt>
                <c:pt idx="187">
                  <c:v>43661</c:v>
                </c:pt>
                <c:pt idx="188">
                  <c:v>43662</c:v>
                </c:pt>
                <c:pt idx="189">
                  <c:v>43663</c:v>
                </c:pt>
                <c:pt idx="190">
                  <c:v>43664</c:v>
                </c:pt>
                <c:pt idx="191">
                  <c:v>43665</c:v>
                </c:pt>
                <c:pt idx="192">
                  <c:v>43666</c:v>
                </c:pt>
                <c:pt idx="193">
                  <c:v>43667</c:v>
                </c:pt>
                <c:pt idx="194">
                  <c:v>43668</c:v>
                </c:pt>
                <c:pt idx="195">
                  <c:v>43669</c:v>
                </c:pt>
                <c:pt idx="196">
                  <c:v>43670</c:v>
                </c:pt>
                <c:pt idx="197">
                  <c:v>43671</c:v>
                </c:pt>
                <c:pt idx="198">
                  <c:v>43672</c:v>
                </c:pt>
                <c:pt idx="199">
                  <c:v>43673</c:v>
                </c:pt>
                <c:pt idx="200">
                  <c:v>43674</c:v>
                </c:pt>
                <c:pt idx="201">
                  <c:v>43675</c:v>
                </c:pt>
                <c:pt idx="202">
                  <c:v>43676</c:v>
                </c:pt>
                <c:pt idx="203">
                  <c:v>43677</c:v>
                </c:pt>
                <c:pt idx="204">
                  <c:v>43678</c:v>
                </c:pt>
                <c:pt idx="205">
                  <c:v>43679</c:v>
                </c:pt>
                <c:pt idx="206">
                  <c:v>43680</c:v>
                </c:pt>
                <c:pt idx="207">
                  <c:v>43681</c:v>
                </c:pt>
                <c:pt idx="208">
                  <c:v>43682</c:v>
                </c:pt>
                <c:pt idx="209">
                  <c:v>43683</c:v>
                </c:pt>
                <c:pt idx="210">
                  <c:v>43684</c:v>
                </c:pt>
                <c:pt idx="211">
                  <c:v>43685</c:v>
                </c:pt>
                <c:pt idx="212">
                  <c:v>43686</c:v>
                </c:pt>
                <c:pt idx="213">
                  <c:v>43687</c:v>
                </c:pt>
                <c:pt idx="214">
                  <c:v>43688</c:v>
                </c:pt>
                <c:pt idx="215">
                  <c:v>43689</c:v>
                </c:pt>
                <c:pt idx="216">
                  <c:v>43690</c:v>
                </c:pt>
                <c:pt idx="217">
                  <c:v>43691</c:v>
                </c:pt>
                <c:pt idx="218">
                  <c:v>43692</c:v>
                </c:pt>
                <c:pt idx="219">
                  <c:v>43693</c:v>
                </c:pt>
                <c:pt idx="220">
                  <c:v>43694</c:v>
                </c:pt>
                <c:pt idx="221">
                  <c:v>43695</c:v>
                </c:pt>
                <c:pt idx="222">
                  <c:v>43696</c:v>
                </c:pt>
                <c:pt idx="223">
                  <c:v>43697</c:v>
                </c:pt>
                <c:pt idx="224">
                  <c:v>43698</c:v>
                </c:pt>
                <c:pt idx="225">
                  <c:v>43699</c:v>
                </c:pt>
                <c:pt idx="226">
                  <c:v>43700</c:v>
                </c:pt>
                <c:pt idx="227">
                  <c:v>43701</c:v>
                </c:pt>
                <c:pt idx="228">
                  <c:v>43702</c:v>
                </c:pt>
                <c:pt idx="229">
                  <c:v>43703</c:v>
                </c:pt>
                <c:pt idx="230">
                  <c:v>43704</c:v>
                </c:pt>
                <c:pt idx="231">
                  <c:v>43705</c:v>
                </c:pt>
                <c:pt idx="232">
                  <c:v>43706</c:v>
                </c:pt>
                <c:pt idx="233">
                  <c:v>43707</c:v>
                </c:pt>
                <c:pt idx="234">
                  <c:v>43708</c:v>
                </c:pt>
                <c:pt idx="235">
                  <c:v>43709</c:v>
                </c:pt>
                <c:pt idx="236">
                  <c:v>43710</c:v>
                </c:pt>
                <c:pt idx="237">
                  <c:v>43711</c:v>
                </c:pt>
                <c:pt idx="238">
                  <c:v>43712</c:v>
                </c:pt>
                <c:pt idx="239">
                  <c:v>43713</c:v>
                </c:pt>
                <c:pt idx="240">
                  <c:v>43714</c:v>
                </c:pt>
                <c:pt idx="241">
                  <c:v>43715</c:v>
                </c:pt>
                <c:pt idx="242">
                  <c:v>43716</c:v>
                </c:pt>
                <c:pt idx="243">
                  <c:v>43717</c:v>
                </c:pt>
                <c:pt idx="244">
                  <c:v>43718</c:v>
                </c:pt>
                <c:pt idx="245">
                  <c:v>43719</c:v>
                </c:pt>
                <c:pt idx="246">
                  <c:v>43720</c:v>
                </c:pt>
                <c:pt idx="247">
                  <c:v>43721</c:v>
                </c:pt>
                <c:pt idx="248">
                  <c:v>43722</c:v>
                </c:pt>
                <c:pt idx="249">
                  <c:v>43723</c:v>
                </c:pt>
                <c:pt idx="250">
                  <c:v>43724</c:v>
                </c:pt>
                <c:pt idx="251">
                  <c:v>43725</c:v>
                </c:pt>
                <c:pt idx="252">
                  <c:v>43726</c:v>
                </c:pt>
                <c:pt idx="253">
                  <c:v>43727</c:v>
                </c:pt>
                <c:pt idx="254">
                  <c:v>43728</c:v>
                </c:pt>
                <c:pt idx="255">
                  <c:v>43729</c:v>
                </c:pt>
                <c:pt idx="256">
                  <c:v>43730</c:v>
                </c:pt>
                <c:pt idx="257">
                  <c:v>43731</c:v>
                </c:pt>
                <c:pt idx="258">
                  <c:v>43732</c:v>
                </c:pt>
                <c:pt idx="259">
                  <c:v>43733</c:v>
                </c:pt>
                <c:pt idx="260">
                  <c:v>43734</c:v>
                </c:pt>
                <c:pt idx="261">
                  <c:v>43735</c:v>
                </c:pt>
                <c:pt idx="262">
                  <c:v>43736</c:v>
                </c:pt>
                <c:pt idx="263">
                  <c:v>43737</c:v>
                </c:pt>
                <c:pt idx="264">
                  <c:v>43738</c:v>
                </c:pt>
                <c:pt idx="265">
                  <c:v>43739</c:v>
                </c:pt>
                <c:pt idx="266">
                  <c:v>43740</c:v>
                </c:pt>
                <c:pt idx="267">
                  <c:v>43741</c:v>
                </c:pt>
                <c:pt idx="268">
                  <c:v>43742</c:v>
                </c:pt>
                <c:pt idx="269">
                  <c:v>43743</c:v>
                </c:pt>
                <c:pt idx="270">
                  <c:v>43744</c:v>
                </c:pt>
                <c:pt idx="271">
                  <c:v>43745</c:v>
                </c:pt>
                <c:pt idx="272">
                  <c:v>43746</c:v>
                </c:pt>
                <c:pt idx="273">
                  <c:v>43747</c:v>
                </c:pt>
                <c:pt idx="274">
                  <c:v>43748</c:v>
                </c:pt>
                <c:pt idx="275">
                  <c:v>43749</c:v>
                </c:pt>
                <c:pt idx="276">
                  <c:v>43750</c:v>
                </c:pt>
                <c:pt idx="277">
                  <c:v>43751</c:v>
                </c:pt>
                <c:pt idx="278">
                  <c:v>43752</c:v>
                </c:pt>
                <c:pt idx="279">
                  <c:v>43753</c:v>
                </c:pt>
                <c:pt idx="280">
                  <c:v>43754</c:v>
                </c:pt>
                <c:pt idx="281">
                  <c:v>43755</c:v>
                </c:pt>
                <c:pt idx="282">
                  <c:v>43756</c:v>
                </c:pt>
                <c:pt idx="283">
                  <c:v>43757</c:v>
                </c:pt>
                <c:pt idx="284">
                  <c:v>43758</c:v>
                </c:pt>
                <c:pt idx="285">
                  <c:v>43759</c:v>
                </c:pt>
                <c:pt idx="286">
                  <c:v>43760</c:v>
                </c:pt>
                <c:pt idx="287">
                  <c:v>43761</c:v>
                </c:pt>
                <c:pt idx="288">
                  <c:v>43762</c:v>
                </c:pt>
                <c:pt idx="289">
                  <c:v>43763</c:v>
                </c:pt>
                <c:pt idx="290">
                  <c:v>43764</c:v>
                </c:pt>
                <c:pt idx="291">
                  <c:v>43765</c:v>
                </c:pt>
                <c:pt idx="292">
                  <c:v>43766</c:v>
                </c:pt>
                <c:pt idx="293">
                  <c:v>43767</c:v>
                </c:pt>
                <c:pt idx="294">
                  <c:v>43768</c:v>
                </c:pt>
                <c:pt idx="295">
                  <c:v>43769</c:v>
                </c:pt>
                <c:pt idx="296">
                  <c:v>43770</c:v>
                </c:pt>
                <c:pt idx="297">
                  <c:v>43771</c:v>
                </c:pt>
                <c:pt idx="298">
                  <c:v>43772</c:v>
                </c:pt>
                <c:pt idx="299">
                  <c:v>43773</c:v>
                </c:pt>
                <c:pt idx="300">
                  <c:v>43774</c:v>
                </c:pt>
                <c:pt idx="301">
                  <c:v>43775</c:v>
                </c:pt>
                <c:pt idx="302">
                  <c:v>43776</c:v>
                </c:pt>
                <c:pt idx="303">
                  <c:v>43777</c:v>
                </c:pt>
                <c:pt idx="304">
                  <c:v>43778</c:v>
                </c:pt>
                <c:pt idx="305">
                  <c:v>43779</c:v>
                </c:pt>
                <c:pt idx="306">
                  <c:v>43780</c:v>
                </c:pt>
                <c:pt idx="307">
                  <c:v>43781</c:v>
                </c:pt>
                <c:pt idx="308">
                  <c:v>43782</c:v>
                </c:pt>
                <c:pt idx="309">
                  <c:v>43783</c:v>
                </c:pt>
                <c:pt idx="310">
                  <c:v>43784</c:v>
                </c:pt>
                <c:pt idx="311">
                  <c:v>43785</c:v>
                </c:pt>
                <c:pt idx="312">
                  <c:v>43786</c:v>
                </c:pt>
                <c:pt idx="313">
                  <c:v>43787</c:v>
                </c:pt>
                <c:pt idx="314">
                  <c:v>43788</c:v>
                </c:pt>
                <c:pt idx="315">
                  <c:v>43789</c:v>
                </c:pt>
                <c:pt idx="316">
                  <c:v>43790</c:v>
                </c:pt>
                <c:pt idx="317">
                  <c:v>43791</c:v>
                </c:pt>
                <c:pt idx="318">
                  <c:v>43792</c:v>
                </c:pt>
                <c:pt idx="319">
                  <c:v>43793</c:v>
                </c:pt>
                <c:pt idx="320">
                  <c:v>43794</c:v>
                </c:pt>
                <c:pt idx="321">
                  <c:v>43795</c:v>
                </c:pt>
                <c:pt idx="322">
                  <c:v>43796</c:v>
                </c:pt>
                <c:pt idx="323">
                  <c:v>43797</c:v>
                </c:pt>
                <c:pt idx="324">
                  <c:v>43798</c:v>
                </c:pt>
                <c:pt idx="325">
                  <c:v>43799</c:v>
                </c:pt>
                <c:pt idx="326">
                  <c:v>43800</c:v>
                </c:pt>
                <c:pt idx="327">
                  <c:v>43801</c:v>
                </c:pt>
                <c:pt idx="328">
                  <c:v>43802</c:v>
                </c:pt>
                <c:pt idx="329">
                  <c:v>43803</c:v>
                </c:pt>
                <c:pt idx="330">
                  <c:v>43804</c:v>
                </c:pt>
                <c:pt idx="331">
                  <c:v>43805</c:v>
                </c:pt>
                <c:pt idx="332">
                  <c:v>43806</c:v>
                </c:pt>
                <c:pt idx="333">
                  <c:v>43807</c:v>
                </c:pt>
                <c:pt idx="334">
                  <c:v>43808</c:v>
                </c:pt>
                <c:pt idx="335">
                  <c:v>43809</c:v>
                </c:pt>
                <c:pt idx="336">
                  <c:v>43810</c:v>
                </c:pt>
                <c:pt idx="337">
                  <c:v>43811</c:v>
                </c:pt>
                <c:pt idx="338">
                  <c:v>43812</c:v>
                </c:pt>
                <c:pt idx="339">
                  <c:v>43813</c:v>
                </c:pt>
                <c:pt idx="340">
                  <c:v>43814</c:v>
                </c:pt>
                <c:pt idx="341">
                  <c:v>43815</c:v>
                </c:pt>
                <c:pt idx="342">
                  <c:v>43816</c:v>
                </c:pt>
                <c:pt idx="343">
                  <c:v>43817</c:v>
                </c:pt>
                <c:pt idx="344">
                  <c:v>43818</c:v>
                </c:pt>
                <c:pt idx="345">
                  <c:v>43819</c:v>
                </c:pt>
                <c:pt idx="346">
                  <c:v>43820</c:v>
                </c:pt>
                <c:pt idx="347">
                  <c:v>43821</c:v>
                </c:pt>
                <c:pt idx="348">
                  <c:v>43822</c:v>
                </c:pt>
                <c:pt idx="349">
                  <c:v>43823</c:v>
                </c:pt>
                <c:pt idx="350">
                  <c:v>43824</c:v>
                </c:pt>
                <c:pt idx="351">
                  <c:v>43825</c:v>
                </c:pt>
                <c:pt idx="352">
                  <c:v>43826</c:v>
                </c:pt>
                <c:pt idx="353">
                  <c:v>43827</c:v>
                </c:pt>
                <c:pt idx="354">
                  <c:v>43828</c:v>
                </c:pt>
                <c:pt idx="355">
                  <c:v>43829</c:v>
                </c:pt>
                <c:pt idx="356">
                  <c:v>43830</c:v>
                </c:pt>
                <c:pt idx="357">
                  <c:v>43831</c:v>
                </c:pt>
                <c:pt idx="358">
                  <c:v>43832</c:v>
                </c:pt>
                <c:pt idx="359">
                  <c:v>43833</c:v>
                </c:pt>
                <c:pt idx="360">
                  <c:v>43834</c:v>
                </c:pt>
                <c:pt idx="361">
                  <c:v>43835</c:v>
                </c:pt>
                <c:pt idx="362">
                  <c:v>43836</c:v>
                </c:pt>
                <c:pt idx="363">
                  <c:v>43837</c:v>
                </c:pt>
                <c:pt idx="364">
                  <c:v>43838</c:v>
                </c:pt>
                <c:pt idx="365">
                  <c:v>43839</c:v>
                </c:pt>
                <c:pt idx="366">
                  <c:v>43840</c:v>
                </c:pt>
                <c:pt idx="367">
                  <c:v>43841</c:v>
                </c:pt>
                <c:pt idx="368">
                  <c:v>43842</c:v>
                </c:pt>
                <c:pt idx="369">
                  <c:v>43843</c:v>
                </c:pt>
                <c:pt idx="370">
                  <c:v>43844</c:v>
                </c:pt>
                <c:pt idx="371">
                  <c:v>43845</c:v>
                </c:pt>
                <c:pt idx="372">
                  <c:v>43846</c:v>
                </c:pt>
                <c:pt idx="373">
                  <c:v>43847</c:v>
                </c:pt>
                <c:pt idx="374">
                  <c:v>43848</c:v>
                </c:pt>
                <c:pt idx="375">
                  <c:v>43849</c:v>
                </c:pt>
                <c:pt idx="376">
                  <c:v>43850</c:v>
                </c:pt>
                <c:pt idx="377">
                  <c:v>43851</c:v>
                </c:pt>
                <c:pt idx="378">
                  <c:v>43852</c:v>
                </c:pt>
                <c:pt idx="379">
                  <c:v>43853</c:v>
                </c:pt>
                <c:pt idx="380">
                  <c:v>43854</c:v>
                </c:pt>
                <c:pt idx="381">
                  <c:v>43855</c:v>
                </c:pt>
                <c:pt idx="382">
                  <c:v>43856</c:v>
                </c:pt>
                <c:pt idx="383">
                  <c:v>43857</c:v>
                </c:pt>
                <c:pt idx="384">
                  <c:v>43858</c:v>
                </c:pt>
                <c:pt idx="385">
                  <c:v>43859</c:v>
                </c:pt>
                <c:pt idx="386">
                  <c:v>43860</c:v>
                </c:pt>
                <c:pt idx="387">
                  <c:v>43861</c:v>
                </c:pt>
                <c:pt idx="388">
                  <c:v>43862</c:v>
                </c:pt>
                <c:pt idx="389">
                  <c:v>43863</c:v>
                </c:pt>
                <c:pt idx="390">
                  <c:v>43864</c:v>
                </c:pt>
                <c:pt idx="391">
                  <c:v>43865</c:v>
                </c:pt>
                <c:pt idx="392">
                  <c:v>43866</c:v>
                </c:pt>
                <c:pt idx="393">
                  <c:v>43867</c:v>
                </c:pt>
                <c:pt idx="394">
                  <c:v>43868</c:v>
                </c:pt>
                <c:pt idx="395">
                  <c:v>43869</c:v>
                </c:pt>
                <c:pt idx="396">
                  <c:v>43870</c:v>
                </c:pt>
                <c:pt idx="397">
                  <c:v>43871</c:v>
                </c:pt>
                <c:pt idx="398">
                  <c:v>43872</c:v>
                </c:pt>
                <c:pt idx="399">
                  <c:v>43873</c:v>
                </c:pt>
                <c:pt idx="400">
                  <c:v>43874</c:v>
                </c:pt>
                <c:pt idx="401">
                  <c:v>43875</c:v>
                </c:pt>
                <c:pt idx="402">
                  <c:v>43876</c:v>
                </c:pt>
                <c:pt idx="403">
                  <c:v>43877</c:v>
                </c:pt>
                <c:pt idx="404">
                  <c:v>43878</c:v>
                </c:pt>
                <c:pt idx="405">
                  <c:v>43879</c:v>
                </c:pt>
                <c:pt idx="406">
                  <c:v>43880</c:v>
                </c:pt>
                <c:pt idx="407">
                  <c:v>43881</c:v>
                </c:pt>
                <c:pt idx="408">
                  <c:v>43882</c:v>
                </c:pt>
                <c:pt idx="409">
                  <c:v>43883</c:v>
                </c:pt>
                <c:pt idx="410">
                  <c:v>43884</c:v>
                </c:pt>
                <c:pt idx="411">
                  <c:v>43885</c:v>
                </c:pt>
                <c:pt idx="412">
                  <c:v>43886</c:v>
                </c:pt>
                <c:pt idx="413">
                  <c:v>43887</c:v>
                </c:pt>
                <c:pt idx="414">
                  <c:v>43888</c:v>
                </c:pt>
                <c:pt idx="415">
                  <c:v>43889</c:v>
                </c:pt>
                <c:pt idx="416">
                  <c:v>43890</c:v>
                </c:pt>
                <c:pt idx="417">
                  <c:v>43891</c:v>
                </c:pt>
                <c:pt idx="418">
                  <c:v>43892</c:v>
                </c:pt>
                <c:pt idx="419">
                  <c:v>43893</c:v>
                </c:pt>
                <c:pt idx="420">
                  <c:v>43894</c:v>
                </c:pt>
                <c:pt idx="421">
                  <c:v>43895</c:v>
                </c:pt>
                <c:pt idx="422">
                  <c:v>43896</c:v>
                </c:pt>
                <c:pt idx="423">
                  <c:v>43897</c:v>
                </c:pt>
                <c:pt idx="424">
                  <c:v>43898</c:v>
                </c:pt>
                <c:pt idx="425">
                  <c:v>43899</c:v>
                </c:pt>
                <c:pt idx="426">
                  <c:v>43900</c:v>
                </c:pt>
                <c:pt idx="427">
                  <c:v>43901</c:v>
                </c:pt>
                <c:pt idx="428">
                  <c:v>43902</c:v>
                </c:pt>
                <c:pt idx="429">
                  <c:v>43903</c:v>
                </c:pt>
                <c:pt idx="430">
                  <c:v>43904</c:v>
                </c:pt>
                <c:pt idx="431">
                  <c:v>43905</c:v>
                </c:pt>
                <c:pt idx="432">
                  <c:v>43906</c:v>
                </c:pt>
                <c:pt idx="433">
                  <c:v>43907</c:v>
                </c:pt>
                <c:pt idx="434">
                  <c:v>43908</c:v>
                </c:pt>
                <c:pt idx="435">
                  <c:v>43909</c:v>
                </c:pt>
                <c:pt idx="436">
                  <c:v>43910</c:v>
                </c:pt>
                <c:pt idx="437">
                  <c:v>43911</c:v>
                </c:pt>
                <c:pt idx="438">
                  <c:v>43912</c:v>
                </c:pt>
                <c:pt idx="439">
                  <c:v>43913</c:v>
                </c:pt>
                <c:pt idx="440">
                  <c:v>43914</c:v>
                </c:pt>
                <c:pt idx="441">
                  <c:v>43915</c:v>
                </c:pt>
                <c:pt idx="442">
                  <c:v>43916</c:v>
                </c:pt>
                <c:pt idx="443">
                  <c:v>43917</c:v>
                </c:pt>
                <c:pt idx="444">
                  <c:v>43918</c:v>
                </c:pt>
                <c:pt idx="445">
                  <c:v>43919</c:v>
                </c:pt>
                <c:pt idx="446">
                  <c:v>43920</c:v>
                </c:pt>
                <c:pt idx="447">
                  <c:v>43921</c:v>
                </c:pt>
                <c:pt idx="448">
                  <c:v>43922</c:v>
                </c:pt>
                <c:pt idx="449">
                  <c:v>43923</c:v>
                </c:pt>
                <c:pt idx="450">
                  <c:v>43924</c:v>
                </c:pt>
                <c:pt idx="451">
                  <c:v>43925</c:v>
                </c:pt>
                <c:pt idx="452">
                  <c:v>43926</c:v>
                </c:pt>
                <c:pt idx="453">
                  <c:v>43927</c:v>
                </c:pt>
                <c:pt idx="454">
                  <c:v>43928</c:v>
                </c:pt>
                <c:pt idx="455">
                  <c:v>43929</c:v>
                </c:pt>
                <c:pt idx="456">
                  <c:v>43930</c:v>
                </c:pt>
                <c:pt idx="457">
                  <c:v>43931</c:v>
                </c:pt>
                <c:pt idx="458">
                  <c:v>43932</c:v>
                </c:pt>
                <c:pt idx="459">
                  <c:v>43933</c:v>
                </c:pt>
                <c:pt idx="460">
                  <c:v>43934</c:v>
                </c:pt>
                <c:pt idx="461">
                  <c:v>43935</c:v>
                </c:pt>
                <c:pt idx="462">
                  <c:v>43936</c:v>
                </c:pt>
                <c:pt idx="463">
                  <c:v>43937</c:v>
                </c:pt>
                <c:pt idx="464">
                  <c:v>43938</c:v>
                </c:pt>
                <c:pt idx="465">
                  <c:v>43939</c:v>
                </c:pt>
                <c:pt idx="466">
                  <c:v>43940</c:v>
                </c:pt>
                <c:pt idx="467">
                  <c:v>43941</c:v>
                </c:pt>
                <c:pt idx="468">
                  <c:v>43942</c:v>
                </c:pt>
                <c:pt idx="469">
                  <c:v>43943</c:v>
                </c:pt>
                <c:pt idx="470">
                  <c:v>43944</c:v>
                </c:pt>
                <c:pt idx="471">
                  <c:v>43945</c:v>
                </c:pt>
                <c:pt idx="472">
                  <c:v>43946</c:v>
                </c:pt>
                <c:pt idx="473">
                  <c:v>43947</c:v>
                </c:pt>
                <c:pt idx="474">
                  <c:v>43948</c:v>
                </c:pt>
                <c:pt idx="475">
                  <c:v>43949</c:v>
                </c:pt>
                <c:pt idx="476">
                  <c:v>43950</c:v>
                </c:pt>
                <c:pt idx="477">
                  <c:v>43951</c:v>
                </c:pt>
                <c:pt idx="478">
                  <c:v>43952</c:v>
                </c:pt>
                <c:pt idx="479">
                  <c:v>43953</c:v>
                </c:pt>
                <c:pt idx="480">
                  <c:v>43954</c:v>
                </c:pt>
                <c:pt idx="481">
                  <c:v>43955</c:v>
                </c:pt>
                <c:pt idx="482">
                  <c:v>43956</c:v>
                </c:pt>
                <c:pt idx="483">
                  <c:v>43957</c:v>
                </c:pt>
                <c:pt idx="484">
                  <c:v>43958</c:v>
                </c:pt>
                <c:pt idx="485">
                  <c:v>43959</c:v>
                </c:pt>
                <c:pt idx="486">
                  <c:v>43960</c:v>
                </c:pt>
                <c:pt idx="487">
                  <c:v>43961</c:v>
                </c:pt>
                <c:pt idx="488">
                  <c:v>43962</c:v>
                </c:pt>
                <c:pt idx="489">
                  <c:v>43963</c:v>
                </c:pt>
                <c:pt idx="490">
                  <c:v>43964</c:v>
                </c:pt>
                <c:pt idx="491">
                  <c:v>43965</c:v>
                </c:pt>
                <c:pt idx="492">
                  <c:v>43966</c:v>
                </c:pt>
                <c:pt idx="493">
                  <c:v>43967</c:v>
                </c:pt>
                <c:pt idx="494">
                  <c:v>43968</c:v>
                </c:pt>
                <c:pt idx="495">
                  <c:v>43969</c:v>
                </c:pt>
                <c:pt idx="496">
                  <c:v>43970</c:v>
                </c:pt>
                <c:pt idx="497">
                  <c:v>43971</c:v>
                </c:pt>
                <c:pt idx="498">
                  <c:v>43972</c:v>
                </c:pt>
                <c:pt idx="499">
                  <c:v>43973</c:v>
                </c:pt>
              </c:numCache>
            </c:numRef>
          </c:cat>
          <c:val>
            <c:numRef>
              <c:f>'איור 6 נתונים'!$C$4:$C$4000</c:f>
              <c:numCache>
                <c:formatCode>#,##0.00</c:formatCode>
                <c:ptCount val="3997"/>
                <c:pt idx="0">
                  <c:v>3.6820000000000004</c:v>
                </c:pt>
                <c:pt idx="1">
                  <c:v>3.6640000000000001</c:v>
                </c:pt>
                <c:pt idx="2">
                  <c:v>3.673</c:v>
                </c:pt>
                <c:pt idx="3">
                  <c:v>3.673</c:v>
                </c:pt>
                <c:pt idx="4">
                  <c:v>3.673</c:v>
                </c:pt>
                <c:pt idx="5">
                  <c:v>3.657</c:v>
                </c:pt>
                <c:pt idx="6">
                  <c:v>3.67</c:v>
                </c:pt>
                <c:pt idx="7">
                  <c:v>3.6780000000000004</c:v>
                </c:pt>
                <c:pt idx="8">
                  <c:v>3.6880000000000002</c:v>
                </c:pt>
                <c:pt idx="9">
                  <c:v>3.6920000000000002</c:v>
                </c:pt>
                <c:pt idx="10">
                  <c:v>3.6920000000000002</c:v>
                </c:pt>
                <c:pt idx="11">
                  <c:v>3.6920000000000002</c:v>
                </c:pt>
                <c:pt idx="12">
                  <c:v>3.6980000000000004</c:v>
                </c:pt>
                <c:pt idx="13">
                  <c:v>3.69</c:v>
                </c:pt>
                <c:pt idx="14">
                  <c:v>3.6830000000000003</c:v>
                </c:pt>
                <c:pt idx="15">
                  <c:v>3.6830000000000003</c:v>
                </c:pt>
                <c:pt idx="16">
                  <c:v>3.6850000000000001</c:v>
                </c:pt>
                <c:pt idx="17">
                  <c:v>3.6850000000000001</c:v>
                </c:pt>
                <c:pt idx="18">
                  <c:v>3.6850000000000001</c:v>
                </c:pt>
                <c:pt idx="19">
                  <c:v>3.68</c:v>
                </c:pt>
                <c:pt idx="20">
                  <c:v>3.6780000000000004</c:v>
                </c:pt>
                <c:pt idx="21">
                  <c:v>3.6710000000000003</c:v>
                </c:pt>
                <c:pt idx="22">
                  <c:v>3.6420000000000003</c:v>
                </c:pt>
                <c:pt idx="23">
                  <c:v>3.633</c:v>
                </c:pt>
                <c:pt idx="24">
                  <c:v>3.633</c:v>
                </c:pt>
                <c:pt idx="25">
                  <c:v>3.633</c:v>
                </c:pt>
                <c:pt idx="26">
                  <c:v>3.6270000000000002</c:v>
                </c:pt>
                <c:pt idx="27">
                  <c:v>3.61</c:v>
                </c:pt>
                <c:pt idx="28">
                  <c:v>3.6190000000000002</c:v>
                </c:pt>
                <c:pt idx="29">
                  <c:v>3.6270000000000002</c:v>
                </c:pt>
                <c:pt idx="30">
                  <c:v>3.6340000000000003</c:v>
                </c:pt>
                <c:pt idx="31">
                  <c:v>3.6340000000000003</c:v>
                </c:pt>
                <c:pt idx="32">
                  <c:v>3.6340000000000003</c:v>
                </c:pt>
                <c:pt idx="33">
                  <c:v>3.6430000000000002</c:v>
                </c:pt>
                <c:pt idx="34">
                  <c:v>3.6430000000000002</c:v>
                </c:pt>
                <c:pt idx="35">
                  <c:v>3.637</c:v>
                </c:pt>
                <c:pt idx="36">
                  <c:v>3.6620000000000004</c:v>
                </c:pt>
                <c:pt idx="37">
                  <c:v>3.641</c:v>
                </c:pt>
                <c:pt idx="38">
                  <c:v>3.641</c:v>
                </c:pt>
                <c:pt idx="39">
                  <c:v>3.641</c:v>
                </c:pt>
                <c:pt idx="40">
                  <c:v>3.62</c:v>
                </c:pt>
                <c:pt idx="41">
                  <c:v>3.6310000000000002</c:v>
                </c:pt>
                <c:pt idx="42">
                  <c:v>3.617</c:v>
                </c:pt>
                <c:pt idx="43">
                  <c:v>3.617</c:v>
                </c:pt>
                <c:pt idx="44">
                  <c:v>3.613</c:v>
                </c:pt>
                <c:pt idx="45">
                  <c:v>3.613</c:v>
                </c:pt>
                <c:pt idx="46">
                  <c:v>3.613</c:v>
                </c:pt>
                <c:pt idx="47">
                  <c:v>3.605</c:v>
                </c:pt>
                <c:pt idx="48">
                  <c:v>3.6240000000000001</c:v>
                </c:pt>
                <c:pt idx="49">
                  <c:v>3.6190000000000002</c:v>
                </c:pt>
                <c:pt idx="50">
                  <c:v>3.6040000000000001</c:v>
                </c:pt>
                <c:pt idx="51">
                  <c:v>3.6240000000000001</c:v>
                </c:pt>
                <c:pt idx="52">
                  <c:v>3.6240000000000001</c:v>
                </c:pt>
                <c:pt idx="53">
                  <c:v>3.6240000000000001</c:v>
                </c:pt>
                <c:pt idx="54">
                  <c:v>3.625</c:v>
                </c:pt>
                <c:pt idx="55">
                  <c:v>3.6190000000000002</c:v>
                </c:pt>
                <c:pt idx="56">
                  <c:v>3.6160000000000001</c:v>
                </c:pt>
                <c:pt idx="57">
                  <c:v>3.6160000000000001</c:v>
                </c:pt>
                <c:pt idx="58">
                  <c:v>3.6310000000000002</c:v>
                </c:pt>
                <c:pt idx="59">
                  <c:v>3.6310000000000002</c:v>
                </c:pt>
                <c:pt idx="60">
                  <c:v>3.6310000000000002</c:v>
                </c:pt>
                <c:pt idx="61">
                  <c:v>3.621</c:v>
                </c:pt>
                <c:pt idx="62">
                  <c:v>3.6230000000000002</c:v>
                </c:pt>
                <c:pt idx="63">
                  <c:v>3.617</c:v>
                </c:pt>
                <c:pt idx="64">
                  <c:v>3.6</c:v>
                </c:pt>
                <c:pt idx="65">
                  <c:v>3.6040000000000001</c:v>
                </c:pt>
                <c:pt idx="66">
                  <c:v>3.6040000000000001</c:v>
                </c:pt>
                <c:pt idx="67">
                  <c:v>3.6040000000000001</c:v>
                </c:pt>
                <c:pt idx="68">
                  <c:v>3.601</c:v>
                </c:pt>
                <c:pt idx="69">
                  <c:v>3.6060000000000003</c:v>
                </c:pt>
                <c:pt idx="70">
                  <c:v>3.6080000000000001</c:v>
                </c:pt>
                <c:pt idx="71">
                  <c:v>3.6080000000000001</c:v>
                </c:pt>
                <c:pt idx="72">
                  <c:v>3.6080000000000001</c:v>
                </c:pt>
                <c:pt idx="73">
                  <c:v>3.6080000000000001</c:v>
                </c:pt>
                <c:pt idx="74">
                  <c:v>3.6080000000000001</c:v>
                </c:pt>
                <c:pt idx="75">
                  <c:v>3.6230000000000002</c:v>
                </c:pt>
                <c:pt idx="76">
                  <c:v>3.617</c:v>
                </c:pt>
                <c:pt idx="77">
                  <c:v>3.6350000000000002</c:v>
                </c:pt>
                <c:pt idx="78">
                  <c:v>3.6360000000000001</c:v>
                </c:pt>
                <c:pt idx="79">
                  <c:v>3.6320000000000001</c:v>
                </c:pt>
                <c:pt idx="80">
                  <c:v>3.6320000000000001</c:v>
                </c:pt>
                <c:pt idx="81">
                  <c:v>3.6320000000000001</c:v>
                </c:pt>
                <c:pt idx="82">
                  <c:v>3.6260000000000003</c:v>
                </c:pt>
                <c:pt idx="83">
                  <c:v>3.6240000000000001</c:v>
                </c:pt>
                <c:pt idx="84">
                  <c:v>3.6</c:v>
                </c:pt>
                <c:pt idx="85">
                  <c:v>3.6030000000000002</c:v>
                </c:pt>
                <c:pt idx="86">
                  <c:v>3.5870000000000002</c:v>
                </c:pt>
                <c:pt idx="87">
                  <c:v>3.5870000000000002</c:v>
                </c:pt>
                <c:pt idx="88">
                  <c:v>3.5870000000000002</c:v>
                </c:pt>
                <c:pt idx="89">
                  <c:v>3.58</c:v>
                </c:pt>
                <c:pt idx="90">
                  <c:v>3.58</c:v>
                </c:pt>
                <c:pt idx="91">
                  <c:v>3.5780000000000003</c:v>
                </c:pt>
                <c:pt idx="92">
                  <c:v>3.5830000000000002</c:v>
                </c:pt>
                <c:pt idx="93">
                  <c:v>3.5780000000000003</c:v>
                </c:pt>
                <c:pt idx="94">
                  <c:v>3.5780000000000003</c:v>
                </c:pt>
                <c:pt idx="95">
                  <c:v>3.5780000000000003</c:v>
                </c:pt>
                <c:pt idx="96">
                  <c:v>3.5610000000000004</c:v>
                </c:pt>
                <c:pt idx="97">
                  <c:v>3.5580000000000003</c:v>
                </c:pt>
                <c:pt idx="98">
                  <c:v>3.5750000000000002</c:v>
                </c:pt>
                <c:pt idx="99">
                  <c:v>3.589</c:v>
                </c:pt>
                <c:pt idx="100">
                  <c:v>3.589</c:v>
                </c:pt>
                <c:pt idx="101">
                  <c:v>3.589</c:v>
                </c:pt>
                <c:pt idx="102">
                  <c:v>3.589</c:v>
                </c:pt>
                <c:pt idx="103">
                  <c:v>3.589</c:v>
                </c:pt>
                <c:pt idx="104">
                  <c:v>3.593</c:v>
                </c:pt>
                <c:pt idx="105">
                  <c:v>3.6140000000000003</c:v>
                </c:pt>
                <c:pt idx="106">
                  <c:v>3.6280000000000001</c:v>
                </c:pt>
                <c:pt idx="107">
                  <c:v>3.6280000000000001</c:v>
                </c:pt>
                <c:pt idx="108">
                  <c:v>3.6280000000000001</c:v>
                </c:pt>
                <c:pt idx="109">
                  <c:v>3.6280000000000001</c:v>
                </c:pt>
                <c:pt idx="110">
                  <c:v>3.6180000000000003</c:v>
                </c:pt>
                <c:pt idx="111">
                  <c:v>3.6080000000000001</c:v>
                </c:pt>
                <c:pt idx="112">
                  <c:v>3.5860000000000003</c:v>
                </c:pt>
                <c:pt idx="113">
                  <c:v>3.5980000000000003</c:v>
                </c:pt>
                <c:pt idx="114">
                  <c:v>3.601</c:v>
                </c:pt>
                <c:pt idx="115">
                  <c:v>3.601</c:v>
                </c:pt>
                <c:pt idx="116">
                  <c:v>3.601</c:v>
                </c:pt>
                <c:pt idx="117">
                  <c:v>3.5910000000000002</c:v>
                </c:pt>
                <c:pt idx="118">
                  <c:v>3.585</c:v>
                </c:pt>
                <c:pt idx="119">
                  <c:v>3.5840000000000001</c:v>
                </c:pt>
                <c:pt idx="120">
                  <c:v>3.5840000000000001</c:v>
                </c:pt>
                <c:pt idx="121">
                  <c:v>3.5670000000000002</c:v>
                </c:pt>
                <c:pt idx="122">
                  <c:v>3.5670000000000002</c:v>
                </c:pt>
                <c:pt idx="123">
                  <c:v>3.5670000000000002</c:v>
                </c:pt>
                <c:pt idx="124">
                  <c:v>3.5680000000000001</c:v>
                </c:pt>
                <c:pt idx="125">
                  <c:v>3.577</c:v>
                </c:pt>
                <c:pt idx="126">
                  <c:v>3.5710000000000002</c:v>
                </c:pt>
                <c:pt idx="127">
                  <c:v>3.5680000000000001</c:v>
                </c:pt>
                <c:pt idx="128">
                  <c:v>3.5750000000000002</c:v>
                </c:pt>
                <c:pt idx="129">
                  <c:v>3.5750000000000002</c:v>
                </c:pt>
                <c:pt idx="130">
                  <c:v>3.5750000000000002</c:v>
                </c:pt>
                <c:pt idx="131">
                  <c:v>3.573</c:v>
                </c:pt>
                <c:pt idx="132">
                  <c:v>3.5980000000000003</c:v>
                </c:pt>
                <c:pt idx="133">
                  <c:v>3.6110000000000002</c:v>
                </c:pt>
                <c:pt idx="134">
                  <c:v>3.6150000000000002</c:v>
                </c:pt>
                <c:pt idx="135">
                  <c:v>3.605</c:v>
                </c:pt>
                <c:pt idx="136">
                  <c:v>3.605</c:v>
                </c:pt>
                <c:pt idx="137">
                  <c:v>3.605</c:v>
                </c:pt>
                <c:pt idx="138">
                  <c:v>3.605</c:v>
                </c:pt>
                <c:pt idx="139">
                  <c:v>3.6140000000000003</c:v>
                </c:pt>
                <c:pt idx="140">
                  <c:v>3.617</c:v>
                </c:pt>
                <c:pt idx="141">
                  <c:v>3.62</c:v>
                </c:pt>
                <c:pt idx="142">
                  <c:v>3.6340000000000003</c:v>
                </c:pt>
                <c:pt idx="143">
                  <c:v>3.6340000000000003</c:v>
                </c:pt>
                <c:pt idx="144">
                  <c:v>3.6340000000000003</c:v>
                </c:pt>
                <c:pt idx="145">
                  <c:v>3.633</c:v>
                </c:pt>
                <c:pt idx="146">
                  <c:v>3.6120000000000001</c:v>
                </c:pt>
                <c:pt idx="147">
                  <c:v>3.61</c:v>
                </c:pt>
                <c:pt idx="148">
                  <c:v>3.601</c:v>
                </c:pt>
                <c:pt idx="149">
                  <c:v>3.601</c:v>
                </c:pt>
                <c:pt idx="150">
                  <c:v>3.601</c:v>
                </c:pt>
                <c:pt idx="151">
                  <c:v>3.601</c:v>
                </c:pt>
                <c:pt idx="152">
                  <c:v>3.585</c:v>
                </c:pt>
                <c:pt idx="153">
                  <c:v>3.581</c:v>
                </c:pt>
                <c:pt idx="154">
                  <c:v>3.5820000000000003</c:v>
                </c:pt>
                <c:pt idx="155">
                  <c:v>3.5920000000000001</c:v>
                </c:pt>
                <c:pt idx="156">
                  <c:v>3.6</c:v>
                </c:pt>
                <c:pt idx="157">
                  <c:v>3.6</c:v>
                </c:pt>
                <c:pt idx="158">
                  <c:v>3.6</c:v>
                </c:pt>
                <c:pt idx="159">
                  <c:v>3.61</c:v>
                </c:pt>
                <c:pt idx="160">
                  <c:v>3.6120000000000001</c:v>
                </c:pt>
                <c:pt idx="161">
                  <c:v>3.609</c:v>
                </c:pt>
                <c:pt idx="162">
                  <c:v>3.5790000000000002</c:v>
                </c:pt>
                <c:pt idx="163">
                  <c:v>3.5940000000000003</c:v>
                </c:pt>
                <c:pt idx="164">
                  <c:v>3.5940000000000003</c:v>
                </c:pt>
                <c:pt idx="165">
                  <c:v>3.5940000000000003</c:v>
                </c:pt>
                <c:pt idx="166">
                  <c:v>3.6040000000000001</c:v>
                </c:pt>
                <c:pt idx="167">
                  <c:v>3.6020000000000003</c:v>
                </c:pt>
                <c:pt idx="168">
                  <c:v>3.5910000000000002</c:v>
                </c:pt>
                <c:pt idx="169">
                  <c:v>3.5820000000000003</c:v>
                </c:pt>
                <c:pt idx="170">
                  <c:v>3.5660000000000003</c:v>
                </c:pt>
                <c:pt idx="171">
                  <c:v>3.5660000000000003</c:v>
                </c:pt>
                <c:pt idx="172">
                  <c:v>3.5660000000000003</c:v>
                </c:pt>
                <c:pt idx="173">
                  <c:v>3.5740000000000003</c:v>
                </c:pt>
                <c:pt idx="174">
                  <c:v>3.5750000000000002</c:v>
                </c:pt>
                <c:pt idx="175">
                  <c:v>3.5720000000000001</c:v>
                </c:pt>
                <c:pt idx="176">
                  <c:v>3.5670000000000002</c:v>
                </c:pt>
                <c:pt idx="177">
                  <c:v>3.5620000000000003</c:v>
                </c:pt>
                <c:pt idx="178">
                  <c:v>3.5620000000000003</c:v>
                </c:pt>
                <c:pt idx="179">
                  <c:v>3.5620000000000003</c:v>
                </c:pt>
                <c:pt idx="180">
                  <c:v>3.573</c:v>
                </c:pt>
                <c:pt idx="181">
                  <c:v>3.5680000000000001</c:v>
                </c:pt>
                <c:pt idx="182">
                  <c:v>3.573</c:v>
                </c:pt>
                <c:pt idx="183">
                  <c:v>3.5470000000000002</c:v>
                </c:pt>
                <c:pt idx="184">
                  <c:v>3.5510000000000002</c:v>
                </c:pt>
                <c:pt idx="185">
                  <c:v>3.5510000000000002</c:v>
                </c:pt>
                <c:pt idx="186">
                  <c:v>3.5510000000000002</c:v>
                </c:pt>
                <c:pt idx="187">
                  <c:v>3.5390000000000001</c:v>
                </c:pt>
                <c:pt idx="188">
                  <c:v>3.5420000000000003</c:v>
                </c:pt>
                <c:pt idx="189">
                  <c:v>3.5410000000000004</c:v>
                </c:pt>
                <c:pt idx="190">
                  <c:v>3.5430000000000001</c:v>
                </c:pt>
                <c:pt idx="191">
                  <c:v>3.5350000000000001</c:v>
                </c:pt>
                <c:pt idx="192">
                  <c:v>3.5350000000000001</c:v>
                </c:pt>
                <c:pt idx="193">
                  <c:v>3.5350000000000001</c:v>
                </c:pt>
                <c:pt idx="194">
                  <c:v>3.5340000000000003</c:v>
                </c:pt>
                <c:pt idx="195">
                  <c:v>3.5370000000000004</c:v>
                </c:pt>
                <c:pt idx="196">
                  <c:v>3.5210000000000004</c:v>
                </c:pt>
                <c:pt idx="197">
                  <c:v>3.5230000000000001</c:v>
                </c:pt>
                <c:pt idx="198">
                  <c:v>3.5260000000000002</c:v>
                </c:pt>
                <c:pt idx="199">
                  <c:v>3.5260000000000002</c:v>
                </c:pt>
                <c:pt idx="200">
                  <c:v>3.5260000000000002</c:v>
                </c:pt>
                <c:pt idx="201">
                  <c:v>3.5250000000000004</c:v>
                </c:pt>
                <c:pt idx="202">
                  <c:v>3.5</c:v>
                </c:pt>
                <c:pt idx="203">
                  <c:v>3.4990000000000001</c:v>
                </c:pt>
                <c:pt idx="204">
                  <c:v>3.524</c:v>
                </c:pt>
                <c:pt idx="205">
                  <c:v>3.5090000000000003</c:v>
                </c:pt>
                <c:pt idx="206">
                  <c:v>3.5090000000000003</c:v>
                </c:pt>
                <c:pt idx="207">
                  <c:v>3.5090000000000003</c:v>
                </c:pt>
                <c:pt idx="208">
                  <c:v>3.4940000000000002</c:v>
                </c:pt>
                <c:pt idx="209">
                  <c:v>3.4940000000000002</c:v>
                </c:pt>
                <c:pt idx="210">
                  <c:v>3.4870000000000001</c:v>
                </c:pt>
                <c:pt idx="211">
                  <c:v>3.4830000000000001</c:v>
                </c:pt>
                <c:pt idx="212">
                  <c:v>3.4790000000000001</c:v>
                </c:pt>
                <c:pt idx="213">
                  <c:v>3.4790000000000001</c:v>
                </c:pt>
                <c:pt idx="214">
                  <c:v>3.4790000000000001</c:v>
                </c:pt>
                <c:pt idx="215">
                  <c:v>3.484</c:v>
                </c:pt>
                <c:pt idx="216">
                  <c:v>3.4930000000000003</c:v>
                </c:pt>
                <c:pt idx="217">
                  <c:v>3.4890000000000003</c:v>
                </c:pt>
                <c:pt idx="218">
                  <c:v>3.5190000000000001</c:v>
                </c:pt>
                <c:pt idx="219">
                  <c:v>3.5410000000000004</c:v>
                </c:pt>
                <c:pt idx="220">
                  <c:v>3.5410000000000004</c:v>
                </c:pt>
                <c:pt idx="221">
                  <c:v>3.5410000000000004</c:v>
                </c:pt>
                <c:pt idx="222">
                  <c:v>3.5450000000000004</c:v>
                </c:pt>
                <c:pt idx="223">
                  <c:v>3.524</c:v>
                </c:pt>
                <c:pt idx="224">
                  <c:v>3.5270000000000001</c:v>
                </c:pt>
                <c:pt idx="225">
                  <c:v>3.5250000000000004</c:v>
                </c:pt>
                <c:pt idx="226">
                  <c:v>3.5110000000000001</c:v>
                </c:pt>
                <c:pt idx="227">
                  <c:v>3.5110000000000001</c:v>
                </c:pt>
                <c:pt idx="228">
                  <c:v>3.5110000000000001</c:v>
                </c:pt>
                <c:pt idx="229">
                  <c:v>3.5190000000000001</c:v>
                </c:pt>
                <c:pt idx="230">
                  <c:v>3.52</c:v>
                </c:pt>
                <c:pt idx="231">
                  <c:v>3.524</c:v>
                </c:pt>
                <c:pt idx="232">
                  <c:v>3.5210000000000004</c:v>
                </c:pt>
                <c:pt idx="233">
                  <c:v>3.5350000000000001</c:v>
                </c:pt>
                <c:pt idx="234">
                  <c:v>3.5350000000000001</c:v>
                </c:pt>
                <c:pt idx="235">
                  <c:v>3.5350000000000001</c:v>
                </c:pt>
                <c:pt idx="236">
                  <c:v>3.5380000000000003</c:v>
                </c:pt>
                <c:pt idx="237">
                  <c:v>3.5490000000000004</c:v>
                </c:pt>
                <c:pt idx="238">
                  <c:v>3.5270000000000001</c:v>
                </c:pt>
                <c:pt idx="239">
                  <c:v>3.512</c:v>
                </c:pt>
                <c:pt idx="240">
                  <c:v>3.5170000000000003</c:v>
                </c:pt>
                <c:pt idx="241">
                  <c:v>3.5170000000000003</c:v>
                </c:pt>
                <c:pt idx="242">
                  <c:v>3.5170000000000003</c:v>
                </c:pt>
                <c:pt idx="243">
                  <c:v>3.5270000000000001</c:v>
                </c:pt>
                <c:pt idx="244">
                  <c:v>3.5380000000000003</c:v>
                </c:pt>
                <c:pt idx="245">
                  <c:v>3.544</c:v>
                </c:pt>
                <c:pt idx="246">
                  <c:v>3.5410000000000004</c:v>
                </c:pt>
                <c:pt idx="247">
                  <c:v>3.5270000000000001</c:v>
                </c:pt>
                <c:pt idx="248">
                  <c:v>3.5270000000000001</c:v>
                </c:pt>
                <c:pt idx="249">
                  <c:v>3.5270000000000001</c:v>
                </c:pt>
                <c:pt idx="250">
                  <c:v>3.5380000000000003</c:v>
                </c:pt>
                <c:pt idx="251">
                  <c:v>3.5380000000000003</c:v>
                </c:pt>
                <c:pt idx="252">
                  <c:v>3.5410000000000004</c:v>
                </c:pt>
                <c:pt idx="253">
                  <c:v>3.5210000000000004</c:v>
                </c:pt>
                <c:pt idx="254">
                  <c:v>3.5130000000000003</c:v>
                </c:pt>
                <c:pt idx="255">
                  <c:v>3.5130000000000003</c:v>
                </c:pt>
                <c:pt idx="256">
                  <c:v>3.5130000000000003</c:v>
                </c:pt>
                <c:pt idx="257">
                  <c:v>3.5170000000000003</c:v>
                </c:pt>
                <c:pt idx="258">
                  <c:v>3.5070000000000001</c:v>
                </c:pt>
                <c:pt idx="259">
                  <c:v>3.5010000000000003</c:v>
                </c:pt>
                <c:pt idx="260">
                  <c:v>3.5170000000000003</c:v>
                </c:pt>
                <c:pt idx="261">
                  <c:v>3.4820000000000002</c:v>
                </c:pt>
                <c:pt idx="262">
                  <c:v>3.4820000000000002</c:v>
                </c:pt>
                <c:pt idx="263">
                  <c:v>3.4820000000000002</c:v>
                </c:pt>
                <c:pt idx="264">
                  <c:v>3.4820000000000002</c:v>
                </c:pt>
                <c:pt idx="265">
                  <c:v>3.4820000000000002</c:v>
                </c:pt>
                <c:pt idx="266">
                  <c:v>3.4850000000000003</c:v>
                </c:pt>
                <c:pt idx="267">
                  <c:v>3.4930000000000003</c:v>
                </c:pt>
                <c:pt idx="268">
                  <c:v>3.4810000000000003</c:v>
                </c:pt>
                <c:pt idx="269">
                  <c:v>3.4810000000000003</c:v>
                </c:pt>
                <c:pt idx="270">
                  <c:v>3.4810000000000003</c:v>
                </c:pt>
                <c:pt idx="271">
                  <c:v>3.4930000000000003</c:v>
                </c:pt>
                <c:pt idx="272">
                  <c:v>3.4930000000000003</c:v>
                </c:pt>
                <c:pt idx="273">
                  <c:v>3.4930000000000003</c:v>
                </c:pt>
                <c:pt idx="274">
                  <c:v>3.504</c:v>
                </c:pt>
                <c:pt idx="275">
                  <c:v>3.5100000000000002</c:v>
                </c:pt>
                <c:pt idx="276">
                  <c:v>3.5100000000000002</c:v>
                </c:pt>
                <c:pt idx="277">
                  <c:v>3.5100000000000002</c:v>
                </c:pt>
                <c:pt idx="278">
                  <c:v>3.5100000000000002</c:v>
                </c:pt>
                <c:pt idx="279">
                  <c:v>3.5130000000000003</c:v>
                </c:pt>
                <c:pt idx="280">
                  <c:v>3.536</c:v>
                </c:pt>
                <c:pt idx="281">
                  <c:v>3.5450000000000004</c:v>
                </c:pt>
                <c:pt idx="282">
                  <c:v>3.5330000000000004</c:v>
                </c:pt>
                <c:pt idx="283">
                  <c:v>3.5330000000000004</c:v>
                </c:pt>
                <c:pt idx="284">
                  <c:v>3.5330000000000004</c:v>
                </c:pt>
                <c:pt idx="285">
                  <c:v>3.5330000000000004</c:v>
                </c:pt>
                <c:pt idx="286">
                  <c:v>3.5370000000000004</c:v>
                </c:pt>
                <c:pt idx="287">
                  <c:v>3.5380000000000003</c:v>
                </c:pt>
                <c:pt idx="288">
                  <c:v>3.5230000000000001</c:v>
                </c:pt>
                <c:pt idx="289">
                  <c:v>3.5390000000000001</c:v>
                </c:pt>
                <c:pt idx="290">
                  <c:v>3.5390000000000001</c:v>
                </c:pt>
                <c:pt idx="291">
                  <c:v>3.5390000000000001</c:v>
                </c:pt>
                <c:pt idx="292">
                  <c:v>3.5290000000000004</c:v>
                </c:pt>
                <c:pt idx="293">
                  <c:v>3.5300000000000002</c:v>
                </c:pt>
                <c:pt idx="294">
                  <c:v>3.528</c:v>
                </c:pt>
                <c:pt idx="295">
                  <c:v>3.5290000000000004</c:v>
                </c:pt>
                <c:pt idx="296">
                  <c:v>3.5210000000000004</c:v>
                </c:pt>
                <c:pt idx="297">
                  <c:v>3.5210000000000004</c:v>
                </c:pt>
                <c:pt idx="298">
                  <c:v>3.5210000000000004</c:v>
                </c:pt>
                <c:pt idx="299">
                  <c:v>3.5220000000000002</c:v>
                </c:pt>
                <c:pt idx="300">
                  <c:v>3.5010000000000003</c:v>
                </c:pt>
                <c:pt idx="301">
                  <c:v>3.49</c:v>
                </c:pt>
                <c:pt idx="302">
                  <c:v>3.4870000000000001</c:v>
                </c:pt>
                <c:pt idx="303">
                  <c:v>3.4950000000000001</c:v>
                </c:pt>
                <c:pt idx="304">
                  <c:v>3.4950000000000001</c:v>
                </c:pt>
                <c:pt idx="305">
                  <c:v>3.4950000000000001</c:v>
                </c:pt>
                <c:pt idx="306">
                  <c:v>3.4990000000000001</c:v>
                </c:pt>
                <c:pt idx="307">
                  <c:v>3.5110000000000001</c:v>
                </c:pt>
                <c:pt idx="308">
                  <c:v>3.4950000000000001</c:v>
                </c:pt>
                <c:pt idx="309">
                  <c:v>3.488</c:v>
                </c:pt>
                <c:pt idx="310">
                  <c:v>3.4780000000000002</c:v>
                </c:pt>
                <c:pt idx="311">
                  <c:v>3.4780000000000002</c:v>
                </c:pt>
                <c:pt idx="312">
                  <c:v>3.4780000000000002</c:v>
                </c:pt>
                <c:pt idx="313">
                  <c:v>3.4630000000000001</c:v>
                </c:pt>
                <c:pt idx="314">
                  <c:v>3.4570000000000003</c:v>
                </c:pt>
                <c:pt idx="315">
                  <c:v>3.4710000000000001</c:v>
                </c:pt>
                <c:pt idx="316">
                  <c:v>3.4550000000000001</c:v>
                </c:pt>
                <c:pt idx="317">
                  <c:v>3.46</c:v>
                </c:pt>
                <c:pt idx="318">
                  <c:v>3.46</c:v>
                </c:pt>
                <c:pt idx="319">
                  <c:v>3.46</c:v>
                </c:pt>
                <c:pt idx="320">
                  <c:v>3.4610000000000003</c:v>
                </c:pt>
                <c:pt idx="321">
                  <c:v>3.4630000000000001</c:v>
                </c:pt>
                <c:pt idx="322">
                  <c:v>3.4710000000000001</c:v>
                </c:pt>
                <c:pt idx="323">
                  <c:v>3.4710000000000001</c:v>
                </c:pt>
                <c:pt idx="324">
                  <c:v>3.476</c:v>
                </c:pt>
                <c:pt idx="325">
                  <c:v>3.476</c:v>
                </c:pt>
                <c:pt idx="326">
                  <c:v>3.476</c:v>
                </c:pt>
                <c:pt idx="327">
                  <c:v>3.4740000000000002</c:v>
                </c:pt>
                <c:pt idx="328">
                  <c:v>3.4810000000000003</c:v>
                </c:pt>
                <c:pt idx="329">
                  <c:v>3.4710000000000001</c:v>
                </c:pt>
                <c:pt idx="330">
                  <c:v>3.4670000000000001</c:v>
                </c:pt>
                <c:pt idx="331">
                  <c:v>3.4630000000000001</c:v>
                </c:pt>
                <c:pt idx="332">
                  <c:v>3.4630000000000001</c:v>
                </c:pt>
                <c:pt idx="333">
                  <c:v>3.4630000000000001</c:v>
                </c:pt>
                <c:pt idx="334">
                  <c:v>3.4710000000000001</c:v>
                </c:pt>
                <c:pt idx="335">
                  <c:v>3.4650000000000003</c:v>
                </c:pt>
                <c:pt idx="336">
                  <c:v>3.4770000000000003</c:v>
                </c:pt>
                <c:pt idx="337">
                  <c:v>3.4810000000000003</c:v>
                </c:pt>
                <c:pt idx="338">
                  <c:v>3.476</c:v>
                </c:pt>
                <c:pt idx="339">
                  <c:v>3.476</c:v>
                </c:pt>
                <c:pt idx="340">
                  <c:v>3.476</c:v>
                </c:pt>
                <c:pt idx="341">
                  <c:v>3.4980000000000002</c:v>
                </c:pt>
                <c:pt idx="342">
                  <c:v>3.492</c:v>
                </c:pt>
                <c:pt idx="343">
                  <c:v>3.5010000000000003</c:v>
                </c:pt>
                <c:pt idx="344">
                  <c:v>3.4930000000000003</c:v>
                </c:pt>
                <c:pt idx="345">
                  <c:v>3.4770000000000003</c:v>
                </c:pt>
                <c:pt idx="346">
                  <c:v>3.4770000000000003</c:v>
                </c:pt>
                <c:pt idx="347">
                  <c:v>3.4770000000000003</c:v>
                </c:pt>
                <c:pt idx="348">
                  <c:v>3.472</c:v>
                </c:pt>
                <c:pt idx="349">
                  <c:v>3.4660000000000002</c:v>
                </c:pt>
                <c:pt idx="350">
                  <c:v>3.4660000000000002</c:v>
                </c:pt>
                <c:pt idx="351">
                  <c:v>3.472</c:v>
                </c:pt>
                <c:pt idx="352">
                  <c:v>3.468</c:v>
                </c:pt>
                <c:pt idx="353">
                  <c:v>3.468</c:v>
                </c:pt>
                <c:pt idx="354">
                  <c:v>3.468</c:v>
                </c:pt>
                <c:pt idx="355">
                  <c:v>3.4630000000000001</c:v>
                </c:pt>
                <c:pt idx="356">
                  <c:v>3.456</c:v>
                </c:pt>
                <c:pt idx="357">
                  <c:v>3.456</c:v>
                </c:pt>
                <c:pt idx="358">
                  <c:v>3.452</c:v>
                </c:pt>
                <c:pt idx="359">
                  <c:v>3.4670000000000001</c:v>
                </c:pt>
                <c:pt idx="360">
                  <c:v>3.4670000000000001</c:v>
                </c:pt>
                <c:pt idx="361">
                  <c:v>3.4670000000000001</c:v>
                </c:pt>
                <c:pt idx="362">
                  <c:v>3.4750000000000001</c:v>
                </c:pt>
                <c:pt idx="363">
                  <c:v>3.4670000000000001</c:v>
                </c:pt>
                <c:pt idx="364">
                  <c:v>3.4650000000000003</c:v>
                </c:pt>
                <c:pt idx="365">
                  <c:v>3.4710000000000001</c:v>
                </c:pt>
                <c:pt idx="366">
                  <c:v>3.4730000000000003</c:v>
                </c:pt>
                <c:pt idx="367">
                  <c:v>3.4730000000000003</c:v>
                </c:pt>
                <c:pt idx="368">
                  <c:v>3.4730000000000003</c:v>
                </c:pt>
                <c:pt idx="369">
                  <c:v>3.47</c:v>
                </c:pt>
                <c:pt idx="370">
                  <c:v>3.47</c:v>
                </c:pt>
                <c:pt idx="371">
                  <c:v>3.4590000000000001</c:v>
                </c:pt>
                <c:pt idx="372">
                  <c:v>3.456</c:v>
                </c:pt>
                <c:pt idx="373">
                  <c:v>3.4540000000000002</c:v>
                </c:pt>
                <c:pt idx="374">
                  <c:v>3.4540000000000002</c:v>
                </c:pt>
                <c:pt idx="375">
                  <c:v>3.4540000000000002</c:v>
                </c:pt>
                <c:pt idx="376">
                  <c:v>3.456</c:v>
                </c:pt>
                <c:pt idx="377">
                  <c:v>3.4550000000000001</c:v>
                </c:pt>
                <c:pt idx="378">
                  <c:v>3.452</c:v>
                </c:pt>
                <c:pt idx="379">
                  <c:v>3.4580000000000002</c:v>
                </c:pt>
                <c:pt idx="380">
                  <c:v>3.4550000000000001</c:v>
                </c:pt>
                <c:pt idx="381">
                  <c:v>3.4550000000000001</c:v>
                </c:pt>
                <c:pt idx="382">
                  <c:v>3.4550000000000001</c:v>
                </c:pt>
                <c:pt idx="383">
                  <c:v>3.4580000000000002</c:v>
                </c:pt>
                <c:pt idx="384">
                  <c:v>3.4550000000000001</c:v>
                </c:pt>
                <c:pt idx="385">
                  <c:v>3.4580000000000002</c:v>
                </c:pt>
                <c:pt idx="386">
                  <c:v>3.45</c:v>
                </c:pt>
                <c:pt idx="387">
                  <c:v>3.448</c:v>
                </c:pt>
                <c:pt idx="388">
                  <c:v>3.448</c:v>
                </c:pt>
                <c:pt idx="389">
                  <c:v>3.448</c:v>
                </c:pt>
                <c:pt idx="390">
                  <c:v>3.4460000000000002</c:v>
                </c:pt>
                <c:pt idx="391">
                  <c:v>3.448</c:v>
                </c:pt>
                <c:pt idx="392">
                  <c:v>3.452</c:v>
                </c:pt>
                <c:pt idx="393">
                  <c:v>3.4390000000000001</c:v>
                </c:pt>
                <c:pt idx="394">
                  <c:v>3.4260000000000002</c:v>
                </c:pt>
                <c:pt idx="395">
                  <c:v>3.4260000000000002</c:v>
                </c:pt>
                <c:pt idx="396">
                  <c:v>3.4260000000000002</c:v>
                </c:pt>
                <c:pt idx="397">
                  <c:v>3.4220000000000002</c:v>
                </c:pt>
                <c:pt idx="398">
                  <c:v>3.419</c:v>
                </c:pt>
                <c:pt idx="399">
                  <c:v>3.423</c:v>
                </c:pt>
                <c:pt idx="400">
                  <c:v>3.431</c:v>
                </c:pt>
                <c:pt idx="401">
                  <c:v>3.4340000000000002</c:v>
                </c:pt>
                <c:pt idx="402">
                  <c:v>3.4340000000000002</c:v>
                </c:pt>
                <c:pt idx="403">
                  <c:v>3.4340000000000002</c:v>
                </c:pt>
                <c:pt idx="404">
                  <c:v>3.4280000000000004</c:v>
                </c:pt>
                <c:pt idx="405">
                  <c:v>3.4160000000000004</c:v>
                </c:pt>
                <c:pt idx="406">
                  <c:v>3.4240000000000004</c:v>
                </c:pt>
                <c:pt idx="407">
                  <c:v>3.4320000000000004</c:v>
                </c:pt>
                <c:pt idx="408">
                  <c:v>3.4240000000000004</c:v>
                </c:pt>
                <c:pt idx="409">
                  <c:v>3.4240000000000004</c:v>
                </c:pt>
                <c:pt idx="410">
                  <c:v>3.4240000000000004</c:v>
                </c:pt>
                <c:pt idx="411">
                  <c:v>3.4370000000000003</c:v>
                </c:pt>
                <c:pt idx="412">
                  <c:v>3.4290000000000003</c:v>
                </c:pt>
                <c:pt idx="413">
                  <c:v>3.4420000000000002</c:v>
                </c:pt>
                <c:pt idx="414">
                  <c:v>3.4340000000000002</c:v>
                </c:pt>
                <c:pt idx="415">
                  <c:v>3.4670000000000001</c:v>
                </c:pt>
                <c:pt idx="416">
                  <c:v>3.4670000000000001</c:v>
                </c:pt>
                <c:pt idx="417">
                  <c:v>3.4670000000000001</c:v>
                </c:pt>
                <c:pt idx="418">
                  <c:v>3.4670000000000001</c:v>
                </c:pt>
                <c:pt idx="419">
                  <c:v>3.4610000000000003</c:v>
                </c:pt>
                <c:pt idx="420">
                  <c:v>3.46</c:v>
                </c:pt>
                <c:pt idx="421">
                  <c:v>3.4660000000000002</c:v>
                </c:pt>
                <c:pt idx="422">
                  <c:v>3.4860000000000002</c:v>
                </c:pt>
                <c:pt idx="423">
                  <c:v>3.4860000000000002</c:v>
                </c:pt>
                <c:pt idx="424">
                  <c:v>3.4860000000000002</c:v>
                </c:pt>
                <c:pt idx="425">
                  <c:v>3.508</c:v>
                </c:pt>
                <c:pt idx="426">
                  <c:v>3.508</c:v>
                </c:pt>
                <c:pt idx="427">
                  <c:v>3.508</c:v>
                </c:pt>
                <c:pt idx="428">
                  <c:v>3.6390000000000002</c:v>
                </c:pt>
                <c:pt idx="429">
                  <c:v>3.6520000000000001</c:v>
                </c:pt>
                <c:pt idx="430">
                  <c:v>3.6520000000000001</c:v>
                </c:pt>
                <c:pt idx="431">
                  <c:v>3.6520000000000001</c:v>
                </c:pt>
                <c:pt idx="432">
                  <c:v>3.7280000000000002</c:v>
                </c:pt>
                <c:pt idx="433">
                  <c:v>3.8620000000000001</c:v>
                </c:pt>
                <c:pt idx="434">
                  <c:v>3.8270000000000004</c:v>
                </c:pt>
                <c:pt idx="435">
                  <c:v>3.6830000000000003</c:v>
                </c:pt>
                <c:pt idx="436">
                  <c:v>3.597</c:v>
                </c:pt>
                <c:pt idx="437">
                  <c:v>3.597</c:v>
                </c:pt>
                <c:pt idx="438">
                  <c:v>3.597</c:v>
                </c:pt>
                <c:pt idx="439">
                  <c:v>3.6980000000000004</c:v>
                </c:pt>
                <c:pt idx="440">
                  <c:v>3.6580000000000004</c:v>
                </c:pt>
                <c:pt idx="441">
                  <c:v>3.6420000000000003</c:v>
                </c:pt>
                <c:pt idx="442">
                  <c:v>3.6240000000000001</c:v>
                </c:pt>
                <c:pt idx="443">
                  <c:v>3.5980000000000003</c:v>
                </c:pt>
                <c:pt idx="444">
                  <c:v>3.5980000000000003</c:v>
                </c:pt>
                <c:pt idx="445">
                  <c:v>3.5980000000000003</c:v>
                </c:pt>
                <c:pt idx="446">
                  <c:v>3.5860000000000003</c:v>
                </c:pt>
                <c:pt idx="447">
                  <c:v>3.5650000000000004</c:v>
                </c:pt>
                <c:pt idx="448">
                  <c:v>3.556</c:v>
                </c:pt>
                <c:pt idx="449">
                  <c:v>3.63</c:v>
                </c:pt>
                <c:pt idx="450">
                  <c:v>3.6360000000000001</c:v>
                </c:pt>
                <c:pt idx="451">
                  <c:v>3.6360000000000001</c:v>
                </c:pt>
                <c:pt idx="452">
                  <c:v>3.6360000000000001</c:v>
                </c:pt>
                <c:pt idx="453">
                  <c:v>3.6270000000000002</c:v>
                </c:pt>
                <c:pt idx="454">
                  <c:v>3.6040000000000001</c:v>
                </c:pt>
                <c:pt idx="455">
                  <c:v>3.6040000000000001</c:v>
                </c:pt>
                <c:pt idx="456">
                  <c:v>3.6040000000000001</c:v>
                </c:pt>
                <c:pt idx="457">
                  <c:v>3.6040000000000001</c:v>
                </c:pt>
                <c:pt idx="458">
                  <c:v>3.6040000000000001</c:v>
                </c:pt>
                <c:pt idx="459">
                  <c:v>3.6040000000000001</c:v>
                </c:pt>
                <c:pt idx="460">
                  <c:v>3.6040000000000001</c:v>
                </c:pt>
                <c:pt idx="461">
                  <c:v>3.5790000000000002</c:v>
                </c:pt>
                <c:pt idx="462">
                  <c:v>3.5790000000000002</c:v>
                </c:pt>
                <c:pt idx="463">
                  <c:v>3.5940000000000003</c:v>
                </c:pt>
                <c:pt idx="464">
                  <c:v>3.5910000000000002</c:v>
                </c:pt>
                <c:pt idx="465">
                  <c:v>3.5910000000000002</c:v>
                </c:pt>
                <c:pt idx="466">
                  <c:v>3.5910000000000002</c:v>
                </c:pt>
                <c:pt idx="467">
                  <c:v>3.58</c:v>
                </c:pt>
                <c:pt idx="468">
                  <c:v>3.552</c:v>
                </c:pt>
                <c:pt idx="469">
                  <c:v>3.5410000000000004</c:v>
                </c:pt>
                <c:pt idx="470">
                  <c:v>3.5570000000000004</c:v>
                </c:pt>
                <c:pt idx="471">
                  <c:v>3.524</c:v>
                </c:pt>
                <c:pt idx="472">
                  <c:v>3.524</c:v>
                </c:pt>
                <c:pt idx="473">
                  <c:v>3.524</c:v>
                </c:pt>
                <c:pt idx="474">
                  <c:v>3.5150000000000001</c:v>
                </c:pt>
                <c:pt idx="475">
                  <c:v>3.4990000000000001</c:v>
                </c:pt>
                <c:pt idx="476">
                  <c:v>3.4990000000000001</c:v>
                </c:pt>
                <c:pt idx="477">
                  <c:v>3.5</c:v>
                </c:pt>
                <c:pt idx="478">
                  <c:v>3.4910000000000001</c:v>
                </c:pt>
                <c:pt idx="479">
                  <c:v>3.4910000000000001</c:v>
                </c:pt>
                <c:pt idx="480">
                  <c:v>3.4910000000000001</c:v>
                </c:pt>
                <c:pt idx="481">
                  <c:v>3.5270000000000001</c:v>
                </c:pt>
                <c:pt idx="482">
                  <c:v>3.524</c:v>
                </c:pt>
                <c:pt idx="483">
                  <c:v>3.5110000000000001</c:v>
                </c:pt>
                <c:pt idx="484">
                  <c:v>3.516</c:v>
                </c:pt>
                <c:pt idx="485">
                  <c:v>3.516</c:v>
                </c:pt>
                <c:pt idx="486">
                  <c:v>3.516</c:v>
                </c:pt>
                <c:pt idx="487">
                  <c:v>3.516</c:v>
                </c:pt>
                <c:pt idx="488">
                  <c:v>3.5180000000000002</c:v>
                </c:pt>
                <c:pt idx="489">
                  <c:v>3.5070000000000001</c:v>
                </c:pt>
                <c:pt idx="490">
                  <c:v>3.5110000000000001</c:v>
                </c:pt>
                <c:pt idx="491">
                  <c:v>3.5460000000000003</c:v>
                </c:pt>
                <c:pt idx="492">
                  <c:v>3.5330000000000004</c:v>
                </c:pt>
                <c:pt idx="493">
                  <c:v>3.5330000000000004</c:v>
                </c:pt>
                <c:pt idx="494">
                  <c:v>3.5330000000000004</c:v>
                </c:pt>
                <c:pt idx="495">
                  <c:v>3.5430000000000001</c:v>
                </c:pt>
                <c:pt idx="496">
                  <c:v>3.5250000000000004</c:v>
                </c:pt>
                <c:pt idx="497">
                  <c:v>3.504</c:v>
                </c:pt>
                <c:pt idx="498">
                  <c:v>3.5139999999999998</c:v>
                </c:pt>
                <c:pt idx="499">
                  <c:v>3.5289999999999999</c:v>
                </c:pt>
              </c:numCache>
            </c:numRef>
          </c:val>
          <c:smooth val="0"/>
          <c:extLst>
            <c:ext xmlns:c16="http://schemas.microsoft.com/office/drawing/2014/chart" uri="{C3380CC4-5D6E-409C-BE32-E72D297353CC}">
              <c16:uniqueId val="{00000002-A78C-41EA-9CC5-09F6222989C4}"/>
            </c:ext>
          </c:extLst>
        </c:ser>
        <c:ser>
          <c:idx val="3"/>
          <c:order val="3"/>
          <c:tx>
            <c:strRef>
              <c:f>'איור 6 נתונים'!$E$3</c:f>
              <c:strCache>
                <c:ptCount val="1"/>
                <c:pt idx="0">
                  <c:v>מועד החלטת הריבית</c:v>
                </c:pt>
              </c:strCache>
            </c:strRef>
          </c:tx>
          <c:spPr>
            <a:ln w="38100">
              <a:solidFill>
                <a:schemeClr val="tx1"/>
              </a:solidFill>
              <a:prstDash val="sysDash"/>
            </a:ln>
          </c:spPr>
          <c:marker>
            <c:symbol val="picture"/>
            <c:spPr>
              <a:blipFill>
                <a:blip xmlns:r="http://schemas.openxmlformats.org/officeDocument/2006/relationships" r:embed="rId1"/>
                <a:stretch>
                  <a:fillRect/>
                </a:stretch>
              </a:blipFill>
              <a:ln w="9525">
                <a:noFill/>
              </a:ln>
            </c:spPr>
          </c:marker>
          <c:cat>
            <c:numRef>
              <c:f>'איור 6 נתונים'!$A$4:$A$4000</c:f>
              <c:numCache>
                <c:formatCode>m/d/yyyy</c:formatCode>
                <c:ptCount val="3997"/>
                <c:pt idx="0">
                  <c:v>43474</c:v>
                </c:pt>
                <c:pt idx="1">
                  <c:v>43475</c:v>
                </c:pt>
                <c:pt idx="2">
                  <c:v>43476</c:v>
                </c:pt>
                <c:pt idx="3">
                  <c:v>43477</c:v>
                </c:pt>
                <c:pt idx="4">
                  <c:v>43478</c:v>
                </c:pt>
                <c:pt idx="5">
                  <c:v>43479</c:v>
                </c:pt>
                <c:pt idx="6">
                  <c:v>43480</c:v>
                </c:pt>
                <c:pt idx="7">
                  <c:v>43481</c:v>
                </c:pt>
                <c:pt idx="8">
                  <c:v>43482</c:v>
                </c:pt>
                <c:pt idx="9">
                  <c:v>43483</c:v>
                </c:pt>
                <c:pt idx="10">
                  <c:v>43484</c:v>
                </c:pt>
                <c:pt idx="11">
                  <c:v>43485</c:v>
                </c:pt>
                <c:pt idx="12">
                  <c:v>43486</c:v>
                </c:pt>
                <c:pt idx="13">
                  <c:v>43487</c:v>
                </c:pt>
                <c:pt idx="14">
                  <c:v>43488</c:v>
                </c:pt>
                <c:pt idx="15">
                  <c:v>43489</c:v>
                </c:pt>
                <c:pt idx="16">
                  <c:v>43490</c:v>
                </c:pt>
                <c:pt idx="17">
                  <c:v>43491</c:v>
                </c:pt>
                <c:pt idx="18">
                  <c:v>43492</c:v>
                </c:pt>
                <c:pt idx="19">
                  <c:v>43493</c:v>
                </c:pt>
                <c:pt idx="20">
                  <c:v>43494</c:v>
                </c:pt>
                <c:pt idx="21">
                  <c:v>43495</c:v>
                </c:pt>
                <c:pt idx="22">
                  <c:v>43496</c:v>
                </c:pt>
                <c:pt idx="23">
                  <c:v>43497</c:v>
                </c:pt>
                <c:pt idx="24">
                  <c:v>43498</c:v>
                </c:pt>
                <c:pt idx="25">
                  <c:v>43499</c:v>
                </c:pt>
                <c:pt idx="26">
                  <c:v>43500</c:v>
                </c:pt>
                <c:pt idx="27">
                  <c:v>43501</c:v>
                </c:pt>
                <c:pt idx="28">
                  <c:v>43502</c:v>
                </c:pt>
                <c:pt idx="29">
                  <c:v>43503</c:v>
                </c:pt>
                <c:pt idx="30">
                  <c:v>43504</c:v>
                </c:pt>
                <c:pt idx="31">
                  <c:v>43505</c:v>
                </c:pt>
                <c:pt idx="32">
                  <c:v>43506</c:v>
                </c:pt>
                <c:pt idx="33">
                  <c:v>43507</c:v>
                </c:pt>
                <c:pt idx="34">
                  <c:v>43508</c:v>
                </c:pt>
                <c:pt idx="35">
                  <c:v>43509</c:v>
                </c:pt>
                <c:pt idx="36">
                  <c:v>43510</c:v>
                </c:pt>
                <c:pt idx="37">
                  <c:v>43511</c:v>
                </c:pt>
                <c:pt idx="38">
                  <c:v>43512</c:v>
                </c:pt>
                <c:pt idx="39">
                  <c:v>43513</c:v>
                </c:pt>
                <c:pt idx="40">
                  <c:v>43514</c:v>
                </c:pt>
                <c:pt idx="41">
                  <c:v>43515</c:v>
                </c:pt>
                <c:pt idx="42">
                  <c:v>43516</c:v>
                </c:pt>
                <c:pt idx="43">
                  <c:v>43517</c:v>
                </c:pt>
                <c:pt idx="44">
                  <c:v>43518</c:v>
                </c:pt>
                <c:pt idx="45">
                  <c:v>43519</c:v>
                </c:pt>
                <c:pt idx="46">
                  <c:v>43520</c:v>
                </c:pt>
                <c:pt idx="47">
                  <c:v>43521</c:v>
                </c:pt>
                <c:pt idx="48">
                  <c:v>43522</c:v>
                </c:pt>
                <c:pt idx="49">
                  <c:v>43523</c:v>
                </c:pt>
                <c:pt idx="50">
                  <c:v>43524</c:v>
                </c:pt>
                <c:pt idx="51">
                  <c:v>43525</c:v>
                </c:pt>
                <c:pt idx="52">
                  <c:v>43526</c:v>
                </c:pt>
                <c:pt idx="53">
                  <c:v>43527</c:v>
                </c:pt>
                <c:pt idx="54">
                  <c:v>43528</c:v>
                </c:pt>
                <c:pt idx="55">
                  <c:v>43529</c:v>
                </c:pt>
                <c:pt idx="56">
                  <c:v>43530</c:v>
                </c:pt>
                <c:pt idx="57">
                  <c:v>43531</c:v>
                </c:pt>
                <c:pt idx="58">
                  <c:v>43532</c:v>
                </c:pt>
                <c:pt idx="59">
                  <c:v>43533</c:v>
                </c:pt>
                <c:pt idx="60">
                  <c:v>43534</c:v>
                </c:pt>
                <c:pt idx="61">
                  <c:v>43535</c:v>
                </c:pt>
                <c:pt idx="62">
                  <c:v>43536</c:v>
                </c:pt>
                <c:pt idx="63">
                  <c:v>43537</c:v>
                </c:pt>
                <c:pt idx="64">
                  <c:v>43538</c:v>
                </c:pt>
                <c:pt idx="65">
                  <c:v>43539</c:v>
                </c:pt>
                <c:pt idx="66">
                  <c:v>43540</c:v>
                </c:pt>
                <c:pt idx="67">
                  <c:v>43541</c:v>
                </c:pt>
                <c:pt idx="68">
                  <c:v>43542</c:v>
                </c:pt>
                <c:pt idx="69">
                  <c:v>43543</c:v>
                </c:pt>
                <c:pt idx="70">
                  <c:v>43544</c:v>
                </c:pt>
                <c:pt idx="71">
                  <c:v>43545</c:v>
                </c:pt>
                <c:pt idx="72">
                  <c:v>43546</c:v>
                </c:pt>
                <c:pt idx="73">
                  <c:v>43547</c:v>
                </c:pt>
                <c:pt idx="74">
                  <c:v>43548</c:v>
                </c:pt>
                <c:pt idx="75">
                  <c:v>43549</c:v>
                </c:pt>
                <c:pt idx="76">
                  <c:v>43550</c:v>
                </c:pt>
                <c:pt idx="77">
                  <c:v>43551</c:v>
                </c:pt>
                <c:pt idx="78">
                  <c:v>43552</c:v>
                </c:pt>
                <c:pt idx="79">
                  <c:v>43553</c:v>
                </c:pt>
                <c:pt idx="80">
                  <c:v>43554</c:v>
                </c:pt>
                <c:pt idx="81">
                  <c:v>43555</c:v>
                </c:pt>
                <c:pt idx="82">
                  <c:v>43556</c:v>
                </c:pt>
                <c:pt idx="83">
                  <c:v>43557</c:v>
                </c:pt>
                <c:pt idx="84">
                  <c:v>43558</c:v>
                </c:pt>
                <c:pt idx="85">
                  <c:v>43559</c:v>
                </c:pt>
                <c:pt idx="86">
                  <c:v>43560</c:v>
                </c:pt>
                <c:pt idx="87">
                  <c:v>43561</c:v>
                </c:pt>
                <c:pt idx="88">
                  <c:v>43562</c:v>
                </c:pt>
                <c:pt idx="89">
                  <c:v>43563</c:v>
                </c:pt>
                <c:pt idx="90">
                  <c:v>43564</c:v>
                </c:pt>
                <c:pt idx="91">
                  <c:v>43565</c:v>
                </c:pt>
                <c:pt idx="92">
                  <c:v>43566</c:v>
                </c:pt>
                <c:pt idx="93">
                  <c:v>43567</c:v>
                </c:pt>
                <c:pt idx="94">
                  <c:v>43568</c:v>
                </c:pt>
                <c:pt idx="95">
                  <c:v>43569</c:v>
                </c:pt>
                <c:pt idx="96">
                  <c:v>43570</c:v>
                </c:pt>
                <c:pt idx="97">
                  <c:v>43571</c:v>
                </c:pt>
                <c:pt idx="98">
                  <c:v>43572</c:v>
                </c:pt>
                <c:pt idx="99">
                  <c:v>43573</c:v>
                </c:pt>
                <c:pt idx="100">
                  <c:v>43574</c:v>
                </c:pt>
                <c:pt idx="101">
                  <c:v>43575</c:v>
                </c:pt>
                <c:pt idx="102">
                  <c:v>43576</c:v>
                </c:pt>
                <c:pt idx="103">
                  <c:v>43577</c:v>
                </c:pt>
                <c:pt idx="104">
                  <c:v>43578</c:v>
                </c:pt>
                <c:pt idx="105">
                  <c:v>43579</c:v>
                </c:pt>
                <c:pt idx="106">
                  <c:v>43580</c:v>
                </c:pt>
                <c:pt idx="107">
                  <c:v>43581</c:v>
                </c:pt>
                <c:pt idx="108">
                  <c:v>43582</c:v>
                </c:pt>
                <c:pt idx="109">
                  <c:v>43583</c:v>
                </c:pt>
                <c:pt idx="110">
                  <c:v>43584</c:v>
                </c:pt>
                <c:pt idx="111">
                  <c:v>43585</c:v>
                </c:pt>
                <c:pt idx="112">
                  <c:v>43586</c:v>
                </c:pt>
                <c:pt idx="113">
                  <c:v>43587</c:v>
                </c:pt>
                <c:pt idx="114">
                  <c:v>43588</c:v>
                </c:pt>
                <c:pt idx="115">
                  <c:v>43589</c:v>
                </c:pt>
                <c:pt idx="116">
                  <c:v>43590</c:v>
                </c:pt>
                <c:pt idx="117">
                  <c:v>43591</c:v>
                </c:pt>
                <c:pt idx="118">
                  <c:v>43592</c:v>
                </c:pt>
                <c:pt idx="119">
                  <c:v>43593</c:v>
                </c:pt>
                <c:pt idx="120">
                  <c:v>43594</c:v>
                </c:pt>
                <c:pt idx="121">
                  <c:v>43595</c:v>
                </c:pt>
                <c:pt idx="122">
                  <c:v>43596</c:v>
                </c:pt>
                <c:pt idx="123">
                  <c:v>43597</c:v>
                </c:pt>
                <c:pt idx="124">
                  <c:v>43598</c:v>
                </c:pt>
                <c:pt idx="125">
                  <c:v>43599</c:v>
                </c:pt>
                <c:pt idx="126">
                  <c:v>43600</c:v>
                </c:pt>
                <c:pt idx="127">
                  <c:v>43601</c:v>
                </c:pt>
                <c:pt idx="128">
                  <c:v>43602</c:v>
                </c:pt>
                <c:pt idx="129">
                  <c:v>43603</c:v>
                </c:pt>
                <c:pt idx="130">
                  <c:v>43604</c:v>
                </c:pt>
                <c:pt idx="131">
                  <c:v>43605</c:v>
                </c:pt>
                <c:pt idx="132">
                  <c:v>43606</c:v>
                </c:pt>
                <c:pt idx="133">
                  <c:v>43607</c:v>
                </c:pt>
                <c:pt idx="134">
                  <c:v>43608</c:v>
                </c:pt>
                <c:pt idx="135">
                  <c:v>43609</c:v>
                </c:pt>
                <c:pt idx="136">
                  <c:v>43610</c:v>
                </c:pt>
                <c:pt idx="137">
                  <c:v>43611</c:v>
                </c:pt>
                <c:pt idx="138">
                  <c:v>43612</c:v>
                </c:pt>
                <c:pt idx="139">
                  <c:v>43613</c:v>
                </c:pt>
                <c:pt idx="140">
                  <c:v>43614</c:v>
                </c:pt>
                <c:pt idx="141">
                  <c:v>43615</c:v>
                </c:pt>
                <c:pt idx="142">
                  <c:v>43616</c:v>
                </c:pt>
                <c:pt idx="143">
                  <c:v>43617</c:v>
                </c:pt>
                <c:pt idx="144">
                  <c:v>43618</c:v>
                </c:pt>
                <c:pt idx="145">
                  <c:v>43619</c:v>
                </c:pt>
                <c:pt idx="146">
                  <c:v>43620</c:v>
                </c:pt>
                <c:pt idx="147">
                  <c:v>43621</c:v>
                </c:pt>
                <c:pt idx="148">
                  <c:v>43622</c:v>
                </c:pt>
                <c:pt idx="149">
                  <c:v>43623</c:v>
                </c:pt>
                <c:pt idx="150">
                  <c:v>43624</c:v>
                </c:pt>
                <c:pt idx="151">
                  <c:v>43625</c:v>
                </c:pt>
                <c:pt idx="152">
                  <c:v>43626</c:v>
                </c:pt>
                <c:pt idx="153">
                  <c:v>43627</c:v>
                </c:pt>
                <c:pt idx="154">
                  <c:v>43628</c:v>
                </c:pt>
                <c:pt idx="155">
                  <c:v>43629</c:v>
                </c:pt>
                <c:pt idx="156">
                  <c:v>43630</c:v>
                </c:pt>
                <c:pt idx="157">
                  <c:v>43631</c:v>
                </c:pt>
                <c:pt idx="158">
                  <c:v>43632</c:v>
                </c:pt>
                <c:pt idx="159">
                  <c:v>43633</c:v>
                </c:pt>
                <c:pt idx="160">
                  <c:v>43634</c:v>
                </c:pt>
                <c:pt idx="161">
                  <c:v>43635</c:v>
                </c:pt>
                <c:pt idx="162">
                  <c:v>43636</c:v>
                </c:pt>
                <c:pt idx="163">
                  <c:v>43637</c:v>
                </c:pt>
                <c:pt idx="164">
                  <c:v>43638</c:v>
                </c:pt>
                <c:pt idx="165">
                  <c:v>43639</c:v>
                </c:pt>
                <c:pt idx="166">
                  <c:v>43640</c:v>
                </c:pt>
                <c:pt idx="167">
                  <c:v>43641</c:v>
                </c:pt>
                <c:pt idx="168">
                  <c:v>43642</c:v>
                </c:pt>
                <c:pt idx="169">
                  <c:v>43643</c:v>
                </c:pt>
                <c:pt idx="170">
                  <c:v>43644</c:v>
                </c:pt>
                <c:pt idx="171">
                  <c:v>43645</c:v>
                </c:pt>
                <c:pt idx="172">
                  <c:v>43646</c:v>
                </c:pt>
                <c:pt idx="173">
                  <c:v>43647</c:v>
                </c:pt>
                <c:pt idx="174">
                  <c:v>43648</c:v>
                </c:pt>
                <c:pt idx="175">
                  <c:v>43649</c:v>
                </c:pt>
                <c:pt idx="176">
                  <c:v>43650</c:v>
                </c:pt>
                <c:pt idx="177">
                  <c:v>43651</c:v>
                </c:pt>
                <c:pt idx="178">
                  <c:v>43652</c:v>
                </c:pt>
                <c:pt idx="179">
                  <c:v>43653</c:v>
                </c:pt>
                <c:pt idx="180">
                  <c:v>43654</c:v>
                </c:pt>
                <c:pt idx="181">
                  <c:v>43655</c:v>
                </c:pt>
                <c:pt idx="182">
                  <c:v>43656</c:v>
                </c:pt>
                <c:pt idx="183">
                  <c:v>43657</c:v>
                </c:pt>
                <c:pt idx="184">
                  <c:v>43658</c:v>
                </c:pt>
                <c:pt idx="185">
                  <c:v>43659</c:v>
                </c:pt>
                <c:pt idx="186">
                  <c:v>43660</c:v>
                </c:pt>
                <c:pt idx="187">
                  <c:v>43661</c:v>
                </c:pt>
                <c:pt idx="188">
                  <c:v>43662</c:v>
                </c:pt>
                <c:pt idx="189">
                  <c:v>43663</c:v>
                </c:pt>
                <c:pt idx="190">
                  <c:v>43664</c:v>
                </c:pt>
                <c:pt idx="191">
                  <c:v>43665</c:v>
                </c:pt>
                <c:pt idx="192">
                  <c:v>43666</c:v>
                </c:pt>
                <c:pt idx="193">
                  <c:v>43667</c:v>
                </c:pt>
                <c:pt idx="194">
                  <c:v>43668</c:v>
                </c:pt>
                <c:pt idx="195">
                  <c:v>43669</c:v>
                </c:pt>
                <c:pt idx="196">
                  <c:v>43670</c:v>
                </c:pt>
                <c:pt idx="197">
                  <c:v>43671</c:v>
                </c:pt>
                <c:pt idx="198">
                  <c:v>43672</c:v>
                </c:pt>
                <c:pt idx="199">
                  <c:v>43673</c:v>
                </c:pt>
                <c:pt idx="200">
                  <c:v>43674</c:v>
                </c:pt>
                <c:pt idx="201">
                  <c:v>43675</c:v>
                </c:pt>
                <c:pt idx="202">
                  <c:v>43676</c:v>
                </c:pt>
                <c:pt idx="203">
                  <c:v>43677</c:v>
                </c:pt>
                <c:pt idx="204">
                  <c:v>43678</c:v>
                </c:pt>
                <c:pt idx="205">
                  <c:v>43679</c:v>
                </c:pt>
                <c:pt idx="206">
                  <c:v>43680</c:v>
                </c:pt>
                <c:pt idx="207">
                  <c:v>43681</c:v>
                </c:pt>
                <c:pt idx="208">
                  <c:v>43682</c:v>
                </c:pt>
                <c:pt idx="209">
                  <c:v>43683</c:v>
                </c:pt>
                <c:pt idx="210">
                  <c:v>43684</c:v>
                </c:pt>
                <c:pt idx="211">
                  <c:v>43685</c:v>
                </c:pt>
                <c:pt idx="212">
                  <c:v>43686</c:v>
                </c:pt>
                <c:pt idx="213">
                  <c:v>43687</c:v>
                </c:pt>
                <c:pt idx="214">
                  <c:v>43688</c:v>
                </c:pt>
                <c:pt idx="215">
                  <c:v>43689</c:v>
                </c:pt>
                <c:pt idx="216">
                  <c:v>43690</c:v>
                </c:pt>
                <c:pt idx="217">
                  <c:v>43691</c:v>
                </c:pt>
                <c:pt idx="218">
                  <c:v>43692</c:v>
                </c:pt>
                <c:pt idx="219">
                  <c:v>43693</c:v>
                </c:pt>
                <c:pt idx="220">
                  <c:v>43694</c:v>
                </c:pt>
                <c:pt idx="221">
                  <c:v>43695</c:v>
                </c:pt>
                <c:pt idx="222">
                  <c:v>43696</c:v>
                </c:pt>
                <c:pt idx="223">
                  <c:v>43697</c:v>
                </c:pt>
                <c:pt idx="224">
                  <c:v>43698</c:v>
                </c:pt>
                <c:pt idx="225">
                  <c:v>43699</c:v>
                </c:pt>
                <c:pt idx="226">
                  <c:v>43700</c:v>
                </c:pt>
                <c:pt idx="227">
                  <c:v>43701</c:v>
                </c:pt>
                <c:pt idx="228">
                  <c:v>43702</c:v>
                </c:pt>
                <c:pt idx="229">
                  <c:v>43703</c:v>
                </c:pt>
                <c:pt idx="230">
                  <c:v>43704</c:v>
                </c:pt>
                <c:pt idx="231">
                  <c:v>43705</c:v>
                </c:pt>
                <c:pt idx="232">
                  <c:v>43706</c:v>
                </c:pt>
                <c:pt idx="233">
                  <c:v>43707</c:v>
                </c:pt>
                <c:pt idx="234">
                  <c:v>43708</c:v>
                </c:pt>
                <c:pt idx="235">
                  <c:v>43709</c:v>
                </c:pt>
                <c:pt idx="236">
                  <c:v>43710</c:v>
                </c:pt>
                <c:pt idx="237">
                  <c:v>43711</c:v>
                </c:pt>
                <c:pt idx="238">
                  <c:v>43712</c:v>
                </c:pt>
                <c:pt idx="239">
                  <c:v>43713</c:v>
                </c:pt>
                <c:pt idx="240">
                  <c:v>43714</c:v>
                </c:pt>
                <c:pt idx="241">
                  <c:v>43715</c:v>
                </c:pt>
                <c:pt idx="242">
                  <c:v>43716</c:v>
                </c:pt>
                <c:pt idx="243">
                  <c:v>43717</c:v>
                </c:pt>
                <c:pt idx="244">
                  <c:v>43718</c:v>
                </c:pt>
                <c:pt idx="245">
                  <c:v>43719</c:v>
                </c:pt>
                <c:pt idx="246">
                  <c:v>43720</c:v>
                </c:pt>
                <c:pt idx="247">
                  <c:v>43721</c:v>
                </c:pt>
                <c:pt idx="248">
                  <c:v>43722</c:v>
                </c:pt>
                <c:pt idx="249">
                  <c:v>43723</c:v>
                </c:pt>
                <c:pt idx="250">
                  <c:v>43724</c:v>
                </c:pt>
                <c:pt idx="251">
                  <c:v>43725</c:v>
                </c:pt>
                <c:pt idx="252">
                  <c:v>43726</c:v>
                </c:pt>
                <c:pt idx="253">
                  <c:v>43727</c:v>
                </c:pt>
                <c:pt idx="254">
                  <c:v>43728</c:v>
                </c:pt>
                <c:pt idx="255">
                  <c:v>43729</c:v>
                </c:pt>
                <c:pt idx="256">
                  <c:v>43730</c:v>
                </c:pt>
                <c:pt idx="257">
                  <c:v>43731</c:v>
                </c:pt>
                <c:pt idx="258">
                  <c:v>43732</c:v>
                </c:pt>
                <c:pt idx="259">
                  <c:v>43733</c:v>
                </c:pt>
                <c:pt idx="260">
                  <c:v>43734</c:v>
                </c:pt>
                <c:pt idx="261">
                  <c:v>43735</c:v>
                </c:pt>
                <c:pt idx="262">
                  <c:v>43736</c:v>
                </c:pt>
                <c:pt idx="263">
                  <c:v>43737</c:v>
                </c:pt>
                <c:pt idx="264">
                  <c:v>43738</c:v>
                </c:pt>
                <c:pt idx="265">
                  <c:v>43739</c:v>
                </c:pt>
                <c:pt idx="266">
                  <c:v>43740</c:v>
                </c:pt>
                <c:pt idx="267">
                  <c:v>43741</c:v>
                </c:pt>
                <c:pt idx="268">
                  <c:v>43742</c:v>
                </c:pt>
                <c:pt idx="269">
                  <c:v>43743</c:v>
                </c:pt>
                <c:pt idx="270">
                  <c:v>43744</c:v>
                </c:pt>
                <c:pt idx="271">
                  <c:v>43745</c:v>
                </c:pt>
                <c:pt idx="272">
                  <c:v>43746</c:v>
                </c:pt>
                <c:pt idx="273">
                  <c:v>43747</c:v>
                </c:pt>
                <c:pt idx="274">
                  <c:v>43748</c:v>
                </c:pt>
                <c:pt idx="275">
                  <c:v>43749</c:v>
                </c:pt>
                <c:pt idx="276">
                  <c:v>43750</c:v>
                </c:pt>
                <c:pt idx="277">
                  <c:v>43751</c:v>
                </c:pt>
                <c:pt idx="278">
                  <c:v>43752</c:v>
                </c:pt>
                <c:pt idx="279">
                  <c:v>43753</c:v>
                </c:pt>
                <c:pt idx="280">
                  <c:v>43754</c:v>
                </c:pt>
                <c:pt idx="281">
                  <c:v>43755</c:v>
                </c:pt>
                <c:pt idx="282">
                  <c:v>43756</c:v>
                </c:pt>
                <c:pt idx="283">
                  <c:v>43757</c:v>
                </c:pt>
                <c:pt idx="284">
                  <c:v>43758</c:v>
                </c:pt>
                <c:pt idx="285">
                  <c:v>43759</c:v>
                </c:pt>
                <c:pt idx="286">
                  <c:v>43760</c:v>
                </c:pt>
                <c:pt idx="287">
                  <c:v>43761</c:v>
                </c:pt>
                <c:pt idx="288">
                  <c:v>43762</c:v>
                </c:pt>
                <c:pt idx="289">
                  <c:v>43763</c:v>
                </c:pt>
                <c:pt idx="290">
                  <c:v>43764</c:v>
                </c:pt>
                <c:pt idx="291">
                  <c:v>43765</c:v>
                </c:pt>
                <c:pt idx="292">
                  <c:v>43766</c:v>
                </c:pt>
                <c:pt idx="293">
                  <c:v>43767</c:v>
                </c:pt>
                <c:pt idx="294">
                  <c:v>43768</c:v>
                </c:pt>
                <c:pt idx="295">
                  <c:v>43769</c:v>
                </c:pt>
                <c:pt idx="296">
                  <c:v>43770</c:v>
                </c:pt>
                <c:pt idx="297">
                  <c:v>43771</c:v>
                </c:pt>
                <c:pt idx="298">
                  <c:v>43772</c:v>
                </c:pt>
                <c:pt idx="299">
                  <c:v>43773</c:v>
                </c:pt>
                <c:pt idx="300">
                  <c:v>43774</c:v>
                </c:pt>
                <c:pt idx="301">
                  <c:v>43775</c:v>
                </c:pt>
                <c:pt idx="302">
                  <c:v>43776</c:v>
                </c:pt>
                <c:pt idx="303">
                  <c:v>43777</c:v>
                </c:pt>
                <c:pt idx="304">
                  <c:v>43778</c:v>
                </c:pt>
                <c:pt idx="305">
                  <c:v>43779</c:v>
                </c:pt>
                <c:pt idx="306">
                  <c:v>43780</c:v>
                </c:pt>
                <c:pt idx="307">
                  <c:v>43781</c:v>
                </c:pt>
                <c:pt idx="308">
                  <c:v>43782</c:v>
                </c:pt>
                <c:pt idx="309">
                  <c:v>43783</c:v>
                </c:pt>
                <c:pt idx="310">
                  <c:v>43784</c:v>
                </c:pt>
                <c:pt idx="311">
                  <c:v>43785</c:v>
                </c:pt>
                <c:pt idx="312">
                  <c:v>43786</c:v>
                </c:pt>
                <c:pt idx="313">
                  <c:v>43787</c:v>
                </c:pt>
                <c:pt idx="314">
                  <c:v>43788</c:v>
                </c:pt>
                <c:pt idx="315">
                  <c:v>43789</c:v>
                </c:pt>
                <c:pt idx="316">
                  <c:v>43790</c:v>
                </c:pt>
                <c:pt idx="317">
                  <c:v>43791</c:v>
                </c:pt>
                <c:pt idx="318">
                  <c:v>43792</c:v>
                </c:pt>
                <c:pt idx="319">
                  <c:v>43793</c:v>
                </c:pt>
                <c:pt idx="320">
                  <c:v>43794</c:v>
                </c:pt>
                <c:pt idx="321">
                  <c:v>43795</c:v>
                </c:pt>
                <c:pt idx="322">
                  <c:v>43796</c:v>
                </c:pt>
                <c:pt idx="323">
                  <c:v>43797</c:v>
                </c:pt>
                <c:pt idx="324">
                  <c:v>43798</c:v>
                </c:pt>
                <c:pt idx="325">
                  <c:v>43799</c:v>
                </c:pt>
                <c:pt idx="326">
                  <c:v>43800</c:v>
                </c:pt>
                <c:pt idx="327">
                  <c:v>43801</c:v>
                </c:pt>
                <c:pt idx="328">
                  <c:v>43802</c:v>
                </c:pt>
                <c:pt idx="329">
                  <c:v>43803</c:v>
                </c:pt>
                <c:pt idx="330">
                  <c:v>43804</c:v>
                </c:pt>
                <c:pt idx="331">
                  <c:v>43805</c:v>
                </c:pt>
                <c:pt idx="332">
                  <c:v>43806</c:v>
                </c:pt>
                <c:pt idx="333">
                  <c:v>43807</c:v>
                </c:pt>
                <c:pt idx="334">
                  <c:v>43808</c:v>
                </c:pt>
                <c:pt idx="335">
                  <c:v>43809</c:v>
                </c:pt>
                <c:pt idx="336">
                  <c:v>43810</c:v>
                </c:pt>
                <c:pt idx="337">
                  <c:v>43811</c:v>
                </c:pt>
                <c:pt idx="338">
                  <c:v>43812</c:v>
                </c:pt>
                <c:pt idx="339">
                  <c:v>43813</c:v>
                </c:pt>
                <c:pt idx="340">
                  <c:v>43814</c:v>
                </c:pt>
                <c:pt idx="341">
                  <c:v>43815</c:v>
                </c:pt>
                <c:pt idx="342">
                  <c:v>43816</c:v>
                </c:pt>
                <c:pt idx="343">
                  <c:v>43817</c:v>
                </c:pt>
                <c:pt idx="344">
                  <c:v>43818</c:v>
                </c:pt>
                <c:pt idx="345">
                  <c:v>43819</c:v>
                </c:pt>
                <c:pt idx="346">
                  <c:v>43820</c:v>
                </c:pt>
                <c:pt idx="347">
                  <c:v>43821</c:v>
                </c:pt>
                <c:pt idx="348">
                  <c:v>43822</c:v>
                </c:pt>
                <c:pt idx="349">
                  <c:v>43823</c:v>
                </c:pt>
                <c:pt idx="350">
                  <c:v>43824</c:v>
                </c:pt>
                <c:pt idx="351">
                  <c:v>43825</c:v>
                </c:pt>
                <c:pt idx="352">
                  <c:v>43826</c:v>
                </c:pt>
                <c:pt idx="353">
                  <c:v>43827</c:v>
                </c:pt>
                <c:pt idx="354">
                  <c:v>43828</c:v>
                </c:pt>
                <c:pt idx="355">
                  <c:v>43829</c:v>
                </c:pt>
                <c:pt idx="356">
                  <c:v>43830</c:v>
                </c:pt>
                <c:pt idx="357">
                  <c:v>43831</c:v>
                </c:pt>
                <c:pt idx="358">
                  <c:v>43832</c:v>
                </c:pt>
                <c:pt idx="359">
                  <c:v>43833</c:v>
                </c:pt>
                <c:pt idx="360">
                  <c:v>43834</c:v>
                </c:pt>
                <c:pt idx="361">
                  <c:v>43835</c:v>
                </c:pt>
                <c:pt idx="362">
                  <c:v>43836</c:v>
                </c:pt>
                <c:pt idx="363">
                  <c:v>43837</c:v>
                </c:pt>
                <c:pt idx="364">
                  <c:v>43838</c:v>
                </c:pt>
                <c:pt idx="365">
                  <c:v>43839</c:v>
                </c:pt>
                <c:pt idx="366">
                  <c:v>43840</c:v>
                </c:pt>
                <c:pt idx="367">
                  <c:v>43841</c:v>
                </c:pt>
                <c:pt idx="368">
                  <c:v>43842</c:v>
                </c:pt>
                <c:pt idx="369">
                  <c:v>43843</c:v>
                </c:pt>
                <c:pt idx="370">
                  <c:v>43844</c:v>
                </c:pt>
                <c:pt idx="371">
                  <c:v>43845</c:v>
                </c:pt>
                <c:pt idx="372">
                  <c:v>43846</c:v>
                </c:pt>
                <c:pt idx="373">
                  <c:v>43847</c:v>
                </c:pt>
                <c:pt idx="374">
                  <c:v>43848</c:v>
                </c:pt>
                <c:pt idx="375">
                  <c:v>43849</c:v>
                </c:pt>
                <c:pt idx="376">
                  <c:v>43850</c:v>
                </c:pt>
                <c:pt idx="377">
                  <c:v>43851</c:v>
                </c:pt>
                <c:pt idx="378">
                  <c:v>43852</c:v>
                </c:pt>
                <c:pt idx="379">
                  <c:v>43853</c:v>
                </c:pt>
                <c:pt idx="380">
                  <c:v>43854</c:v>
                </c:pt>
                <c:pt idx="381">
                  <c:v>43855</c:v>
                </c:pt>
                <c:pt idx="382">
                  <c:v>43856</c:v>
                </c:pt>
                <c:pt idx="383">
                  <c:v>43857</c:v>
                </c:pt>
                <c:pt idx="384">
                  <c:v>43858</c:v>
                </c:pt>
                <c:pt idx="385">
                  <c:v>43859</c:v>
                </c:pt>
                <c:pt idx="386">
                  <c:v>43860</c:v>
                </c:pt>
                <c:pt idx="387">
                  <c:v>43861</c:v>
                </c:pt>
                <c:pt idx="388">
                  <c:v>43862</c:v>
                </c:pt>
                <c:pt idx="389">
                  <c:v>43863</c:v>
                </c:pt>
                <c:pt idx="390">
                  <c:v>43864</c:v>
                </c:pt>
                <c:pt idx="391">
                  <c:v>43865</c:v>
                </c:pt>
                <c:pt idx="392">
                  <c:v>43866</c:v>
                </c:pt>
                <c:pt idx="393">
                  <c:v>43867</c:v>
                </c:pt>
                <c:pt idx="394">
                  <c:v>43868</c:v>
                </c:pt>
                <c:pt idx="395">
                  <c:v>43869</c:v>
                </c:pt>
                <c:pt idx="396">
                  <c:v>43870</c:v>
                </c:pt>
                <c:pt idx="397">
                  <c:v>43871</c:v>
                </c:pt>
                <c:pt idx="398">
                  <c:v>43872</c:v>
                </c:pt>
                <c:pt idx="399">
                  <c:v>43873</c:v>
                </c:pt>
                <c:pt idx="400">
                  <c:v>43874</c:v>
                </c:pt>
                <c:pt idx="401">
                  <c:v>43875</c:v>
                </c:pt>
                <c:pt idx="402">
                  <c:v>43876</c:v>
                </c:pt>
                <c:pt idx="403">
                  <c:v>43877</c:v>
                </c:pt>
                <c:pt idx="404">
                  <c:v>43878</c:v>
                </c:pt>
                <c:pt idx="405">
                  <c:v>43879</c:v>
                </c:pt>
                <c:pt idx="406">
                  <c:v>43880</c:v>
                </c:pt>
                <c:pt idx="407">
                  <c:v>43881</c:v>
                </c:pt>
                <c:pt idx="408">
                  <c:v>43882</c:v>
                </c:pt>
                <c:pt idx="409">
                  <c:v>43883</c:v>
                </c:pt>
                <c:pt idx="410">
                  <c:v>43884</c:v>
                </c:pt>
                <c:pt idx="411">
                  <c:v>43885</c:v>
                </c:pt>
                <c:pt idx="412">
                  <c:v>43886</c:v>
                </c:pt>
                <c:pt idx="413">
                  <c:v>43887</c:v>
                </c:pt>
                <c:pt idx="414">
                  <c:v>43888</c:v>
                </c:pt>
                <c:pt idx="415">
                  <c:v>43889</c:v>
                </c:pt>
                <c:pt idx="416">
                  <c:v>43890</c:v>
                </c:pt>
                <c:pt idx="417">
                  <c:v>43891</c:v>
                </c:pt>
                <c:pt idx="418">
                  <c:v>43892</c:v>
                </c:pt>
                <c:pt idx="419">
                  <c:v>43893</c:v>
                </c:pt>
                <c:pt idx="420">
                  <c:v>43894</c:v>
                </c:pt>
                <c:pt idx="421">
                  <c:v>43895</c:v>
                </c:pt>
                <c:pt idx="422">
                  <c:v>43896</c:v>
                </c:pt>
                <c:pt idx="423">
                  <c:v>43897</c:v>
                </c:pt>
                <c:pt idx="424">
                  <c:v>43898</c:v>
                </c:pt>
                <c:pt idx="425">
                  <c:v>43899</c:v>
                </c:pt>
                <c:pt idx="426">
                  <c:v>43900</c:v>
                </c:pt>
                <c:pt idx="427">
                  <c:v>43901</c:v>
                </c:pt>
                <c:pt idx="428">
                  <c:v>43902</c:v>
                </c:pt>
                <c:pt idx="429">
                  <c:v>43903</c:v>
                </c:pt>
                <c:pt idx="430">
                  <c:v>43904</c:v>
                </c:pt>
                <c:pt idx="431">
                  <c:v>43905</c:v>
                </c:pt>
                <c:pt idx="432">
                  <c:v>43906</c:v>
                </c:pt>
                <c:pt idx="433">
                  <c:v>43907</c:v>
                </c:pt>
                <c:pt idx="434">
                  <c:v>43908</c:v>
                </c:pt>
                <c:pt idx="435">
                  <c:v>43909</c:v>
                </c:pt>
                <c:pt idx="436">
                  <c:v>43910</c:v>
                </c:pt>
                <c:pt idx="437">
                  <c:v>43911</c:v>
                </c:pt>
                <c:pt idx="438">
                  <c:v>43912</c:v>
                </c:pt>
                <c:pt idx="439">
                  <c:v>43913</c:v>
                </c:pt>
                <c:pt idx="440">
                  <c:v>43914</c:v>
                </c:pt>
                <c:pt idx="441">
                  <c:v>43915</c:v>
                </c:pt>
                <c:pt idx="442">
                  <c:v>43916</c:v>
                </c:pt>
                <c:pt idx="443">
                  <c:v>43917</c:v>
                </c:pt>
                <c:pt idx="444">
                  <c:v>43918</c:v>
                </c:pt>
                <c:pt idx="445">
                  <c:v>43919</c:v>
                </c:pt>
                <c:pt idx="446">
                  <c:v>43920</c:v>
                </c:pt>
                <c:pt idx="447">
                  <c:v>43921</c:v>
                </c:pt>
                <c:pt idx="448">
                  <c:v>43922</c:v>
                </c:pt>
                <c:pt idx="449">
                  <c:v>43923</c:v>
                </c:pt>
                <c:pt idx="450">
                  <c:v>43924</c:v>
                </c:pt>
                <c:pt idx="451">
                  <c:v>43925</c:v>
                </c:pt>
                <c:pt idx="452">
                  <c:v>43926</c:v>
                </c:pt>
                <c:pt idx="453">
                  <c:v>43927</c:v>
                </c:pt>
                <c:pt idx="454">
                  <c:v>43928</c:v>
                </c:pt>
                <c:pt idx="455">
                  <c:v>43929</c:v>
                </c:pt>
                <c:pt idx="456">
                  <c:v>43930</c:v>
                </c:pt>
                <c:pt idx="457">
                  <c:v>43931</c:v>
                </c:pt>
                <c:pt idx="458">
                  <c:v>43932</c:v>
                </c:pt>
                <c:pt idx="459">
                  <c:v>43933</c:v>
                </c:pt>
                <c:pt idx="460">
                  <c:v>43934</c:v>
                </c:pt>
                <c:pt idx="461">
                  <c:v>43935</c:v>
                </c:pt>
                <c:pt idx="462">
                  <c:v>43936</c:v>
                </c:pt>
                <c:pt idx="463">
                  <c:v>43937</c:v>
                </c:pt>
                <c:pt idx="464">
                  <c:v>43938</c:v>
                </c:pt>
                <c:pt idx="465">
                  <c:v>43939</c:v>
                </c:pt>
                <c:pt idx="466">
                  <c:v>43940</c:v>
                </c:pt>
                <c:pt idx="467">
                  <c:v>43941</c:v>
                </c:pt>
                <c:pt idx="468">
                  <c:v>43942</c:v>
                </c:pt>
                <c:pt idx="469">
                  <c:v>43943</c:v>
                </c:pt>
                <c:pt idx="470">
                  <c:v>43944</c:v>
                </c:pt>
                <c:pt idx="471">
                  <c:v>43945</c:v>
                </c:pt>
                <c:pt idx="472">
                  <c:v>43946</c:v>
                </c:pt>
                <c:pt idx="473">
                  <c:v>43947</c:v>
                </c:pt>
                <c:pt idx="474">
                  <c:v>43948</c:v>
                </c:pt>
                <c:pt idx="475">
                  <c:v>43949</c:v>
                </c:pt>
                <c:pt idx="476">
                  <c:v>43950</c:v>
                </c:pt>
                <c:pt idx="477">
                  <c:v>43951</c:v>
                </c:pt>
                <c:pt idx="478">
                  <c:v>43952</c:v>
                </c:pt>
                <c:pt idx="479">
                  <c:v>43953</c:v>
                </c:pt>
                <c:pt idx="480">
                  <c:v>43954</c:v>
                </c:pt>
                <c:pt idx="481">
                  <c:v>43955</c:v>
                </c:pt>
                <c:pt idx="482">
                  <c:v>43956</c:v>
                </c:pt>
                <c:pt idx="483">
                  <c:v>43957</c:v>
                </c:pt>
                <c:pt idx="484">
                  <c:v>43958</c:v>
                </c:pt>
                <c:pt idx="485">
                  <c:v>43959</c:v>
                </c:pt>
                <c:pt idx="486">
                  <c:v>43960</c:v>
                </c:pt>
                <c:pt idx="487">
                  <c:v>43961</c:v>
                </c:pt>
                <c:pt idx="488">
                  <c:v>43962</c:v>
                </c:pt>
                <c:pt idx="489">
                  <c:v>43963</c:v>
                </c:pt>
                <c:pt idx="490">
                  <c:v>43964</c:v>
                </c:pt>
                <c:pt idx="491">
                  <c:v>43965</c:v>
                </c:pt>
                <c:pt idx="492">
                  <c:v>43966</c:v>
                </c:pt>
                <c:pt idx="493">
                  <c:v>43967</c:v>
                </c:pt>
                <c:pt idx="494">
                  <c:v>43968</c:v>
                </c:pt>
                <c:pt idx="495">
                  <c:v>43969</c:v>
                </c:pt>
                <c:pt idx="496">
                  <c:v>43970</c:v>
                </c:pt>
                <c:pt idx="497">
                  <c:v>43971</c:v>
                </c:pt>
                <c:pt idx="498">
                  <c:v>43972</c:v>
                </c:pt>
                <c:pt idx="499">
                  <c:v>43973</c:v>
                </c:pt>
              </c:numCache>
            </c:numRef>
          </c:cat>
          <c:val>
            <c:numRef>
              <c:f>'איור 6 נתונים'!$E$4:$E$4000</c:f>
              <c:numCache>
                <c:formatCode>0.000%</c:formatCode>
                <c:ptCount val="39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200</c:v>
                </c:pt>
                <c:pt idx="454">
                  <c:v>-100</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#N/A</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#N/A</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#N/A</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numCache>
            </c:numRef>
          </c:val>
          <c:smooth val="0"/>
          <c:extLst>
            <c:ext xmlns:c16="http://schemas.microsoft.com/office/drawing/2014/chart" uri="{C3380CC4-5D6E-409C-BE32-E72D297353CC}">
              <c16:uniqueId val="{00000003-A78C-41EA-9CC5-09F6222989C4}"/>
            </c:ext>
          </c:extLst>
        </c:ser>
        <c:dLbls>
          <c:showLegendKey val="0"/>
          <c:showVal val="0"/>
          <c:showCatName val="0"/>
          <c:showSerName val="0"/>
          <c:showPercent val="0"/>
          <c:showBubbleSize val="0"/>
        </c:dLbls>
        <c:marker val="1"/>
        <c:smooth val="0"/>
        <c:axId val="221248512"/>
        <c:axId val="221246592"/>
      </c:lineChart>
      <c:dateAx>
        <c:axId val="221238400"/>
        <c:scaling>
          <c:orientation val="minMax"/>
          <c:min val="43525"/>
        </c:scaling>
        <c:delete val="0"/>
        <c:axPos val="b"/>
        <c:numFmt formatCode="mmm\-yy" sourceLinked="0"/>
        <c:majorTickMark val="out"/>
        <c:minorTickMark val="none"/>
        <c:tickLblPos val="nextTo"/>
        <c:txPr>
          <a:bodyPr rot="0"/>
          <a:lstStyle/>
          <a:p>
            <a:pPr>
              <a:defRPr b="0"/>
            </a:pPr>
            <a:endParaRPr lang="he-IL"/>
          </a:p>
        </c:txPr>
        <c:crossAx val="221240320"/>
        <c:crosses val="autoZero"/>
        <c:auto val="1"/>
        <c:lblOffset val="100"/>
        <c:baseTimeUnit val="days"/>
      </c:dateAx>
      <c:valAx>
        <c:axId val="221240320"/>
        <c:scaling>
          <c:orientation val="minMax"/>
          <c:max val="92"/>
          <c:min val="76"/>
        </c:scaling>
        <c:delete val="0"/>
        <c:axPos val="l"/>
        <c:title>
          <c:tx>
            <c:rich>
              <a:bodyPr rot="0" vert="horz"/>
              <a:lstStyle/>
              <a:p>
                <a:pPr>
                  <a:defRPr b="0">
                    <a:solidFill>
                      <a:srgbClr val="4472C4"/>
                    </a:solidFill>
                  </a:defRPr>
                </a:pPr>
                <a:r>
                  <a:rPr lang="he-IL" b="0">
                    <a:solidFill>
                      <a:srgbClr val="4472C4"/>
                    </a:solidFill>
                  </a:rPr>
                  <a:t>מדד</a:t>
                </a:r>
                <a:endParaRPr lang="en-US" b="0">
                  <a:solidFill>
                    <a:srgbClr val="4472C4"/>
                  </a:solidFill>
                </a:endParaRPr>
              </a:p>
            </c:rich>
          </c:tx>
          <c:layout>
            <c:manualLayout>
              <c:xMode val="edge"/>
              <c:yMode val="edge"/>
              <c:x val="1.0911974732334415E-2"/>
              <c:y val="5.4073955004005463E-2"/>
            </c:manualLayout>
          </c:layout>
          <c:overlay val="0"/>
        </c:title>
        <c:numFmt formatCode="#,##0" sourceLinked="0"/>
        <c:majorTickMark val="out"/>
        <c:minorTickMark val="none"/>
        <c:tickLblPos val="nextTo"/>
        <c:txPr>
          <a:bodyPr/>
          <a:lstStyle/>
          <a:p>
            <a:pPr>
              <a:defRPr b="1">
                <a:solidFill>
                  <a:srgbClr val="4472C4"/>
                </a:solidFill>
              </a:defRPr>
            </a:pPr>
            <a:endParaRPr lang="he-IL"/>
          </a:p>
        </c:txPr>
        <c:crossAx val="221238400"/>
        <c:crosses val="autoZero"/>
        <c:crossBetween val="between"/>
        <c:majorUnit val="2"/>
      </c:valAx>
      <c:valAx>
        <c:axId val="221246592"/>
        <c:scaling>
          <c:orientation val="minMax"/>
          <c:max val="4.4000000000000004"/>
          <c:min val="3.2"/>
        </c:scaling>
        <c:delete val="0"/>
        <c:axPos val="r"/>
        <c:title>
          <c:tx>
            <c:rich>
              <a:bodyPr rot="0" vert="horz"/>
              <a:lstStyle/>
              <a:p>
                <a:pPr>
                  <a:defRPr b="0"/>
                </a:pPr>
                <a:r>
                  <a:rPr lang="he-IL" b="0"/>
                  <a:t>ש"ח</a:t>
                </a:r>
                <a:endParaRPr lang="en-US" b="0"/>
              </a:p>
            </c:rich>
          </c:tx>
          <c:layout>
            <c:manualLayout>
              <c:xMode val="edge"/>
              <c:yMode val="edge"/>
              <c:x val="0.94079577079354115"/>
              <c:y val="4.363706172033531E-2"/>
            </c:manualLayout>
          </c:layout>
          <c:overlay val="0"/>
        </c:title>
        <c:numFmt formatCode="#,##0.0" sourceLinked="0"/>
        <c:majorTickMark val="out"/>
        <c:minorTickMark val="none"/>
        <c:tickLblPos val="nextTo"/>
        <c:spPr>
          <a:ln>
            <a:solidFill>
              <a:schemeClr val="bg1">
                <a:lumMod val="75000"/>
              </a:schemeClr>
            </a:solidFill>
          </a:ln>
        </c:spPr>
        <c:txPr>
          <a:bodyPr/>
          <a:lstStyle/>
          <a:p>
            <a:pPr>
              <a:defRPr b="0"/>
            </a:pPr>
            <a:endParaRPr lang="he-IL"/>
          </a:p>
        </c:txPr>
        <c:crossAx val="221248512"/>
        <c:crosses val="max"/>
        <c:crossBetween val="between"/>
        <c:majorUnit val="0.1"/>
      </c:valAx>
      <c:dateAx>
        <c:axId val="221248512"/>
        <c:scaling>
          <c:orientation val="minMax"/>
        </c:scaling>
        <c:delete val="1"/>
        <c:axPos val="b"/>
        <c:numFmt formatCode="m/d/yyyy" sourceLinked="1"/>
        <c:majorTickMark val="out"/>
        <c:minorTickMark val="none"/>
        <c:tickLblPos val="nextTo"/>
        <c:crossAx val="221246592"/>
        <c:crosses val="autoZero"/>
        <c:auto val="1"/>
        <c:lblOffset val="100"/>
        <c:baseTimeUnit val="days"/>
      </c:dateAx>
      <c:spPr>
        <a:ln>
          <a:noFill/>
        </a:ln>
      </c:spPr>
    </c:plotArea>
    <c:legend>
      <c:legendPos val="l"/>
      <c:legendEntry>
        <c:idx val="3"/>
        <c:delete val="1"/>
      </c:legendEntry>
      <c:layout>
        <c:manualLayout>
          <c:xMode val="edge"/>
          <c:yMode val="edge"/>
          <c:x val="0.1213412960022781"/>
          <c:y val="0.90883173302396758"/>
          <c:w val="0.67130672125554414"/>
          <c:h val="6.1910168752416922E-2"/>
        </c:manualLayout>
      </c:layout>
      <c:overlay val="0"/>
      <c:txPr>
        <a:bodyPr/>
        <a:lstStyle/>
        <a:p>
          <a:pPr>
            <a:defRPr b="0"/>
          </a:pPr>
          <a:endParaRPr lang="he-IL"/>
        </a:p>
      </c:txPr>
    </c:legend>
    <c:plotVisOnly val="1"/>
    <c:dispBlanksAs val="gap"/>
    <c:showDLblsOverMax val="0"/>
  </c:chart>
  <c:spPr>
    <a:solidFill>
      <a:schemeClr val="bg1"/>
    </a:solidFill>
    <a:ln>
      <a:noFill/>
    </a:ln>
  </c:spPr>
  <c:txPr>
    <a:bodyPr/>
    <a:lstStyle/>
    <a:p>
      <a:pPr>
        <a:defRPr sz="1400" b="1">
          <a:latin typeface="David" panose="020E0502060401010101" pitchFamily="34" charset="-79"/>
          <a:cs typeface="David" panose="020E0502060401010101" pitchFamily="34" charset="-79"/>
        </a:defRPr>
      </a:pPr>
      <a:endParaRPr lang="he-IL"/>
    </a:p>
  </c:txPr>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sz="2000"/>
            </a:pPr>
            <a:r>
              <a:rPr lang="he-IL" sz="1800" dirty="0"/>
              <a:t>איור </a:t>
            </a:r>
            <a:r>
              <a:rPr lang="he-IL" sz="1800" dirty="0" smtClean="0"/>
              <a:t>16: </a:t>
            </a:r>
            <a:r>
              <a:rPr lang="he-IL" sz="1800" dirty="0"/>
              <a:t>התשואות הנומינליות על </a:t>
            </a:r>
            <a:r>
              <a:rPr lang="he-IL" sz="1800" dirty="0" err="1"/>
              <a:t>האג"ח</a:t>
            </a:r>
            <a:r>
              <a:rPr lang="he-IL" sz="1800" dirty="0"/>
              <a:t> הממשלתיות ל-10 שנים בישראל, ארה"ב וגרמניה
</a:t>
            </a:r>
            <a:r>
              <a:rPr lang="he-IL" sz="1800" b="0" dirty="0" smtClean="0"/>
              <a:t>פברואר 2018 </a:t>
            </a:r>
            <a:r>
              <a:rPr lang="he-IL" sz="1800" b="0" dirty="0"/>
              <a:t>עד </a:t>
            </a:r>
            <a:r>
              <a:rPr lang="he-IL" sz="2000" b="0" i="0" u="none" strike="noStrike" baseline="0" dirty="0" smtClean="0">
                <a:effectLst/>
              </a:rPr>
              <a:t>מאי</a:t>
            </a:r>
            <a:r>
              <a:rPr lang="he-IL" sz="1800" b="0" dirty="0" smtClean="0"/>
              <a:t> 2020</a:t>
            </a:r>
            <a:endParaRPr lang="he-IL" sz="1800" b="0" dirty="0"/>
          </a:p>
        </c:rich>
      </c:tx>
      <c:layout>
        <c:manualLayout>
          <c:xMode val="edge"/>
          <c:yMode val="edge"/>
          <c:x val="0.1039373098496916"/>
          <c:y val="5.9790732436472349E-3"/>
        </c:manualLayout>
      </c:layout>
      <c:overlay val="1"/>
    </c:title>
    <c:autoTitleDeleted val="0"/>
    <c:plotArea>
      <c:layout>
        <c:manualLayout>
          <c:layoutTarget val="inner"/>
          <c:xMode val="edge"/>
          <c:yMode val="edge"/>
          <c:x val="4.770641924792958E-2"/>
          <c:y val="0.13789456234305764"/>
          <c:w val="0.93356122431004851"/>
          <c:h val="0.70317196897473022"/>
        </c:manualLayout>
      </c:layout>
      <c:lineChart>
        <c:grouping val="standard"/>
        <c:varyColors val="0"/>
        <c:ser>
          <c:idx val="2"/>
          <c:order val="1"/>
          <c:tx>
            <c:strRef>
              <c:f>'איור 7 נתונים'!$C$3</c:f>
              <c:strCache>
                <c:ptCount val="1"/>
                <c:pt idx="0">
                  <c:v>ישראל</c:v>
                </c:pt>
              </c:strCache>
            </c:strRef>
          </c:tx>
          <c:spPr>
            <a:ln w="31750">
              <a:solidFill>
                <a:schemeClr val="accent1"/>
              </a:solidFill>
            </a:ln>
          </c:spPr>
          <c:marker>
            <c:symbol val="none"/>
          </c:marker>
          <c:cat>
            <c:numRef>
              <c:f>'איור 7 נתונים'!$A$4:$A$5000</c:f>
              <c:numCache>
                <c:formatCode>m/d/yyyy</c:formatCode>
                <c:ptCount val="4997"/>
                <c:pt idx="0">
                  <c:v>43243</c:v>
                </c:pt>
                <c:pt idx="1">
                  <c:v>43244</c:v>
                </c:pt>
                <c:pt idx="2">
                  <c:v>43245</c:v>
                </c:pt>
                <c:pt idx="3">
                  <c:v>43246</c:v>
                </c:pt>
                <c:pt idx="4">
                  <c:v>43247</c:v>
                </c:pt>
                <c:pt idx="5">
                  <c:v>43248</c:v>
                </c:pt>
                <c:pt idx="6">
                  <c:v>43249</c:v>
                </c:pt>
                <c:pt idx="7">
                  <c:v>43250</c:v>
                </c:pt>
                <c:pt idx="8">
                  <c:v>43251</c:v>
                </c:pt>
                <c:pt idx="9">
                  <c:v>43252</c:v>
                </c:pt>
                <c:pt idx="10">
                  <c:v>43253</c:v>
                </c:pt>
                <c:pt idx="11">
                  <c:v>43254</c:v>
                </c:pt>
                <c:pt idx="12">
                  <c:v>43255</c:v>
                </c:pt>
                <c:pt idx="13">
                  <c:v>43256</c:v>
                </c:pt>
                <c:pt idx="14">
                  <c:v>43257</c:v>
                </c:pt>
                <c:pt idx="15">
                  <c:v>43258</c:v>
                </c:pt>
                <c:pt idx="16">
                  <c:v>43259</c:v>
                </c:pt>
                <c:pt idx="17">
                  <c:v>43260</c:v>
                </c:pt>
                <c:pt idx="18">
                  <c:v>43261</c:v>
                </c:pt>
                <c:pt idx="19">
                  <c:v>43262</c:v>
                </c:pt>
                <c:pt idx="20">
                  <c:v>43263</c:v>
                </c:pt>
                <c:pt idx="21">
                  <c:v>43264</c:v>
                </c:pt>
                <c:pt idx="22">
                  <c:v>43265</c:v>
                </c:pt>
                <c:pt idx="23">
                  <c:v>43266</c:v>
                </c:pt>
                <c:pt idx="24">
                  <c:v>43267</c:v>
                </c:pt>
                <c:pt idx="25">
                  <c:v>43268</c:v>
                </c:pt>
                <c:pt idx="26">
                  <c:v>43269</c:v>
                </c:pt>
                <c:pt idx="27">
                  <c:v>43270</c:v>
                </c:pt>
                <c:pt idx="28">
                  <c:v>43271</c:v>
                </c:pt>
                <c:pt idx="29">
                  <c:v>43272</c:v>
                </c:pt>
                <c:pt idx="30">
                  <c:v>43273</c:v>
                </c:pt>
                <c:pt idx="31">
                  <c:v>43274</c:v>
                </c:pt>
                <c:pt idx="32">
                  <c:v>43275</c:v>
                </c:pt>
                <c:pt idx="33">
                  <c:v>43276</c:v>
                </c:pt>
                <c:pt idx="34">
                  <c:v>43277</c:v>
                </c:pt>
                <c:pt idx="35">
                  <c:v>43278</c:v>
                </c:pt>
                <c:pt idx="36">
                  <c:v>43279</c:v>
                </c:pt>
                <c:pt idx="37">
                  <c:v>43280</c:v>
                </c:pt>
                <c:pt idx="38">
                  <c:v>43281</c:v>
                </c:pt>
                <c:pt idx="39">
                  <c:v>43282</c:v>
                </c:pt>
                <c:pt idx="40">
                  <c:v>43283</c:v>
                </c:pt>
                <c:pt idx="41">
                  <c:v>43284</c:v>
                </c:pt>
                <c:pt idx="42">
                  <c:v>43285</c:v>
                </c:pt>
                <c:pt idx="43">
                  <c:v>43286</c:v>
                </c:pt>
                <c:pt idx="44">
                  <c:v>43287</c:v>
                </c:pt>
                <c:pt idx="45">
                  <c:v>43288</c:v>
                </c:pt>
                <c:pt idx="46">
                  <c:v>43289</c:v>
                </c:pt>
                <c:pt idx="47">
                  <c:v>43290</c:v>
                </c:pt>
                <c:pt idx="48">
                  <c:v>43291</c:v>
                </c:pt>
                <c:pt idx="49">
                  <c:v>43292</c:v>
                </c:pt>
                <c:pt idx="50">
                  <c:v>43293</c:v>
                </c:pt>
                <c:pt idx="51">
                  <c:v>43294</c:v>
                </c:pt>
                <c:pt idx="52">
                  <c:v>43295</c:v>
                </c:pt>
                <c:pt idx="53">
                  <c:v>43296</c:v>
                </c:pt>
                <c:pt idx="54">
                  <c:v>43297</c:v>
                </c:pt>
                <c:pt idx="55">
                  <c:v>43298</c:v>
                </c:pt>
                <c:pt idx="56">
                  <c:v>43299</c:v>
                </c:pt>
                <c:pt idx="57">
                  <c:v>43300</c:v>
                </c:pt>
                <c:pt idx="58">
                  <c:v>43301</c:v>
                </c:pt>
                <c:pt idx="59">
                  <c:v>43302</c:v>
                </c:pt>
                <c:pt idx="60">
                  <c:v>43303</c:v>
                </c:pt>
                <c:pt idx="61">
                  <c:v>43304</c:v>
                </c:pt>
                <c:pt idx="62">
                  <c:v>43305</c:v>
                </c:pt>
                <c:pt idx="63">
                  <c:v>43306</c:v>
                </c:pt>
                <c:pt idx="64">
                  <c:v>43307</c:v>
                </c:pt>
                <c:pt idx="65">
                  <c:v>43308</c:v>
                </c:pt>
                <c:pt idx="66">
                  <c:v>43309</c:v>
                </c:pt>
                <c:pt idx="67">
                  <c:v>43310</c:v>
                </c:pt>
                <c:pt idx="68">
                  <c:v>43311</c:v>
                </c:pt>
                <c:pt idx="69">
                  <c:v>43312</c:v>
                </c:pt>
                <c:pt idx="70">
                  <c:v>43313</c:v>
                </c:pt>
                <c:pt idx="71">
                  <c:v>43314</c:v>
                </c:pt>
                <c:pt idx="72">
                  <c:v>43315</c:v>
                </c:pt>
                <c:pt idx="73">
                  <c:v>43316</c:v>
                </c:pt>
                <c:pt idx="74">
                  <c:v>43317</c:v>
                </c:pt>
                <c:pt idx="75">
                  <c:v>43318</c:v>
                </c:pt>
                <c:pt idx="76">
                  <c:v>43319</c:v>
                </c:pt>
                <c:pt idx="77">
                  <c:v>43320</c:v>
                </c:pt>
                <c:pt idx="78">
                  <c:v>43321</c:v>
                </c:pt>
                <c:pt idx="79">
                  <c:v>43322</c:v>
                </c:pt>
                <c:pt idx="80">
                  <c:v>43323</c:v>
                </c:pt>
                <c:pt idx="81">
                  <c:v>43324</c:v>
                </c:pt>
                <c:pt idx="82">
                  <c:v>43325</c:v>
                </c:pt>
                <c:pt idx="83">
                  <c:v>43326</c:v>
                </c:pt>
                <c:pt idx="84">
                  <c:v>43327</c:v>
                </c:pt>
                <c:pt idx="85">
                  <c:v>43328</c:v>
                </c:pt>
                <c:pt idx="86">
                  <c:v>43329</c:v>
                </c:pt>
                <c:pt idx="87">
                  <c:v>43330</c:v>
                </c:pt>
                <c:pt idx="88">
                  <c:v>43331</c:v>
                </c:pt>
                <c:pt idx="89">
                  <c:v>43332</c:v>
                </c:pt>
                <c:pt idx="90">
                  <c:v>43333</c:v>
                </c:pt>
                <c:pt idx="91">
                  <c:v>43334</c:v>
                </c:pt>
                <c:pt idx="92">
                  <c:v>43335</c:v>
                </c:pt>
                <c:pt idx="93">
                  <c:v>43336</c:v>
                </c:pt>
                <c:pt idx="94">
                  <c:v>43337</c:v>
                </c:pt>
                <c:pt idx="95">
                  <c:v>43338</c:v>
                </c:pt>
                <c:pt idx="96">
                  <c:v>43339</c:v>
                </c:pt>
                <c:pt idx="97">
                  <c:v>43340</c:v>
                </c:pt>
                <c:pt idx="98">
                  <c:v>43341</c:v>
                </c:pt>
                <c:pt idx="99">
                  <c:v>43342</c:v>
                </c:pt>
                <c:pt idx="100">
                  <c:v>43343</c:v>
                </c:pt>
                <c:pt idx="101">
                  <c:v>43344</c:v>
                </c:pt>
                <c:pt idx="102">
                  <c:v>43345</c:v>
                </c:pt>
                <c:pt idx="103">
                  <c:v>43346</c:v>
                </c:pt>
                <c:pt idx="104">
                  <c:v>43347</c:v>
                </c:pt>
                <c:pt idx="105">
                  <c:v>43348</c:v>
                </c:pt>
                <c:pt idx="106">
                  <c:v>43349</c:v>
                </c:pt>
                <c:pt idx="107">
                  <c:v>43350</c:v>
                </c:pt>
                <c:pt idx="108">
                  <c:v>43351</c:v>
                </c:pt>
                <c:pt idx="109">
                  <c:v>43352</c:v>
                </c:pt>
                <c:pt idx="110">
                  <c:v>43353</c:v>
                </c:pt>
                <c:pt idx="111">
                  <c:v>43354</c:v>
                </c:pt>
                <c:pt idx="112">
                  <c:v>43355</c:v>
                </c:pt>
                <c:pt idx="113">
                  <c:v>43356</c:v>
                </c:pt>
                <c:pt idx="114">
                  <c:v>43357</c:v>
                </c:pt>
                <c:pt idx="115">
                  <c:v>43358</c:v>
                </c:pt>
                <c:pt idx="116">
                  <c:v>43359</c:v>
                </c:pt>
                <c:pt idx="117">
                  <c:v>43360</c:v>
                </c:pt>
                <c:pt idx="118">
                  <c:v>43361</c:v>
                </c:pt>
                <c:pt idx="119">
                  <c:v>43362</c:v>
                </c:pt>
                <c:pt idx="120">
                  <c:v>43363</c:v>
                </c:pt>
                <c:pt idx="121">
                  <c:v>43364</c:v>
                </c:pt>
                <c:pt idx="122">
                  <c:v>43365</c:v>
                </c:pt>
                <c:pt idx="123">
                  <c:v>43366</c:v>
                </c:pt>
                <c:pt idx="124">
                  <c:v>43367</c:v>
                </c:pt>
                <c:pt idx="125">
                  <c:v>43368</c:v>
                </c:pt>
                <c:pt idx="126">
                  <c:v>43369</c:v>
                </c:pt>
                <c:pt idx="127">
                  <c:v>43370</c:v>
                </c:pt>
                <c:pt idx="128">
                  <c:v>43371</c:v>
                </c:pt>
                <c:pt idx="129">
                  <c:v>43372</c:v>
                </c:pt>
                <c:pt idx="130">
                  <c:v>43373</c:v>
                </c:pt>
                <c:pt idx="131">
                  <c:v>43374</c:v>
                </c:pt>
                <c:pt idx="132">
                  <c:v>43375</c:v>
                </c:pt>
                <c:pt idx="133">
                  <c:v>43376</c:v>
                </c:pt>
                <c:pt idx="134">
                  <c:v>43377</c:v>
                </c:pt>
                <c:pt idx="135">
                  <c:v>43378</c:v>
                </c:pt>
                <c:pt idx="136">
                  <c:v>43379</c:v>
                </c:pt>
                <c:pt idx="137">
                  <c:v>43380</c:v>
                </c:pt>
                <c:pt idx="138">
                  <c:v>43381</c:v>
                </c:pt>
                <c:pt idx="139">
                  <c:v>43382</c:v>
                </c:pt>
                <c:pt idx="140">
                  <c:v>43383</c:v>
                </c:pt>
                <c:pt idx="141">
                  <c:v>43384</c:v>
                </c:pt>
                <c:pt idx="142">
                  <c:v>43385</c:v>
                </c:pt>
                <c:pt idx="143">
                  <c:v>43386</c:v>
                </c:pt>
                <c:pt idx="144">
                  <c:v>43387</c:v>
                </c:pt>
                <c:pt idx="145">
                  <c:v>43388</c:v>
                </c:pt>
                <c:pt idx="146">
                  <c:v>43389</c:v>
                </c:pt>
                <c:pt idx="147">
                  <c:v>43390</c:v>
                </c:pt>
                <c:pt idx="148">
                  <c:v>43391</c:v>
                </c:pt>
                <c:pt idx="149">
                  <c:v>43392</c:v>
                </c:pt>
                <c:pt idx="150">
                  <c:v>43393</c:v>
                </c:pt>
                <c:pt idx="151">
                  <c:v>43394</c:v>
                </c:pt>
                <c:pt idx="152">
                  <c:v>43395</c:v>
                </c:pt>
                <c:pt idx="153">
                  <c:v>43396</c:v>
                </c:pt>
                <c:pt idx="154">
                  <c:v>43397</c:v>
                </c:pt>
                <c:pt idx="155">
                  <c:v>43398</c:v>
                </c:pt>
                <c:pt idx="156">
                  <c:v>43399</c:v>
                </c:pt>
                <c:pt idx="157">
                  <c:v>43400</c:v>
                </c:pt>
                <c:pt idx="158">
                  <c:v>43401</c:v>
                </c:pt>
                <c:pt idx="159">
                  <c:v>43402</c:v>
                </c:pt>
                <c:pt idx="160">
                  <c:v>43403</c:v>
                </c:pt>
                <c:pt idx="161">
                  <c:v>43404</c:v>
                </c:pt>
                <c:pt idx="162">
                  <c:v>43405</c:v>
                </c:pt>
                <c:pt idx="163">
                  <c:v>43406</c:v>
                </c:pt>
                <c:pt idx="164">
                  <c:v>43407</c:v>
                </c:pt>
                <c:pt idx="165">
                  <c:v>43408</c:v>
                </c:pt>
                <c:pt idx="166">
                  <c:v>43409</c:v>
                </c:pt>
                <c:pt idx="167">
                  <c:v>43410</c:v>
                </c:pt>
                <c:pt idx="168">
                  <c:v>43411</c:v>
                </c:pt>
                <c:pt idx="169">
                  <c:v>43412</c:v>
                </c:pt>
                <c:pt idx="170">
                  <c:v>43413</c:v>
                </c:pt>
                <c:pt idx="171">
                  <c:v>43414</c:v>
                </c:pt>
                <c:pt idx="172">
                  <c:v>43415</c:v>
                </c:pt>
                <c:pt idx="173">
                  <c:v>43416</c:v>
                </c:pt>
                <c:pt idx="174">
                  <c:v>43417</c:v>
                </c:pt>
                <c:pt idx="175">
                  <c:v>43418</c:v>
                </c:pt>
                <c:pt idx="176">
                  <c:v>43419</c:v>
                </c:pt>
                <c:pt idx="177">
                  <c:v>43420</c:v>
                </c:pt>
                <c:pt idx="178">
                  <c:v>43421</c:v>
                </c:pt>
                <c:pt idx="179">
                  <c:v>43422</c:v>
                </c:pt>
                <c:pt idx="180">
                  <c:v>43423</c:v>
                </c:pt>
                <c:pt idx="181">
                  <c:v>43424</c:v>
                </c:pt>
                <c:pt idx="182">
                  <c:v>43425</c:v>
                </c:pt>
                <c:pt idx="183">
                  <c:v>43426</c:v>
                </c:pt>
                <c:pt idx="184">
                  <c:v>43427</c:v>
                </c:pt>
                <c:pt idx="185">
                  <c:v>43428</c:v>
                </c:pt>
                <c:pt idx="186">
                  <c:v>43429</c:v>
                </c:pt>
                <c:pt idx="187">
                  <c:v>43430</c:v>
                </c:pt>
                <c:pt idx="188">
                  <c:v>43431</c:v>
                </c:pt>
                <c:pt idx="189">
                  <c:v>43432</c:v>
                </c:pt>
                <c:pt idx="190">
                  <c:v>43433</c:v>
                </c:pt>
                <c:pt idx="191">
                  <c:v>43434</c:v>
                </c:pt>
                <c:pt idx="192">
                  <c:v>43435</c:v>
                </c:pt>
                <c:pt idx="193">
                  <c:v>43436</c:v>
                </c:pt>
                <c:pt idx="194">
                  <c:v>43437</c:v>
                </c:pt>
                <c:pt idx="195">
                  <c:v>43438</c:v>
                </c:pt>
                <c:pt idx="196">
                  <c:v>43439</c:v>
                </c:pt>
                <c:pt idx="197">
                  <c:v>43440</c:v>
                </c:pt>
                <c:pt idx="198">
                  <c:v>43441</c:v>
                </c:pt>
                <c:pt idx="199">
                  <c:v>43442</c:v>
                </c:pt>
                <c:pt idx="200">
                  <c:v>43443</c:v>
                </c:pt>
                <c:pt idx="201">
                  <c:v>43444</c:v>
                </c:pt>
                <c:pt idx="202">
                  <c:v>43445</c:v>
                </c:pt>
                <c:pt idx="203">
                  <c:v>43446</c:v>
                </c:pt>
                <c:pt idx="204">
                  <c:v>43447</c:v>
                </c:pt>
                <c:pt idx="205">
                  <c:v>43448</c:v>
                </c:pt>
                <c:pt idx="206">
                  <c:v>43449</c:v>
                </c:pt>
                <c:pt idx="207">
                  <c:v>43450</c:v>
                </c:pt>
                <c:pt idx="208">
                  <c:v>43451</c:v>
                </c:pt>
                <c:pt idx="209">
                  <c:v>43452</c:v>
                </c:pt>
                <c:pt idx="210">
                  <c:v>43453</c:v>
                </c:pt>
                <c:pt idx="211">
                  <c:v>43454</c:v>
                </c:pt>
                <c:pt idx="212">
                  <c:v>43455</c:v>
                </c:pt>
                <c:pt idx="213">
                  <c:v>43456</c:v>
                </c:pt>
                <c:pt idx="214">
                  <c:v>43457</c:v>
                </c:pt>
                <c:pt idx="215">
                  <c:v>43458</c:v>
                </c:pt>
                <c:pt idx="216">
                  <c:v>43459</c:v>
                </c:pt>
                <c:pt idx="217">
                  <c:v>43460</c:v>
                </c:pt>
                <c:pt idx="218">
                  <c:v>43461</c:v>
                </c:pt>
                <c:pt idx="219">
                  <c:v>43462</c:v>
                </c:pt>
                <c:pt idx="220">
                  <c:v>43463</c:v>
                </c:pt>
                <c:pt idx="221">
                  <c:v>43464</c:v>
                </c:pt>
                <c:pt idx="222">
                  <c:v>43465</c:v>
                </c:pt>
                <c:pt idx="223">
                  <c:v>43466</c:v>
                </c:pt>
                <c:pt idx="224">
                  <c:v>43467</c:v>
                </c:pt>
                <c:pt idx="225">
                  <c:v>43468</c:v>
                </c:pt>
                <c:pt idx="226">
                  <c:v>43469</c:v>
                </c:pt>
                <c:pt idx="227">
                  <c:v>43470</c:v>
                </c:pt>
                <c:pt idx="228">
                  <c:v>43471</c:v>
                </c:pt>
                <c:pt idx="229">
                  <c:v>43472</c:v>
                </c:pt>
                <c:pt idx="230">
                  <c:v>43473</c:v>
                </c:pt>
                <c:pt idx="231">
                  <c:v>43474</c:v>
                </c:pt>
                <c:pt idx="232">
                  <c:v>43475</c:v>
                </c:pt>
                <c:pt idx="233">
                  <c:v>43476</c:v>
                </c:pt>
                <c:pt idx="234">
                  <c:v>43477</c:v>
                </c:pt>
                <c:pt idx="235">
                  <c:v>43478</c:v>
                </c:pt>
                <c:pt idx="236">
                  <c:v>43479</c:v>
                </c:pt>
                <c:pt idx="237">
                  <c:v>43480</c:v>
                </c:pt>
                <c:pt idx="238">
                  <c:v>43481</c:v>
                </c:pt>
                <c:pt idx="239">
                  <c:v>43482</c:v>
                </c:pt>
                <c:pt idx="240">
                  <c:v>43483</c:v>
                </c:pt>
                <c:pt idx="241">
                  <c:v>43484</c:v>
                </c:pt>
                <c:pt idx="242">
                  <c:v>43485</c:v>
                </c:pt>
                <c:pt idx="243">
                  <c:v>43486</c:v>
                </c:pt>
                <c:pt idx="244">
                  <c:v>43487</c:v>
                </c:pt>
                <c:pt idx="245">
                  <c:v>43488</c:v>
                </c:pt>
                <c:pt idx="246">
                  <c:v>43489</c:v>
                </c:pt>
                <c:pt idx="247">
                  <c:v>43490</c:v>
                </c:pt>
                <c:pt idx="248">
                  <c:v>43491</c:v>
                </c:pt>
                <c:pt idx="249">
                  <c:v>43492</c:v>
                </c:pt>
                <c:pt idx="250">
                  <c:v>43493</c:v>
                </c:pt>
                <c:pt idx="251">
                  <c:v>43494</c:v>
                </c:pt>
                <c:pt idx="252">
                  <c:v>43495</c:v>
                </c:pt>
                <c:pt idx="253">
                  <c:v>43496</c:v>
                </c:pt>
                <c:pt idx="254">
                  <c:v>43497</c:v>
                </c:pt>
                <c:pt idx="255">
                  <c:v>43498</c:v>
                </c:pt>
                <c:pt idx="256">
                  <c:v>43499</c:v>
                </c:pt>
                <c:pt idx="257">
                  <c:v>43500</c:v>
                </c:pt>
                <c:pt idx="258">
                  <c:v>43501</c:v>
                </c:pt>
                <c:pt idx="259">
                  <c:v>43502</c:v>
                </c:pt>
                <c:pt idx="260">
                  <c:v>43503</c:v>
                </c:pt>
                <c:pt idx="261">
                  <c:v>43504</c:v>
                </c:pt>
                <c:pt idx="262">
                  <c:v>43505</c:v>
                </c:pt>
                <c:pt idx="263">
                  <c:v>43506</c:v>
                </c:pt>
                <c:pt idx="264">
                  <c:v>43507</c:v>
                </c:pt>
                <c:pt idx="265">
                  <c:v>43508</c:v>
                </c:pt>
                <c:pt idx="266">
                  <c:v>43509</c:v>
                </c:pt>
                <c:pt idx="267">
                  <c:v>43510</c:v>
                </c:pt>
                <c:pt idx="268">
                  <c:v>43511</c:v>
                </c:pt>
                <c:pt idx="269">
                  <c:v>43512</c:v>
                </c:pt>
                <c:pt idx="270">
                  <c:v>43513</c:v>
                </c:pt>
                <c:pt idx="271">
                  <c:v>43514</c:v>
                </c:pt>
                <c:pt idx="272">
                  <c:v>43515</c:v>
                </c:pt>
                <c:pt idx="273">
                  <c:v>43516</c:v>
                </c:pt>
                <c:pt idx="274">
                  <c:v>43517</c:v>
                </c:pt>
                <c:pt idx="275">
                  <c:v>43518</c:v>
                </c:pt>
                <c:pt idx="276">
                  <c:v>43519</c:v>
                </c:pt>
                <c:pt idx="277">
                  <c:v>43520</c:v>
                </c:pt>
                <c:pt idx="278">
                  <c:v>43521</c:v>
                </c:pt>
                <c:pt idx="279">
                  <c:v>43522</c:v>
                </c:pt>
                <c:pt idx="280">
                  <c:v>43523</c:v>
                </c:pt>
                <c:pt idx="281">
                  <c:v>43524</c:v>
                </c:pt>
                <c:pt idx="282">
                  <c:v>43525</c:v>
                </c:pt>
                <c:pt idx="283">
                  <c:v>43526</c:v>
                </c:pt>
                <c:pt idx="284">
                  <c:v>43527</c:v>
                </c:pt>
                <c:pt idx="285">
                  <c:v>43528</c:v>
                </c:pt>
                <c:pt idx="286">
                  <c:v>43529</c:v>
                </c:pt>
                <c:pt idx="287">
                  <c:v>43530</c:v>
                </c:pt>
                <c:pt idx="288">
                  <c:v>43531</c:v>
                </c:pt>
                <c:pt idx="289">
                  <c:v>43532</c:v>
                </c:pt>
                <c:pt idx="290">
                  <c:v>43533</c:v>
                </c:pt>
                <c:pt idx="291">
                  <c:v>43534</c:v>
                </c:pt>
                <c:pt idx="292">
                  <c:v>43535</c:v>
                </c:pt>
                <c:pt idx="293">
                  <c:v>43536</c:v>
                </c:pt>
                <c:pt idx="294">
                  <c:v>43537</c:v>
                </c:pt>
                <c:pt idx="295">
                  <c:v>43538</c:v>
                </c:pt>
                <c:pt idx="296">
                  <c:v>43539</c:v>
                </c:pt>
                <c:pt idx="297">
                  <c:v>43540</c:v>
                </c:pt>
                <c:pt idx="298">
                  <c:v>43541</c:v>
                </c:pt>
                <c:pt idx="299">
                  <c:v>43542</c:v>
                </c:pt>
                <c:pt idx="300">
                  <c:v>43543</c:v>
                </c:pt>
                <c:pt idx="301">
                  <c:v>43544</c:v>
                </c:pt>
                <c:pt idx="302">
                  <c:v>43545</c:v>
                </c:pt>
                <c:pt idx="303">
                  <c:v>43546</c:v>
                </c:pt>
                <c:pt idx="304">
                  <c:v>43547</c:v>
                </c:pt>
                <c:pt idx="305">
                  <c:v>43548</c:v>
                </c:pt>
                <c:pt idx="306">
                  <c:v>43549</c:v>
                </c:pt>
                <c:pt idx="307">
                  <c:v>43550</c:v>
                </c:pt>
                <c:pt idx="308">
                  <c:v>43551</c:v>
                </c:pt>
                <c:pt idx="309">
                  <c:v>43552</c:v>
                </c:pt>
                <c:pt idx="310">
                  <c:v>43553</c:v>
                </c:pt>
                <c:pt idx="311">
                  <c:v>43554</c:v>
                </c:pt>
                <c:pt idx="312">
                  <c:v>43555</c:v>
                </c:pt>
                <c:pt idx="313">
                  <c:v>43556</c:v>
                </c:pt>
                <c:pt idx="314">
                  <c:v>43557</c:v>
                </c:pt>
                <c:pt idx="315">
                  <c:v>43558</c:v>
                </c:pt>
                <c:pt idx="316">
                  <c:v>43559</c:v>
                </c:pt>
                <c:pt idx="317">
                  <c:v>43560</c:v>
                </c:pt>
                <c:pt idx="318">
                  <c:v>43561</c:v>
                </c:pt>
                <c:pt idx="319">
                  <c:v>43562</c:v>
                </c:pt>
                <c:pt idx="320">
                  <c:v>43563</c:v>
                </c:pt>
                <c:pt idx="321">
                  <c:v>43564</c:v>
                </c:pt>
                <c:pt idx="322">
                  <c:v>43565</c:v>
                </c:pt>
                <c:pt idx="323">
                  <c:v>43566</c:v>
                </c:pt>
                <c:pt idx="324">
                  <c:v>43567</c:v>
                </c:pt>
                <c:pt idx="325">
                  <c:v>43568</c:v>
                </c:pt>
                <c:pt idx="326">
                  <c:v>43569</c:v>
                </c:pt>
                <c:pt idx="327">
                  <c:v>43570</c:v>
                </c:pt>
                <c:pt idx="328">
                  <c:v>43571</c:v>
                </c:pt>
                <c:pt idx="329">
                  <c:v>43572</c:v>
                </c:pt>
                <c:pt idx="330">
                  <c:v>43573</c:v>
                </c:pt>
                <c:pt idx="331">
                  <c:v>43574</c:v>
                </c:pt>
                <c:pt idx="332">
                  <c:v>43575</c:v>
                </c:pt>
                <c:pt idx="333">
                  <c:v>43576</c:v>
                </c:pt>
                <c:pt idx="334">
                  <c:v>43577</c:v>
                </c:pt>
                <c:pt idx="335">
                  <c:v>43578</c:v>
                </c:pt>
                <c:pt idx="336">
                  <c:v>43579</c:v>
                </c:pt>
                <c:pt idx="337">
                  <c:v>43580</c:v>
                </c:pt>
                <c:pt idx="338">
                  <c:v>43581</c:v>
                </c:pt>
                <c:pt idx="339">
                  <c:v>43582</c:v>
                </c:pt>
                <c:pt idx="340">
                  <c:v>43583</c:v>
                </c:pt>
                <c:pt idx="341">
                  <c:v>43584</c:v>
                </c:pt>
                <c:pt idx="342">
                  <c:v>43585</c:v>
                </c:pt>
                <c:pt idx="343">
                  <c:v>43586</c:v>
                </c:pt>
                <c:pt idx="344">
                  <c:v>43587</c:v>
                </c:pt>
                <c:pt idx="345">
                  <c:v>43588</c:v>
                </c:pt>
                <c:pt idx="346">
                  <c:v>43589</c:v>
                </c:pt>
                <c:pt idx="347">
                  <c:v>43590</c:v>
                </c:pt>
                <c:pt idx="348">
                  <c:v>43591</c:v>
                </c:pt>
                <c:pt idx="349">
                  <c:v>43592</c:v>
                </c:pt>
                <c:pt idx="350">
                  <c:v>43593</c:v>
                </c:pt>
                <c:pt idx="351">
                  <c:v>43594</c:v>
                </c:pt>
                <c:pt idx="352">
                  <c:v>43595</c:v>
                </c:pt>
                <c:pt idx="353">
                  <c:v>43596</c:v>
                </c:pt>
                <c:pt idx="354">
                  <c:v>43597</c:v>
                </c:pt>
                <c:pt idx="355">
                  <c:v>43598</c:v>
                </c:pt>
                <c:pt idx="356">
                  <c:v>43599</c:v>
                </c:pt>
                <c:pt idx="357">
                  <c:v>43600</c:v>
                </c:pt>
                <c:pt idx="358">
                  <c:v>43601</c:v>
                </c:pt>
                <c:pt idx="359">
                  <c:v>43602</c:v>
                </c:pt>
                <c:pt idx="360">
                  <c:v>43603</c:v>
                </c:pt>
                <c:pt idx="361">
                  <c:v>43604</c:v>
                </c:pt>
                <c:pt idx="362">
                  <c:v>43605</c:v>
                </c:pt>
                <c:pt idx="363">
                  <c:v>43606</c:v>
                </c:pt>
                <c:pt idx="364">
                  <c:v>43607</c:v>
                </c:pt>
                <c:pt idx="365">
                  <c:v>43608</c:v>
                </c:pt>
                <c:pt idx="366">
                  <c:v>43609</c:v>
                </c:pt>
                <c:pt idx="367">
                  <c:v>43610</c:v>
                </c:pt>
                <c:pt idx="368">
                  <c:v>43611</c:v>
                </c:pt>
                <c:pt idx="369">
                  <c:v>43612</c:v>
                </c:pt>
                <c:pt idx="370">
                  <c:v>43613</c:v>
                </c:pt>
                <c:pt idx="371">
                  <c:v>43614</c:v>
                </c:pt>
                <c:pt idx="372">
                  <c:v>43615</c:v>
                </c:pt>
                <c:pt idx="373">
                  <c:v>43616</c:v>
                </c:pt>
                <c:pt idx="374">
                  <c:v>43617</c:v>
                </c:pt>
                <c:pt idx="375">
                  <c:v>43618</c:v>
                </c:pt>
                <c:pt idx="376">
                  <c:v>43619</c:v>
                </c:pt>
                <c:pt idx="377">
                  <c:v>43620</c:v>
                </c:pt>
                <c:pt idx="378">
                  <c:v>43621</c:v>
                </c:pt>
                <c:pt idx="379">
                  <c:v>43622</c:v>
                </c:pt>
                <c:pt idx="380">
                  <c:v>43623</c:v>
                </c:pt>
                <c:pt idx="381">
                  <c:v>43624</c:v>
                </c:pt>
                <c:pt idx="382">
                  <c:v>43625</c:v>
                </c:pt>
                <c:pt idx="383">
                  <c:v>43626</c:v>
                </c:pt>
                <c:pt idx="384">
                  <c:v>43627</c:v>
                </c:pt>
                <c:pt idx="385">
                  <c:v>43628</c:v>
                </c:pt>
                <c:pt idx="386">
                  <c:v>43629</c:v>
                </c:pt>
                <c:pt idx="387">
                  <c:v>43630</c:v>
                </c:pt>
                <c:pt idx="388">
                  <c:v>43631</c:v>
                </c:pt>
                <c:pt idx="389">
                  <c:v>43632</c:v>
                </c:pt>
                <c:pt idx="390">
                  <c:v>43633</c:v>
                </c:pt>
                <c:pt idx="391">
                  <c:v>43634</c:v>
                </c:pt>
                <c:pt idx="392">
                  <c:v>43635</c:v>
                </c:pt>
                <c:pt idx="393">
                  <c:v>43636</c:v>
                </c:pt>
                <c:pt idx="394">
                  <c:v>43637</c:v>
                </c:pt>
                <c:pt idx="395">
                  <c:v>43638</c:v>
                </c:pt>
                <c:pt idx="396">
                  <c:v>43639</c:v>
                </c:pt>
                <c:pt idx="397">
                  <c:v>43640</c:v>
                </c:pt>
                <c:pt idx="398">
                  <c:v>43641</c:v>
                </c:pt>
                <c:pt idx="399">
                  <c:v>43642</c:v>
                </c:pt>
                <c:pt idx="400">
                  <c:v>43643</c:v>
                </c:pt>
                <c:pt idx="401">
                  <c:v>43644</c:v>
                </c:pt>
                <c:pt idx="402">
                  <c:v>43645</c:v>
                </c:pt>
                <c:pt idx="403">
                  <c:v>43646</c:v>
                </c:pt>
                <c:pt idx="404">
                  <c:v>43647</c:v>
                </c:pt>
                <c:pt idx="405">
                  <c:v>43648</c:v>
                </c:pt>
                <c:pt idx="406">
                  <c:v>43649</c:v>
                </c:pt>
                <c:pt idx="407">
                  <c:v>43650</c:v>
                </c:pt>
                <c:pt idx="408">
                  <c:v>43651</c:v>
                </c:pt>
                <c:pt idx="409">
                  <c:v>43652</c:v>
                </c:pt>
                <c:pt idx="410">
                  <c:v>43653</c:v>
                </c:pt>
                <c:pt idx="411">
                  <c:v>43654</c:v>
                </c:pt>
                <c:pt idx="412">
                  <c:v>43655</c:v>
                </c:pt>
                <c:pt idx="413">
                  <c:v>43656</c:v>
                </c:pt>
                <c:pt idx="414">
                  <c:v>43657</c:v>
                </c:pt>
                <c:pt idx="415">
                  <c:v>43658</c:v>
                </c:pt>
                <c:pt idx="416">
                  <c:v>43659</c:v>
                </c:pt>
                <c:pt idx="417">
                  <c:v>43660</c:v>
                </c:pt>
                <c:pt idx="418">
                  <c:v>43661</c:v>
                </c:pt>
                <c:pt idx="419">
                  <c:v>43662</c:v>
                </c:pt>
                <c:pt idx="420">
                  <c:v>43663</c:v>
                </c:pt>
                <c:pt idx="421">
                  <c:v>43664</c:v>
                </c:pt>
                <c:pt idx="422">
                  <c:v>43665</c:v>
                </c:pt>
                <c:pt idx="423">
                  <c:v>43666</c:v>
                </c:pt>
                <c:pt idx="424">
                  <c:v>43667</c:v>
                </c:pt>
                <c:pt idx="425">
                  <c:v>43668</c:v>
                </c:pt>
                <c:pt idx="426">
                  <c:v>43669</c:v>
                </c:pt>
                <c:pt idx="427">
                  <c:v>43670</c:v>
                </c:pt>
                <c:pt idx="428">
                  <c:v>43671</c:v>
                </c:pt>
                <c:pt idx="429">
                  <c:v>43672</c:v>
                </c:pt>
                <c:pt idx="430">
                  <c:v>43673</c:v>
                </c:pt>
                <c:pt idx="431">
                  <c:v>43674</c:v>
                </c:pt>
                <c:pt idx="432">
                  <c:v>43675</c:v>
                </c:pt>
                <c:pt idx="433">
                  <c:v>43676</c:v>
                </c:pt>
                <c:pt idx="434">
                  <c:v>43677</c:v>
                </c:pt>
                <c:pt idx="435">
                  <c:v>43678</c:v>
                </c:pt>
                <c:pt idx="436">
                  <c:v>43679</c:v>
                </c:pt>
                <c:pt idx="437">
                  <c:v>43680</c:v>
                </c:pt>
                <c:pt idx="438">
                  <c:v>43681</c:v>
                </c:pt>
                <c:pt idx="439">
                  <c:v>43682</c:v>
                </c:pt>
                <c:pt idx="440">
                  <c:v>43683</c:v>
                </c:pt>
                <c:pt idx="441">
                  <c:v>43684</c:v>
                </c:pt>
                <c:pt idx="442">
                  <c:v>43685</c:v>
                </c:pt>
                <c:pt idx="443">
                  <c:v>43686</c:v>
                </c:pt>
                <c:pt idx="444">
                  <c:v>43687</c:v>
                </c:pt>
                <c:pt idx="445">
                  <c:v>43688</c:v>
                </c:pt>
                <c:pt idx="446">
                  <c:v>43689</c:v>
                </c:pt>
                <c:pt idx="447">
                  <c:v>43690</c:v>
                </c:pt>
                <c:pt idx="448">
                  <c:v>43691</c:v>
                </c:pt>
                <c:pt idx="449">
                  <c:v>43692</c:v>
                </c:pt>
                <c:pt idx="450">
                  <c:v>43693</c:v>
                </c:pt>
                <c:pt idx="451">
                  <c:v>43694</c:v>
                </c:pt>
                <c:pt idx="452">
                  <c:v>43695</c:v>
                </c:pt>
                <c:pt idx="453">
                  <c:v>43696</c:v>
                </c:pt>
                <c:pt idx="454">
                  <c:v>43697</c:v>
                </c:pt>
                <c:pt idx="455">
                  <c:v>43698</c:v>
                </c:pt>
                <c:pt idx="456">
                  <c:v>43699</c:v>
                </c:pt>
                <c:pt idx="457">
                  <c:v>43700</c:v>
                </c:pt>
                <c:pt idx="458">
                  <c:v>43701</c:v>
                </c:pt>
                <c:pt idx="459">
                  <c:v>43702</c:v>
                </c:pt>
                <c:pt idx="460">
                  <c:v>43703</c:v>
                </c:pt>
                <c:pt idx="461">
                  <c:v>43704</c:v>
                </c:pt>
                <c:pt idx="462">
                  <c:v>43705</c:v>
                </c:pt>
                <c:pt idx="463">
                  <c:v>43706</c:v>
                </c:pt>
                <c:pt idx="464">
                  <c:v>43707</c:v>
                </c:pt>
                <c:pt idx="465">
                  <c:v>43708</c:v>
                </c:pt>
                <c:pt idx="466">
                  <c:v>43709</c:v>
                </c:pt>
                <c:pt idx="467">
                  <c:v>43710</c:v>
                </c:pt>
                <c:pt idx="468">
                  <c:v>43711</c:v>
                </c:pt>
                <c:pt idx="469">
                  <c:v>43712</c:v>
                </c:pt>
                <c:pt idx="470">
                  <c:v>43713</c:v>
                </c:pt>
                <c:pt idx="471">
                  <c:v>43714</c:v>
                </c:pt>
                <c:pt idx="472">
                  <c:v>43715</c:v>
                </c:pt>
                <c:pt idx="473">
                  <c:v>43716</c:v>
                </c:pt>
                <c:pt idx="474">
                  <c:v>43717</c:v>
                </c:pt>
                <c:pt idx="475">
                  <c:v>43718</c:v>
                </c:pt>
                <c:pt idx="476">
                  <c:v>43719</c:v>
                </c:pt>
                <c:pt idx="477">
                  <c:v>43720</c:v>
                </c:pt>
                <c:pt idx="478">
                  <c:v>43721</c:v>
                </c:pt>
                <c:pt idx="479">
                  <c:v>43722</c:v>
                </c:pt>
                <c:pt idx="480">
                  <c:v>43723</c:v>
                </c:pt>
                <c:pt idx="481">
                  <c:v>43724</c:v>
                </c:pt>
                <c:pt idx="482">
                  <c:v>43725</c:v>
                </c:pt>
                <c:pt idx="483">
                  <c:v>43726</c:v>
                </c:pt>
                <c:pt idx="484">
                  <c:v>43727</c:v>
                </c:pt>
                <c:pt idx="485">
                  <c:v>43728</c:v>
                </c:pt>
                <c:pt idx="486">
                  <c:v>43729</c:v>
                </c:pt>
                <c:pt idx="487">
                  <c:v>43730</c:v>
                </c:pt>
                <c:pt idx="488">
                  <c:v>43731</c:v>
                </c:pt>
                <c:pt idx="489">
                  <c:v>43732</c:v>
                </c:pt>
                <c:pt idx="490">
                  <c:v>43733</c:v>
                </c:pt>
                <c:pt idx="491">
                  <c:v>43734</c:v>
                </c:pt>
                <c:pt idx="492">
                  <c:v>43735</c:v>
                </c:pt>
                <c:pt idx="493">
                  <c:v>43736</c:v>
                </c:pt>
                <c:pt idx="494">
                  <c:v>43737</c:v>
                </c:pt>
                <c:pt idx="495">
                  <c:v>43738</c:v>
                </c:pt>
                <c:pt idx="496">
                  <c:v>43739</c:v>
                </c:pt>
                <c:pt idx="497">
                  <c:v>43740</c:v>
                </c:pt>
                <c:pt idx="498">
                  <c:v>43741</c:v>
                </c:pt>
                <c:pt idx="499">
                  <c:v>43742</c:v>
                </c:pt>
                <c:pt idx="500">
                  <c:v>43743</c:v>
                </c:pt>
                <c:pt idx="501">
                  <c:v>43744</c:v>
                </c:pt>
                <c:pt idx="502">
                  <c:v>43745</c:v>
                </c:pt>
                <c:pt idx="503">
                  <c:v>43746</c:v>
                </c:pt>
                <c:pt idx="504">
                  <c:v>43747</c:v>
                </c:pt>
                <c:pt idx="505">
                  <c:v>43748</c:v>
                </c:pt>
                <c:pt idx="506">
                  <c:v>43749</c:v>
                </c:pt>
                <c:pt idx="507">
                  <c:v>43750</c:v>
                </c:pt>
                <c:pt idx="508">
                  <c:v>43751</c:v>
                </c:pt>
                <c:pt idx="509">
                  <c:v>43752</c:v>
                </c:pt>
                <c:pt idx="510">
                  <c:v>43753</c:v>
                </c:pt>
                <c:pt idx="511">
                  <c:v>43754</c:v>
                </c:pt>
                <c:pt idx="512">
                  <c:v>43755</c:v>
                </c:pt>
                <c:pt idx="513">
                  <c:v>43756</c:v>
                </c:pt>
                <c:pt idx="514">
                  <c:v>43757</c:v>
                </c:pt>
                <c:pt idx="515">
                  <c:v>43758</c:v>
                </c:pt>
                <c:pt idx="516">
                  <c:v>43759</c:v>
                </c:pt>
                <c:pt idx="517">
                  <c:v>43760</c:v>
                </c:pt>
                <c:pt idx="518">
                  <c:v>43761</c:v>
                </c:pt>
                <c:pt idx="519">
                  <c:v>43762</c:v>
                </c:pt>
                <c:pt idx="520">
                  <c:v>43763</c:v>
                </c:pt>
                <c:pt idx="521">
                  <c:v>43764</c:v>
                </c:pt>
                <c:pt idx="522">
                  <c:v>43765</c:v>
                </c:pt>
                <c:pt idx="523">
                  <c:v>43766</c:v>
                </c:pt>
                <c:pt idx="524">
                  <c:v>43767</c:v>
                </c:pt>
                <c:pt idx="525">
                  <c:v>43768</c:v>
                </c:pt>
                <c:pt idx="526">
                  <c:v>43769</c:v>
                </c:pt>
                <c:pt idx="527">
                  <c:v>43770</c:v>
                </c:pt>
                <c:pt idx="528">
                  <c:v>43771</c:v>
                </c:pt>
                <c:pt idx="529">
                  <c:v>43772</c:v>
                </c:pt>
                <c:pt idx="530">
                  <c:v>43773</c:v>
                </c:pt>
                <c:pt idx="531">
                  <c:v>43774</c:v>
                </c:pt>
                <c:pt idx="532">
                  <c:v>43775</c:v>
                </c:pt>
                <c:pt idx="533">
                  <c:v>43776</c:v>
                </c:pt>
                <c:pt idx="534">
                  <c:v>43777</c:v>
                </c:pt>
                <c:pt idx="535">
                  <c:v>43778</c:v>
                </c:pt>
                <c:pt idx="536">
                  <c:v>43779</c:v>
                </c:pt>
                <c:pt idx="537">
                  <c:v>43780</c:v>
                </c:pt>
                <c:pt idx="538">
                  <c:v>43781</c:v>
                </c:pt>
                <c:pt idx="539">
                  <c:v>43782</c:v>
                </c:pt>
                <c:pt idx="540">
                  <c:v>43783</c:v>
                </c:pt>
                <c:pt idx="541">
                  <c:v>43784</c:v>
                </c:pt>
                <c:pt idx="542">
                  <c:v>43785</c:v>
                </c:pt>
                <c:pt idx="543">
                  <c:v>43786</c:v>
                </c:pt>
                <c:pt idx="544">
                  <c:v>43787</c:v>
                </c:pt>
                <c:pt idx="545">
                  <c:v>43788</c:v>
                </c:pt>
                <c:pt idx="546">
                  <c:v>43789</c:v>
                </c:pt>
                <c:pt idx="547">
                  <c:v>43790</c:v>
                </c:pt>
                <c:pt idx="548">
                  <c:v>43791</c:v>
                </c:pt>
                <c:pt idx="549">
                  <c:v>43792</c:v>
                </c:pt>
                <c:pt idx="550">
                  <c:v>43793</c:v>
                </c:pt>
                <c:pt idx="551">
                  <c:v>43794</c:v>
                </c:pt>
                <c:pt idx="552">
                  <c:v>43795</c:v>
                </c:pt>
                <c:pt idx="553">
                  <c:v>43796</c:v>
                </c:pt>
                <c:pt idx="554">
                  <c:v>43797</c:v>
                </c:pt>
                <c:pt idx="555">
                  <c:v>43798</c:v>
                </c:pt>
                <c:pt idx="556">
                  <c:v>43799</c:v>
                </c:pt>
                <c:pt idx="557">
                  <c:v>43800</c:v>
                </c:pt>
                <c:pt idx="558">
                  <c:v>43801</c:v>
                </c:pt>
                <c:pt idx="559">
                  <c:v>43802</c:v>
                </c:pt>
                <c:pt idx="560">
                  <c:v>43803</c:v>
                </c:pt>
                <c:pt idx="561">
                  <c:v>43804</c:v>
                </c:pt>
                <c:pt idx="562">
                  <c:v>43805</c:v>
                </c:pt>
                <c:pt idx="563">
                  <c:v>43806</c:v>
                </c:pt>
                <c:pt idx="564">
                  <c:v>43807</c:v>
                </c:pt>
                <c:pt idx="565">
                  <c:v>43808</c:v>
                </c:pt>
                <c:pt idx="566">
                  <c:v>43809</c:v>
                </c:pt>
                <c:pt idx="567">
                  <c:v>43810</c:v>
                </c:pt>
                <c:pt idx="568">
                  <c:v>43811</c:v>
                </c:pt>
                <c:pt idx="569">
                  <c:v>43812</c:v>
                </c:pt>
                <c:pt idx="570">
                  <c:v>43813</c:v>
                </c:pt>
                <c:pt idx="571">
                  <c:v>43814</c:v>
                </c:pt>
                <c:pt idx="572">
                  <c:v>43815</c:v>
                </c:pt>
                <c:pt idx="573">
                  <c:v>43816</c:v>
                </c:pt>
                <c:pt idx="574">
                  <c:v>43817</c:v>
                </c:pt>
                <c:pt idx="575">
                  <c:v>43818</c:v>
                </c:pt>
                <c:pt idx="576">
                  <c:v>43819</c:v>
                </c:pt>
                <c:pt idx="577">
                  <c:v>43820</c:v>
                </c:pt>
                <c:pt idx="578">
                  <c:v>43821</c:v>
                </c:pt>
                <c:pt idx="579">
                  <c:v>43822</c:v>
                </c:pt>
                <c:pt idx="580">
                  <c:v>43823</c:v>
                </c:pt>
                <c:pt idx="581">
                  <c:v>43824</c:v>
                </c:pt>
                <c:pt idx="582">
                  <c:v>43825</c:v>
                </c:pt>
                <c:pt idx="583">
                  <c:v>43826</c:v>
                </c:pt>
                <c:pt idx="584">
                  <c:v>43827</c:v>
                </c:pt>
                <c:pt idx="585">
                  <c:v>43828</c:v>
                </c:pt>
                <c:pt idx="586">
                  <c:v>43829</c:v>
                </c:pt>
                <c:pt idx="587">
                  <c:v>43830</c:v>
                </c:pt>
                <c:pt idx="588">
                  <c:v>43831</c:v>
                </c:pt>
                <c:pt idx="589">
                  <c:v>43832</c:v>
                </c:pt>
                <c:pt idx="590">
                  <c:v>43833</c:v>
                </c:pt>
                <c:pt idx="591">
                  <c:v>43834</c:v>
                </c:pt>
                <c:pt idx="592">
                  <c:v>43835</c:v>
                </c:pt>
                <c:pt idx="593">
                  <c:v>43836</c:v>
                </c:pt>
                <c:pt idx="594">
                  <c:v>43837</c:v>
                </c:pt>
                <c:pt idx="595">
                  <c:v>43838</c:v>
                </c:pt>
                <c:pt idx="596">
                  <c:v>43839</c:v>
                </c:pt>
                <c:pt idx="597">
                  <c:v>43840</c:v>
                </c:pt>
                <c:pt idx="598">
                  <c:v>43841</c:v>
                </c:pt>
                <c:pt idx="599">
                  <c:v>43842</c:v>
                </c:pt>
                <c:pt idx="600">
                  <c:v>43843</c:v>
                </c:pt>
                <c:pt idx="601">
                  <c:v>43844</c:v>
                </c:pt>
                <c:pt idx="602">
                  <c:v>43845</c:v>
                </c:pt>
                <c:pt idx="603">
                  <c:v>43846</c:v>
                </c:pt>
                <c:pt idx="604">
                  <c:v>43847</c:v>
                </c:pt>
                <c:pt idx="605">
                  <c:v>43848</c:v>
                </c:pt>
                <c:pt idx="606">
                  <c:v>43849</c:v>
                </c:pt>
                <c:pt idx="607">
                  <c:v>43850</c:v>
                </c:pt>
                <c:pt idx="608">
                  <c:v>43851</c:v>
                </c:pt>
                <c:pt idx="609">
                  <c:v>43852</c:v>
                </c:pt>
                <c:pt idx="610">
                  <c:v>43853</c:v>
                </c:pt>
                <c:pt idx="611">
                  <c:v>43854</c:v>
                </c:pt>
                <c:pt idx="612">
                  <c:v>43855</c:v>
                </c:pt>
                <c:pt idx="613">
                  <c:v>43856</c:v>
                </c:pt>
                <c:pt idx="614">
                  <c:v>43857</c:v>
                </c:pt>
                <c:pt idx="615">
                  <c:v>43858</c:v>
                </c:pt>
                <c:pt idx="616">
                  <c:v>43859</c:v>
                </c:pt>
                <c:pt idx="617">
                  <c:v>43860</c:v>
                </c:pt>
                <c:pt idx="618">
                  <c:v>43861</c:v>
                </c:pt>
                <c:pt idx="619">
                  <c:v>43862</c:v>
                </c:pt>
                <c:pt idx="620">
                  <c:v>43863</c:v>
                </c:pt>
                <c:pt idx="621">
                  <c:v>43864</c:v>
                </c:pt>
                <c:pt idx="622">
                  <c:v>43865</c:v>
                </c:pt>
                <c:pt idx="623">
                  <c:v>43866</c:v>
                </c:pt>
                <c:pt idx="624">
                  <c:v>43867</c:v>
                </c:pt>
                <c:pt idx="625">
                  <c:v>43868</c:v>
                </c:pt>
                <c:pt idx="626">
                  <c:v>43869</c:v>
                </c:pt>
                <c:pt idx="627">
                  <c:v>43870</c:v>
                </c:pt>
                <c:pt idx="628">
                  <c:v>43871</c:v>
                </c:pt>
                <c:pt idx="629">
                  <c:v>43872</c:v>
                </c:pt>
                <c:pt idx="630">
                  <c:v>43873</c:v>
                </c:pt>
                <c:pt idx="631">
                  <c:v>43874</c:v>
                </c:pt>
                <c:pt idx="632">
                  <c:v>43875</c:v>
                </c:pt>
                <c:pt idx="633">
                  <c:v>43876</c:v>
                </c:pt>
                <c:pt idx="634">
                  <c:v>43877</c:v>
                </c:pt>
                <c:pt idx="635">
                  <c:v>43878</c:v>
                </c:pt>
                <c:pt idx="636">
                  <c:v>43879</c:v>
                </c:pt>
                <c:pt idx="637">
                  <c:v>43880</c:v>
                </c:pt>
                <c:pt idx="638">
                  <c:v>43881</c:v>
                </c:pt>
                <c:pt idx="639">
                  <c:v>43882</c:v>
                </c:pt>
                <c:pt idx="640">
                  <c:v>43883</c:v>
                </c:pt>
                <c:pt idx="641">
                  <c:v>43884</c:v>
                </c:pt>
                <c:pt idx="642">
                  <c:v>43885</c:v>
                </c:pt>
                <c:pt idx="643">
                  <c:v>43886</c:v>
                </c:pt>
                <c:pt idx="644">
                  <c:v>43887</c:v>
                </c:pt>
                <c:pt idx="645">
                  <c:v>43888</c:v>
                </c:pt>
                <c:pt idx="646">
                  <c:v>43889</c:v>
                </c:pt>
                <c:pt idx="647">
                  <c:v>43890</c:v>
                </c:pt>
                <c:pt idx="648">
                  <c:v>43891</c:v>
                </c:pt>
                <c:pt idx="649">
                  <c:v>43892</c:v>
                </c:pt>
                <c:pt idx="650">
                  <c:v>43893</c:v>
                </c:pt>
                <c:pt idx="651">
                  <c:v>43894</c:v>
                </c:pt>
                <c:pt idx="652">
                  <c:v>43895</c:v>
                </c:pt>
                <c:pt idx="653">
                  <c:v>43896</c:v>
                </c:pt>
                <c:pt idx="654">
                  <c:v>43897</c:v>
                </c:pt>
                <c:pt idx="655">
                  <c:v>43898</c:v>
                </c:pt>
                <c:pt idx="656">
                  <c:v>43899</c:v>
                </c:pt>
                <c:pt idx="657">
                  <c:v>43900</c:v>
                </c:pt>
                <c:pt idx="658">
                  <c:v>43901</c:v>
                </c:pt>
                <c:pt idx="659">
                  <c:v>43902</c:v>
                </c:pt>
                <c:pt idx="660">
                  <c:v>43903</c:v>
                </c:pt>
                <c:pt idx="661">
                  <c:v>43904</c:v>
                </c:pt>
                <c:pt idx="662">
                  <c:v>43905</c:v>
                </c:pt>
                <c:pt idx="663">
                  <c:v>43906</c:v>
                </c:pt>
                <c:pt idx="664">
                  <c:v>43907</c:v>
                </c:pt>
                <c:pt idx="665">
                  <c:v>43908</c:v>
                </c:pt>
                <c:pt idx="666">
                  <c:v>43909</c:v>
                </c:pt>
                <c:pt idx="667">
                  <c:v>43910</c:v>
                </c:pt>
                <c:pt idx="668">
                  <c:v>43911</c:v>
                </c:pt>
                <c:pt idx="669">
                  <c:v>43912</c:v>
                </c:pt>
                <c:pt idx="670">
                  <c:v>43913</c:v>
                </c:pt>
                <c:pt idx="671">
                  <c:v>43914</c:v>
                </c:pt>
                <c:pt idx="672">
                  <c:v>43915</c:v>
                </c:pt>
                <c:pt idx="673">
                  <c:v>43916</c:v>
                </c:pt>
                <c:pt idx="674">
                  <c:v>43917</c:v>
                </c:pt>
                <c:pt idx="675">
                  <c:v>43918</c:v>
                </c:pt>
                <c:pt idx="676">
                  <c:v>43919</c:v>
                </c:pt>
                <c:pt idx="677">
                  <c:v>43920</c:v>
                </c:pt>
                <c:pt idx="678">
                  <c:v>43921</c:v>
                </c:pt>
                <c:pt idx="679">
                  <c:v>43922</c:v>
                </c:pt>
                <c:pt idx="680">
                  <c:v>43923</c:v>
                </c:pt>
                <c:pt idx="681">
                  <c:v>43924</c:v>
                </c:pt>
                <c:pt idx="682">
                  <c:v>43925</c:v>
                </c:pt>
                <c:pt idx="683">
                  <c:v>43926</c:v>
                </c:pt>
                <c:pt idx="684">
                  <c:v>43927</c:v>
                </c:pt>
                <c:pt idx="685">
                  <c:v>43928</c:v>
                </c:pt>
                <c:pt idx="686">
                  <c:v>43929</c:v>
                </c:pt>
                <c:pt idx="687">
                  <c:v>43930</c:v>
                </c:pt>
                <c:pt idx="688">
                  <c:v>43931</c:v>
                </c:pt>
                <c:pt idx="689">
                  <c:v>43932</c:v>
                </c:pt>
                <c:pt idx="690">
                  <c:v>43933</c:v>
                </c:pt>
                <c:pt idx="691">
                  <c:v>43934</c:v>
                </c:pt>
                <c:pt idx="692">
                  <c:v>43935</c:v>
                </c:pt>
                <c:pt idx="693">
                  <c:v>43936</c:v>
                </c:pt>
                <c:pt idx="694">
                  <c:v>43937</c:v>
                </c:pt>
                <c:pt idx="695">
                  <c:v>43938</c:v>
                </c:pt>
                <c:pt idx="696">
                  <c:v>43939</c:v>
                </c:pt>
                <c:pt idx="697">
                  <c:v>43940</c:v>
                </c:pt>
                <c:pt idx="698">
                  <c:v>43941</c:v>
                </c:pt>
                <c:pt idx="699">
                  <c:v>43942</c:v>
                </c:pt>
                <c:pt idx="700">
                  <c:v>43943</c:v>
                </c:pt>
                <c:pt idx="701">
                  <c:v>43944</c:v>
                </c:pt>
                <c:pt idx="702">
                  <c:v>43945</c:v>
                </c:pt>
                <c:pt idx="703">
                  <c:v>43946</c:v>
                </c:pt>
                <c:pt idx="704">
                  <c:v>43947</c:v>
                </c:pt>
                <c:pt idx="705">
                  <c:v>43948</c:v>
                </c:pt>
                <c:pt idx="706">
                  <c:v>43949</c:v>
                </c:pt>
                <c:pt idx="707">
                  <c:v>43950</c:v>
                </c:pt>
                <c:pt idx="708">
                  <c:v>43951</c:v>
                </c:pt>
                <c:pt idx="709">
                  <c:v>43952</c:v>
                </c:pt>
                <c:pt idx="710">
                  <c:v>43953</c:v>
                </c:pt>
                <c:pt idx="711">
                  <c:v>43954</c:v>
                </c:pt>
                <c:pt idx="712">
                  <c:v>43955</c:v>
                </c:pt>
                <c:pt idx="713">
                  <c:v>43956</c:v>
                </c:pt>
                <c:pt idx="714">
                  <c:v>43957</c:v>
                </c:pt>
                <c:pt idx="715">
                  <c:v>43958</c:v>
                </c:pt>
                <c:pt idx="716">
                  <c:v>43959</c:v>
                </c:pt>
                <c:pt idx="717">
                  <c:v>43960</c:v>
                </c:pt>
                <c:pt idx="718">
                  <c:v>43961</c:v>
                </c:pt>
                <c:pt idx="719">
                  <c:v>43962</c:v>
                </c:pt>
                <c:pt idx="720">
                  <c:v>43963</c:v>
                </c:pt>
                <c:pt idx="721">
                  <c:v>43964</c:v>
                </c:pt>
                <c:pt idx="722">
                  <c:v>43965</c:v>
                </c:pt>
                <c:pt idx="723">
                  <c:v>43966</c:v>
                </c:pt>
                <c:pt idx="724">
                  <c:v>43967</c:v>
                </c:pt>
                <c:pt idx="725">
                  <c:v>43968</c:v>
                </c:pt>
                <c:pt idx="726">
                  <c:v>43969</c:v>
                </c:pt>
                <c:pt idx="727">
                  <c:v>43970</c:v>
                </c:pt>
                <c:pt idx="728">
                  <c:v>43971</c:v>
                </c:pt>
                <c:pt idx="729">
                  <c:v>43972</c:v>
                </c:pt>
                <c:pt idx="730">
                  <c:v>43883</c:v>
                </c:pt>
                <c:pt idx="731">
                  <c:v>43884</c:v>
                </c:pt>
              </c:numCache>
            </c:numRef>
          </c:cat>
          <c:val>
            <c:numRef>
              <c:f>'איור 7 נתונים'!$C$4:$C$5000</c:f>
              <c:numCache>
                <c:formatCode>0.00</c:formatCode>
                <c:ptCount val="4997"/>
                <c:pt idx="0">
                  <c:v>2.0698097025140001</c:v>
                </c:pt>
                <c:pt idx="1">
                  <c:v>2.0312427778519999</c:v>
                </c:pt>
                <c:pt idx="2">
                  <c:v>2.0312427778519999</c:v>
                </c:pt>
                <c:pt idx="3">
                  <c:v>2.0312427778519999</c:v>
                </c:pt>
                <c:pt idx="4">
                  <c:v>1.972607516546</c:v>
                </c:pt>
                <c:pt idx="5">
                  <c:v>1.9577997236060001</c:v>
                </c:pt>
                <c:pt idx="6">
                  <c:v>1.9638703277130001</c:v>
                </c:pt>
                <c:pt idx="7">
                  <c:v>1.960277392931</c:v>
                </c:pt>
                <c:pt idx="8">
                  <c:v>1.9637942637570001</c:v>
                </c:pt>
                <c:pt idx="9">
                  <c:v>1.9637942637570001</c:v>
                </c:pt>
                <c:pt idx="10">
                  <c:v>1.9637942637570001</c:v>
                </c:pt>
                <c:pt idx="11">
                  <c:v>2.002624958088</c:v>
                </c:pt>
                <c:pt idx="12">
                  <c:v>2.0143731221490002</c:v>
                </c:pt>
                <c:pt idx="13">
                  <c:v>2.003552347366</c:v>
                </c:pt>
                <c:pt idx="14">
                  <c:v>2.0135209815990001</c:v>
                </c:pt>
                <c:pt idx="15">
                  <c:v>2.046884406697</c:v>
                </c:pt>
                <c:pt idx="16">
                  <c:v>2.046884406697</c:v>
                </c:pt>
                <c:pt idx="17">
                  <c:v>2.046884406697</c:v>
                </c:pt>
                <c:pt idx="18">
                  <c:v>2.04485943756</c:v>
                </c:pt>
                <c:pt idx="19">
                  <c:v>2.0902291053819999</c:v>
                </c:pt>
                <c:pt idx="20">
                  <c:v>2.1184844206459998</c:v>
                </c:pt>
                <c:pt idx="21">
                  <c:v>2.0867377848180002</c:v>
                </c:pt>
                <c:pt idx="22">
                  <c:v>2.0542893688419999</c:v>
                </c:pt>
                <c:pt idx="23">
                  <c:v>2.0542893688419999</c:v>
                </c:pt>
                <c:pt idx="24">
                  <c:v>2.0542893688419999</c:v>
                </c:pt>
                <c:pt idx="25">
                  <c:v>2.0573587208980002</c:v>
                </c:pt>
                <c:pt idx="26">
                  <c:v>2.1254929121230002</c:v>
                </c:pt>
                <c:pt idx="27">
                  <c:v>2.153571738958</c:v>
                </c:pt>
                <c:pt idx="28">
                  <c:v>2.1318652249380001</c:v>
                </c:pt>
                <c:pt idx="29">
                  <c:v>2.1234895300150001</c:v>
                </c:pt>
                <c:pt idx="30">
                  <c:v>2.1234895300150001</c:v>
                </c:pt>
                <c:pt idx="31">
                  <c:v>2.1234895300150001</c:v>
                </c:pt>
                <c:pt idx="32">
                  <c:v>2.1382987078400002</c:v>
                </c:pt>
                <c:pt idx="33">
                  <c:v>2.1334556435050001</c:v>
                </c:pt>
                <c:pt idx="34">
                  <c:v>2.140391413688</c:v>
                </c:pt>
                <c:pt idx="35">
                  <c:v>2.1403226192839999</c:v>
                </c:pt>
                <c:pt idx="36">
                  <c:v>2.1183440027399998</c:v>
                </c:pt>
                <c:pt idx="37">
                  <c:v>2.1183440027399998</c:v>
                </c:pt>
                <c:pt idx="38">
                  <c:v>2.1183440027399998</c:v>
                </c:pt>
                <c:pt idx="39">
                  <c:v>2.132060544932</c:v>
                </c:pt>
                <c:pt idx="40">
                  <c:v>2.2385215092920001</c:v>
                </c:pt>
                <c:pt idx="41">
                  <c:v>2.189431664622</c:v>
                </c:pt>
                <c:pt idx="42">
                  <c:v>2.1923647852560002</c:v>
                </c:pt>
                <c:pt idx="43">
                  <c:v>2.1419199125800001</c:v>
                </c:pt>
                <c:pt idx="44">
                  <c:v>2.1419199125800001</c:v>
                </c:pt>
                <c:pt idx="45">
                  <c:v>2.1419199125800001</c:v>
                </c:pt>
                <c:pt idx="46">
                  <c:v>2.1536043435279999</c:v>
                </c:pt>
                <c:pt idx="47">
                  <c:v>2.0959241076200001</c:v>
                </c:pt>
                <c:pt idx="48">
                  <c:v>2.0027602056120002</c:v>
                </c:pt>
                <c:pt idx="49">
                  <c:v>1.9958600196359999</c:v>
                </c:pt>
                <c:pt idx="50">
                  <c:v>1.9747679981220001</c:v>
                </c:pt>
                <c:pt idx="51">
                  <c:v>1.9747679981220001</c:v>
                </c:pt>
                <c:pt idx="52">
                  <c:v>1.9747679981220001</c:v>
                </c:pt>
                <c:pt idx="53">
                  <c:v>1.9531787339760001</c:v>
                </c:pt>
                <c:pt idx="54">
                  <c:v>1.9944071347500001</c:v>
                </c:pt>
                <c:pt idx="55">
                  <c:v>1.9407115870830001</c:v>
                </c:pt>
                <c:pt idx="56">
                  <c:v>1.9881390402379999</c:v>
                </c:pt>
                <c:pt idx="57">
                  <c:v>2.0302585219820002</c:v>
                </c:pt>
                <c:pt idx="58">
                  <c:v>2.0302585219820002</c:v>
                </c:pt>
                <c:pt idx="59">
                  <c:v>2.0302585219820002</c:v>
                </c:pt>
                <c:pt idx="60">
                  <c:v>2.0302585219820002</c:v>
                </c:pt>
                <c:pt idx="61">
                  <c:v>2.0524010046460002</c:v>
                </c:pt>
                <c:pt idx="62">
                  <c:v>2.0492201708410001</c:v>
                </c:pt>
                <c:pt idx="63">
                  <c:v>2.0408602784830001</c:v>
                </c:pt>
                <c:pt idx="64">
                  <c:v>1.99670167503</c:v>
                </c:pt>
                <c:pt idx="65">
                  <c:v>1.99670167503</c:v>
                </c:pt>
                <c:pt idx="66">
                  <c:v>1.99670167503</c:v>
                </c:pt>
                <c:pt idx="67">
                  <c:v>2.023151757515</c:v>
                </c:pt>
                <c:pt idx="68">
                  <c:v>2.030535256741</c:v>
                </c:pt>
                <c:pt idx="69">
                  <c:v>2.0446735307630002</c:v>
                </c:pt>
                <c:pt idx="70">
                  <c:v>2.0752023659060002</c:v>
                </c:pt>
                <c:pt idx="71">
                  <c:v>2.0728600283679999</c:v>
                </c:pt>
                <c:pt idx="72">
                  <c:v>2.0728600283679999</c:v>
                </c:pt>
                <c:pt idx="73">
                  <c:v>2.0728600283679999</c:v>
                </c:pt>
                <c:pt idx="74">
                  <c:v>2.0120817967189999</c:v>
                </c:pt>
                <c:pt idx="75">
                  <c:v>2.0010818052350001</c:v>
                </c:pt>
                <c:pt idx="76">
                  <c:v>1.991032121673</c:v>
                </c:pt>
                <c:pt idx="77">
                  <c:v>1.9604230952120001</c:v>
                </c:pt>
                <c:pt idx="78">
                  <c:v>1.98945234118</c:v>
                </c:pt>
                <c:pt idx="79">
                  <c:v>1.98945234118</c:v>
                </c:pt>
                <c:pt idx="80">
                  <c:v>1.98945234118</c:v>
                </c:pt>
                <c:pt idx="81">
                  <c:v>1.9070952497810001</c:v>
                </c:pt>
                <c:pt idx="82">
                  <c:v>1.9939950639390001</c:v>
                </c:pt>
                <c:pt idx="83">
                  <c:v>2.025917836673</c:v>
                </c:pt>
                <c:pt idx="84">
                  <c:v>2.0275464233310001</c:v>
                </c:pt>
                <c:pt idx="85">
                  <c:v>2.0004567482379998</c:v>
                </c:pt>
                <c:pt idx="86">
                  <c:v>2.0004567482379998</c:v>
                </c:pt>
                <c:pt idx="87">
                  <c:v>2.0004567482379998</c:v>
                </c:pt>
                <c:pt idx="88">
                  <c:v>1.9753899086740001</c:v>
                </c:pt>
                <c:pt idx="89">
                  <c:v>1.9151872102280001</c:v>
                </c:pt>
                <c:pt idx="90">
                  <c:v>1.992158807025</c:v>
                </c:pt>
                <c:pt idx="91">
                  <c:v>2.000910983657</c:v>
                </c:pt>
                <c:pt idx="92">
                  <c:v>1.9907613391679999</c:v>
                </c:pt>
                <c:pt idx="93">
                  <c:v>1.9907613391679999</c:v>
                </c:pt>
                <c:pt idx="94">
                  <c:v>1.9907613391679999</c:v>
                </c:pt>
                <c:pt idx="95">
                  <c:v>1.9656704163780001</c:v>
                </c:pt>
                <c:pt idx="96">
                  <c:v>1.985134119294</c:v>
                </c:pt>
                <c:pt idx="97">
                  <c:v>1.9908821318579999</c:v>
                </c:pt>
                <c:pt idx="98">
                  <c:v>2.052438879371</c:v>
                </c:pt>
                <c:pt idx="99">
                  <c:v>2.0293519161460001</c:v>
                </c:pt>
                <c:pt idx="100">
                  <c:v>2.0293519161460001</c:v>
                </c:pt>
                <c:pt idx="101">
                  <c:v>2.0293519161460001</c:v>
                </c:pt>
                <c:pt idx="102">
                  <c:v>2.0255105916599998</c:v>
                </c:pt>
                <c:pt idx="103">
                  <c:v>2.035253122152</c:v>
                </c:pt>
                <c:pt idx="104">
                  <c:v>2.0673918863249998</c:v>
                </c:pt>
                <c:pt idx="105">
                  <c:v>2.0763615895399998</c:v>
                </c:pt>
                <c:pt idx="106">
                  <c:v>2.0777315259339999</c:v>
                </c:pt>
                <c:pt idx="107">
                  <c:v>2.0777315259339999</c:v>
                </c:pt>
                <c:pt idx="108">
                  <c:v>2.0777315259339999</c:v>
                </c:pt>
                <c:pt idx="109">
                  <c:v>2.0777315259339999</c:v>
                </c:pt>
                <c:pt idx="110">
                  <c:v>2.0777315259339999</c:v>
                </c:pt>
                <c:pt idx="111">
                  <c:v>2.0777315259339999</c:v>
                </c:pt>
                <c:pt idx="112">
                  <c:v>2.110273303649</c:v>
                </c:pt>
                <c:pt idx="113">
                  <c:v>2.0683996689069999</c:v>
                </c:pt>
                <c:pt idx="114">
                  <c:v>2.0683996689069999</c:v>
                </c:pt>
                <c:pt idx="115">
                  <c:v>2.0683996689069999</c:v>
                </c:pt>
                <c:pt idx="116">
                  <c:v>2.0588937293709999</c:v>
                </c:pt>
                <c:pt idx="117">
                  <c:v>2.1673236952239998</c:v>
                </c:pt>
                <c:pt idx="118">
                  <c:v>2.1673236952239998</c:v>
                </c:pt>
                <c:pt idx="119">
                  <c:v>2.1673236952239998</c:v>
                </c:pt>
                <c:pt idx="120">
                  <c:v>2.1917250843340002</c:v>
                </c:pt>
                <c:pt idx="121">
                  <c:v>2.1917250843340002</c:v>
                </c:pt>
                <c:pt idx="122">
                  <c:v>2.1917250843340002</c:v>
                </c:pt>
                <c:pt idx="123">
                  <c:v>2.1917250843340002</c:v>
                </c:pt>
                <c:pt idx="124">
                  <c:v>2.1917250843340002</c:v>
                </c:pt>
                <c:pt idx="125">
                  <c:v>2.2160025149760001</c:v>
                </c:pt>
                <c:pt idx="126">
                  <c:v>2.200757406283</c:v>
                </c:pt>
                <c:pt idx="127">
                  <c:v>2.1976178066480001</c:v>
                </c:pt>
                <c:pt idx="128">
                  <c:v>2.1976178066480001</c:v>
                </c:pt>
                <c:pt idx="129">
                  <c:v>2.1976178066480001</c:v>
                </c:pt>
                <c:pt idx="130">
                  <c:v>2.1976178066480001</c:v>
                </c:pt>
                <c:pt idx="131">
                  <c:v>2.1976178066480001</c:v>
                </c:pt>
                <c:pt idx="132">
                  <c:v>2.202164853667</c:v>
                </c:pt>
                <c:pt idx="133">
                  <c:v>2.2136686436890001</c:v>
                </c:pt>
                <c:pt idx="134">
                  <c:v>2.2676161745360002</c:v>
                </c:pt>
                <c:pt idx="135">
                  <c:v>2.2676161745360002</c:v>
                </c:pt>
                <c:pt idx="136">
                  <c:v>2.2676161745360002</c:v>
                </c:pt>
                <c:pt idx="137">
                  <c:v>2.2943791643779998</c:v>
                </c:pt>
                <c:pt idx="138">
                  <c:v>2.253214538745</c:v>
                </c:pt>
                <c:pt idx="139">
                  <c:v>2.2641252836339998</c:v>
                </c:pt>
                <c:pt idx="140">
                  <c:v>2.2938989999900001</c:v>
                </c:pt>
                <c:pt idx="141">
                  <c:v>2.3015191123590002</c:v>
                </c:pt>
                <c:pt idx="142">
                  <c:v>2.3015191123590002</c:v>
                </c:pt>
                <c:pt idx="143">
                  <c:v>2.3015191123590002</c:v>
                </c:pt>
                <c:pt idx="144">
                  <c:v>2.3142254148260002</c:v>
                </c:pt>
                <c:pt idx="145">
                  <c:v>2.297689370214</c:v>
                </c:pt>
                <c:pt idx="146">
                  <c:v>2.31124304632</c:v>
                </c:pt>
                <c:pt idx="147">
                  <c:v>2.295694011488</c:v>
                </c:pt>
                <c:pt idx="148">
                  <c:v>2.3093197075740002</c:v>
                </c:pt>
                <c:pt idx="149">
                  <c:v>2.3093197075740002</c:v>
                </c:pt>
                <c:pt idx="150">
                  <c:v>2.3093197075740002</c:v>
                </c:pt>
                <c:pt idx="151">
                  <c:v>2.321631870065</c:v>
                </c:pt>
                <c:pt idx="152">
                  <c:v>2.3088898456070002</c:v>
                </c:pt>
                <c:pt idx="153">
                  <c:v>2.258183214262</c:v>
                </c:pt>
                <c:pt idx="154">
                  <c:v>2.2767479756050002</c:v>
                </c:pt>
                <c:pt idx="155">
                  <c:v>2.2886249968489998</c:v>
                </c:pt>
                <c:pt idx="156">
                  <c:v>2.2886249968489998</c:v>
                </c:pt>
                <c:pt idx="157">
                  <c:v>2.2886249968489998</c:v>
                </c:pt>
                <c:pt idx="158">
                  <c:v>2.3006847208910002</c:v>
                </c:pt>
                <c:pt idx="159">
                  <c:v>2.3255170926169999</c:v>
                </c:pt>
                <c:pt idx="160">
                  <c:v>2.3255170926169999</c:v>
                </c:pt>
                <c:pt idx="161">
                  <c:v>2.3467887146009998</c:v>
                </c:pt>
                <c:pt idx="162">
                  <c:v>2.3468233397890002</c:v>
                </c:pt>
                <c:pt idx="163">
                  <c:v>2.3468233397890002</c:v>
                </c:pt>
                <c:pt idx="164">
                  <c:v>2.3468233397890002</c:v>
                </c:pt>
                <c:pt idx="165">
                  <c:v>2.382199808402</c:v>
                </c:pt>
                <c:pt idx="166">
                  <c:v>2.3668903094939999</c:v>
                </c:pt>
                <c:pt idx="167">
                  <c:v>2.3893733109339998</c:v>
                </c:pt>
                <c:pt idx="168">
                  <c:v>2.395164252841</c:v>
                </c:pt>
                <c:pt idx="169">
                  <c:v>2.4097027008120002</c:v>
                </c:pt>
                <c:pt idx="170">
                  <c:v>2.4097027008120002</c:v>
                </c:pt>
                <c:pt idx="171">
                  <c:v>2.4097027008120002</c:v>
                </c:pt>
                <c:pt idx="172">
                  <c:v>2.4147328465200002</c:v>
                </c:pt>
                <c:pt idx="173">
                  <c:v>2.4253127248380002</c:v>
                </c:pt>
                <c:pt idx="174">
                  <c:v>2.3978950272940001</c:v>
                </c:pt>
                <c:pt idx="175">
                  <c:v>2.3707037233800001</c:v>
                </c:pt>
                <c:pt idx="176">
                  <c:v>2.3222013915119999</c:v>
                </c:pt>
                <c:pt idx="177">
                  <c:v>2.3222013915119999</c:v>
                </c:pt>
                <c:pt idx="178">
                  <c:v>2.3222013915119999</c:v>
                </c:pt>
                <c:pt idx="179">
                  <c:v>2.3078609236940002</c:v>
                </c:pt>
                <c:pt idx="180">
                  <c:v>2.288385804726</c:v>
                </c:pt>
                <c:pt idx="181">
                  <c:v>2.2594143262999999</c:v>
                </c:pt>
                <c:pt idx="182">
                  <c:v>2.280417096096</c:v>
                </c:pt>
                <c:pt idx="183">
                  <c:v>2.3014947386340001</c:v>
                </c:pt>
                <c:pt idx="184">
                  <c:v>2.3014947386340001</c:v>
                </c:pt>
                <c:pt idx="185">
                  <c:v>2.3014947386340001</c:v>
                </c:pt>
                <c:pt idx="186">
                  <c:v>2.2844045577099998</c:v>
                </c:pt>
                <c:pt idx="187">
                  <c:v>2.340820999905</c:v>
                </c:pt>
                <c:pt idx="188">
                  <c:v>2.3924506786870001</c:v>
                </c:pt>
                <c:pt idx="189">
                  <c:v>2.393216937489</c:v>
                </c:pt>
                <c:pt idx="190">
                  <c:v>2.3705872705959998</c:v>
                </c:pt>
                <c:pt idx="191">
                  <c:v>2.3705872705959998</c:v>
                </c:pt>
                <c:pt idx="192">
                  <c:v>2.3705872705959998</c:v>
                </c:pt>
                <c:pt idx="193">
                  <c:v>2.3737200689589999</c:v>
                </c:pt>
                <c:pt idx="194">
                  <c:v>2.3937873602290001</c:v>
                </c:pt>
                <c:pt idx="195">
                  <c:v>2.3879122189420001</c:v>
                </c:pt>
                <c:pt idx="196">
                  <c:v>2.375253580136</c:v>
                </c:pt>
                <c:pt idx="197">
                  <c:v>2.3539319969860002</c:v>
                </c:pt>
                <c:pt idx="198">
                  <c:v>2.3539319969860002</c:v>
                </c:pt>
                <c:pt idx="199">
                  <c:v>2.3539319969860002</c:v>
                </c:pt>
                <c:pt idx="200">
                  <c:v>2.3397703164850001</c:v>
                </c:pt>
                <c:pt idx="201">
                  <c:v>2.3355542513450001</c:v>
                </c:pt>
                <c:pt idx="202">
                  <c:v>2.3534657671930002</c:v>
                </c:pt>
                <c:pt idx="203">
                  <c:v>2.3880484642490001</c:v>
                </c:pt>
                <c:pt idx="204">
                  <c:v>2.4204985333129998</c:v>
                </c:pt>
                <c:pt idx="205">
                  <c:v>2.4204985333129998</c:v>
                </c:pt>
                <c:pt idx="206">
                  <c:v>2.4204985333129998</c:v>
                </c:pt>
                <c:pt idx="207">
                  <c:v>2.4459026146389999</c:v>
                </c:pt>
                <c:pt idx="208">
                  <c:v>2.4132035850490001</c:v>
                </c:pt>
                <c:pt idx="209">
                  <c:v>2.420609302321</c:v>
                </c:pt>
                <c:pt idx="210">
                  <c:v>2.397022460908</c:v>
                </c:pt>
                <c:pt idx="211">
                  <c:v>2.3555546907310001</c:v>
                </c:pt>
                <c:pt idx="212">
                  <c:v>2.3555546907310001</c:v>
                </c:pt>
                <c:pt idx="213">
                  <c:v>2.3555546907310001</c:v>
                </c:pt>
                <c:pt idx="214">
                  <c:v>2.3630826633559998</c:v>
                </c:pt>
                <c:pt idx="215">
                  <c:v>2.3414572501820001</c:v>
                </c:pt>
                <c:pt idx="216">
                  <c:v>2.3606256965000001</c:v>
                </c:pt>
                <c:pt idx="217">
                  <c:v>2.336916819596</c:v>
                </c:pt>
                <c:pt idx="218">
                  <c:v>2.3383558402369999</c:v>
                </c:pt>
                <c:pt idx="219">
                  <c:v>2.3383558402369999</c:v>
                </c:pt>
                <c:pt idx="220">
                  <c:v>2.3383558402369999</c:v>
                </c:pt>
                <c:pt idx="221">
                  <c:v>2.3036537681240001</c:v>
                </c:pt>
                <c:pt idx="222">
                  <c:v>2.3194387898179998</c:v>
                </c:pt>
                <c:pt idx="223">
                  <c:v>2.2980925910319998</c:v>
                </c:pt>
                <c:pt idx="224">
                  <c:v>2.2916469758870002</c:v>
                </c:pt>
                <c:pt idx="225">
                  <c:v>2.250009539748</c:v>
                </c:pt>
                <c:pt idx="226">
                  <c:v>2.250009539748</c:v>
                </c:pt>
                <c:pt idx="227">
                  <c:v>2.250009539748</c:v>
                </c:pt>
                <c:pt idx="228">
                  <c:v>2.2893695275399999</c:v>
                </c:pt>
                <c:pt idx="229">
                  <c:v>2.2593388527829998</c:v>
                </c:pt>
                <c:pt idx="230">
                  <c:v>2.2452358472760001</c:v>
                </c:pt>
                <c:pt idx="231">
                  <c:v>2.2701038397570001</c:v>
                </c:pt>
                <c:pt idx="232">
                  <c:v>2.2452086867059999</c:v>
                </c:pt>
                <c:pt idx="233">
                  <c:v>2.2452086867059999</c:v>
                </c:pt>
                <c:pt idx="234">
                  <c:v>2.2452086867059999</c:v>
                </c:pt>
                <c:pt idx="235">
                  <c:v>2.244483466238</c:v>
                </c:pt>
                <c:pt idx="236">
                  <c:v>2.2254133633520001</c:v>
                </c:pt>
                <c:pt idx="237">
                  <c:v>2.208970684509</c:v>
                </c:pt>
                <c:pt idx="238">
                  <c:v>2.1910996353900001</c:v>
                </c:pt>
                <c:pt idx="239">
                  <c:v>2.1978130700039999</c:v>
                </c:pt>
                <c:pt idx="240">
                  <c:v>2.1978130700039999</c:v>
                </c:pt>
                <c:pt idx="241">
                  <c:v>2.1978130700039999</c:v>
                </c:pt>
                <c:pt idx="242">
                  <c:v>2.2258693418300002</c:v>
                </c:pt>
                <c:pt idx="243">
                  <c:v>2.2618330571660001</c:v>
                </c:pt>
                <c:pt idx="244">
                  <c:v>2.24769192696</c:v>
                </c:pt>
                <c:pt idx="245">
                  <c:v>2.237772208739</c:v>
                </c:pt>
                <c:pt idx="246">
                  <c:v>2.1969538339530001</c:v>
                </c:pt>
                <c:pt idx="247">
                  <c:v>2.1969538339530001</c:v>
                </c:pt>
                <c:pt idx="248">
                  <c:v>2.1969538339530001</c:v>
                </c:pt>
                <c:pt idx="249">
                  <c:v>2.2015636722990002</c:v>
                </c:pt>
                <c:pt idx="250">
                  <c:v>2.204132728676</c:v>
                </c:pt>
                <c:pt idx="251">
                  <c:v>2.1871444905690001</c:v>
                </c:pt>
                <c:pt idx="252">
                  <c:v>2.1790804544450002</c:v>
                </c:pt>
                <c:pt idx="253">
                  <c:v>2.1258433202820002</c:v>
                </c:pt>
                <c:pt idx="254">
                  <c:v>2.1258433202820002</c:v>
                </c:pt>
                <c:pt idx="255">
                  <c:v>2.1258433202820002</c:v>
                </c:pt>
                <c:pt idx="256">
                  <c:v>2.151445349816</c:v>
                </c:pt>
                <c:pt idx="257">
                  <c:v>2.1790358480259999</c:v>
                </c:pt>
                <c:pt idx="258">
                  <c:v>2.150712751211</c:v>
                </c:pt>
                <c:pt idx="259">
                  <c:v>2.1222145489269999</c:v>
                </c:pt>
                <c:pt idx="260">
                  <c:v>2.089165755292</c:v>
                </c:pt>
                <c:pt idx="261">
                  <c:v>2.089165755292</c:v>
                </c:pt>
                <c:pt idx="262">
                  <c:v>2.089165755292</c:v>
                </c:pt>
                <c:pt idx="263">
                  <c:v>2.0967426061249999</c:v>
                </c:pt>
                <c:pt idx="264">
                  <c:v>2.109175803331</c:v>
                </c:pt>
                <c:pt idx="265">
                  <c:v>2.128596754123</c:v>
                </c:pt>
                <c:pt idx="266">
                  <c:v>2.1180921103019998</c:v>
                </c:pt>
                <c:pt idx="267">
                  <c:v>2.0707064229030001</c:v>
                </c:pt>
                <c:pt idx="268">
                  <c:v>2.0707064229030001</c:v>
                </c:pt>
                <c:pt idx="269">
                  <c:v>2.0707064229030001</c:v>
                </c:pt>
                <c:pt idx="270">
                  <c:v>2.1011912925909999</c:v>
                </c:pt>
                <c:pt idx="271">
                  <c:v>2.0788829955349999</c:v>
                </c:pt>
                <c:pt idx="272">
                  <c:v>2.0591228270970001</c:v>
                </c:pt>
                <c:pt idx="273">
                  <c:v>2.0378577150730002</c:v>
                </c:pt>
                <c:pt idx="274">
                  <c:v>2.0626239769780002</c:v>
                </c:pt>
                <c:pt idx="275">
                  <c:v>2.0626239769780002</c:v>
                </c:pt>
                <c:pt idx="276">
                  <c:v>2.0626239769780002</c:v>
                </c:pt>
                <c:pt idx="277">
                  <c:v>2.0488463405980002</c:v>
                </c:pt>
                <c:pt idx="278">
                  <c:v>2.0358470740149999</c:v>
                </c:pt>
                <c:pt idx="279">
                  <c:v>2.016374937838</c:v>
                </c:pt>
                <c:pt idx="280">
                  <c:v>2.0265891414700001</c:v>
                </c:pt>
                <c:pt idx="281">
                  <c:v>2.0289501690530001</c:v>
                </c:pt>
                <c:pt idx="282">
                  <c:v>2.0289501690530001</c:v>
                </c:pt>
                <c:pt idx="283">
                  <c:v>2.0289501690530001</c:v>
                </c:pt>
                <c:pt idx="284">
                  <c:v>2.0881270746720002</c:v>
                </c:pt>
                <c:pt idx="285">
                  <c:v>2.0770548610490001</c:v>
                </c:pt>
                <c:pt idx="286">
                  <c:v>2.1008025449979999</c:v>
                </c:pt>
                <c:pt idx="287">
                  <c:v>2.0791858413140001</c:v>
                </c:pt>
                <c:pt idx="288">
                  <c:v>2.0316399617990002</c:v>
                </c:pt>
                <c:pt idx="289">
                  <c:v>2.0316399617990002</c:v>
                </c:pt>
                <c:pt idx="290">
                  <c:v>2.0316399617990002</c:v>
                </c:pt>
                <c:pt idx="291">
                  <c:v>2.0642048813309999</c:v>
                </c:pt>
                <c:pt idx="292">
                  <c:v>2.0907422855819999</c:v>
                </c:pt>
                <c:pt idx="293">
                  <c:v>2.0627231721510002</c:v>
                </c:pt>
                <c:pt idx="294">
                  <c:v>2.0414123280709999</c:v>
                </c:pt>
                <c:pt idx="295">
                  <c:v>2.0390135936310001</c:v>
                </c:pt>
                <c:pt idx="296">
                  <c:v>2.0390135936310001</c:v>
                </c:pt>
                <c:pt idx="297">
                  <c:v>2.0390135936310001</c:v>
                </c:pt>
                <c:pt idx="298">
                  <c:v>2.0600367588180002</c:v>
                </c:pt>
                <c:pt idx="299">
                  <c:v>2.0602877364580001</c:v>
                </c:pt>
                <c:pt idx="300">
                  <c:v>2.0479306202830001</c:v>
                </c:pt>
                <c:pt idx="301">
                  <c:v>2.0355285036750002</c:v>
                </c:pt>
                <c:pt idx="302">
                  <c:v>2.0355285036750002</c:v>
                </c:pt>
                <c:pt idx="303">
                  <c:v>2.0355285036750002</c:v>
                </c:pt>
                <c:pt idx="304">
                  <c:v>2.0355285036750002</c:v>
                </c:pt>
                <c:pt idx="305">
                  <c:v>1.9323832075589999</c:v>
                </c:pt>
                <c:pt idx="306">
                  <c:v>1.942059773799</c:v>
                </c:pt>
                <c:pt idx="307">
                  <c:v>1.9354932784109999</c:v>
                </c:pt>
                <c:pt idx="308">
                  <c:v>1.86037024271</c:v>
                </c:pt>
                <c:pt idx="309">
                  <c:v>1.865711730443</c:v>
                </c:pt>
                <c:pt idx="310">
                  <c:v>1.865711730443</c:v>
                </c:pt>
                <c:pt idx="311">
                  <c:v>1.865711730443</c:v>
                </c:pt>
                <c:pt idx="312">
                  <c:v>1.892631349727</c:v>
                </c:pt>
                <c:pt idx="313">
                  <c:v>1.974095071617</c:v>
                </c:pt>
                <c:pt idx="314">
                  <c:v>2.0251854715680002</c:v>
                </c:pt>
                <c:pt idx="315">
                  <c:v>2.0549233260639999</c:v>
                </c:pt>
                <c:pt idx="316">
                  <c:v>2.0672106354520001</c:v>
                </c:pt>
                <c:pt idx="317">
                  <c:v>2.0672106354520001</c:v>
                </c:pt>
                <c:pt idx="318">
                  <c:v>2.0672106354520001</c:v>
                </c:pt>
                <c:pt idx="319">
                  <c:v>2.0666289290190001</c:v>
                </c:pt>
                <c:pt idx="320">
                  <c:v>2.0390228577860001</c:v>
                </c:pt>
                <c:pt idx="321">
                  <c:v>2.0390228577860001</c:v>
                </c:pt>
                <c:pt idx="322">
                  <c:v>1.965334334414</c:v>
                </c:pt>
                <c:pt idx="323">
                  <c:v>1.9607375075789999</c:v>
                </c:pt>
                <c:pt idx="324">
                  <c:v>1.9607375075789999</c:v>
                </c:pt>
                <c:pt idx="325">
                  <c:v>1.9607375075789999</c:v>
                </c:pt>
                <c:pt idx="326">
                  <c:v>2.0187822497660002</c:v>
                </c:pt>
                <c:pt idx="327">
                  <c:v>2.0002375003320001</c:v>
                </c:pt>
                <c:pt idx="328">
                  <c:v>1.9403644121679999</c:v>
                </c:pt>
                <c:pt idx="329">
                  <c:v>1.9295563760129999</c:v>
                </c:pt>
                <c:pt idx="330">
                  <c:v>1.931835272516</c:v>
                </c:pt>
                <c:pt idx="331">
                  <c:v>1.931835272516</c:v>
                </c:pt>
                <c:pt idx="332">
                  <c:v>1.931835272516</c:v>
                </c:pt>
                <c:pt idx="333">
                  <c:v>1.9239749557000001</c:v>
                </c:pt>
                <c:pt idx="334">
                  <c:v>1.930872047539</c:v>
                </c:pt>
                <c:pt idx="335">
                  <c:v>1.9311680891159999</c:v>
                </c:pt>
                <c:pt idx="336">
                  <c:v>1.910262168147</c:v>
                </c:pt>
                <c:pt idx="337">
                  <c:v>1.910262168147</c:v>
                </c:pt>
                <c:pt idx="338">
                  <c:v>1.910262168147</c:v>
                </c:pt>
                <c:pt idx="339">
                  <c:v>1.910262168147</c:v>
                </c:pt>
                <c:pt idx="340">
                  <c:v>1.910005037548</c:v>
                </c:pt>
                <c:pt idx="341">
                  <c:v>1.928269285194</c:v>
                </c:pt>
                <c:pt idx="342">
                  <c:v>1.9340824723529999</c:v>
                </c:pt>
                <c:pt idx="343">
                  <c:v>1.920513135192</c:v>
                </c:pt>
                <c:pt idx="344">
                  <c:v>1.950460683505</c:v>
                </c:pt>
                <c:pt idx="345">
                  <c:v>1.950460683505</c:v>
                </c:pt>
                <c:pt idx="346">
                  <c:v>1.950460683505</c:v>
                </c:pt>
                <c:pt idx="347">
                  <c:v>1.9665469987219999</c:v>
                </c:pt>
                <c:pt idx="348">
                  <c:v>1.978997548141</c:v>
                </c:pt>
                <c:pt idx="349">
                  <c:v>1.9732188194469999</c:v>
                </c:pt>
                <c:pt idx="350">
                  <c:v>1.9732188194469999</c:v>
                </c:pt>
                <c:pt idx="351">
                  <c:v>1.9732188194469999</c:v>
                </c:pt>
                <c:pt idx="352">
                  <c:v>1.9732188194469999</c:v>
                </c:pt>
                <c:pt idx="353">
                  <c:v>1.9732188194469999</c:v>
                </c:pt>
                <c:pt idx="354">
                  <c:v>1.9941082367659999</c:v>
                </c:pt>
                <c:pt idx="355">
                  <c:v>1.9615586732979999</c:v>
                </c:pt>
                <c:pt idx="356">
                  <c:v>1.967823947471</c:v>
                </c:pt>
                <c:pt idx="357">
                  <c:v>1.942926073999</c:v>
                </c:pt>
                <c:pt idx="358">
                  <c:v>1.898876152328</c:v>
                </c:pt>
                <c:pt idx="359">
                  <c:v>1.898876152328</c:v>
                </c:pt>
                <c:pt idx="360">
                  <c:v>1.898876152328</c:v>
                </c:pt>
                <c:pt idx="361">
                  <c:v>1.8815080826220001</c:v>
                </c:pt>
                <c:pt idx="362">
                  <c:v>1.8454406769159999</c:v>
                </c:pt>
                <c:pt idx="363">
                  <c:v>1.8709702689400001</c:v>
                </c:pt>
                <c:pt idx="364">
                  <c:v>1.85007648757</c:v>
                </c:pt>
                <c:pt idx="365">
                  <c:v>1.797095947304</c:v>
                </c:pt>
                <c:pt idx="366">
                  <c:v>1.797095947304</c:v>
                </c:pt>
                <c:pt idx="367">
                  <c:v>1.797095947304</c:v>
                </c:pt>
                <c:pt idx="368">
                  <c:v>1.7717724699999999</c:v>
                </c:pt>
                <c:pt idx="369">
                  <c:v>1.7766164138160001</c:v>
                </c:pt>
                <c:pt idx="370">
                  <c:v>1.7758395045776301</c:v>
                </c:pt>
                <c:pt idx="371">
                  <c:v>1.7606502503027599</c:v>
                </c:pt>
                <c:pt idx="372">
                  <c:v>1.81404230560464</c:v>
                </c:pt>
                <c:pt idx="373">
                  <c:v>1.81404230560464</c:v>
                </c:pt>
                <c:pt idx="374">
                  <c:v>1.81404230560464</c:v>
                </c:pt>
                <c:pt idx="375">
                  <c:v>1.7231961443112001</c:v>
                </c:pt>
                <c:pt idx="376">
                  <c:v>1.6983511700098</c:v>
                </c:pt>
                <c:pt idx="377">
                  <c:v>1.7111337051506701</c:v>
                </c:pt>
                <c:pt idx="378">
                  <c:v>1.70291196629762</c:v>
                </c:pt>
                <c:pt idx="379">
                  <c:v>1.68697445425399</c:v>
                </c:pt>
                <c:pt idx="380">
                  <c:v>1.68697445425399</c:v>
                </c:pt>
                <c:pt idx="381">
                  <c:v>1.68697445425399</c:v>
                </c:pt>
                <c:pt idx="382">
                  <c:v>1.68697445425399</c:v>
                </c:pt>
                <c:pt idx="383">
                  <c:v>1.72634338903044</c:v>
                </c:pt>
                <c:pt idx="384">
                  <c:v>1.74666806987826</c:v>
                </c:pt>
                <c:pt idx="385">
                  <c:v>1.7249588185570199</c:v>
                </c:pt>
                <c:pt idx="386">
                  <c:v>1.7248083823314599</c:v>
                </c:pt>
                <c:pt idx="387">
                  <c:v>1.7248083823314599</c:v>
                </c:pt>
                <c:pt idx="388">
                  <c:v>1.7248083823314599</c:v>
                </c:pt>
                <c:pt idx="389">
                  <c:v>1.7246100026817801</c:v>
                </c:pt>
                <c:pt idx="390">
                  <c:v>1.73159662312632</c:v>
                </c:pt>
                <c:pt idx="391">
                  <c:v>1.6895670667603999</c:v>
                </c:pt>
                <c:pt idx="392">
                  <c:v>1.69769556421139</c:v>
                </c:pt>
                <c:pt idx="393">
                  <c:v>1.6335033587682299</c:v>
                </c:pt>
                <c:pt idx="394">
                  <c:v>1.6335033587682299</c:v>
                </c:pt>
                <c:pt idx="395">
                  <c:v>1.6335033587682299</c:v>
                </c:pt>
                <c:pt idx="396">
                  <c:v>1.6600166688297799</c:v>
                </c:pt>
                <c:pt idx="397">
                  <c:v>1.69316291719107</c:v>
                </c:pt>
                <c:pt idx="398">
                  <c:v>1.67315591712152</c:v>
                </c:pt>
                <c:pt idx="399">
                  <c:v>1.6863773054509299</c:v>
                </c:pt>
                <c:pt idx="400">
                  <c:v>1.7028853797720001</c:v>
                </c:pt>
                <c:pt idx="401">
                  <c:v>1.7028853797720001</c:v>
                </c:pt>
                <c:pt idx="402">
                  <c:v>1.7028853797720001</c:v>
                </c:pt>
                <c:pt idx="403">
                  <c:v>1.738028375029</c:v>
                </c:pt>
                <c:pt idx="404">
                  <c:v>1.721215211199</c:v>
                </c:pt>
                <c:pt idx="405">
                  <c:v>1.69956830407</c:v>
                </c:pt>
                <c:pt idx="406">
                  <c:v>1.6363523634570001</c:v>
                </c:pt>
                <c:pt idx="407">
                  <c:v>1.591406098595</c:v>
                </c:pt>
                <c:pt idx="408">
                  <c:v>1.591406098595</c:v>
                </c:pt>
                <c:pt idx="409">
                  <c:v>1.591406098595</c:v>
                </c:pt>
                <c:pt idx="410">
                  <c:v>1.6301654975990001</c:v>
                </c:pt>
                <c:pt idx="411">
                  <c:v>1.587458053552</c:v>
                </c:pt>
                <c:pt idx="412">
                  <c:v>1.600629476473</c:v>
                </c:pt>
                <c:pt idx="413">
                  <c:v>1.601073703223</c:v>
                </c:pt>
                <c:pt idx="414">
                  <c:v>1.58948844538</c:v>
                </c:pt>
                <c:pt idx="415">
                  <c:v>1.58948844538</c:v>
                </c:pt>
                <c:pt idx="416">
                  <c:v>1.58948844538</c:v>
                </c:pt>
                <c:pt idx="417">
                  <c:v>1.612543945861</c:v>
                </c:pt>
                <c:pt idx="418">
                  <c:v>1.5874332877490001</c:v>
                </c:pt>
                <c:pt idx="419">
                  <c:v>1.576035869999</c:v>
                </c:pt>
                <c:pt idx="420">
                  <c:v>1.5633035762930001</c:v>
                </c:pt>
                <c:pt idx="421">
                  <c:v>1.5635314397069999</c:v>
                </c:pt>
                <c:pt idx="422">
                  <c:v>1.5635314397069999</c:v>
                </c:pt>
                <c:pt idx="423">
                  <c:v>1.5635314397069999</c:v>
                </c:pt>
                <c:pt idx="424">
                  <c:v>1.572039864775</c:v>
                </c:pt>
                <c:pt idx="425">
                  <c:v>1.5330259296990001</c:v>
                </c:pt>
                <c:pt idx="426">
                  <c:v>1.521430638954</c:v>
                </c:pt>
                <c:pt idx="427">
                  <c:v>1.4707003457509999</c:v>
                </c:pt>
                <c:pt idx="428">
                  <c:v>1.4887337955440001</c:v>
                </c:pt>
                <c:pt idx="429">
                  <c:v>1.4887337955440001</c:v>
                </c:pt>
                <c:pt idx="430">
                  <c:v>1.4887337955440001</c:v>
                </c:pt>
                <c:pt idx="431">
                  <c:v>1.469627298369</c:v>
                </c:pt>
                <c:pt idx="432">
                  <c:v>1.4229037160110001</c:v>
                </c:pt>
                <c:pt idx="433">
                  <c:v>1.3894354016770001</c:v>
                </c:pt>
                <c:pt idx="434">
                  <c:v>1.340883585032</c:v>
                </c:pt>
                <c:pt idx="435">
                  <c:v>1.3055611631490001</c:v>
                </c:pt>
                <c:pt idx="436">
                  <c:v>1.3055611631490001</c:v>
                </c:pt>
                <c:pt idx="437">
                  <c:v>1.3055611631490001</c:v>
                </c:pt>
                <c:pt idx="438">
                  <c:v>1.1965591092929999</c:v>
                </c:pt>
                <c:pt idx="439">
                  <c:v>1.1756311541360001</c:v>
                </c:pt>
                <c:pt idx="440">
                  <c:v>1.209863998453</c:v>
                </c:pt>
                <c:pt idx="441">
                  <c:v>1.1407479051489999</c:v>
                </c:pt>
                <c:pt idx="442">
                  <c:v>1.1631498623309999</c:v>
                </c:pt>
                <c:pt idx="443">
                  <c:v>1.1631498623309999</c:v>
                </c:pt>
                <c:pt idx="444">
                  <c:v>1.1631498623309999</c:v>
                </c:pt>
                <c:pt idx="445">
                  <c:v>1.1631498623309999</c:v>
                </c:pt>
                <c:pt idx="446">
                  <c:v>1.1443388549819999</c:v>
                </c:pt>
                <c:pt idx="447">
                  <c:v>1.138013788876</c:v>
                </c:pt>
                <c:pt idx="448">
                  <c:v>0.99093550948200004</c:v>
                </c:pt>
                <c:pt idx="449">
                  <c:v>0.93803224569099997</c:v>
                </c:pt>
                <c:pt idx="450">
                  <c:v>0.93803224569099997</c:v>
                </c:pt>
                <c:pt idx="451">
                  <c:v>0.93803224569099997</c:v>
                </c:pt>
                <c:pt idx="452">
                  <c:v>0.90027429115699997</c:v>
                </c:pt>
                <c:pt idx="453">
                  <c:v>0.96992236665200005</c:v>
                </c:pt>
                <c:pt idx="454">
                  <c:v>0.97830322710899997</c:v>
                </c:pt>
                <c:pt idx="455">
                  <c:v>1.0605721678369999</c:v>
                </c:pt>
                <c:pt idx="456">
                  <c:v>1.0989726548050001</c:v>
                </c:pt>
                <c:pt idx="457">
                  <c:v>1.0989726548050001</c:v>
                </c:pt>
                <c:pt idx="458">
                  <c:v>1.0989726548050001</c:v>
                </c:pt>
                <c:pt idx="459">
                  <c:v>0.98855564649000005</c:v>
                </c:pt>
                <c:pt idx="460">
                  <c:v>1.0307289721399999</c:v>
                </c:pt>
                <c:pt idx="461">
                  <c:v>1.0239190625250001</c:v>
                </c:pt>
                <c:pt idx="462">
                  <c:v>0.99449154268200002</c:v>
                </c:pt>
                <c:pt idx="463">
                  <c:v>1.0298604135080001</c:v>
                </c:pt>
                <c:pt idx="464">
                  <c:v>1.0298604135080001</c:v>
                </c:pt>
                <c:pt idx="465">
                  <c:v>1.0298604135080001</c:v>
                </c:pt>
                <c:pt idx="466">
                  <c:v>1.0172121048310001</c:v>
                </c:pt>
                <c:pt idx="467">
                  <c:v>1.0312605458570001</c:v>
                </c:pt>
                <c:pt idx="468">
                  <c:v>1.0366196459529999</c:v>
                </c:pt>
                <c:pt idx="469">
                  <c:v>1.074039397025</c:v>
                </c:pt>
                <c:pt idx="470">
                  <c:v>1.148388557409</c:v>
                </c:pt>
                <c:pt idx="471">
                  <c:v>1.148388557409</c:v>
                </c:pt>
                <c:pt idx="472">
                  <c:v>1.148388557409</c:v>
                </c:pt>
                <c:pt idx="473">
                  <c:v>1.169428978102</c:v>
                </c:pt>
                <c:pt idx="474">
                  <c:v>1.233830611571</c:v>
                </c:pt>
                <c:pt idx="475">
                  <c:v>1.250601270959</c:v>
                </c:pt>
                <c:pt idx="476">
                  <c:v>1.231474056917</c:v>
                </c:pt>
                <c:pt idx="477">
                  <c:v>1.1565043222660001</c:v>
                </c:pt>
                <c:pt idx="478">
                  <c:v>1.1565043222660001</c:v>
                </c:pt>
                <c:pt idx="479">
                  <c:v>1.1565043222660001</c:v>
                </c:pt>
                <c:pt idx="480">
                  <c:v>1.211815880329</c:v>
                </c:pt>
                <c:pt idx="481">
                  <c:v>1.2014521548629999</c:v>
                </c:pt>
                <c:pt idx="482">
                  <c:v>1.2014521548629999</c:v>
                </c:pt>
                <c:pt idx="483">
                  <c:v>1.152490977934</c:v>
                </c:pt>
                <c:pt idx="484">
                  <c:v>1.1506398459289999</c:v>
                </c:pt>
                <c:pt idx="485">
                  <c:v>1.1506398459289999</c:v>
                </c:pt>
                <c:pt idx="486">
                  <c:v>1.1506398459289999</c:v>
                </c:pt>
                <c:pt idx="487">
                  <c:v>1.122662314859</c:v>
                </c:pt>
                <c:pt idx="488">
                  <c:v>1.0891246263150001</c:v>
                </c:pt>
                <c:pt idx="489">
                  <c:v>1.0461241783669999</c:v>
                </c:pt>
                <c:pt idx="490">
                  <c:v>1.0175138232559999</c:v>
                </c:pt>
                <c:pt idx="491">
                  <c:v>1.027802518858</c:v>
                </c:pt>
                <c:pt idx="492">
                  <c:v>1.027802518858</c:v>
                </c:pt>
                <c:pt idx="493">
                  <c:v>1.027802518858</c:v>
                </c:pt>
                <c:pt idx="494">
                  <c:v>1.027802518858</c:v>
                </c:pt>
                <c:pt idx="495">
                  <c:v>1.027802518858</c:v>
                </c:pt>
                <c:pt idx="496">
                  <c:v>1.027802518858</c:v>
                </c:pt>
                <c:pt idx="497">
                  <c:v>0.97193192766600001</c:v>
                </c:pt>
                <c:pt idx="498">
                  <c:v>0.963639414847</c:v>
                </c:pt>
                <c:pt idx="499">
                  <c:v>0.963639414847</c:v>
                </c:pt>
                <c:pt idx="500">
                  <c:v>0.963639414847</c:v>
                </c:pt>
                <c:pt idx="501">
                  <c:v>0.97299392485299996</c:v>
                </c:pt>
                <c:pt idx="502">
                  <c:v>0.97181916834799997</c:v>
                </c:pt>
                <c:pt idx="503">
                  <c:v>0.97181916834799997</c:v>
                </c:pt>
                <c:pt idx="504">
                  <c:v>0.97181916834799997</c:v>
                </c:pt>
                <c:pt idx="505">
                  <c:v>0.98677833624900002</c:v>
                </c:pt>
                <c:pt idx="506">
                  <c:v>0.98677833624900002</c:v>
                </c:pt>
                <c:pt idx="507">
                  <c:v>0.98677833624900002</c:v>
                </c:pt>
                <c:pt idx="508">
                  <c:v>0.98677833624900002</c:v>
                </c:pt>
                <c:pt idx="509">
                  <c:v>0.98677833624900002</c:v>
                </c:pt>
                <c:pt idx="510">
                  <c:v>1.02688552313</c:v>
                </c:pt>
                <c:pt idx="511">
                  <c:v>1.0747888872889999</c:v>
                </c:pt>
                <c:pt idx="512">
                  <c:v>1.0808748357969999</c:v>
                </c:pt>
                <c:pt idx="513">
                  <c:v>1.0808748357969999</c:v>
                </c:pt>
                <c:pt idx="514">
                  <c:v>1.0808748357969999</c:v>
                </c:pt>
                <c:pt idx="515">
                  <c:v>1.0808748357969999</c:v>
                </c:pt>
                <c:pt idx="516">
                  <c:v>1.0808748357969999</c:v>
                </c:pt>
                <c:pt idx="517">
                  <c:v>1.0357096457970001</c:v>
                </c:pt>
                <c:pt idx="518">
                  <c:v>1.011314963415</c:v>
                </c:pt>
                <c:pt idx="519">
                  <c:v>0.98587821038699996</c:v>
                </c:pt>
                <c:pt idx="520">
                  <c:v>0.98587821038699996</c:v>
                </c:pt>
                <c:pt idx="521">
                  <c:v>0.98587821038699996</c:v>
                </c:pt>
                <c:pt idx="522">
                  <c:v>0.99959507094199995</c:v>
                </c:pt>
                <c:pt idx="523">
                  <c:v>1.0270412113480001</c:v>
                </c:pt>
                <c:pt idx="524">
                  <c:v>1.0441560834520001</c:v>
                </c:pt>
                <c:pt idx="525">
                  <c:v>1.0411270396279999</c:v>
                </c:pt>
                <c:pt idx="526">
                  <c:v>1.015796028709</c:v>
                </c:pt>
                <c:pt idx="527">
                  <c:v>1.015796028709</c:v>
                </c:pt>
                <c:pt idx="528">
                  <c:v>1.015796028709</c:v>
                </c:pt>
                <c:pt idx="529">
                  <c:v>0.99149201341100002</c:v>
                </c:pt>
                <c:pt idx="530">
                  <c:v>1.0271049910150001</c:v>
                </c:pt>
                <c:pt idx="531">
                  <c:v>1.05254796171</c:v>
                </c:pt>
                <c:pt idx="532">
                  <c:v>1.019511105331</c:v>
                </c:pt>
                <c:pt idx="533">
                  <c:v>1.0640409256479999</c:v>
                </c:pt>
                <c:pt idx="534">
                  <c:v>1.0640409256479999</c:v>
                </c:pt>
                <c:pt idx="535">
                  <c:v>1.0640409256479999</c:v>
                </c:pt>
                <c:pt idx="536">
                  <c:v>1.0797224205930001</c:v>
                </c:pt>
                <c:pt idx="537">
                  <c:v>1.087170461828</c:v>
                </c:pt>
                <c:pt idx="538">
                  <c:v>1.1160481110460001</c:v>
                </c:pt>
                <c:pt idx="539">
                  <c:v>1.083204690131</c:v>
                </c:pt>
                <c:pt idx="540">
                  <c:v>1.0820699644780001</c:v>
                </c:pt>
                <c:pt idx="541">
                  <c:v>1.0820699644780001</c:v>
                </c:pt>
                <c:pt idx="542">
                  <c:v>1.0820699644780001</c:v>
                </c:pt>
                <c:pt idx="543">
                  <c:v>1.049159714372</c:v>
                </c:pt>
                <c:pt idx="544">
                  <c:v>1.022245298369</c:v>
                </c:pt>
                <c:pt idx="545">
                  <c:v>1.012302449561</c:v>
                </c:pt>
                <c:pt idx="546">
                  <c:v>1.0155719496840001</c:v>
                </c:pt>
                <c:pt idx="547">
                  <c:v>0.99900785373400003</c:v>
                </c:pt>
                <c:pt idx="548">
                  <c:v>0.99900785373400003</c:v>
                </c:pt>
                <c:pt idx="549">
                  <c:v>0.99900785373400003</c:v>
                </c:pt>
                <c:pt idx="550">
                  <c:v>0.96661705439099999</c:v>
                </c:pt>
                <c:pt idx="551">
                  <c:v>0.99410910211199999</c:v>
                </c:pt>
                <c:pt idx="552">
                  <c:v>0.97554134508000001</c:v>
                </c:pt>
                <c:pt idx="553">
                  <c:v>0.97313355606600005</c:v>
                </c:pt>
                <c:pt idx="554">
                  <c:v>0.92882194484799996</c:v>
                </c:pt>
                <c:pt idx="555">
                  <c:v>0.92882194484799996</c:v>
                </c:pt>
                <c:pt idx="556">
                  <c:v>0.92882194484799996</c:v>
                </c:pt>
                <c:pt idx="557">
                  <c:v>0.946951562691</c:v>
                </c:pt>
                <c:pt idx="558">
                  <c:v>0.96986371432399998</c:v>
                </c:pt>
                <c:pt idx="559">
                  <c:v>0.92472158777799995</c:v>
                </c:pt>
                <c:pt idx="560">
                  <c:v>0.94332942702</c:v>
                </c:pt>
                <c:pt idx="561">
                  <c:v>0.97629350339400001</c:v>
                </c:pt>
                <c:pt idx="562">
                  <c:v>0.97629350339400001</c:v>
                </c:pt>
                <c:pt idx="563">
                  <c:v>0.97629350339400001</c:v>
                </c:pt>
                <c:pt idx="564">
                  <c:v>1.0077257473800001</c:v>
                </c:pt>
                <c:pt idx="565">
                  <c:v>0.95825474502899999</c:v>
                </c:pt>
                <c:pt idx="566">
                  <c:v>0.93909089670799994</c:v>
                </c:pt>
                <c:pt idx="567">
                  <c:v>0.895663791072</c:v>
                </c:pt>
                <c:pt idx="568">
                  <c:v>0.89004151337699999</c:v>
                </c:pt>
                <c:pt idx="569">
                  <c:v>0.89004151337699999</c:v>
                </c:pt>
                <c:pt idx="570">
                  <c:v>0.89004151337699999</c:v>
                </c:pt>
                <c:pt idx="571">
                  <c:v>0.86410129182999995</c:v>
                </c:pt>
                <c:pt idx="572">
                  <c:v>0.86726611529099995</c:v>
                </c:pt>
                <c:pt idx="573">
                  <c:v>0.91211315070599996</c:v>
                </c:pt>
                <c:pt idx="574">
                  <c:v>0.93814741503599997</c:v>
                </c:pt>
                <c:pt idx="575">
                  <c:v>0.95478357335899999</c:v>
                </c:pt>
                <c:pt idx="576">
                  <c:v>0.95478357335899999</c:v>
                </c:pt>
                <c:pt idx="577">
                  <c:v>0.95478357335899999</c:v>
                </c:pt>
                <c:pt idx="578">
                  <c:v>0.96459240876300001</c:v>
                </c:pt>
                <c:pt idx="579">
                  <c:v>0.95401223565399995</c:v>
                </c:pt>
                <c:pt idx="580">
                  <c:v>0.94641715634599999</c:v>
                </c:pt>
                <c:pt idx="581">
                  <c:v>0.948125499215</c:v>
                </c:pt>
                <c:pt idx="582">
                  <c:v>0.95005398624699999</c:v>
                </c:pt>
                <c:pt idx="583">
                  <c:v>0.95005398624699999</c:v>
                </c:pt>
                <c:pt idx="584">
                  <c:v>0.95005398624699999</c:v>
                </c:pt>
                <c:pt idx="585">
                  <c:v>0.93729874512699995</c:v>
                </c:pt>
                <c:pt idx="586">
                  <c:v>0.93103529610000002</c:v>
                </c:pt>
                <c:pt idx="587">
                  <c:v>0.95234573460399996</c:v>
                </c:pt>
                <c:pt idx="588">
                  <c:v>0.94318132976500002</c:v>
                </c:pt>
                <c:pt idx="589">
                  <c:v>0.89397035230599997</c:v>
                </c:pt>
                <c:pt idx="590">
                  <c:v>0.89397035230599997</c:v>
                </c:pt>
                <c:pt idx="591">
                  <c:v>0.89397035230599997</c:v>
                </c:pt>
                <c:pt idx="592">
                  <c:v>0.87198026831700004</c:v>
                </c:pt>
                <c:pt idx="593">
                  <c:v>0.86483111430799997</c:v>
                </c:pt>
                <c:pt idx="594">
                  <c:v>0.88125313224500001</c:v>
                </c:pt>
                <c:pt idx="595">
                  <c:v>0.88543458449699997</c:v>
                </c:pt>
                <c:pt idx="596">
                  <c:v>0.88291113977799995</c:v>
                </c:pt>
                <c:pt idx="597">
                  <c:v>0.88291113977799995</c:v>
                </c:pt>
                <c:pt idx="598">
                  <c:v>0.88291113977799995</c:v>
                </c:pt>
                <c:pt idx="599">
                  <c:v>0.87489306334399997</c:v>
                </c:pt>
                <c:pt idx="600">
                  <c:v>0.86641541235499997</c:v>
                </c:pt>
                <c:pt idx="601">
                  <c:v>0.87614367578999996</c:v>
                </c:pt>
                <c:pt idx="602">
                  <c:v>0.90961776454499998</c:v>
                </c:pt>
                <c:pt idx="603">
                  <c:v>0.92935406623299999</c:v>
                </c:pt>
                <c:pt idx="604">
                  <c:v>0.92935406623299999</c:v>
                </c:pt>
                <c:pt idx="605">
                  <c:v>0.92935406623299999</c:v>
                </c:pt>
                <c:pt idx="606">
                  <c:v>0.91926614603099999</c:v>
                </c:pt>
                <c:pt idx="607">
                  <c:v>0.89023774162400005</c:v>
                </c:pt>
                <c:pt idx="608">
                  <c:v>0.86924039105799999</c:v>
                </c:pt>
                <c:pt idx="609">
                  <c:v>0.85904412372399996</c:v>
                </c:pt>
                <c:pt idx="610">
                  <c:v>0.86651588611499997</c:v>
                </c:pt>
                <c:pt idx="611">
                  <c:v>0.86651588611499997</c:v>
                </c:pt>
                <c:pt idx="612">
                  <c:v>0.86651588611499997</c:v>
                </c:pt>
                <c:pt idx="613">
                  <c:v>0.852880614589</c:v>
                </c:pt>
                <c:pt idx="614">
                  <c:v>0.85128114184100001</c:v>
                </c:pt>
                <c:pt idx="615">
                  <c:v>0.87623659740600002</c:v>
                </c:pt>
                <c:pt idx="616">
                  <c:v>0.888930392091</c:v>
                </c:pt>
                <c:pt idx="617">
                  <c:v>0.88381170292800004</c:v>
                </c:pt>
                <c:pt idx="618">
                  <c:v>0.88381170292800004</c:v>
                </c:pt>
                <c:pt idx="619">
                  <c:v>0.88381170292800004</c:v>
                </c:pt>
                <c:pt idx="620">
                  <c:v>0.861242278616</c:v>
                </c:pt>
                <c:pt idx="621">
                  <c:v>0.87697573954100005</c:v>
                </c:pt>
                <c:pt idx="622">
                  <c:v>0.87215527418100003</c:v>
                </c:pt>
                <c:pt idx="623">
                  <c:v>0.86556196683099995</c:v>
                </c:pt>
                <c:pt idx="624">
                  <c:v>0.84744865539400005</c:v>
                </c:pt>
                <c:pt idx="625">
                  <c:v>0.84744865539400005</c:v>
                </c:pt>
                <c:pt idx="626">
                  <c:v>0.84744865539400005</c:v>
                </c:pt>
                <c:pt idx="627">
                  <c:v>0.83758713941899998</c:v>
                </c:pt>
                <c:pt idx="628">
                  <c:v>0.82046393721599997</c:v>
                </c:pt>
                <c:pt idx="629">
                  <c:v>0.796857165137</c:v>
                </c:pt>
                <c:pt idx="630">
                  <c:v>0.78053465704299996</c:v>
                </c:pt>
                <c:pt idx="631">
                  <c:v>0.76993104060799999</c:v>
                </c:pt>
                <c:pt idx="632">
                  <c:v>0.76993104060799999</c:v>
                </c:pt>
                <c:pt idx="633">
                  <c:v>0.76993104060799999</c:v>
                </c:pt>
                <c:pt idx="634">
                  <c:v>0.73295952938572695</c:v>
                </c:pt>
                <c:pt idx="635">
                  <c:v>0.73290488249499997</c:v>
                </c:pt>
                <c:pt idx="636">
                  <c:v>0.74855940894999995</c:v>
                </c:pt>
                <c:pt idx="637">
                  <c:v>0.74986301158500002</c:v>
                </c:pt>
                <c:pt idx="638">
                  <c:v>0.73954536032399998</c:v>
                </c:pt>
                <c:pt idx="639">
                  <c:v>0.73954536032399998</c:v>
                </c:pt>
                <c:pt idx="640">
                  <c:v>0.73954536032399998</c:v>
                </c:pt>
                <c:pt idx="641">
                  <c:v>0.69756781561500003</c:v>
                </c:pt>
                <c:pt idx="642">
                  <c:v>0.65136973919100005</c:v>
                </c:pt>
                <c:pt idx="643">
                  <c:v>0.627288324748</c:v>
                </c:pt>
                <c:pt idx="644">
                  <c:v>0.64346981941000003</c:v>
                </c:pt>
                <c:pt idx="645">
                  <c:v>0.60644446907100003</c:v>
                </c:pt>
                <c:pt idx="646">
                  <c:v>0.60644446907100003</c:v>
                </c:pt>
                <c:pt idx="647">
                  <c:v>0.60644446907100003</c:v>
                </c:pt>
                <c:pt idx="648">
                  <c:v>0.622918610368</c:v>
                </c:pt>
                <c:pt idx="649">
                  <c:v>0.622918610368</c:v>
                </c:pt>
                <c:pt idx="650">
                  <c:v>0.55420121525599997</c:v>
                </c:pt>
                <c:pt idx="651">
                  <c:v>0.40989304215099998</c:v>
                </c:pt>
                <c:pt idx="652">
                  <c:v>0.48317750620099997</c:v>
                </c:pt>
                <c:pt idx="653">
                  <c:v>0.48317750620099997</c:v>
                </c:pt>
                <c:pt idx="654">
                  <c:v>0.48317750620099997</c:v>
                </c:pt>
                <c:pt idx="655">
                  <c:v>0.55083619444599996</c:v>
                </c:pt>
                <c:pt idx="656">
                  <c:v>0.61483190212200001</c:v>
                </c:pt>
                <c:pt idx="657">
                  <c:v>0.61483190212200001</c:v>
                </c:pt>
                <c:pt idx="658">
                  <c:v>0.81721551753300004</c:v>
                </c:pt>
                <c:pt idx="659">
                  <c:v>1.047827520477</c:v>
                </c:pt>
                <c:pt idx="660">
                  <c:v>1.047827520477</c:v>
                </c:pt>
                <c:pt idx="661">
                  <c:v>1.047827520477</c:v>
                </c:pt>
                <c:pt idx="662">
                  <c:v>1.0336951573990001</c:v>
                </c:pt>
                <c:pt idx="663">
                  <c:v>1.087568837973</c:v>
                </c:pt>
                <c:pt idx="664">
                  <c:v>1.2040201412510001</c:v>
                </c:pt>
                <c:pt idx="665">
                  <c:v>1.3647321166469999</c:v>
                </c:pt>
                <c:pt idx="666">
                  <c:v>1.34138185098</c:v>
                </c:pt>
                <c:pt idx="667">
                  <c:v>1.34138185098</c:v>
                </c:pt>
                <c:pt idx="668">
                  <c:v>1.34138185098</c:v>
                </c:pt>
                <c:pt idx="669">
                  <c:v>1.4042353636910001</c:v>
                </c:pt>
                <c:pt idx="670">
                  <c:v>1.1052208695100001</c:v>
                </c:pt>
                <c:pt idx="671">
                  <c:v>1.0178595497159999</c:v>
                </c:pt>
                <c:pt idx="672">
                  <c:v>0.95741755260299999</c:v>
                </c:pt>
                <c:pt idx="673">
                  <c:v>0.95930701706599997</c:v>
                </c:pt>
                <c:pt idx="674">
                  <c:v>0.95930701706599997</c:v>
                </c:pt>
                <c:pt idx="675">
                  <c:v>0.95930701706599997</c:v>
                </c:pt>
                <c:pt idx="676">
                  <c:v>1.0424814725189999</c:v>
                </c:pt>
                <c:pt idx="677">
                  <c:v>1.0904225772409999</c:v>
                </c:pt>
                <c:pt idx="678">
                  <c:v>1.0193303012849999</c:v>
                </c:pt>
                <c:pt idx="679">
                  <c:v>1.105622459416</c:v>
                </c:pt>
                <c:pt idx="680">
                  <c:v>1.0889914351450001</c:v>
                </c:pt>
                <c:pt idx="681">
                  <c:v>1.0889914351450001</c:v>
                </c:pt>
                <c:pt idx="682">
                  <c:v>1.0889914351450001</c:v>
                </c:pt>
                <c:pt idx="683">
                  <c:v>1.0853479318999999</c:v>
                </c:pt>
                <c:pt idx="684">
                  <c:v>0.86731382794599998</c:v>
                </c:pt>
                <c:pt idx="685">
                  <c:v>0.86295541671800002</c:v>
                </c:pt>
                <c:pt idx="686">
                  <c:v>0.86295541671800002</c:v>
                </c:pt>
                <c:pt idx="687">
                  <c:v>0.86295541671800002</c:v>
                </c:pt>
                <c:pt idx="688">
                  <c:v>0.86295541671800002</c:v>
                </c:pt>
                <c:pt idx="689">
                  <c:v>0.86295541671800002</c:v>
                </c:pt>
                <c:pt idx="690">
                  <c:v>0.81050755454599999</c:v>
                </c:pt>
                <c:pt idx="691">
                  <c:v>0.77874278206500003</c:v>
                </c:pt>
                <c:pt idx="692">
                  <c:v>0.77874278206500003</c:v>
                </c:pt>
                <c:pt idx="693">
                  <c:v>0.77874278206500003</c:v>
                </c:pt>
                <c:pt idx="694">
                  <c:v>0.73922488206500003</c:v>
                </c:pt>
                <c:pt idx="695">
                  <c:v>0.73922488206500003</c:v>
                </c:pt>
                <c:pt idx="696">
                  <c:v>0.73922488206500003</c:v>
                </c:pt>
                <c:pt idx="697">
                  <c:v>0.75244750368500002</c:v>
                </c:pt>
                <c:pt idx="698">
                  <c:v>0.76782715318899997</c:v>
                </c:pt>
                <c:pt idx="699">
                  <c:v>0.80594186690000003</c:v>
                </c:pt>
                <c:pt idx="700">
                  <c:v>0.81746468732400002</c:v>
                </c:pt>
                <c:pt idx="701">
                  <c:v>0.81846712881799999</c:v>
                </c:pt>
                <c:pt idx="702">
                  <c:v>0.81846712881799999</c:v>
                </c:pt>
                <c:pt idx="703">
                  <c:v>0.81846712881799999</c:v>
                </c:pt>
                <c:pt idx="704">
                  <c:v>0.78904925350300004</c:v>
                </c:pt>
                <c:pt idx="705">
                  <c:v>0.78891606716999996</c:v>
                </c:pt>
                <c:pt idx="706">
                  <c:v>0.78891606716999996</c:v>
                </c:pt>
                <c:pt idx="707">
                  <c:v>0.78891606716999996</c:v>
                </c:pt>
                <c:pt idx="708">
                  <c:v>0.84762911776200001</c:v>
                </c:pt>
                <c:pt idx="709">
                  <c:v>0.84762911776200001</c:v>
                </c:pt>
                <c:pt idx="710">
                  <c:v>0.84762911776200001</c:v>
                </c:pt>
                <c:pt idx="711">
                  <c:v>0.86194622888500005</c:v>
                </c:pt>
                <c:pt idx="712">
                  <c:v>0.88720570374200003</c:v>
                </c:pt>
                <c:pt idx="713">
                  <c:v>0.87840679243099995</c:v>
                </c:pt>
                <c:pt idx="714">
                  <c:v>0.90283018943799997</c:v>
                </c:pt>
                <c:pt idx="715">
                  <c:v>0.87157029337500003</c:v>
                </c:pt>
                <c:pt idx="716">
                  <c:v>0.87157029337500003</c:v>
                </c:pt>
                <c:pt idx="717">
                  <c:v>0.87157029337500003</c:v>
                </c:pt>
                <c:pt idx="718">
                  <c:v>0.81651741628999996</c:v>
                </c:pt>
                <c:pt idx="719">
                  <c:v>0.79950900822000004</c:v>
                </c:pt>
                <c:pt idx="720">
                  <c:v>0.79155307527499996</c:v>
                </c:pt>
                <c:pt idx="721">
                  <c:v>0.76344562208</c:v>
                </c:pt>
                <c:pt idx="722">
                  <c:v>0.73831796260600002</c:v>
                </c:pt>
                <c:pt idx="723">
                  <c:v>0.73831796260600002</c:v>
                </c:pt>
                <c:pt idx="724">
                  <c:v>0.73831796260600002</c:v>
                </c:pt>
                <c:pt idx="725">
                  <c:v>0.76937642494699998</c:v>
                </c:pt>
                <c:pt idx="726">
                  <c:v>0.78378819576199998</c:v>
                </c:pt>
                <c:pt idx="727">
                  <c:v>0.78278427893699998</c:v>
                </c:pt>
                <c:pt idx="728">
                  <c:v>0.75336389153799999</c:v>
                </c:pt>
                <c:pt idx="729">
                  <c:v>0.759802617299</c:v>
                </c:pt>
                <c:pt idx="730">
                  <c:v>0.73954536032399998</c:v>
                </c:pt>
                <c:pt idx="731">
                  <c:v>0.69756781561500003</c:v>
                </c:pt>
              </c:numCache>
            </c:numRef>
          </c:val>
          <c:smooth val="0"/>
          <c:extLst>
            <c:ext xmlns:c16="http://schemas.microsoft.com/office/drawing/2014/chart" uri="{C3380CC4-5D6E-409C-BE32-E72D297353CC}">
              <c16:uniqueId val="{00000000-388E-4CB9-8B66-D451C9BD649A}"/>
            </c:ext>
          </c:extLst>
        </c:ser>
        <c:ser>
          <c:idx val="3"/>
          <c:order val="2"/>
          <c:tx>
            <c:strRef>
              <c:f>'איור 7 נתונים'!$D$3</c:f>
              <c:strCache>
                <c:ptCount val="1"/>
                <c:pt idx="0">
                  <c:v>ארה"ב</c:v>
                </c:pt>
              </c:strCache>
            </c:strRef>
          </c:tx>
          <c:spPr>
            <a:ln w="31750">
              <a:solidFill>
                <a:srgbClr val="C00000"/>
              </a:solidFill>
            </a:ln>
          </c:spPr>
          <c:marker>
            <c:symbol val="none"/>
          </c:marker>
          <c:cat>
            <c:numRef>
              <c:f>'איור 7 נתונים'!$A$4:$A$5000</c:f>
              <c:numCache>
                <c:formatCode>m/d/yyyy</c:formatCode>
                <c:ptCount val="4997"/>
                <c:pt idx="0">
                  <c:v>43243</c:v>
                </c:pt>
                <c:pt idx="1">
                  <c:v>43244</c:v>
                </c:pt>
                <c:pt idx="2">
                  <c:v>43245</c:v>
                </c:pt>
                <c:pt idx="3">
                  <c:v>43246</c:v>
                </c:pt>
                <c:pt idx="4">
                  <c:v>43247</c:v>
                </c:pt>
                <c:pt idx="5">
                  <c:v>43248</c:v>
                </c:pt>
                <c:pt idx="6">
                  <c:v>43249</c:v>
                </c:pt>
                <c:pt idx="7">
                  <c:v>43250</c:v>
                </c:pt>
                <c:pt idx="8">
                  <c:v>43251</c:v>
                </c:pt>
                <c:pt idx="9">
                  <c:v>43252</c:v>
                </c:pt>
                <c:pt idx="10">
                  <c:v>43253</c:v>
                </c:pt>
                <c:pt idx="11">
                  <c:v>43254</c:v>
                </c:pt>
                <c:pt idx="12">
                  <c:v>43255</c:v>
                </c:pt>
                <c:pt idx="13">
                  <c:v>43256</c:v>
                </c:pt>
                <c:pt idx="14">
                  <c:v>43257</c:v>
                </c:pt>
                <c:pt idx="15">
                  <c:v>43258</c:v>
                </c:pt>
                <c:pt idx="16">
                  <c:v>43259</c:v>
                </c:pt>
                <c:pt idx="17">
                  <c:v>43260</c:v>
                </c:pt>
                <c:pt idx="18">
                  <c:v>43261</c:v>
                </c:pt>
                <c:pt idx="19">
                  <c:v>43262</c:v>
                </c:pt>
                <c:pt idx="20">
                  <c:v>43263</c:v>
                </c:pt>
                <c:pt idx="21">
                  <c:v>43264</c:v>
                </c:pt>
                <c:pt idx="22">
                  <c:v>43265</c:v>
                </c:pt>
                <c:pt idx="23">
                  <c:v>43266</c:v>
                </c:pt>
                <c:pt idx="24">
                  <c:v>43267</c:v>
                </c:pt>
                <c:pt idx="25">
                  <c:v>43268</c:v>
                </c:pt>
                <c:pt idx="26">
                  <c:v>43269</c:v>
                </c:pt>
                <c:pt idx="27">
                  <c:v>43270</c:v>
                </c:pt>
                <c:pt idx="28">
                  <c:v>43271</c:v>
                </c:pt>
                <c:pt idx="29">
                  <c:v>43272</c:v>
                </c:pt>
                <c:pt idx="30">
                  <c:v>43273</c:v>
                </c:pt>
                <c:pt idx="31">
                  <c:v>43274</c:v>
                </c:pt>
                <c:pt idx="32">
                  <c:v>43275</c:v>
                </c:pt>
                <c:pt idx="33">
                  <c:v>43276</c:v>
                </c:pt>
                <c:pt idx="34">
                  <c:v>43277</c:v>
                </c:pt>
                <c:pt idx="35">
                  <c:v>43278</c:v>
                </c:pt>
                <c:pt idx="36">
                  <c:v>43279</c:v>
                </c:pt>
                <c:pt idx="37">
                  <c:v>43280</c:v>
                </c:pt>
                <c:pt idx="38">
                  <c:v>43281</c:v>
                </c:pt>
                <c:pt idx="39">
                  <c:v>43282</c:v>
                </c:pt>
                <c:pt idx="40">
                  <c:v>43283</c:v>
                </c:pt>
                <c:pt idx="41">
                  <c:v>43284</c:v>
                </c:pt>
                <c:pt idx="42">
                  <c:v>43285</c:v>
                </c:pt>
                <c:pt idx="43">
                  <c:v>43286</c:v>
                </c:pt>
                <c:pt idx="44">
                  <c:v>43287</c:v>
                </c:pt>
                <c:pt idx="45">
                  <c:v>43288</c:v>
                </c:pt>
                <c:pt idx="46">
                  <c:v>43289</c:v>
                </c:pt>
                <c:pt idx="47">
                  <c:v>43290</c:v>
                </c:pt>
                <c:pt idx="48">
                  <c:v>43291</c:v>
                </c:pt>
                <c:pt idx="49">
                  <c:v>43292</c:v>
                </c:pt>
                <c:pt idx="50">
                  <c:v>43293</c:v>
                </c:pt>
                <c:pt idx="51">
                  <c:v>43294</c:v>
                </c:pt>
                <c:pt idx="52">
                  <c:v>43295</c:v>
                </c:pt>
                <c:pt idx="53">
                  <c:v>43296</c:v>
                </c:pt>
                <c:pt idx="54">
                  <c:v>43297</c:v>
                </c:pt>
                <c:pt idx="55">
                  <c:v>43298</c:v>
                </c:pt>
                <c:pt idx="56">
                  <c:v>43299</c:v>
                </c:pt>
                <c:pt idx="57">
                  <c:v>43300</c:v>
                </c:pt>
                <c:pt idx="58">
                  <c:v>43301</c:v>
                </c:pt>
                <c:pt idx="59">
                  <c:v>43302</c:v>
                </c:pt>
                <c:pt idx="60">
                  <c:v>43303</c:v>
                </c:pt>
                <c:pt idx="61">
                  <c:v>43304</c:v>
                </c:pt>
                <c:pt idx="62">
                  <c:v>43305</c:v>
                </c:pt>
                <c:pt idx="63">
                  <c:v>43306</c:v>
                </c:pt>
                <c:pt idx="64">
                  <c:v>43307</c:v>
                </c:pt>
                <c:pt idx="65">
                  <c:v>43308</c:v>
                </c:pt>
                <c:pt idx="66">
                  <c:v>43309</c:v>
                </c:pt>
                <c:pt idx="67">
                  <c:v>43310</c:v>
                </c:pt>
                <c:pt idx="68">
                  <c:v>43311</c:v>
                </c:pt>
                <c:pt idx="69">
                  <c:v>43312</c:v>
                </c:pt>
                <c:pt idx="70">
                  <c:v>43313</c:v>
                </c:pt>
                <c:pt idx="71">
                  <c:v>43314</c:v>
                </c:pt>
                <c:pt idx="72">
                  <c:v>43315</c:v>
                </c:pt>
                <c:pt idx="73">
                  <c:v>43316</c:v>
                </c:pt>
                <c:pt idx="74">
                  <c:v>43317</c:v>
                </c:pt>
                <c:pt idx="75">
                  <c:v>43318</c:v>
                </c:pt>
                <c:pt idx="76">
                  <c:v>43319</c:v>
                </c:pt>
                <c:pt idx="77">
                  <c:v>43320</c:v>
                </c:pt>
                <c:pt idx="78">
                  <c:v>43321</c:v>
                </c:pt>
                <c:pt idx="79">
                  <c:v>43322</c:v>
                </c:pt>
                <c:pt idx="80">
                  <c:v>43323</c:v>
                </c:pt>
                <c:pt idx="81">
                  <c:v>43324</c:v>
                </c:pt>
                <c:pt idx="82">
                  <c:v>43325</c:v>
                </c:pt>
                <c:pt idx="83">
                  <c:v>43326</c:v>
                </c:pt>
                <c:pt idx="84">
                  <c:v>43327</c:v>
                </c:pt>
                <c:pt idx="85">
                  <c:v>43328</c:v>
                </c:pt>
                <c:pt idx="86">
                  <c:v>43329</c:v>
                </c:pt>
                <c:pt idx="87">
                  <c:v>43330</c:v>
                </c:pt>
                <c:pt idx="88">
                  <c:v>43331</c:v>
                </c:pt>
                <c:pt idx="89">
                  <c:v>43332</c:v>
                </c:pt>
                <c:pt idx="90">
                  <c:v>43333</c:v>
                </c:pt>
                <c:pt idx="91">
                  <c:v>43334</c:v>
                </c:pt>
                <c:pt idx="92">
                  <c:v>43335</c:v>
                </c:pt>
                <c:pt idx="93">
                  <c:v>43336</c:v>
                </c:pt>
                <c:pt idx="94">
                  <c:v>43337</c:v>
                </c:pt>
                <c:pt idx="95">
                  <c:v>43338</c:v>
                </c:pt>
                <c:pt idx="96">
                  <c:v>43339</c:v>
                </c:pt>
                <c:pt idx="97">
                  <c:v>43340</c:v>
                </c:pt>
                <c:pt idx="98">
                  <c:v>43341</c:v>
                </c:pt>
                <c:pt idx="99">
                  <c:v>43342</c:v>
                </c:pt>
                <c:pt idx="100">
                  <c:v>43343</c:v>
                </c:pt>
                <c:pt idx="101">
                  <c:v>43344</c:v>
                </c:pt>
                <c:pt idx="102">
                  <c:v>43345</c:v>
                </c:pt>
                <c:pt idx="103">
                  <c:v>43346</c:v>
                </c:pt>
                <c:pt idx="104">
                  <c:v>43347</c:v>
                </c:pt>
                <c:pt idx="105">
                  <c:v>43348</c:v>
                </c:pt>
                <c:pt idx="106">
                  <c:v>43349</c:v>
                </c:pt>
                <c:pt idx="107">
                  <c:v>43350</c:v>
                </c:pt>
                <c:pt idx="108">
                  <c:v>43351</c:v>
                </c:pt>
                <c:pt idx="109">
                  <c:v>43352</c:v>
                </c:pt>
                <c:pt idx="110">
                  <c:v>43353</c:v>
                </c:pt>
                <c:pt idx="111">
                  <c:v>43354</c:v>
                </c:pt>
                <c:pt idx="112">
                  <c:v>43355</c:v>
                </c:pt>
                <c:pt idx="113">
                  <c:v>43356</c:v>
                </c:pt>
                <c:pt idx="114">
                  <c:v>43357</c:v>
                </c:pt>
                <c:pt idx="115">
                  <c:v>43358</c:v>
                </c:pt>
                <c:pt idx="116">
                  <c:v>43359</c:v>
                </c:pt>
                <c:pt idx="117">
                  <c:v>43360</c:v>
                </c:pt>
                <c:pt idx="118">
                  <c:v>43361</c:v>
                </c:pt>
                <c:pt idx="119">
                  <c:v>43362</c:v>
                </c:pt>
                <c:pt idx="120">
                  <c:v>43363</c:v>
                </c:pt>
                <c:pt idx="121">
                  <c:v>43364</c:v>
                </c:pt>
                <c:pt idx="122">
                  <c:v>43365</c:v>
                </c:pt>
                <c:pt idx="123">
                  <c:v>43366</c:v>
                </c:pt>
                <c:pt idx="124">
                  <c:v>43367</c:v>
                </c:pt>
                <c:pt idx="125">
                  <c:v>43368</c:v>
                </c:pt>
                <c:pt idx="126">
                  <c:v>43369</c:v>
                </c:pt>
                <c:pt idx="127">
                  <c:v>43370</c:v>
                </c:pt>
                <c:pt idx="128">
                  <c:v>43371</c:v>
                </c:pt>
                <c:pt idx="129">
                  <c:v>43372</c:v>
                </c:pt>
                <c:pt idx="130">
                  <c:v>43373</c:v>
                </c:pt>
                <c:pt idx="131">
                  <c:v>43374</c:v>
                </c:pt>
                <c:pt idx="132">
                  <c:v>43375</c:v>
                </c:pt>
                <c:pt idx="133">
                  <c:v>43376</c:v>
                </c:pt>
                <c:pt idx="134">
                  <c:v>43377</c:v>
                </c:pt>
                <c:pt idx="135">
                  <c:v>43378</c:v>
                </c:pt>
                <c:pt idx="136">
                  <c:v>43379</c:v>
                </c:pt>
                <c:pt idx="137">
                  <c:v>43380</c:v>
                </c:pt>
                <c:pt idx="138">
                  <c:v>43381</c:v>
                </c:pt>
                <c:pt idx="139">
                  <c:v>43382</c:v>
                </c:pt>
                <c:pt idx="140">
                  <c:v>43383</c:v>
                </c:pt>
                <c:pt idx="141">
                  <c:v>43384</c:v>
                </c:pt>
                <c:pt idx="142">
                  <c:v>43385</c:v>
                </c:pt>
                <c:pt idx="143">
                  <c:v>43386</c:v>
                </c:pt>
                <c:pt idx="144">
                  <c:v>43387</c:v>
                </c:pt>
                <c:pt idx="145">
                  <c:v>43388</c:v>
                </c:pt>
                <c:pt idx="146">
                  <c:v>43389</c:v>
                </c:pt>
                <c:pt idx="147">
                  <c:v>43390</c:v>
                </c:pt>
                <c:pt idx="148">
                  <c:v>43391</c:v>
                </c:pt>
                <c:pt idx="149">
                  <c:v>43392</c:v>
                </c:pt>
                <c:pt idx="150">
                  <c:v>43393</c:v>
                </c:pt>
                <c:pt idx="151">
                  <c:v>43394</c:v>
                </c:pt>
                <c:pt idx="152">
                  <c:v>43395</c:v>
                </c:pt>
                <c:pt idx="153">
                  <c:v>43396</c:v>
                </c:pt>
                <c:pt idx="154">
                  <c:v>43397</c:v>
                </c:pt>
                <c:pt idx="155">
                  <c:v>43398</c:v>
                </c:pt>
                <c:pt idx="156">
                  <c:v>43399</c:v>
                </c:pt>
                <c:pt idx="157">
                  <c:v>43400</c:v>
                </c:pt>
                <c:pt idx="158">
                  <c:v>43401</c:v>
                </c:pt>
                <c:pt idx="159">
                  <c:v>43402</c:v>
                </c:pt>
                <c:pt idx="160">
                  <c:v>43403</c:v>
                </c:pt>
                <c:pt idx="161">
                  <c:v>43404</c:v>
                </c:pt>
                <c:pt idx="162">
                  <c:v>43405</c:v>
                </c:pt>
                <c:pt idx="163">
                  <c:v>43406</c:v>
                </c:pt>
                <c:pt idx="164">
                  <c:v>43407</c:v>
                </c:pt>
                <c:pt idx="165">
                  <c:v>43408</c:v>
                </c:pt>
                <c:pt idx="166">
                  <c:v>43409</c:v>
                </c:pt>
                <c:pt idx="167">
                  <c:v>43410</c:v>
                </c:pt>
                <c:pt idx="168">
                  <c:v>43411</c:v>
                </c:pt>
                <c:pt idx="169">
                  <c:v>43412</c:v>
                </c:pt>
                <c:pt idx="170">
                  <c:v>43413</c:v>
                </c:pt>
                <c:pt idx="171">
                  <c:v>43414</c:v>
                </c:pt>
                <c:pt idx="172">
                  <c:v>43415</c:v>
                </c:pt>
                <c:pt idx="173">
                  <c:v>43416</c:v>
                </c:pt>
                <c:pt idx="174">
                  <c:v>43417</c:v>
                </c:pt>
                <c:pt idx="175">
                  <c:v>43418</c:v>
                </c:pt>
                <c:pt idx="176">
                  <c:v>43419</c:v>
                </c:pt>
                <c:pt idx="177">
                  <c:v>43420</c:v>
                </c:pt>
                <c:pt idx="178">
                  <c:v>43421</c:v>
                </c:pt>
                <c:pt idx="179">
                  <c:v>43422</c:v>
                </c:pt>
                <c:pt idx="180">
                  <c:v>43423</c:v>
                </c:pt>
                <c:pt idx="181">
                  <c:v>43424</c:v>
                </c:pt>
                <c:pt idx="182">
                  <c:v>43425</c:v>
                </c:pt>
                <c:pt idx="183">
                  <c:v>43426</c:v>
                </c:pt>
                <c:pt idx="184">
                  <c:v>43427</c:v>
                </c:pt>
                <c:pt idx="185">
                  <c:v>43428</c:v>
                </c:pt>
                <c:pt idx="186">
                  <c:v>43429</c:v>
                </c:pt>
                <c:pt idx="187">
                  <c:v>43430</c:v>
                </c:pt>
                <c:pt idx="188">
                  <c:v>43431</c:v>
                </c:pt>
                <c:pt idx="189">
                  <c:v>43432</c:v>
                </c:pt>
                <c:pt idx="190">
                  <c:v>43433</c:v>
                </c:pt>
                <c:pt idx="191">
                  <c:v>43434</c:v>
                </c:pt>
                <c:pt idx="192">
                  <c:v>43435</c:v>
                </c:pt>
                <c:pt idx="193">
                  <c:v>43436</c:v>
                </c:pt>
                <c:pt idx="194">
                  <c:v>43437</c:v>
                </c:pt>
                <c:pt idx="195">
                  <c:v>43438</c:v>
                </c:pt>
                <c:pt idx="196">
                  <c:v>43439</c:v>
                </c:pt>
                <c:pt idx="197">
                  <c:v>43440</c:v>
                </c:pt>
                <c:pt idx="198">
                  <c:v>43441</c:v>
                </c:pt>
                <c:pt idx="199">
                  <c:v>43442</c:v>
                </c:pt>
                <c:pt idx="200">
                  <c:v>43443</c:v>
                </c:pt>
                <c:pt idx="201">
                  <c:v>43444</c:v>
                </c:pt>
                <c:pt idx="202">
                  <c:v>43445</c:v>
                </c:pt>
                <c:pt idx="203">
                  <c:v>43446</c:v>
                </c:pt>
                <c:pt idx="204">
                  <c:v>43447</c:v>
                </c:pt>
                <c:pt idx="205">
                  <c:v>43448</c:v>
                </c:pt>
                <c:pt idx="206">
                  <c:v>43449</c:v>
                </c:pt>
                <c:pt idx="207">
                  <c:v>43450</c:v>
                </c:pt>
                <c:pt idx="208">
                  <c:v>43451</c:v>
                </c:pt>
                <c:pt idx="209">
                  <c:v>43452</c:v>
                </c:pt>
                <c:pt idx="210">
                  <c:v>43453</c:v>
                </c:pt>
                <c:pt idx="211">
                  <c:v>43454</c:v>
                </c:pt>
                <c:pt idx="212">
                  <c:v>43455</c:v>
                </c:pt>
                <c:pt idx="213">
                  <c:v>43456</c:v>
                </c:pt>
                <c:pt idx="214">
                  <c:v>43457</c:v>
                </c:pt>
                <c:pt idx="215">
                  <c:v>43458</c:v>
                </c:pt>
                <c:pt idx="216">
                  <c:v>43459</c:v>
                </c:pt>
                <c:pt idx="217">
                  <c:v>43460</c:v>
                </c:pt>
                <c:pt idx="218">
                  <c:v>43461</c:v>
                </c:pt>
                <c:pt idx="219">
                  <c:v>43462</c:v>
                </c:pt>
                <c:pt idx="220">
                  <c:v>43463</c:v>
                </c:pt>
                <c:pt idx="221">
                  <c:v>43464</c:v>
                </c:pt>
                <c:pt idx="222">
                  <c:v>43465</c:v>
                </c:pt>
                <c:pt idx="223">
                  <c:v>43466</c:v>
                </c:pt>
                <c:pt idx="224">
                  <c:v>43467</c:v>
                </c:pt>
                <c:pt idx="225">
                  <c:v>43468</c:v>
                </c:pt>
                <c:pt idx="226">
                  <c:v>43469</c:v>
                </c:pt>
                <c:pt idx="227">
                  <c:v>43470</c:v>
                </c:pt>
                <c:pt idx="228">
                  <c:v>43471</c:v>
                </c:pt>
                <c:pt idx="229">
                  <c:v>43472</c:v>
                </c:pt>
                <c:pt idx="230">
                  <c:v>43473</c:v>
                </c:pt>
                <c:pt idx="231">
                  <c:v>43474</c:v>
                </c:pt>
                <c:pt idx="232">
                  <c:v>43475</c:v>
                </c:pt>
                <c:pt idx="233">
                  <c:v>43476</c:v>
                </c:pt>
                <c:pt idx="234">
                  <c:v>43477</c:v>
                </c:pt>
                <c:pt idx="235">
                  <c:v>43478</c:v>
                </c:pt>
                <c:pt idx="236">
                  <c:v>43479</c:v>
                </c:pt>
                <c:pt idx="237">
                  <c:v>43480</c:v>
                </c:pt>
                <c:pt idx="238">
                  <c:v>43481</c:v>
                </c:pt>
                <c:pt idx="239">
                  <c:v>43482</c:v>
                </c:pt>
                <c:pt idx="240">
                  <c:v>43483</c:v>
                </c:pt>
                <c:pt idx="241">
                  <c:v>43484</c:v>
                </c:pt>
                <c:pt idx="242">
                  <c:v>43485</c:v>
                </c:pt>
                <c:pt idx="243">
                  <c:v>43486</c:v>
                </c:pt>
                <c:pt idx="244">
                  <c:v>43487</c:v>
                </c:pt>
                <c:pt idx="245">
                  <c:v>43488</c:v>
                </c:pt>
                <c:pt idx="246">
                  <c:v>43489</c:v>
                </c:pt>
                <c:pt idx="247">
                  <c:v>43490</c:v>
                </c:pt>
                <c:pt idx="248">
                  <c:v>43491</c:v>
                </c:pt>
                <c:pt idx="249">
                  <c:v>43492</c:v>
                </c:pt>
                <c:pt idx="250">
                  <c:v>43493</c:v>
                </c:pt>
                <c:pt idx="251">
                  <c:v>43494</c:v>
                </c:pt>
                <c:pt idx="252">
                  <c:v>43495</c:v>
                </c:pt>
                <c:pt idx="253">
                  <c:v>43496</c:v>
                </c:pt>
                <c:pt idx="254">
                  <c:v>43497</c:v>
                </c:pt>
                <c:pt idx="255">
                  <c:v>43498</c:v>
                </c:pt>
                <c:pt idx="256">
                  <c:v>43499</c:v>
                </c:pt>
                <c:pt idx="257">
                  <c:v>43500</c:v>
                </c:pt>
                <c:pt idx="258">
                  <c:v>43501</c:v>
                </c:pt>
                <c:pt idx="259">
                  <c:v>43502</c:v>
                </c:pt>
                <c:pt idx="260">
                  <c:v>43503</c:v>
                </c:pt>
                <c:pt idx="261">
                  <c:v>43504</c:v>
                </c:pt>
                <c:pt idx="262">
                  <c:v>43505</c:v>
                </c:pt>
                <c:pt idx="263">
                  <c:v>43506</c:v>
                </c:pt>
                <c:pt idx="264">
                  <c:v>43507</c:v>
                </c:pt>
                <c:pt idx="265">
                  <c:v>43508</c:v>
                </c:pt>
                <c:pt idx="266">
                  <c:v>43509</c:v>
                </c:pt>
                <c:pt idx="267">
                  <c:v>43510</c:v>
                </c:pt>
                <c:pt idx="268">
                  <c:v>43511</c:v>
                </c:pt>
                <c:pt idx="269">
                  <c:v>43512</c:v>
                </c:pt>
                <c:pt idx="270">
                  <c:v>43513</c:v>
                </c:pt>
                <c:pt idx="271">
                  <c:v>43514</c:v>
                </c:pt>
                <c:pt idx="272">
                  <c:v>43515</c:v>
                </c:pt>
                <c:pt idx="273">
                  <c:v>43516</c:v>
                </c:pt>
                <c:pt idx="274">
                  <c:v>43517</c:v>
                </c:pt>
                <c:pt idx="275">
                  <c:v>43518</c:v>
                </c:pt>
                <c:pt idx="276">
                  <c:v>43519</c:v>
                </c:pt>
                <c:pt idx="277">
                  <c:v>43520</c:v>
                </c:pt>
                <c:pt idx="278">
                  <c:v>43521</c:v>
                </c:pt>
                <c:pt idx="279">
                  <c:v>43522</c:v>
                </c:pt>
                <c:pt idx="280">
                  <c:v>43523</c:v>
                </c:pt>
                <c:pt idx="281">
                  <c:v>43524</c:v>
                </c:pt>
                <c:pt idx="282">
                  <c:v>43525</c:v>
                </c:pt>
                <c:pt idx="283">
                  <c:v>43526</c:v>
                </c:pt>
                <c:pt idx="284">
                  <c:v>43527</c:v>
                </c:pt>
                <c:pt idx="285">
                  <c:v>43528</c:v>
                </c:pt>
                <c:pt idx="286">
                  <c:v>43529</c:v>
                </c:pt>
                <c:pt idx="287">
                  <c:v>43530</c:v>
                </c:pt>
                <c:pt idx="288">
                  <c:v>43531</c:v>
                </c:pt>
                <c:pt idx="289">
                  <c:v>43532</c:v>
                </c:pt>
                <c:pt idx="290">
                  <c:v>43533</c:v>
                </c:pt>
                <c:pt idx="291">
                  <c:v>43534</c:v>
                </c:pt>
                <c:pt idx="292">
                  <c:v>43535</c:v>
                </c:pt>
                <c:pt idx="293">
                  <c:v>43536</c:v>
                </c:pt>
                <c:pt idx="294">
                  <c:v>43537</c:v>
                </c:pt>
                <c:pt idx="295">
                  <c:v>43538</c:v>
                </c:pt>
                <c:pt idx="296">
                  <c:v>43539</c:v>
                </c:pt>
                <c:pt idx="297">
                  <c:v>43540</c:v>
                </c:pt>
                <c:pt idx="298">
                  <c:v>43541</c:v>
                </c:pt>
                <c:pt idx="299">
                  <c:v>43542</c:v>
                </c:pt>
                <c:pt idx="300">
                  <c:v>43543</c:v>
                </c:pt>
                <c:pt idx="301">
                  <c:v>43544</c:v>
                </c:pt>
                <c:pt idx="302">
                  <c:v>43545</c:v>
                </c:pt>
                <c:pt idx="303">
                  <c:v>43546</c:v>
                </c:pt>
                <c:pt idx="304">
                  <c:v>43547</c:v>
                </c:pt>
                <c:pt idx="305">
                  <c:v>43548</c:v>
                </c:pt>
                <c:pt idx="306">
                  <c:v>43549</c:v>
                </c:pt>
                <c:pt idx="307">
                  <c:v>43550</c:v>
                </c:pt>
                <c:pt idx="308">
                  <c:v>43551</c:v>
                </c:pt>
                <c:pt idx="309">
                  <c:v>43552</c:v>
                </c:pt>
                <c:pt idx="310">
                  <c:v>43553</c:v>
                </c:pt>
                <c:pt idx="311">
                  <c:v>43554</c:v>
                </c:pt>
                <c:pt idx="312">
                  <c:v>43555</c:v>
                </c:pt>
                <c:pt idx="313">
                  <c:v>43556</c:v>
                </c:pt>
                <c:pt idx="314">
                  <c:v>43557</c:v>
                </c:pt>
                <c:pt idx="315">
                  <c:v>43558</c:v>
                </c:pt>
                <c:pt idx="316">
                  <c:v>43559</c:v>
                </c:pt>
                <c:pt idx="317">
                  <c:v>43560</c:v>
                </c:pt>
                <c:pt idx="318">
                  <c:v>43561</c:v>
                </c:pt>
                <c:pt idx="319">
                  <c:v>43562</c:v>
                </c:pt>
                <c:pt idx="320">
                  <c:v>43563</c:v>
                </c:pt>
                <c:pt idx="321">
                  <c:v>43564</c:v>
                </c:pt>
                <c:pt idx="322">
                  <c:v>43565</c:v>
                </c:pt>
                <c:pt idx="323">
                  <c:v>43566</c:v>
                </c:pt>
                <c:pt idx="324">
                  <c:v>43567</c:v>
                </c:pt>
                <c:pt idx="325">
                  <c:v>43568</c:v>
                </c:pt>
                <c:pt idx="326">
                  <c:v>43569</c:v>
                </c:pt>
                <c:pt idx="327">
                  <c:v>43570</c:v>
                </c:pt>
                <c:pt idx="328">
                  <c:v>43571</c:v>
                </c:pt>
                <c:pt idx="329">
                  <c:v>43572</c:v>
                </c:pt>
                <c:pt idx="330">
                  <c:v>43573</c:v>
                </c:pt>
                <c:pt idx="331">
                  <c:v>43574</c:v>
                </c:pt>
                <c:pt idx="332">
                  <c:v>43575</c:v>
                </c:pt>
                <c:pt idx="333">
                  <c:v>43576</c:v>
                </c:pt>
                <c:pt idx="334">
                  <c:v>43577</c:v>
                </c:pt>
                <c:pt idx="335">
                  <c:v>43578</c:v>
                </c:pt>
                <c:pt idx="336">
                  <c:v>43579</c:v>
                </c:pt>
                <c:pt idx="337">
                  <c:v>43580</c:v>
                </c:pt>
                <c:pt idx="338">
                  <c:v>43581</c:v>
                </c:pt>
                <c:pt idx="339">
                  <c:v>43582</c:v>
                </c:pt>
                <c:pt idx="340">
                  <c:v>43583</c:v>
                </c:pt>
                <c:pt idx="341">
                  <c:v>43584</c:v>
                </c:pt>
                <c:pt idx="342">
                  <c:v>43585</c:v>
                </c:pt>
                <c:pt idx="343">
                  <c:v>43586</c:v>
                </c:pt>
                <c:pt idx="344">
                  <c:v>43587</c:v>
                </c:pt>
                <c:pt idx="345">
                  <c:v>43588</c:v>
                </c:pt>
                <c:pt idx="346">
                  <c:v>43589</c:v>
                </c:pt>
                <c:pt idx="347">
                  <c:v>43590</c:v>
                </c:pt>
                <c:pt idx="348">
                  <c:v>43591</c:v>
                </c:pt>
                <c:pt idx="349">
                  <c:v>43592</c:v>
                </c:pt>
                <c:pt idx="350">
                  <c:v>43593</c:v>
                </c:pt>
                <c:pt idx="351">
                  <c:v>43594</c:v>
                </c:pt>
                <c:pt idx="352">
                  <c:v>43595</c:v>
                </c:pt>
                <c:pt idx="353">
                  <c:v>43596</c:v>
                </c:pt>
                <c:pt idx="354">
                  <c:v>43597</c:v>
                </c:pt>
                <c:pt idx="355">
                  <c:v>43598</c:v>
                </c:pt>
                <c:pt idx="356">
                  <c:v>43599</c:v>
                </c:pt>
                <c:pt idx="357">
                  <c:v>43600</c:v>
                </c:pt>
                <c:pt idx="358">
                  <c:v>43601</c:v>
                </c:pt>
                <c:pt idx="359">
                  <c:v>43602</c:v>
                </c:pt>
                <c:pt idx="360">
                  <c:v>43603</c:v>
                </c:pt>
                <c:pt idx="361">
                  <c:v>43604</c:v>
                </c:pt>
                <c:pt idx="362">
                  <c:v>43605</c:v>
                </c:pt>
                <c:pt idx="363">
                  <c:v>43606</c:v>
                </c:pt>
                <c:pt idx="364">
                  <c:v>43607</c:v>
                </c:pt>
                <c:pt idx="365">
                  <c:v>43608</c:v>
                </c:pt>
                <c:pt idx="366">
                  <c:v>43609</c:v>
                </c:pt>
                <c:pt idx="367">
                  <c:v>43610</c:v>
                </c:pt>
                <c:pt idx="368">
                  <c:v>43611</c:v>
                </c:pt>
                <c:pt idx="369">
                  <c:v>43612</c:v>
                </c:pt>
                <c:pt idx="370">
                  <c:v>43613</c:v>
                </c:pt>
                <c:pt idx="371">
                  <c:v>43614</c:v>
                </c:pt>
                <c:pt idx="372">
                  <c:v>43615</c:v>
                </c:pt>
                <c:pt idx="373">
                  <c:v>43616</c:v>
                </c:pt>
                <c:pt idx="374">
                  <c:v>43617</c:v>
                </c:pt>
                <c:pt idx="375">
                  <c:v>43618</c:v>
                </c:pt>
                <c:pt idx="376">
                  <c:v>43619</c:v>
                </c:pt>
                <c:pt idx="377">
                  <c:v>43620</c:v>
                </c:pt>
                <c:pt idx="378">
                  <c:v>43621</c:v>
                </c:pt>
                <c:pt idx="379">
                  <c:v>43622</c:v>
                </c:pt>
                <c:pt idx="380">
                  <c:v>43623</c:v>
                </c:pt>
                <c:pt idx="381">
                  <c:v>43624</c:v>
                </c:pt>
                <c:pt idx="382">
                  <c:v>43625</c:v>
                </c:pt>
                <c:pt idx="383">
                  <c:v>43626</c:v>
                </c:pt>
                <c:pt idx="384">
                  <c:v>43627</c:v>
                </c:pt>
                <c:pt idx="385">
                  <c:v>43628</c:v>
                </c:pt>
                <c:pt idx="386">
                  <c:v>43629</c:v>
                </c:pt>
                <c:pt idx="387">
                  <c:v>43630</c:v>
                </c:pt>
                <c:pt idx="388">
                  <c:v>43631</c:v>
                </c:pt>
                <c:pt idx="389">
                  <c:v>43632</c:v>
                </c:pt>
                <c:pt idx="390">
                  <c:v>43633</c:v>
                </c:pt>
                <c:pt idx="391">
                  <c:v>43634</c:v>
                </c:pt>
                <c:pt idx="392">
                  <c:v>43635</c:v>
                </c:pt>
                <c:pt idx="393">
                  <c:v>43636</c:v>
                </c:pt>
                <c:pt idx="394">
                  <c:v>43637</c:v>
                </c:pt>
                <c:pt idx="395">
                  <c:v>43638</c:v>
                </c:pt>
                <c:pt idx="396">
                  <c:v>43639</c:v>
                </c:pt>
                <c:pt idx="397">
                  <c:v>43640</c:v>
                </c:pt>
                <c:pt idx="398">
                  <c:v>43641</c:v>
                </c:pt>
                <c:pt idx="399">
                  <c:v>43642</c:v>
                </c:pt>
                <c:pt idx="400">
                  <c:v>43643</c:v>
                </c:pt>
                <c:pt idx="401">
                  <c:v>43644</c:v>
                </c:pt>
                <c:pt idx="402">
                  <c:v>43645</c:v>
                </c:pt>
                <c:pt idx="403">
                  <c:v>43646</c:v>
                </c:pt>
                <c:pt idx="404">
                  <c:v>43647</c:v>
                </c:pt>
                <c:pt idx="405">
                  <c:v>43648</c:v>
                </c:pt>
                <c:pt idx="406">
                  <c:v>43649</c:v>
                </c:pt>
                <c:pt idx="407">
                  <c:v>43650</c:v>
                </c:pt>
                <c:pt idx="408">
                  <c:v>43651</c:v>
                </c:pt>
                <c:pt idx="409">
                  <c:v>43652</c:v>
                </c:pt>
                <c:pt idx="410">
                  <c:v>43653</c:v>
                </c:pt>
                <c:pt idx="411">
                  <c:v>43654</c:v>
                </c:pt>
                <c:pt idx="412">
                  <c:v>43655</c:v>
                </c:pt>
                <c:pt idx="413">
                  <c:v>43656</c:v>
                </c:pt>
                <c:pt idx="414">
                  <c:v>43657</c:v>
                </c:pt>
                <c:pt idx="415">
                  <c:v>43658</c:v>
                </c:pt>
                <c:pt idx="416">
                  <c:v>43659</c:v>
                </c:pt>
                <c:pt idx="417">
                  <c:v>43660</c:v>
                </c:pt>
                <c:pt idx="418">
                  <c:v>43661</c:v>
                </c:pt>
                <c:pt idx="419">
                  <c:v>43662</c:v>
                </c:pt>
                <c:pt idx="420">
                  <c:v>43663</c:v>
                </c:pt>
                <c:pt idx="421">
                  <c:v>43664</c:v>
                </c:pt>
                <c:pt idx="422">
                  <c:v>43665</c:v>
                </c:pt>
                <c:pt idx="423">
                  <c:v>43666</c:v>
                </c:pt>
                <c:pt idx="424">
                  <c:v>43667</c:v>
                </c:pt>
                <c:pt idx="425">
                  <c:v>43668</c:v>
                </c:pt>
                <c:pt idx="426">
                  <c:v>43669</c:v>
                </c:pt>
                <c:pt idx="427">
                  <c:v>43670</c:v>
                </c:pt>
                <c:pt idx="428">
                  <c:v>43671</c:v>
                </c:pt>
                <c:pt idx="429">
                  <c:v>43672</c:v>
                </c:pt>
                <c:pt idx="430">
                  <c:v>43673</c:v>
                </c:pt>
                <c:pt idx="431">
                  <c:v>43674</c:v>
                </c:pt>
                <c:pt idx="432">
                  <c:v>43675</c:v>
                </c:pt>
                <c:pt idx="433">
                  <c:v>43676</c:v>
                </c:pt>
                <c:pt idx="434">
                  <c:v>43677</c:v>
                </c:pt>
                <c:pt idx="435">
                  <c:v>43678</c:v>
                </c:pt>
                <c:pt idx="436">
                  <c:v>43679</c:v>
                </c:pt>
                <c:pt idx="437">
                  <c:v>43680</c:v>
                </c:pt>
                <c:pt idx="438">
                  <c:v>43681</c:v>
                </c:pt>
                <c:pt idx="439">
                  <c:v>43682</c:v>
                </c:pt>
                <c:pt idx="440">
                  <c:v>43683</c:v>
                </c:pt>
                <c:pt idx="441">
                  <c:v>43684</c:v>
                </c:pt>
                <c:pt idx="442">
                  <c:v>43685</c:v>
                </c:pt>
                <c:pt idx="443">
                  <c:v>43686</c:v>
                </c:pt>
                <c:pt idx="444">
                  <c:v>43687</c:v>
                </c:pt>
                <c:pt idx="445">
                  <c:v>43688</c:v>
                </c:pt>
                <c:pt idx="446">
                  <c:v>43689</c:v>
                </c:pt>
                <c:pt idx="447">
                  <c:v>43690</c:v>
                </c:pt>
                <c:pt idx="448">
                  <c:v>43691</c:v>
                </c:pt>
                <c:pt idx="449">
                  <c:v>43692</c:v>
                </c:pt>
                <c:pt idx="450">
                  <c:v>43693</c:v>
                </c:pt>
                <c:pt idx="451">
                  <c:v>43694</c:v>
                </c:pt>
                <c:pt idx="452">
                  <c:v>43695</c:v>
                </c:pt>
                <c:pt idx="453">
                  <c:v>43696</c:v>
                </c:pt>
                <c:pt idx="454">
                  <c:v>43697</c:v>
                </c:pt>
                <c:pt idx="455">
                  <c:v>43698</c:v>
                </c:pt>
                <c:pt idx="456">
                  <c:v>43699</c:v>
                </c:pt>
                <c:pt idx="457">
                  <c:v>43700</c:v>
                </c:pt>
                <c:pt idx="458">
                  <c:v>43701</c:v>
                </c:pt>
                <c:pt idx="459">
                  <c:v>43702</c:v>
                </c:pt>
                <c:pt idx="460">
                  <c:v>43703</c:v>
                </c:pt>
                <c:pt idx="461">
                  <c:v>43704</c:v>
                </c:pt>
                <c:pt idx="462">
                  <c:v>43705</c:v>
                </c:pt>
                <c:pt idx="463">
                  <c:v>43706</c:v>
                </c:pt>
                <c:pt idx="464">
                  <c:v>43707</c:v>
                </c:pt>
                <c:pt idx="465">
                  <c:v>43708</c:v>
                </c:pt>
                <c:pt idx="466">
                  <c:v>43709</c:v>
                </c:pt>
                <c:pt idx="467">
                  <c:v>43710</c:v>
                </c:pt>
                <c:pt idx="468">
                  <c:v>43711</c:v>
                </c:pt>
                <c:pt idx="469">
                  <c:v>43712</c:v>
                </c:pt>
                <c:pt idx="470">
                  <c:v>43713</c:v>
                </c:pt>
                <c:pt idx="471">
                  <c:v>43714</c:v>
                </c:pt>
                <c:pt idx="472">
                  <c:v>43715</c:v>
                </c:pt>
                <c:pt idx="473">
                  <c:v>43716</c:v>
                </c:pt>
                <c:pt idx="474">
                  <c:v>43717</c:v>
                </c:pt>
                <c:pt idx="475">
                  <c:v>43718</c:v>
                </c:pt>
                <c:pt idx="476">
                  <c:v>43719</c:v>
                </c:pt>
                <c:pt idx="477">
                  <c:v>43720</c:v>
                </c:pt>
                <c:pt idx="478">
                  <c:v>43721</c:v>
                </c:pt>
                <c:pt idx="479">
                  <c:v>43722</c:v>
                </c:pt>
                <c:pt idx="480">
                  <c:v>43723</c:v>
                </c:pt>
                <c:pt idx="481">
                  <c:v>43724</c:v>
                </c:pt>
                <c:pt idx="482">
                  <c:v>43725</c:v>
                </c:pt>
                <c:pt idx="483">
                  <c:v>43726</c:v>
                </c:pt>
                <c:pt idx="484">
                  <c:v>43727</c:v>
                </c:pt>
                <c:pt idx="485">
                  <c:v>43728</c:v>
                </c:pt>
                <c:pt idx="486">
                  <c:v>43729</c:v>
                </c:pt>
                <c:pt idx="487">
                  <c:v>43730</c:v>
                </c:pt>
                <c:pt idx="488">
                  <c:v>43731</c:v>
                </c:pt>
                <c:pt idx="489">
                  <c:v>43732</c:v>
                </c:pt>
                <c:pt idx="490">
                  <c:v>43733</c:v>
                </c:pt>
                <c:pt idx="491">
                  <c:v>43734</c:v>
                </c:pt>
                <c:pt idx="492">
                  <c:v>43735</c:v>
                </c:pt>
                <c:pt idx="493">
                  <c:v>43736</c:v>
                </c:pt>
                <c:pt idx="494">
                  <c:v>43737</c:v>
                </c:pt>
                <c:pt idx="495">
                  <c:v>43738</c:v>
                </c:pt>
                <c:pt idx="496">
                  <c:v>43739</c:v>
                </c:pt>
                <c:pt idx="497">
                  <c:v>43740</c:v>
                </c:pt>
                <c:pt idx="498">
                  <c:v>43741</c:v>
                </c:pt>
                <c:pt idx="499">
                  <c:v>43742</c:v>
                </c:pt>
                <c:pt idx="500">
                  <c:v>43743</c:v>
                </c:pt>
                <c:pt idx="501">
                  <c:v>43744</c:v>
                </c:pt>
                <c:pt idx="502">
                  <c:v>43745</c:v>
                </c:pt>
                <c:pt idx="503">
                  <c:v>43746</c:v>
                </c:pt>
                <c:pt idx="504">
                  <c:v>43747</c:v>
                </c:pt>
                <c:pt idx="505">
                  <c:v>43748</c:v>
                </c:pt>
                <c:pt idx="506">
                  <c:v>43749</c:v>
                </c:pt>
                <c:pt idx="507">
                  <c:v>43750</c:v>
                </c:pt>
                <c:pt idx="508">
                  <c:v>43751</c:v>
                </c:pt>
                <c:pt idx="509">
                  <c:v>43752</c:v>
                </c:pt>
                <c:pt idx="510">
                  <c:v>43753</c:v>
                </c:pt>
                <c:pt idx="511">
                  <c:v>43754</c:v>
                </c:pt>
                <c:pt idx="512">
                  <c:v>43755</c:v>
                </c:pt>
                <c:pt idx="513">
                  <c:v>43756</c:v>
                </c:pt>
                <c:pt idx="514">
                  <c:v>43757</c:v>
                </c:pt>
                <c:pt idx="515">
                  <c:v>43758</c:v>
                </c:pt>
                <c:pt idx="516">
                  <c:v>43759</c:v>
                </c:pt>
                <c:pt idx="517">
                  <c:v>43760</c:v>
                </c:pt>
                <c:pt idx="518">
                  <c:v>43761</c:v>
                </c:pt>
                <c:pt idx="519">
                  <c:v>43762</c:v>
                </c:pt>
                <c:pt idx="520">
                  <c:v>43763</c:v>
                </c:pt>
                <c:pt idx="521">
                  <c:v>43764</c:v>
                </c:pt>
                <c:pt idx="522">
                  <c:v>43765</c:v>
                </c:pt>
                <c:pt idx="523">
                  <c:v>43766</c:v>
                </c:pt>
                <c:pt idx="524">
                  <c:v>43767</c:v>
                </c:pt>
                <c:pt idx="525">
                  <c:v>43768</c:v>
                </c:pt>
                <c:pt idx="526">
                  <c:v>43769</c:v>
                </c:pt>
                <c:pt idx="527">
                  <c:v>43770</c:v>
                </c:pt>
                <c:pt idx="528">
                  <c:v>43771</c:v>
                </c:pt>
                <c:pt idx="529">
                  <c:v>43772</c:v>
                </c:pt>
                <c:pt idx="530">
                  <c:v>43773</c:v>
                </c:pt>
                <c:pt idx="531">
                  <c:v>43774</c:v>
                </c:pt>
                <c:pt idx="532">
                  <c:v>43775</c:v>
                </c:pt>
                <c:pt idx="533">
                  <c:v>43776</c:v>
                </c:pt>
                <c:pt idx="534">
                  <c:v>43777</c:v>
                </c:pt>
                <c:pt idx="535">
                  <c:v>43778</c:v>
                </c:pt>
                <c:pt idx="536">
                  <c:v>43779</c:v>
                </c:pt>
                <c:pt idx="537">
                  <c:v>43780</c:v>
                </c:pt>
                <c:pt idx="538">
                  <c:v>43781</c:v>
                </c:pt>
                <c:pt idx="539">
                  <c:v>43782</c:v>
                </c:pt>
                <c:pt idx="540">
                  <c:v>43783</c:v>
                </c:pt>
                <c:pt idx="541">
                  <c:v>43784</c:v>
                </c:pt>
                <c:pt idx="542">
                  <c:v>43785</c:v>
                </c:pt>
                <c:pt idx="543">
                  <c:v>43786</c:v>
                </c:pt>
                <c:pt idx="544">
                  <c:v>43787</c:v>
                </c:pt>
                <c:pt idx="545">
                  <c:v>43788</c:v>
                </c:pt>
                <c:pt idx="546">
                  <c:v>43789</c:v>
                </c:pt>
                <c:pt idx="547">
                  <c:v>43790</c:v>
                </c:pt>
                <c:pt idx="548">
                  <c:v>43791</c:v>
                </c:pt>
                <c:pt idx="549">
                  <c:v>43792</c:v>
                </c:pt>
                <c:pt idx="550">
                  <c:v>43793</c:v>
                </c:pt>
                <c:pt idx="551">
                  <c:v>43794</c:v>
                </c:pt>
                <c:pt idx="552">
                  <c:v>43795</c:v>
                </c:pt>
                <c:pt idx="553">
                  <c:v>43796</c:v>
                </c:pt>
                <c:pt idx="554">
                  <c:v>43797</c:v>
                </c:pt>
                <c:pt idx="555">
                  <c:v>43798</c:v>
                </c:pt>
                <c:pt idx="556">
                  <c:v>43799</c:v>
                </c:pt>
                <c:pt idx="557">
                  <c:v>43800</c:v>
                </c:pt>
                <c:pt idx="558">
                  <c:v>43801</c:v>
                </c:pt>
                <c:pt idx="559">
                  <c:v>43802</c:v>
                </c:pt>
                <c:pt idx="560">
                  <c:v>43803</c:v>
                </c:pt>
                <c:pt idx="561">
                  <c:v>43804</c:v>
                </c:pt>
                <c:pt idx="562">
                  <c:v>43805</c:v>
                </c:pt>
                <c:pt idx="563">
                  <c:v>43806</c:v>
                </c:pt>
                <c:pt idx="564">
                  <c:v>43807</c:v>
                </c:pt>
                <c:pt idx="565">
                  <c:v>43808</c:v>
                </c:pt>
                <c:pt idx="566">
                  <c:v>43809</c:v>
                </c:pt>
                <c:pt idx="567">
                  <c:v>43810</c:v>
                </c:pt>
                <c:pt idx="568">
                  <c:v>43811</c:v>
                </c:pt>
                <c:pt idx="569">
                  <c:v>43812</c:v>
                </c:pt>
                <c:pt idx="570">
                  <c:v>43813</c:v>
                </c:pt>
                <c:pt idx="571">
                  <c:v>43814</c:v>
                </c:pt>
                <c:pt idx="572">
                  <c:v>43815</c:v>
                </c:pt>
                <c:pt idx="573">
                  <c:v>43816</c:v>
                </c:pt>
                <c:pt idx="574">
                  <c:v>43817</c:v>
                </c:pt>
                <c:pt idx="575">
                  <c:v>43818</c:v>
                </c:pt>
                <c:pt idx="576">
                  <c:v>43819</c:v>
                </c:pt>
                <c:pt idx="577">
                  <c:v>43820</c:v>
                </c:pt>
                <c:pt idx="578">
                  <c:v>43821</c:v>
                </c:pt>
                <c:pt idx="579">
                  <c:v>43822</c:v>
                </c:pt>
                <c:pt idx="580">
                  <c:v>43823</c:v>
                </c:pt>
                <c:pt idx="581">
                  <c:v>43824</c:v>
                </c:pt>
                <c:pt idx="582">
                  <c:v>43825</c:v>
                </c:pt>
                <c:pt idx="583">
                  <c:v>43826</c:v>
                </c:pt>
                <c:pt idx="584">
                  <c:v>43827</c:v>
                </c:pt>
                <c:pt idx="585">
                  <c:v>43828</c:v>
                </c:pt>
                <c:pt idx="586">
                  <c:v>43829</c:v>
                </c:pt>
                <c:pt idx="587">
                  <c:v>43830</c:v>
                </c:pt>
                <c:pt idx="588">
                  <c:v>43831</c:v>
                </c:pt>
                <c:pt idx="589">
                  <c:v>43832</c:v>
                </c:pt>
                <c:pt idx="590">
                  <c:v>43833</c:v>
                </c:pt>
                <c:pt idx="591">
                  <c:v>43834</c:v>
                </c:pt>
                <c:pt idx="592">
                  <c:v>43835</c:v>
                </c:pt>
                <c:pt idx="593">
                  <c:v>43836</c:v>
                </c:pt>
                <c:pt idx="594">
                  <c:v>43837</c:v>
                </c:pt>
                <c:pt idx="595">
                  <c:v>43838</c:v>
                </c:pt>
                <c:pt idx="596">
                  <c:v>43839</c:v>
                </c:pt>
                <c:pt idx="597">
                  <c:v>43840</c:v>
                </c:pt>
                <c:pt idx="598">
                  <c:v>43841</c:v>
                </c:pt>
                <c:pt idx="599">
                  <c:v>43842</c:v>
                </c:pt>
                <c:pt idx="600">
                  <c:v>43843</c:v>
                </c:pt>
                <c:pt idx="601">
                  <c:v>43844</c:v>
                </c:pt>
                <c:pt idx="602">
                  <c:v>43845</c:v>
                </c:pt>
                <c:pt idx="603">
                  <c:v>43846</c:v>
                </c:pt>
                <c:pt idx="604">
                  <c:v>43847</c:v>
                </c:pt>
                <c:pt idx="605">
                  <c:v>43848</c:v>
                </c:pt>
                <c:pt idx="606">
                  <c:v>43849</c:v>
                </c:pt>
                <c:pt idx="607">
                  <c:v>43850</c:v>
                </c:pt>
                <c:pt idx="608">
                  <c:v>43851</c:v>
                </c:pt>
                <c:pt idx="609">
                  <c:v>43852</c:v>
                </c:pt>
                <c:pt idx="610">
                  <c:v>43853</c:v>
                </c:pt>
                <c:pt idx="611">
                  <c:v>43854</c:v>
                </c:pt>
                <c:pt idx="612">
                  <c:v>43855</c:v>
                </c:pt>
                <c:pt idx="613">
                  <c:v>43856</c:v>
                </c:pt>
                <c:pt idx="614">
                  <c:v>43857</c:v>
                </c:pt>
                <c:pt idx="615">
                  <c:v>43858</c:v>
                </c:pt>
                <c:pt idx="616">
                  <c:v>43859</c:v>
                </c:pt>
                <c:pt idx="617">
                  <c:v>43860</c:v>
                </c:pt>
                <c:pt idx="618">
                  <c:v>43861</c:v>
                </c:pt>
                <c:pt idx="619">
                  <c:v>43862</c:v>
                </c:pt>
                <c:pt idx="620">
                  <c:v>43863</c:v>
                </c:pt>
                <c:pt idx="621">
                  <c:v>43864</c:v>
                </c:pt>
                <c:pt idx="622">
                  <c:v>43865</c:v>
                </c:pt>
                <c:pt idx="623">
                  <c:v>43866</c:v>
                </c:pt>
                <c:pt idx="624">
                  <c:v>43867</c:v>
                </c:pt>
                <c:pt idx="625">
                  <c:v>43868</c:v>
                </c:pt>
                <c:pt idx="626">
                  <c:v>43869</c:v>
                </c:pt>
                <c:pt idx="627">
                  <c:v>43870</c:v>
                </c:pt>
                <c:pt idx="628">
                  <c:v>43871</c:v>
                </c:pt>
                <c:pt idx="629">
                  <c:v>43872</c:v>
                </c:pt>
                <c:pt idx="630">
                  <c:v>43873</c:v>
                </c:pt>
                <c:pt idx="631">
                  <c:v>43874</c:v>
                </c:pt>
                <c:pt idx="632">
                  <c:v>43875</c:v>
                </c:pt>
                <c:pt idx="633">
                  <c:v>43876</c:v>
                </c:pt>
                <c:pt idx="634">
                  <c:v>43877</c:v>
                </c:pt>
                <c:pt idx="635">
                  <c:v>43878</c:v>
                </c:pt>
                <c:pt idx="636">
                  <c:v>43879</c:v>
                </c:pt>
                <c:pt idx="637">
                  <c:v>43880</c:v>
                </c:pt>
                <c:pt idx="638">
                  <c:v>43881</c:v>
                </c:pt>
                <c:pt idx="639">
                  <c:v>43882</c:v>
                </c:pt>
                <c:pt idx="640">
                  <c:v>43883</c:v>
                </c:pt>
                <c:pt idx="641">
                  <c:v>43884</c:v>
                </c:pt>
                <c:pt idx="642">
                  <c:v>43885</c:v>
                </c:pt>
                <c:pt idx="643">
                  <c:v>43886</c:v>
                </c:pt>
                <c:pt idx="644">
                  <c:v>43887</c:v>
                </c:pt>
                <c:pt idx="645">
                  <c:v>43888</c:v>
                </c:pt>
                <c:pt idx="646">
                  <c:v>43889</c:v>
                </c:pt>
                <c:pt idx="647">
                  <c:v>43890</c:v>
                </c:pt>
                <c:pt idx="648">
                  <c:v>43891</c:v>
                </c:pt>
                <c:pt idx="649">
                  <c:v>43892</c:v>
                </c:pt>
                <c:pt idx="650">
                  <c:v>43893</c:v>
                </c:pt>
                <c:pt idx="651">
                  <c:v>43894</c:v>
                </c:pt>
                <c:pt idx="652">
                  <c:v>43895</c:v>
                </c:pt>
                <c:pt idx="653">
                  <c:v>43896</c:v>
                </c:pt>
                <c:pt idx="654">
                  <c:v>43897</c:v>
                </c:pt>
                <c:pt idx="655">
                  <c:v>43898</c:v>
                </c:pt>
                <c:pt idx="656">
                  <c:v>43899</c:v>
                </c:pt>
                <c:pt idx="657">
                  <c:v>43900</c:v>
                </c:pt>
                <c:pt idx="658">
                  <c:v>43901</c:v>
                </c:pt>
                <c:pt idx="659">
                  <c:v>43902</c:v>
                </c:pt>
                <c:pt idx="660">
                  <c:v>43903</c:v>
                </c:pt>
                <c:pt idx="661">
                  <c:v>43904</c:v>
                </c:pt>
                <c:pt idx="662">
                  <c:v>43905</c:v>
                </c:pt>
                <c:pt idx="663">
                  <c:v>43906</c:v>
                </c:pt>
                <c:pt idx="664">
                  <c:v>43907</c:v>
                </c:pt>
                <c:pt idx="665">
                  <c:v>43908</c:v>
                </c:pt>
                <c:pt idx="666">
                  <c:v>43909</c:v>
                </c:pt>
                <c:pt idx="667">
                  <c:v>43910</c:v>
                </c:pt>
                <c:pt idx="668">
                  <c:v>43911</c:v>
                </c:pt>
                <c:pt idx="669">
                  <c:v>43912</c:v>
                </c:pt>
                <c:pt idx="670">
                  <c:v>43913</c:v>
                </c:pt>
                <c:pt idx="671">
                  <c:v>43914</c:v>
                </c:pt>
                <c:pt idx="672">
                  <c:v>43915</c:v>
                </c:pt>
                <c:pt idx="673">
                  <c:v>43916</c:v>
                </c:pt>
                <c:pt idx="674">
                  <c:v>43917</c:v>
                </c:pt>
                <c:pt idx="675">
                  <c:v>43918</c:v>
                </c:pt>
                <c:pt idx="676">
                  <c:v>43919</c:v>
                </c:pt>
                <c:pt idx="677">
                  <c:v>43920</c:v>
                </c:pt>
                <c:pt idx="678">
                  <c:v>43921</c:v>
                </c:pt>
                <c:pt idx="679">
                  <c:v>43922</c:v>
                </c:pt>
                <c:pt idx="680">
                  <c:v>43923</c:v>
                </c:pt>
                <c:pt idx="681">
                  <c:v>43924</c:v>
                </c:pt>
                <c:pt idx="682">
                  <c:v>43925</c:v>
                </c:pt>
                <c:pt idx="683">
                  <c:v>43926</c:v>
                </c:pt>
                <c:pt idx="684">
                  <c:v>43927</c:v>
                </c:pt>
                <c:pt idx="685">
                  <c:v>43928</c:v>
                </c:pt>
                <c:pt idx="686">
                  <c:v>43929</c:v>
                </c:pt>
                <c:pt idx="687">
                  <c:v>43930</c:v>
                </c:pt>
                <c:pt idx="688">
                  <c:v>43931</c:v>
                </c:pt>
                <c:pt idx="689">
                  <c:v>43932</c:v>
                </c:pt>
                <c:pt idx="690">
                  <c:v>43933</c:v>
                </c:pt>
                <c:pt idx="691">
                  <c:v>43934</c:v>
                </c:pt>
                <c:pt idx="692">
                  <c:v>43935</c:v>
                </c:pt>
                <c:pt idx="693">
                  <c:v>43936</c:v>
                </c:pt>
                <c:pt idx="694">
                  <c:v>43937</c:v>
                </c:pt>
                <c:pt idx="695">
                  <c:v>43938</c:v>
                </c:pt>
                <c:pt idx="696">
                  <c:v>43939</c:v>
                </c:pt>
                <c:pt idx="697">
                  <c:v>43940</c:v>
                </c:pt>
                <c:pt idx="698">
                  <c:v>43941</c:v>
                </c:pt>
                <c:pt idx="699">
                  <c:v>43942</c:v>
                </c:pt>
                <c:pt idx="700">
                  <c:v>43943</c:v>
                </c:pt>
                <c:pt idx="701">
                  <c:v>43944</c:v>
                </c:pt>
                <c:pt idx="702">
                  <c:v>43945</c:v>
                </c:pt>
                <c:pt idx="703">
                  <c:v>43946</c:v>
                </c:pt>
                <c:pt idx="704">
                  <c:v>43947</c:v>
                </c:pt>
                <c:pt idx="705">
                  <c:v>43948</c:v>
                </c:pt>
                <c:pt idx="706">
                  <c:v>43949</c:v>
                </c:pt>
                <c:pt idx="707">
                  <c:v>43950</c:v>
                </c:pt>
                <c:pt idx="708">
                  <c:v>43951</c:v>
                </c:pt>
                <c:pt idx="709">
                  <c:v>43952</c:v>
                </c:pt>
                <c:pt idx="710">
                  <c:v>43953</c:v>
                </c:pt>
                <c:pt idx="711">
                  <c:v>43954</c:v>
                </c:pt>
                <c:pt idx="712">
                  <c:v>43955</c:v>
                </c:pt>
                <c:pt idx="713">
                  <c:v>43956</c:v>
                </c:pt>
                <c:pt idx="714">
                  <c:v>43957</c:v>
                </c:pt>
                <c:pt idx="715">
                  <c:v>43958</c:v>
                </c:pt>
                <c:pt idx="716">
                  <c:v>43959</c:v>
                </c:pt>
                <c:pt idx="717">
                  <c:v>43960</c:v>
                </c:pt>
                <c:pt idx="718">
                  <c:v>43961</c:v>
                </c:pt>
                <c:pt idx="719">
                  <c:v>43962</c:v>
                </c:pt>
                <c:pt idx="720">
                  <c:v>43963</c:v>
                </c:pt>
                <c:pt idx="721">
                  <c:v>43964</c:v>
                </c:pt>
                <c:pt idx="722">
                  <c:v>43965</c:v>
                </c:pt>
                <c:pt idx="723">
                  <c:v>43966</c:v>
                </c:pt>
                <c:pt idx="724">
                  <c:v>43967</c:v>
                </c:pt>
                <c:pt idx="725">
                  <c:v>43968</c:v>
                </c:pt>
                <c:pt idx="726">
                  <c:v>43969</c:v>
                </c:pt>
                <c:pt idx="727">
                  <c:v>43970</c:v>
                </c:pt>
                <c:pt idx="728">
                  <c:v>43971</c:v>
                </c:pt>
                <c:pt idx="729">
                  <c:v>43972</c:v>
                </c:pt>
                <c:pt idx="730">
                  <c:v>43883</c:v>
                </c:pt>
                <c:pt idx="731">
                  <c:v>43884</c:v>
                </c:pt>
              </c:numCache>
            </c:numRef>
          </c:cat>
          <c:val>
            <c:numRef>
              <c:f>'איור 7 נתונים'!$D$4:$D$5000</c:f>
              <c:numCache>
                <c:formatCode>0.00</c:formatCode>
                <c:ptCount val="4997"/>
                <c:pt idx="0">
                  <c:v>2.9935</c:v>
                </c:pt>
                <c:pt idx="1">
                  <c:v>2.9769999999999999</c:v>
                </c:pt>
                <c:pt idx="2">
                  <c:v>2.9312999999999998</c:v>
                </c:pt>
                <c:pt idx="3">
                  <c:v>2.9312999999999998</c:v>
                </c:pt>
                <c:pt idx="4">
                  <c:v>2.9312999999999998</c:v>
                </c:pt>
                <c:pt idx="5">
                  <c:v>2.9312999999999998</c:v>
                </c:pt>
                <c:pt idx="6">
                  <c:v>2.7810000000000001</c:v>
                </c:pt>
                <c:pt idx="7">
                  <c:v>2.855</c:v>
                </c:pt>
                <c:pt idx="8">
                  <c:v>2.8586</c:v>
                </c:pt>
                <c:pt idx="9">
                  <c:v>2.9022000000000001</c:v>
                </c:pt>
                <c:pt idx="10">
                  <c:v>2.9022000000000001</c:v>
                </c:pt>
                <c:pt idx="11">
                  <c:v>2.9022000000000001</c:v>
                </c:pt>
                <c:pt idx="12">
                  <c:v>2.9424000000000001</c:v>
                </c:pt>
                <c:pt idx="13">
                  <c:v>2.9277000000000002</c:v>
                </c:pt>
                <c:pt idx="14">
                  <c:v>2.9716999999999998</c:v>
                </c:pt>
                <c:pt idx="15">
                  <c:v>2.9203999999999999</c:v>
                </c:pt>
                <c:pt idx="16">
                  <c:v>2.9460999999999999</c:v>
                </c:pt>
                <c:pt idx="17">
                  <c:v>2.9460999999999999</c:v>
                </c:pt>
                <c:pt idx="18">
                  <c:v>2.9460999999999999</c:v>
                </c:pt>
                <c:pt idx="19">
                  <c:v>2.9516</c:v>
                </c:pt>
                <c:pt idx="20">
                  <c:v>2.9607999999999999</c:v>
                </c:pt>
                <c:pt idx="21">
                  <c:v>2.9662999999999999</c:v>
                </c:pt>
                <c:pt idx="22">
                  <c:v>2.9350999999999998</c:v>
                </c:pt>
                <c:pt idx="23">
                  <c:v>2.9205000000000001</c:v>
                </c:pt>
                <c:pt idx="24">
                  <c:v>2.9205000000000001</c:v>
                </c:pt>
                <c:pt idx="25">
                  <c:v>2.9205000000000001</c:v>
                </c:pt>
                <c:pt idx="26">
                  <c:v>2.9169</c:v>
                </c:pt>
                <c:pt idx="27">
                  <c:v>2.8967000000000001</c:v>
                </c:pt>
                <c:pt idx="28">
                  <c:v>2.9388999999999998</c:v>
                </c:pt>
                <c:pt idx="29">
                  <c:v>2.8967000000000001</c:v>
                </c:pt>
                <c:pt idx="30">
                  <c:v>2.8948999999999998</c:v>
                </c:pt>
                <c:pt idx="31">
                  <c:v>2.8948999999999998</c:v>
                </c:pt>
                <c:pt idx="32">
                  <c:v>2.8948999999999998</c:v>
                </c:pt>
                <c:pt idx="33">
                  <c:v>2.8803000000000001</c:v>
                </c:pt>
                <c:pt idx="34">
                  <c:v>2.8765999999999998</c:v>
                </c:pt>
                <c:pt idx="35">
                  <c:v>2.8256000000000001</c:v>
                </c:pt>
                <c:pt idx="36">
                  <c:v>2.8365</c:v>
                </c:pt>
                <c:pt idx="37">
                  <c:v>2.8601000000000001</c:v>
                </c:pt>
                <c:pt idx="38">
                  <c:v>2.8601000000000001</c:v>
                </c:pt>
                <c:pt idx="39">
                  <c:v>2.8601000000000001</c:v>
                </c:pt>
                <c:pt idx="40">
                  <c:v>2.8711000000000002</c:v>
                </c:pt>
                <c:pt idx="41">
                  <c:v>2.8309000000000002</c:v>
                </c:pt>
                <c:pt idx="42">
                  <c:v>2.8309000000000002</c:v>
                </c:pt>
                <c:pt idx="43">
                  <c:v>2.8290999999999999</c:v>
                </c:pt>
                <c:pt idx="44">
                  <c:v>2.8216999999999999</c:v>
                </c:pt>
                <c:pt idx="45">
                  <c:v>2.8216999999999999</c:v>
                </c:pt>
                <c:pt idx="46">
                  <c:v>2.8216999999999999</c:v>
                </c:pt>
                <c:pt idx="47">
                  <c:v>2.8563999999999998</c:v>
                </c:pt>
                <c:pt idx="48">
                  <c:v>2.8491</c:v>
                </c:pt>
                <c:pt idx="49">
                  <c:v>2.8491</c:v>
                </c:pt>
                <c:pt idx="50">
                  <c:v>2.8454000000000002</c:v>
                </c:pt>
                <c:pt idx="51">
                  <c:v>2.8271000000000002</c:v>
                </c:pt>
                <c:pt idx="52">
                  <c:v>2.8271000000000002</c:v>
                </c:pt>
                <c:pt idx="53">
                  <c:v>2.8271000000000002</c:v>
                </c:pt>
                <c:pt idx="54">
                  <c:v>2.8582000000000001</c:v>
                </c:pt>
                <c:pt idx="55">
                  <c:v>2.86</c:v>
                </c:pt>
                <c:pt idx="56">
                  <c:v>2.8692000000000002</c:v>
                </c:pt>
                <c:pt idx="57">
                  <c:v>2.8380000000000001</c:v>
                </c:pt>
                <c:pt idx="58">
                  <c:v>2.8931</c:v>
                </c:pt>
                <c:pt idx="59">
                  <c:v>2.8931</c:v>
                </c:pt>
                <c:pt idx="60">
                  <c:v>2.8931</c:v>
                </c:pt>
                <c:pt idx="61">
                  <c:v>2.9540999999999999</c:v>
                </c:pt>
                <c:pt idx="62">
                  <c:v>2.9485999999999999</c:v>
                </c:pt>
                <c:pt idx="63">
                  <c:v>2.9746000000000001</c:v>
                </c:pt>
                <c:pt idx="64">
                  <c:v>2.9763999999999999</c:v>
                </c:pt>
                <c:pt idx="65">
                  <c:v>2.9542000000000002</c:v>
                </c:pt>
                <c:pt idx="66">
                  <c:v>2.9542000000000002</c:v>
                </c:pt>
                <c:pt idx="67">
                  <c:v>2.9542000000000002</c:v>
                </c:pt>
                <c:pt idx="68">
                  <c:v>2.9727999999999999</c:v>
                </c:pt>
                <c:pt idx="69">
                  <c:v>2.9598</c:v>
                </c:pt>
                <c:pt idx="70">
                  <c:v>3.0064000000000002</c:v>
                </c:pt>
                <c:pt idx="71">
                  <c:v>2.9859</c:v>
                </c:pt>
                <c:pt idx="72">
                  <c:v>2.9487999999999999</c:v>
                </c:pt>
                <c:pt idx="73">
                  <c:v>2.9487999999999999</c:v>
                </c:pt>
                <c:pt idx="74">
                  <c:v>2.9487999999999999</c:v>
                </c:pt>
                <c:pt idx="75">
                  <c:v>2.9394999999999998</c:v>
                </c:pt>
                <c:pt idx="76">
                  <c:v>2.9729999999999999</c:v>
                </c:pt>
                <c:pt idx="77">
                  <c:v>2.96</c:v>
                </c:pt>
                <c:pt idx="78">
                  <c:v>2.9258000000000002</c:v>
                </c:pt>
                <c:pt idx="79">
                  <c:v>2.8732000000000002</c:v>
                </c:pt>
                <c:pt idx="80">
                  <c:v>2.8732000000000002</c:v>
                </c:pt>
                <c:pt idx="81">
                  <c:v>2.8732000000000002</c:v>
                </c:pt>
                <c:pt idx="82">
                  <c:v>2.8786</c:v>
                </c:pt>
                <c:pt idx="83">
                  <c:v>2.8984999999999999</c:v>
                </c:pt>
                <c:pt idx="84">
                  <c:v>2.8622999999999998</c:v>
                </c:pt>
                <c:pt idx="85">
                  <c:v>2.8658999999999999</c:v>
                </c:pt>
                <c:pt idx="86">
                  <c:v>2.8605</c:v>
                </c:pt>
                <c:pt idx="87">
                  <c:v>2.8605</c:v>
                </c:pt>
                <c:pt idx="88">
                  <c:v>2.8605</c:v>
                </c:pt>
                <c:pt idx="89">
                  <c:v>2.819</c:v>
                </c:pt>
                <c:pt idx="90">
                  <c:v>2.8298000000000001</c:v>
                </c:pt>
                <c:pt idx="91">
                  <c:v>2.8189000000000002</c:v>
                </c:pt>
                <c:pt idx="92">
                  <c:v>2.8260999999999998</c:v>
                </c:pt>
                <c:pt idx="93">
                  <c:v>2.8098000000000001</c:v>
                </c:pt>
                <c:pt idx="94">
                  <c:v>2.8098000000000001</c:v>
                </c:pt>
                <c:pt idx="95">
                  <c:v>2.8098000000000001</c:v>
                </c:pt>
                <c:pt idx="96">
                  <c:v>2.8458999999999999</c:v>
                </c:pt>
                <c:pt idx="97">
                  <c:v>2.8803999999999998</c:v>
                </c:pt>
                <c:pt idx="98">
                  <c:v>2.8839999999999999</c:v>
                </c:pt>
                <c:pt idx="99">
                  <c:v>2.855</c:v>
                </c:pt>
                <c:pt idx="100">
                  <c:v>2.8603999999999998</c:v>
                </c:pt>
                <c:pt idx="101">
                  <c:v>2.8603999999999998</c:v>
                </c:pt>
                <c:pt idx="102">
                  <c:v>2.8603999999999998</c:v>
                </c:pt>
                <c:pt idx="103">
                  <c:v>2.8603999999999998</c:v>
                </c:pt>
                <c:pt idx="104">
                  <c:v>2.8984999999999999</c:v>
                </c:pt>
                <c:pt idx="105">
                  <c:v>2.9022000000000001</c:v>
                </c:pt>
                <c:pt idx="106">
                  <c:v>2.8731</c:v>
                </c:pt>
                <c:pt idx="107">
                  <c:v>2.9388000000000001</c:v>
                </c:pt>
                <c:pt idx="108">
                  <c:v>2.9388000000000001</c:v>
                </c:pt>
                <c:pt idx="109">
                  <c:v>2.9388000000000001</c:v>
                </c:pt>
                <c:pt idx="110">
                  <c:v>2.9314</c:v>
                </c:pt>
                <c:pt idx="111">
                  <c:v>2.9754999999999998</c:v>
                </c:pt>
                <c:pt idx="112">
                  <c:v>2.9626000000000001</c:v>
                </c:pt>
                <c:pt idx="113">
                  <c:v>2.97</c:v>
                </c:pt>
                <c:pt idx="114">
                  <c:v>2.9958999999999998</c:v>
                </c:pt>
                <c:pt idx="115">
                  <c:v>2.9958999999999998</c:v>
                </c:pt>
                <c:pt idx="116">
                  <c:v>2.9958999999999998</c:v>
                </c:pt>
                <c:pt idx="117">
                  <c:v>2.9866999999999999</c:v>
                </c:pt>
                <c:pt idx="118">
                  <c:v>3.0550999999999999</c:v>
                </c:pt>
                <c:pt idx="119">
                  <c:v>3.0626000000000002</c:v>
                </c:pt>
                <c:pt idx="120">
                  <c:v>3.0626000000000002</c:v>
                </c:pt>
                <c:pt idx="121">
                  <c:v>3.0628000000000002</c:v>
                </c:pt>
                <c:pt idx="122">
                  <c:v>3.0628000000000002</c:v>
                </c:pt>
                <c:pt idx="123">
                  <c:v>3.0628000000000002</c:v>
                </c:pt>
                <c:pt idx="124">
                  <c:v>3.0889000000000002</c:v>
                </c:pt>
                <c:pt idx="125">
                  <c:v>3.0964</c:v>
                </c:pt>
                <c:pt idx="126">
                  <c:v>3.048</c:v>
                </c:pt>
                <c:pt idx="127">
                  <c:v>3.0518000000000001</c:v>
                </c:pt>
                <c:pt idx="128">
                  <c:v>3.0611999999999999</c:v>
                </c:pt>
                <c:pt idx="129">
                  <c:v>3.0611999999999999</c:v>
                </c:pt>
                <c:pt idx="130">
                  <c:v>3.0611999999999999</c:v>
                </c:pt>
                <c:pt idx="131">
                  <c:v>3.0836000000000001</c:v>
                </c:pt>
                <c:pt idx="132">
                  <c:v>3.0630999999999999</c:v>
                </c:pt>
                <c:pt idx="133">
                  <c:v>3.1812999999999998</c:v>
                </c:pt>
                <c:pt idx="134">
                  <c:v>3.1869999999999998</c:v>
                </c:pt>
                <c:pt idx="135">
                  <c:v>3.2328000000000001</c:v>
                </c:pt>
                <c:pt idx="136">
                  <c:v>3.2328000000000001</c:v>
                </c:pt>
                <c:pt idx="137">
                  <c:v>3.2328000000000001</c:v>
                </c:pt>
                <c:pt idx="138">
                  <c:v>3.2328000000000001</c:v>
                </c:pt>
                <c:pt idx="139">
                  <c:v>3.2063000000000001</c:v>
                </c:pt>
                <c:pt idx="140">
                  <c:v>3.1629</c:v>
                </c:pt>
                <c:pt idx="141">
                  <c:v>3.1497999999999999</c:v>
                </c:pt>
                <c:pt idx="142">
                  <c:v>3.1613000000000002</c:v>
                </c:pt>
                <c:pt idx="143">
                  <c:v>3.1613000000000002</c:v>
                </c:pt>
                <c:pt idx="144">
                  <c:v>3.1613000000000002</c:v>
                </c:pt>
                <c:pt idx="145">
                  <c:v>3.1556999999999999</c:v>
                </c:pt>
                <c:pt idx="146">
                  <c:v>3.1633</c:v>
                </c:pt>
                <c:pt idx="147">
                  <c:v>3.2050000000000001</c:v>
                </c:pt>
                <c:pt idx="148">
                  <c:v>3.1785999999999999</c:v>
                </c:pt>
                <c:pt idx="149">
                  <c:v>3.1920999999999999</c:v>
                </c:pt>
                <c:pt idx="150">
                  <c:v>3.1920999999999999</c:v>
                </c:pt>
                <c:pt idx="151">
                  <c:v>3.1920999999999999</c:v>
                </c:pt>
                <c:pt idx="152">
                  <c:v>3.1978</c:v>
                </c:pt>
                <c:pt idx="153">
                  <c:v>3.1676000000000002</c:v>
                </c:pt>
                <c:pt idx="154">
                  <c:v>3.1034999999999999</c:v>
                </c:pt>
                <c:pt idx="155">
                  <c:v>3.1166999999999998</c:v>
                </c:pt>
                <c:pt idx="156">
                  <c:v>3.0754999999999999</c:v>
                </c:pt>
                <c:pt idx="157">
                  <c:v>3.0754999999999999</c:v>
                </c:pt>
                <c:pt idx="158">
                  <c:v>3.0754999999999999</c:v>
                </c:pt>
                <c:pt idx="159">
                  <c:v>3.0849000000000002</c:v>
                </c:pt>
                <c:pt idx="160">
                  <c:v>3.1227</c:v>
                </c:pt>
                <c:pt idx="161">
                  <c:v>3.1435</c:v>
                </c:pt>
                <c:pt idx="162">
                  <c:v>3.1303000000000001</c:v>
                </c:pt>
                <c:pt idx="163">
                  <c:v>3.2121</c:v>
                </c:pt>
                <c:pt idx="164">
                  <c:v>3.2121</c:v>
                </c:pt>
                <c:pt idx="165">
                  <c:v>3.2121</c:v>
                </c:pt>
                <c:pt idx="166">
                  <c:v>3.2008000000000001</c:v>
                </c:pt>
                <c:pt idx="167">
                  <c:v>3.2275999999999998</c:v>
                </c:pt>
                <c:pt idx="168">
                  <c:v>3.2355</c:v>
                </c:pt>
                <c:pt idx="169">
                  <c:v>3.2372999999999998</c:v>
                </c:pt>
                <c:pt idx="170">
                  <c:v>3.1819000000000002</c:v>
                </c:pt>
                <c:pt idx="171">
                  <c:v>3.1819000000000002</c:v>
                </c:pt>
                <c:pt idx="172">
                  <c:v>3.1819000000000002</c:v>
                </c:pt>
                <c:pt idx="173">
                  <c:v>3.1819000000000002</c:v>
                </c:pt>
                <c:pt idx="174">
                  <c:v>3.1396999999999999</c:v>
                </c:pt>
                <c:pt idx="175">
                  <c:v>3.125</c:v>
                </c:pt>
                <c:pt idx="176">
                  <c:v>3.1103000000000001</c:v>
                </c:pt>
                <c:pt idx="177">
                  <c:v>3.0628000000000002</c:v>
                </c:pt>
                <c:pt idx="178">
                  <c:v>3.0628000000000002</c:v>
                </c:pt>
                <c:pt idx="179">
                  <c:v>3.0628000000000002</c:v>
                </c:pt>
                <c:pt idx="180">
                  <c:v>3.0628000000000002</c:v>
                </c:pt>
                <c:pt idx="181">
                  <c:v>3.0628000000000002</c:v>
                </c:pt>
                <c:pt idx="182">
                  <c:v>3.0627</c:v>
                </c:pt>
                <c:pt idx="183">
                  <c:v>3.0627</c:v>
                </c:pt>
                <c:pt idx="184">
                  <c:v>3.0390000000000001</c:v>
                </c:pt>
                <c:pt idx="185">
                  <c:v>3.0390000000000001</c:v>
                </c:pt>
                <c:pt idx="186">
                  <c:v>3.0390000000000001</c:v>
                </c:pt>
                <c:pt idx="187">
                  <c:v>3.0535000000000001</c:v>
                </c:pt>
                <c:pt idx="188">
                  <c:v>3.0571999999999999</c:v>
                </c:pt>
                <c:pt idx="189">
                  <c:v>3.0590000000000002</c:v>
                </c:pt>
                <c:pt idx="190">
                  <c:v>3.0297999999999998</c:v>
                </c:pt>
                <c:pt idx="191">
                  <c:v>2.9878999999999998</c:v>
                </c:pt>
                <c:pt idx="192">
                  <c:v>2.9878999999999998</c:v>
                </c:pt>
                <c:pt idx="193">
                  <c:v>2.9878999999999998</c:v>
                </c:pt>
                <c:pt idx="194">
                  <c:v>2.9697</c:v>
                </c:pt>
                <c:pt idx="195">
                  <c:v>2.9136000000000002</c:v>
                </c:pt>
                <c:pt idx="196">
                  <c:v>2.9136000000000002</c:v>
                </c:pt>
                <c:pt idx="197">
                  <c:v>2.8955000000000002</c:v>
                </c:pt>
                <c:pt idx="198">
                  <c:v>2.8450000000000002</c:v>
                </c:pt>
                <c:pt idx="199">
                  <c:v>2.8450000000000002</c:v>
                </c:pt>
                <c:pt idx="200">
                  <c:v>2.8450000000000002</c:v>
                </c:pt>
                <c:pt idx="201">
                  <c:v>2.8574999999999999</c:v>
                </c:pt>
                <c:pt idx="202">
                  <c:v>2.879</c:v>
                </c:pt>
                <c:pt idx="203">
                  <c:v>2.9096000000000002</c:v>
                </c:pt>
                <c:pt idx="204">
                  <c:v>2.9131</c:v>
                </c:pt>
                <c:pt idx="205">
                  <c:v>2.8895</c:v>
                </c:pt>
                <c:pt idx="206">
                  <c:v>2.8895</c:v>
                </c:pt>
                <c:pt idx="207">
                  <c:v>2.8895</c:v>
                </c:pt>
                <c:pt idx="208">
                  <c:v>2.8570000000000002</c:v>
                </c:pt>
                <c:pt idx="209">
                  <c:v>2.8174999999999999</c:v>
                </c:pt>
                <c:pt idx="210">
                  <c:v>2.7547999999999999</c:v>
                </c:pt>
                <c:pt idx="211">
                  <c:v>2.8065000000000002</c:v>
                </c:pt>
                <c:pt idx="212">
                  <c:v>2.7902</c:v>
                </c:pt>
                <c:pt idx="213">
                  <c:v>2.7902</c:v>
                </c:pt>
                <c:pt idx="214">
                  <c:v>2.7902</c:v>
                </c:pt>
                <c:pt idx="215">
                  <c:v>2.7383000000000002</c:v>
                </c:pt>
                <c:pt idx="216">
                  <c:v>2.7383000000000002</c:v>
                </c:pt>
                <c:pt idx="217">
                  <c:v>2.8079000000000001</c:v>
                </c:pt>
                <c:pt idx="218">
                  <c:v>2.7665999999999999</c:v>
                </c:pt>
                <c:pt idx="219">
                  <c:v>2.7181999999999999</c:v>
                </c:pt>
                <c:pt idx="220">
                  <c:v>2.7181999999999999</c:v>
                </c:pt>
                <c:pt idx="221">
                  <c:v>2.7181999999999999</c:v>
                </c:pt>
                <c:pt idx="222">
                  <c:v>2.6842000000000001</c:v>
                </c:pt>
                <c:pt idx="223">
                  <c:v>2.6842000000000001</c:v>
                </c:pt>
                <c:pt idx="224">
                  <c:v>2.6204000000000001</c:v>
                </c:pt>
                <c:pt idx="225">
                  <c:v>2.5535000000000001</c:v>
                </c:pt>
                <c:pt idx="226">
                  <c:v>2.6677</c:v>
                </c:pt>
                <c:pt idx="227">
                  <c:v>2.6677</c:v>
                </c:pt>
                <c:pt idx="228">
                  <c:v>2.6677</c:v>
                </c:pt>
                <c:pt idx="229">
                  <c:v>2.6960000000000002</c:v>
                </c:pt>
                <c:pt idx="230">
                  <c:v>2.7280000000000002</c:v>
                </c:pt>
                <c:pt idx="231">
                  <c:v>2.71</c:v>
                </c:pt>
                <c:pt idx="232">
                  <c:v>2.7421000000000002</c:v>
                </c:pt>
                <c:pt idx="233">
                  <c:v>2.7006999999999999</c:v>
                </c:pt>
                <c:pt idx="234">
                  <c:v>2.7006999999999999</c:v>
                </c:pt>
                <c:pt idx="235">
                  <c:v>2.7006999999999999</c:v>
                </c:pt>
                <c:pt idx="236">
                  <c:v>2.7023999999999999</c:v>
                </c:pt>
                <c:pt idx="237">
                  <c:v>2.7111999999999998</c:v>
                </c:pt>
                <c:pt idx="238">
                  <c:v>2.7218</c:v>
                </c:pt>
                <c:pt idx="239">
                  <c:v>2.7504</c:v>
                </c:pt>
                <c:pt idx="240">
                  <c:v>2.7841999999999998</c:v>
                </c:pt>
                <c:pt idx="241">
                  <c:v>2.7841999999999998</c:v>
                </c:pt>
                <c:pt idx="242">
                  <c:v>2.7841999999999998</c:v>
                </c:pt>
                <c:pt idx="243">
                  <c:v>2.7841999999999998</c:v>
                </c:pt>
                <c:pt idx="244">
                  <c:v>2.7391999999999999</c:v>
                </c:pt>
                <c:pt idx="245">
                  <c:v>2.7408999999999999</c:v>
                </c:pt>
                <c:pt idx="246">
                  <c:v>2.7157</c:v>
                </c:pt>
                <c:pt idx="247">
                  <c:v>2.7585000000000002</c:v>
                </c:pt>
                <c:pt idx="248">
                  <c:v>2.7585000000000002</c:v>
                </c:pt>
                <c:pt idx="249">
                  <c:v>2.7585000000000002</c:v>
                </c:pt>
                <c:pt idx="250">
                  <c:v>2.7440000000000002</c:v>
                </c:pt>
                <c:pt idx="251">
                  <c:v>2.7098</c:v>
                </c:pt>
                <c:pt idx="252">
                  <c:v>2.6775000000000002</c:v>
                </c:pt>
                <c:pt idx="253">
                  <c:v>2.6293000000000002</c:v>
                </c:pt>
                <c:pt idx="254">
                  <c:v>2.6842000000000001</c:v>
                </c:pt>
                <c:pt idx="255">
                  <c:v>2.6842000000000001</c:v>
                </c:pt>
                <c:pt idx="256">
                  <c:v>2.6842000000000001</c:v>
                </c:pt>
                <c:pt idx="257">
                  <c:v>2.7235</c:v>
                </c:pt>
                <c:pt idx="258">
                  <c:v>2.6983000000000001</c:v>
                </c:pt>
                <c:pt idx="259">
                  <c:v>2.6945999999999999</c:v>
                </c:pt>
                <c:pt idx="260">
                  <c:v>2.6572</c:v>
                </c:pt>
                <c:pt idx="261">
                  <c:v>2.6339000000000001</c:v>
                </c:pt>
                <c:pt idx="262">
                  <c:v>2.6339000000000001</c:v>
                </c:pt>
                <c:pt idx="263">
                  <c:v>2.6339000000000001</c:v>
                </c:pt>
                <c:pt idx="264">
                  <c:v>2.6536</c:v>
                </c:pt>
                <c:pt idx="265">
                  <c:v>2.6877</c:v>
                </c:pt>
                <c:pt idx="266">
                  <c:v>2.7021000000000002</c:v>
                </c:pt>
                <c:pt idx="267">
                  <c:v>2.6536</c:v>
                </c:pt>
                <c:pt idx="268">
                  <c:v>2.6625999999999999</c:v>
                </c:pt>
                <c:pt idx="269">
                  <c:v>2.6625999999999999</c:v>
                </c:pt>
                <c:pt idx="270">
                  <c:v>2.6625999999999999</c:v>
                </c:pt>
                <c:pt idx="271">
                  <c:v>2.6625999999999999</c:v>
                </c:pt>
                <c:pt idx="272">
                  <c:v>2.6339000000000001</c:v>
                </c:pt>
                <c:pt idx="273">
                  <c:v>2.6446999999999998</c:v>
                </c:pt>
                <c:pt idx="274">
                  <c:v>2.6913999999999998</c:v>
                </c:pt>
                <c:pt idx="275">
                  <c:v>2.6518000000000002</c:v>
                </c:pt>
                <c:pt idx="276">
                  <c:v>2.6518000000000002</c:v>
                </c:pt>
                <c:pt idx="277">
                  <c:v>2.6518000000000002</c:v>
                </c:pt>
                <c:pt idx="278">
                  <c:v>2.6625999999999999</c:v>
                </c:pt>
                <c:pt idx="279">
                  <c:v>2.6356999999999999</c:v>
                </c:pt>
                <c:pt idx="280">
                  <c:v>2.6825000000000001</c:v>
                </c:pt>
                <c:pt idx="281">
                  <c:v>2.7149999999999999</c:v>
                </c:pt>
                <c:pt idx="282">
                  <c:v>2.7530999999999999</c:v>
                </c:pt>
                <c:pt idx="283">
                  <c:v>2.7530999999999999</c:v>
                </c:pt>
                <c:pt idx="284">
                  <c:v>2.7530999999999999</c:v>
                </c:pt>
                <c:pt idx="285">
                  <c:v>2.7223000000000002</c:v>
                </c:pt>
                <c:pt idx="286">
                  <c:v>2.7168999999999999</c:v>
                </c:pt>
                <c:pt idx="287">
                  <c:v>2.6934</c:v>
                </c:pt>
                <c:pt idx="288">
                  <c:v>2.6393</c:v>
                </c:pt>
                <c:pt idx="289">
                  <c:v>2.6284999999999998</c:v>
                </c:pt>
                <c:pt idx="290">
                  <c:v>2.6284999999999998</c:v>
                </c:pt>
                <c:pt idx="291">
                  <c:v>2.6284999999999998</c:v>
                </c:pt>
                <c:pt idx="292">
                  <c:v>2.6393</c:v>
                </c:pt>
                <c:pt idx="293">
                  <c:v>2.6015000000000001</c:v>
                </c:pt>
                <c:pt idx="294">
                  <c:v>2.6213000000000002</c:v>
                </c:pt>
                <c:pt idx="295">
                  <c:v>2.6303000000000001</c:v>
                </c:pt>
                <c:pt idx="296">
                  <c:v>2.5871</c:v>
                </c:pt>
                <c:pt idx="297">
                  <c:v>2.5871</c:v>
                </c:pt>
                <c:pt idx="298">
                  <c:v>2.5871</c:v>
                </c:pt>
                <c:pt idx="299">
                  <c:v>2.6032999999999999</c:v>
                </c:pt>
                <c:pt idx="300">
                  <c:v>2.6122999999999998</c:v>
                </c:pt>
                <c:pt idx="301">
                  <c:v>2.5263</c:v>
                </c:pt>
                <c:pt idx="302">
                  <c:v>2.5369000000000002</c:v>
                </c:pt>
                <c:pt idx="303">
                  <c:v>2.4390000000000001</c:v>
                </c:pt>
                <c:pt idx="304">
                  <c:v>2.4390000000000001</c:v>
                </c:pt>
                <c:pt idx="305">
                  <c:v>2.4390000000000001</c:v>
                </c:pt>
                <c:pt idx="306">
                  <c:v>2.3982999999999999</c:v>
                </c:pt>
                <c:pt idx="307">
                  <c:v>2.423</c:v>
                </c:pt>
                <c:pt idx="308">
                  <c:v>2.3664999999999998</c:v>
                </c:pt>
                <c:pt idx="309">
                  <c:v>2.3946000000000001</c:v>
                </c:pt>
                <c:pt idx="310">
                  <c:v>2.4049999999999998</c:v>
                </c:pt>
                <c:pt idx="311">
                  <c:v>2.4049999999999998</c:v>
                </c:pt>
                <c:pt idx="312">
                  <c:v>2.4049999999999998</c:v>
                </c:pt>
                <c:pt idx="313">
                  <c:v>2.5009000000000001</c:v>
                </c:pt>
                <c:pt idx="314">
                  <c:v>2.4741</c:v>
                </c:pt>
                <c:pt idx="315">
                  <c:v>2.5240999999999998</c:v>
                </c:pt>
                <c:pt idx="316">
                  <c:v>2.5150999999999999</c:v>
                </c:pt>
                <c:pt idx="317">
                  <c:v>2.4954000000000001</c:v>
                </c:pt>
                <c:pt idx="318">
                  <c:v>2.4954000000000001</c:v>
                </c:pt>
                <c:pt idx="319">
                  <c:v>2.4954000000000001</c:v>
                </c:pt>
                <c:pt idx="320">
                  <c:v>2.5222000000000002</c:v>
                </c:pt>
                <c:pt idx="321">
                  <c:v>2.5005999999999999</c:v>
                </c:pt>
                <c:pt idx="322">
                  <c:v>2.4649000000000001</c:v>
                </c:pt>
                <c:pt idx="323">
                  <c:v>2.4969999999999999</c:v>
                </c:pt>
                <c:pt idx="324">
                  <c:v>2.5651000000000002</c:v>
                </c:pt>
                <c:pt idx="325">
                  <c:v>2.5651000000000002</c:v>
                </c:pt>
                <c:pt idx="326">
                  <c:v>2.5651000000000002</c:v>
                </c:pt>
                <c:pt idx="327">
                  <c:v>2.5543</c:v>
                </c:pt>
                <c:pt idx="328">
                  <c:v>2.5903999999999998</c:v>
                </c:pt>
                <c:pt idx="329">
                  <c:v>2.5939999999999999</c:v>
                </c:pt>
                <c:pt idx="330">
                  <c:v>2.5596000000000001</c:v>
                </c:pt>
                <c:pt idx="331">
                  <c:v>2.5596000000000001</c:v>
                </c:pt>
                <c:pt idx="332">
                  <c:v>2.5596000000000001</c:v>
                </c:pt>
                <c:pt idx="333">
                  <c:v>2.5596000000000001</c:v>
                </c:pt>
                <c:pt idx="334">
                  <c:v>2.5884999999999998</c:v>
                </c:pt>
                <c:pt idx="335">
                  <c:v>2.5649999999999999</c:v>
                </c:pt>
                <c:pt idx="336">
                  <c:v>2.5181</c:v>
                </c:pt>
                <c:pt idx="337">
                  <c:v>2.5325000000000002</c:v>
                </c:pt>
                <c:pt idx="338">
                  <c:v>2.4982000000000002</c:v>
                </c:pt>
                <c:pt idx="339">
                  <c:v>2.4982000000000002</c:v>
                </c:pt>
                <c:pt idx="340">
                  <c:v>2.4982000000000002</c:v>
                </c:pt>
                <c:pt idx="341">
                  <c:v>2.5251999999999999</c:v>
                </c:pt>
                <c:pt idx="342">
                  <c:v>2.5017999999999998</c:v>
                </c:pt>
                <c:pt idx="343">
                  <c:v>2.4998999999999998</c:v>
                </c:pt>
                <c:pt idx="344">
                  <c:v>2.5413999999999999</c:v>
                </c:pt>
                <c:pt idx="345">
                  <c:v>2.5249999999999999</c:v>
                </c:pt>
                <c:pt idx="346">
                  <c:v>2.5249999999999999</c:v>
                </c:pt>
                <c:pt idx="347">
                  <c:v>2.5249999999999999</c:v>
                </c:pt>
                <c:pt idx="348">
                  <c:v>2.4691999999999998</c:v>
                </c:pt>
                <c:pt idx="349">
                  <c:v>2.4565999999999999</c:v>
                </c:pt>
                <c:pt idx="350">
                  <c:v>2.4834999999999998</c:v>
                </c:pt>
                <c:pt idx="351">
                  <c:v>2.4422999999999999</c:v>
                </c:pt>
                <c:pt idx="352">
                  <c:v>2.4672000000000001</c:v>
                </c:pt>
                <c:pt idx="353">
                  <c:v>2.4672000000000001</c:v>
                </c:pt>
                <c:pt idx="354">
                  <c:v>2.4672000000000001</c:v>
                </c:pt>
                <c:pt idx="355">
                  <c:v>2.4015</c:v>
                </c:pt>
                <c:pt idx="356">
                  <c:v>2.4104000000000001</c:v>
                </c:pt>
                <c:pt idx="357">
                  <c:v>2.3732000000000002</c:v>
                </c:pt>
                <c:pt idx="358">
                  <c:v>2.3944000000000001</c:v>
                </c:pt>
                <c:pt idx="359">
                  <c:v>2.3908999999999998</c:v>
                </c:pt>
                <c:pt idx="360">
                  <c:v>2.3908999999999998</c:v>
                </c:pt>
                <c:pt idx="361">
                  <c:v>2.3908999999999998</c:v>
                </c:pt>
                <c:pt idx="362">
                  <c:v>2.4157000000000002</c:v>
                </c:pt>
                <c:pt idx="363">
                  <c:v>2.4264000000000001</c:v>
                </c:pt>
                <c:pt idx="364">
                  <c:v>2.3820000000000001</c:v>
                </c:pt>
                <c:pt idx="365">
                  <c:v>2.3184999999999998</c:v>
                </c:pt>
                <c:pt idx="366">
                  <c:v>2.3201999999999998</c:v>
                </c:pt>
                <c:pt idx="367">
                  <c:v>2.3201999999999998</c:v>
                </c:pt>
                <c:pt idx="368">
                  <c:v>2.3201999999999998</c:v>
                </c:pt>
                <c:pt idx="369">
                  <c:v>2.3201999999999998</c:v>
                </c:pt>
                <c:pt idx="370">
                  <c:v>2.2658</c:v>
                </c:pt>
                <c:pt idx="371">
                  <c:v>2.2605</c:v>
                </c:pt>
                <c:pt idx="372">
                  <c:v>2.2132999999999998</c:v>
                </c:pt>
                <c:pt idx="373">
                  <c:v>2.1246</c:v>
                </c:pt>
                <c:pt idx="374">
                  <c:v>2.1246</c:v>
                </c:pt>
                <c:pt idx="375">
                  <c:v>2.1246</c:v>
                </c:pt>
                <c:pt idx="376">
                  <c:v>2.0710000000000002</c:v>
                </c:pt>
                <c:pt idx="377">
                  <c:v>2.1295999999999999</c:v>
                </c:pt>
                <c:pt idx="378">
                  <c:v>2.1347999999999998</c:v>
                </c:pt>
                <c:pt idx="379">
                  <c:v>2.1173999999999999</c:v>
                </c:pt>
                <c:pt idx="380">
                  <c:v>2.0809000000000002</c:v>
                </c:pt>
                <c:pt idx="381">
                  <c:v>2.0809000000000002</c:v>
                </c:pt>
                <c:pt idx="382">
                  <c:v>2.0809000000000002</c:v>
                </c:pt>
                <c:pt idx="383">
                  <c:v>2.1484000000000001</c:v>
                </c:pt>
                <c:pt idx="384">
                  <c:v>2.1431</c:v>
                </c:pt>
                <c:pt idx="385">
                  <c:v>2.1204999999999998</c:v>
                </c:pt>
                <c:pt idx="386">
                  <c:v>2.0945</c:v>
                </c:pt>
                <c:pt idx="387">
                  <c:v>2.0804</c:v>
                </c:pt>
                <c:pt idx="388">
                  <c:v>2.0804</c:v>
                </c:pt>
                <c:pt idx="389">
                  <c:v>2.0804</c:v>
                </c:pt>
                <c:pt idx="390">
                  <c:v>2.0941999999999998</c:v>
                </c:pt>
                <c:pt idx="391">
                  <c:v>2.0594999999999999</c:v>
                </c:pt>
                <c:pt idx="392">
                  <c:v>2.0232999999999999</c:v>
                </c:pt>
                <c:pt idx="393">
                  <c:v>2.0284</c:v>
                </c:pt>
                <c:pt idx="394">
                  <c:v>2.0539999999999998</c:v>
                </c:pt>
                <c:pt idx="395">
                  <c:v>2.0539999999999998</c:v>
                </c:pt>
                <c:pt idx="396">
                  <c:v>2.0539999999999998</c:v>
                </c:pt>
                <c:pt idx="397">
                  <c:v>2.0143</c:v>
                </c:pt>
                <c:pt idx="398">
                  <c:v>1.9850000000000001</c:v>
                </c:pt>
                <c:pt idx="399">
                  <c:v>2.0468000000000002</c:v>
                </c:pt>
                <c:pt idx="400">
                  <c:v>2.0139999999999998</c:v>
                </c:pt>
                <c:pt idx="401">
                  <c:v>2.0051000000000001</c:v>
                </c:pt>
                <c:pt idx="402">
                  <c:v>2.0051000000000001</c:v>
                </c:pt>
                <c:pt idx="403">
                  <c:v>2.0051000000000001</c:v>
                </c:pt>
                <c:pt idx="404">
                  <c:v>2.024</c:v>
                </c:pt>
                <c:pt idx="405">
                  <c:v>1.974</c:v>
                </c:pt>
                <c:pt idx="406">
                  <c:v>1.9498</c:v>
                </c:pt>
                <c:pt idx="407">
                  <c:v>1.9498</c:v>
                </c:pt>
                <c:pt idx="408">
                  <c:v>2.0337999999999998</c:v>
                </c:pt>
                <c:pt idx="409">
                  <c:v>2.0337999999999998</c:v>
                </c:pt>
                <c:pt idx="410">
                  <c:v>2.0337999999999998</c:v>
                </c:pt>
                <c:pt idx="411">
                  <c:v>2.0476000000000001</c:v>
                </c:pt>
                <c:pt idx="412">
                  <c:v>2.0648</c:v>
                </c:pt>
                <c:pt idx="413">
                  <c:v>2.0613000000000001</c:v>
                </c:pt>
                <c:pt idx="414">
                  <c:v>2.1377999999999999</c:v>
                </c:pt>
                <c:pt idx="415">
                  <c:v>2.1219000000000001</c:v>
                </c:pt>
                <c:pt idx="416">
                  <c:v>2.1219000000000001</c:v>
                </c:pt>
                <c:pt idx="417">
                  <c:v>2.1219000000000001</c:v>
                </c:pt>
                <c:pt idx="418">
                  <c:v>2.0886999999999998</c:v>
                </c:pt>
                <c:pt idx="419">
                  <c:v>2.1025999999999998</c:v>
                </c:pt>
                <c:pt idx="420">
                  <c:v>2.0451000000000001</c:v>
                </c:pt>
                <c:pt idx="421">
                  <c:v>2.0242</c:v>
                </c:pt>
                <c:pt idx="422">
                  <c:v>2.0552000000000001</c:v>
                </c:pt>
                <c:pt idx="423">
                  <c:v>2.0552000000000001</c:v>
                </c:pt>
                <c:pt idx="424">
                  <c:v>2.0552000000000001</c:v>
                </c:pt>
                <c:pt idx="425">
                  <c:v>2.0464000000000002</c:v>
                </c:pt>
                <c:pt idx="426">
                  <c:v>2.0811999999999999</c:v>
                </c:pt>
                <c:pt idx="427">
                  <c:v>2.0428000000000002</c:v>
                </c:pt>
                <c:pt idx="428">
                  <c:v>2.081</c:v>
                </c:pt>
                <c:pt idx="429">
                  <c:v>2.0703</c:v>
                </c:pt>
                <c:pt idx="430">
                  <c:v>2.0703</c:v>
                </c:pt>
                <c:pt idx="431">
                  <c:v>2.0703</c:v>
                </c:pt>
                <c:pt idx="432">
                  <c:v>2.0649999999999999</c:v>
                </c:pt>
                <c:pt idx="433">
                  <c:v>2.0579999999999998</c:v>
                </c:pt>
                <c:pt idx="434">
                  <c:v>2.0144000000000002</c:v>
                </c:pt>
                <c:pt idx="435">
                  <c:v>1.8935</c:v>
                </c:pt>
                <c:pt idx="436">
                  <c:v>1.8452</c:v>
                </c:pt>
                <c:pt idx="437">
                  <c:v>1.8452</c:v>
                </c:pt>
                <c:pt idx="438">
                  <c:v>1.8452</c:v>
                </c:pt>
                <c:pt idx="439">
                  <c:v>1.7075</c:v>
                </c:pt>
                <c:pt idx="440">
                  <c:v>1.7022999999999999</c:v>
                </c:pt>
                <c:pt idx="441">
                  <c:v>1.7342</c:v>
                </c:pt>
                <c:pt idx="442">
                  <c:v>1.7172000000000001</c:v>
                </c:pt>
                <c:pt idx="443">
                  <c:v>1.7446999999999999</c:v>
                </c:pt>
                <c:pt idx="444">
                  <c:v>1.7446999999999999</c:v>
                </c:pt>
                <c:pt idx="445">
                  <c:v>1.7446999999999999</c:v>
                </c:pt>
                <c:pt idx="446">
                  <c:v>1.6454</c:v>
                </c:pt>
                <c:pt idx="447">
                  <c:v>1.7035</c:v>
                </c:pt>
                <c:pt idx="448">
                  <c:v>1.5791999999999999</c:v>
                </c:pt>
                <c:pt idx="449">
                  <c:v>1.5268999999999999</c:v>
                </c:pt>
                <c:pt idx="450">
                  <c:v>1.5538000000000001</c:v>
                </c:pt>
                <c:pt idx="451">
                  <c:v>1.5538000000000001</c:v>
                </c:pt>
                <c:pt idx="452">
                  <c:v>1.5538000000000001</c:v>
                </c:pt>
                <c:pt idx="453">
                  <c:v>1.6063000000000001</c:v>
                </c:pt>
                <c:pt idx="454">
                  <c:v>1.5555000000000001</c:v>
                </c:pt>
                <c:pt idx="455">
                  <c:v>1.5892999999999999</c:v>
                </c:pt>
                <c:pt idx="456">
                  <c:v>1.6131</c:v>
                </c:pt>
                <c:pt idx="457">
                  <c:v>1.5350999999999999</c:v>
                </c:pt>
                <c:pt idx="458">
                  <c:v>1.5350999999999999</c:v>
                </c:pt>
                <c:pt idx="459">
                  <c:v>1.5350999999999999</c:v>
                </c:pt>
                <c:pt idx="460">
                  <c:v>1.5350999999999999</c:v>
                </c:pt>
                <c:pt idx="461">
                  <c:v>1.4711000000000001</c:v>
                </c:pt>
                <c:pt idx="462">
                  <c:v>1.4794</c:v>
                </c:pt>
                <c:pt idx="463">
                  <c:v>1.4944999999999999</c:v>
                </c:pt>
                <c:pt idx="464">
                  <c:v>1.4961</c:v>
                </c:pt>
                <c:pt idx="465">
                  <c:v>1.4961</c:v>
                </c:pt>
                <c:pt idx="466">
                  <c:v>1.4961</c:v>
                </c:pt>
                <c:pt idx="467">
                  <c:v>1.4961</c:v>
                </c:pt>
                <c:pt idx="468">
                  <c:v>1.4573</c:v>
                </c:pt>
                <c:pt idx="469">
                  <c:v>1.4657</c:v>
                </c:pt>
                <c:pt idx="470">
                  <c:v>1.5586</c:v>
                </c:pt>
                <c:pt idx="471">
                  <c:v>1.5602</c:v>
                </c:pt>
                <c:pt idx="472">
                  <c:v>1.5602</c:v>
                </c:pt>
                <c:pt idx="473">
                  <c:v>1.5602</c:v>
                </c:pt>
                <c:pt idx="474">
                  <c:v>1.6437999999999999</c:v>
                </c:pt>
                <c:pt idx="475">
                  <c:v>1.7316</c:v>
                </c:pt>
                <c:pt idx="476">
                  <c:v>1.7384999999999999</c:v>
                </c:pt>
                <c:pt idx="477">
                  <c:v>1.7715000000000001</c:v>
                </c:pt>
                <c:pt idx="478">
                  <c:v>1.8957999999999999</c:v>
                </c:pt>
                <c:pt idx="479">
                  <c:v>1.8957999999999999</c:v>
                </c:pt>
                <c:pt idx="480">
                  <c:v>1.8957999999999999</c:v>
                </c:pt>
                <c:pt idx="481">
                  <c:v>1.8467</c:v>
                </c:pt>
                <c:pt idx="482">
                  <c:v>1.8012999999999999</c:v>
                </c:pt>
                <c:pt idx="483">
                  <c:v>1.7961</c:v>
                </c:pt>
                <c:pt idx="484">
                  <c:v>1.784</c:v>
                </c:pt>
                <c:pt idx="485">
                  <c:v>1.7215</c:v>
                </c:pt>
                <c:pt idx="486">
                  <c:v>1.7215</c:v>
                </c:pt>
                <c:pt idx="487">
                  <c:v>1.7215</c:v>
                </c:pt>
                <c:pt idx="488">
                  <c:v>1.7266999999999999</c:v>
                </c:pt>
                <c:pt idx="489">
                  <c:v>1.6456</c:v>
                </c:pt>
                <c:pt idx="490">
                  <c:v>1.7372000000000001</c:v>
                </c:pt>
                <c:pt idx="491">
                  <c:v>1.6920999999999999</c:v>
                </c:pt>
                <c:pt idx="492">
                  <c:v>1.6800999999999999</c:v>
                </c:pt>
                <c:pt idx="493">
                  <c:v>1.6800999999999999</c:v>
                </c:pt>
                <c:pt idx="494">
                  <c:v>1.6800999999999999</c:v>
                </c:pt>
                <c:pt idx="495">
                  <c:v>1.6646000000000001</c:v>
                </c:pt>
                <c:pt idx="496">
                  <c:v>1.6353</c:v>
                </c:pt>
                <c:pt idx="497">
                  <c:v>1.5992</c:v>
                </c:pt>
                <c:pt idx="498">
                  <c:v>1.5341</c:v>
                </c:pt>
                <c:pt idx="499">
                  <c:v>1.5289999999999999</c:v>
                </c:pt>
                <c:pt idx="500">
                  <c:v>1.5289999999999999</c:v>
                </c:pt>
                <c:pt idx="501">
                  <c:v>1.5289999999999999</c:v>
                </c:pt>
                <c:pt idx="502">
                  <c:v>1.5580000000000001</c:v>
                </c:pt>
                <c:pt idx="503">
                  <c:v>1.5288999999999999</c:v>
                </c:pt>
                <c:pt idx="504">
                  <c:v>1.5835999999999999</c:v>
                </c:pt>
                <c:pt idx="505">
                  <c:v>1.6680999999999999</c:v>
                </c:pt>
                <c:pt idx="506">
                  <c:v>1.7290000000000001</c:v>
                </c:pt>
                <c:pt idx="507">
                  <c:v>1.7290000000000001</c:v>
                </c:pt>
                <c:pt idx="508">
                  <c:v>1.7290000000000001</c:v>
                </c:pt>
                <c:pt idx="509">
                  <c:v>1.7290000000000001</c:v>
                </c:pt>
                <c:pt idx="510">
                  <c:v>1.7709999999999999</c:v>
                </c:pt>
                <c:pt idx="511">
                  <c:v>1.7395</c:v>
                </c:pt>
                <c:pt idx="512">
                  <c:v>1.7518</c:v>
                </c:pt>
                <c:pt idx="513">
                  <c:v>1.7536</c:v>
                </c:pt>
                <c:pt idx="514">
                  <c:v>1.7536</c:v>
                </c:pt>
                <c:pt idx="515">
                  <c:v>1.7536</c:v>
                </c:pt>
                <c:pt idx="516">
                  <c:v>1.7992999999999999</c:v>
                </c:pt>
                <c:pt idx="517">
                  <c:v>1.7606999999999999</c:v>
                </c:pt>
                <c:pt idx="518">
                  <c:v>1.7642</c:v>
                </c:pt>
                <c:pt idx="519">
                  <c:v>1.766</c:v>
                </c:pt>
                <c:pt idx="520">
                  <c:v>1.7943</c:v>
                </c:pt>
                <c:pt idx="521">
                  <c:v>1.7943</c:v>
                </c:pt>
                <c:pt idx="522">
                  <c:v>1.7943</c:v>
                </c:pt>
                <c:pt idx="523">
                  <c:v>1.8420000000000001</c:v>
                </c:pt>
                <c:pt idx="524">
                  <c:v>1.8385</c:v>
                </c:pt>
                <c:pt idx="525">
                  <c:v>1.7715000000000001</c:v>
                </c:pt>
                <c:pt idx="526">
                  <c:v>1.6910000000000001</c:v>
                </c:pt>
                <c:pt idx="527">
                  <c:v>1.7102999999999999</c:v>
                </c:pt>
                <c:pt idx="528">
                  <c:v>1.7102999999999999</c:v>
                </c:pt>
                <c:pt idx="529">
                  <c:v>1.7102999999999999</c:v>
                </c:pt>
                <c:pt idx="530">
                  <c:v>1.7769999999999999</c:v>
                </c:pt>
                <c:pt idx="531">
                  <c:v>1.8584000000000001</c:v>
                </c:pt>
                <c:pt idx="532">
                  <c:v>1.8283</c:v>
                </c:pt>
                <c:pt idx="533">
                  <c:v>1.9173</c:v>
                </c:pt>
                <c:pt idx="534">
                  <c:v>1.9417</c:v>
                </c:pt>
                <c:pt idx="535">
                  <c:v>1.9417</c:v>
                </c:pt>
                <c:pt idx="536">
                  <c:v>1.9417</c:v>
                </c:pt>
                <c:pt idx="537">
                  <c:v>1.9417</c:v>
                </c:pt>
                <c:pt idx="538">
                  <c:v>1.9347000000000001</c:v>
                </c:pt>
                <c:pt idx="539">
                  <c:v>1.8859999999999999</c:v>
                </c:pt>
                <c:pt idx="540">
                  <c:v>1.8186</c:v>
                </c:pt>
                <c:pt idx="541">
                  <c:v>1.8308</c:v>
                </c:pt>
                <c:pt idx="542">
                  <c:v>1.8308</c:v>
                </c:pt>
                <c:pt idx="543">
                  <c:v>1.8308</c:v>
                </c:pt>
                <c:pt idx="544">
                  <c:v>1.8152999999999999</c:v>
                </c:pt>
                <c:pt idx="545">
                  <c:v>1.7826</c:v>
                </c:pt>
                <c:pt idx="546">
                  <c:v>1.7448999999999999</c:v>
                </c:pt>
                <c:pt idx="547">
                  <c:v>1.7723</c:v>
                </c:pt>
                <c:pt idx="548">
                  <c:v>1.7706</c:v>
                </c:pt>
                <c:pt idx="549">
                  <c:v>1.7706</c:v>
                </c:pt>
                <c:pt idx="550">
                  <c:v>1.7706</c:v>
                </c:pt>
                <c:pt idx="551">
                  <c:v>1.7551000000000001</c:v>
                </c:pt>
                <c:pt idx="552">
                  <c:v>1.7414000000000001</c:v>
                </c:pt>
                <c:pt idx="553">
                  <c:v>1.7654000000000001</c:v>
                </c:pt>
                <c:pt idx="554">
                  <c:v>1.7654000000000001</c:v>
                </c:pt>
                <c:pt idx="555">
                  <c:v>1.7758</c:v>
                </c:pt>
                <c:pt idx="556">
                  <c:v>1.7758</c:v>
                </c:pt>
                <c:pt idx="557">
                  <c:v>1.7758</c:v>
                </c:pt>
                <c:pt idx="558">
                  <c:v>1.8189</c:v>
                </c:pt>
                <c:pt idx="559">
                  <c:v>1.7157</c:v>
                </c:pt>
                <c:pt idx="560">
                  <c:v>1.774</c:v>
                </c:pt>
                <c:pt idx="561">
                  <c:v>1.8103</c:v>
                </c:pt>
                <c:pt idx="562">
                  <c:v>1.8363</c:v>
                </c:pt>
                <c:pt idx="563">
                  <c:v>1.8363</c:v>
                </c:pt>
                <c:pt idx="564">
                  <c:v>1.8363</c:v>
                </c:pt>
                <c:pt idx="565">
                  <c:v>1.819</c:v>
                </c:pt>
                <c:pt idx="566">
                  <c:v>1.8415999999999999</c:v>
                </c:pt>
                <c:pt idx="567">
                  <c:v>1.7914000000000001</c:v>
                </c:pt>
                <c:pt idx="568">
                  <c:v>1.8922000000000001</c:v>
                </c:pt>
                <c:pt idx="569">
                  <c:v>1.8226</c:v>
                </c:pt>
                <c:pt idx="570">
                  <c:v>1.8226</c:v>
                </c:pt>
                <c:pt idx="571">
                  <c:v>1.8226</c:v>
                </c:pt>
                <c:pt idx="572">
                  <c:v>1.8713</c:v>
                </c:pt>
                <c:pt idx="573">
                  <c:v>1.8801000000000001</c:v>
                </c:pt>
                <c:pt idx="574">
                  <c:v>1.9169</c:v>
                </c:pt>
                <c:pt idx="575">
                  <c:v>1.9204000000000001</c:v>
                </c:pt>
                <c:pt idx="576">
                  <c:v>1.9171</c:v>
                </c:pt>
                <c:pt idx="577">
                  <c:v>1.9171</c:v>
                </c:pt>
                <c:pt idx="578">
                  <c:v>1.9171</c:v>
                </c:pt>
                <c:pt idx="579">
                  <c:v>1.9294</c:v>
                </c:pt>
                <c:pt idx="580">
                  <c:v>1.8996</c:v>
                </c:pt>
                <c:pt idx="581">
                  <c:v>1.8996</c:v>
                </c:pt>
                <c:pt idx="582">
                  <c:v>1.8944000000000001</c:v>
                </c:pt>
                <c:pt idx="583">
                  <c:v>1.8752</c:v>
                </c:pt>
                <c:pt idx="584">
                  <c:v>1.8752</c:v>
                </c:pt>
                <c:pt idx="585">
                  <c:v>1.8752</c:v>
                </c:pt>
                <c:pt idx="586">
                  <c:v>1.8788</c:v>
                </c:pt>
                <c:pt idx="587">
                  <c:v>1.9175</c:v>
                </c:pt>
                <c:pt idx="588">
                  <c:v>1.9175</c:v>
                </c:pt>
                <c:pt idx="589">
                  <c:v>1.8771</c:v>
                </c:pt>
                <c:pt idx="590">
                  <c:v>1.7881</c:v>
                </c:pt>
                <c:pt idx="591">
                  <c:v>1.7881</c:v>
                </c:pt>
                <c:pt idx="592">
                  <c:v>1.7881</c:v>
                </c:pt>
                <c:pt idx="593">
                  <c:v>1.8089999999999999</c:v>
                </c:pt>
                <c:pt idx="594">
                  <c:v>1.8177000000000001</c:v>
                </c:pt>
                <c:pt idx="595">
                  <c:v>1.8737999999999999</c:v>
                </c:pt>
                <c:pt idx="596">
                  <c:v>1.8545</c:v>
                </c:pt>
                <c:pt idx="597">
                  <c:v>1.8196000000000001</c:v>
                </c:pt>
                <c:pt idx="598">
                  <c:v>1.8196000000000001</c:v>
                </c:pt>
                <c:pt idx="599">
                  <c:v>1.8196000000000001</c:v>
                </c:pt>
                <c:pt idx="600">
                  <c:v>1.8459000000000001</c:v>
                </c:pt>
                <c:pt idx="601">
                  <c:v>1.8109</c:v>
                </c:pt>
                <c:pt idx="602">
                  <c:v>1.7829999999999999</c:v>
                </c:pt>
                <c:pt idx="603">
                  <c:v>1.8073999999999999</c:v>
                </c:pt>
                <c:pt idx="604">
                  <c:v>1.8214999999999999</c:v>
                </c:pt>
                <c:pt idx="605">
                  <c:v>1.8214999999999999</c:v>
                </c:pt>
                <c:pt idx="606">
                  <c:v>1.8214999999999999</c:v>
                </c:pt>
                <c:pt idx="607">
                  <c:v>1.8214999999999999</c:v>
                </c:pt>
                <c:pt idx="608">
                  <c:v>1.7743</c:v>
                </c:pt>
                <c:pt idx="609">
                  <c:v>1.7690999999999999</c:v>
                </c:pt>
                <c:pt idx="610">
                  <c:v>1.7324999999999999</c:v>
                </c:pt>
                <c:pt idx="611">
                  <c:v>1.6839</c:v>
                </c:pt>
                <c:pt idx="612">
                  <c:v>1.6839</c:v>
                </c:pt>
                <c:pt idx="613">
                  <c:v>1.6839</c:v>
                </c:pt>
                <c:pt idx="614">
                  <c:v>1.6080000000000001</c:v>
                </c:pt>
                <c:pt idx="615">
                  <c:v>1.6561999999999999</c:v>
                </c:pt>
                <c:pt idx="616">
                  <c:v>1.5839000000000001</c:v>
                </c:pt>
                <c:pt idx="617">
                  <c:v>1.5855999999999999</c:v>
                </c:pt>
                <c:pt idx="618">
                  <c:v>1.5067999999999999</c:v>
                </c:pt>
                <c:pt idx="619">
                  <c:v>1.5067999999999999</c:v>
                </c:pt>
                <c:pt idx="620">
                  <c:v>1.5067999999999999</c:v>
                </c:pt>
                <c:pt idx="621">
                  <c:v>1.5271999999999999</c:v>
                </c:pt>
                <c:pt idx="622">
                  <c:v>1.5991</c:v>
                </c:pt>
                <c:pt idx="623">
                  <c:v>1.6508</c:v>
                </c:pt>
                <c:pt idx="624">
                  <c:v>1.6422000000000001</c:v>
                </c:pt>
                <c:pt idx="625">
                  <c:v>1.5833999999999999</c:v>
                </c:pt>
                <c:pt idx="626">
                  <c:v>1.5833999999999999</c:v>
                </c:pt>
                <c:pt idx="627">
                  <c:v>1.5833999999999999</c:v>
                </c:pt>
                <c:pt idx="628">
                  <c:v>1.5696000000000001</c:v>
                </c:pt>
                <c:pt idx="629">
                  <c:v>1.6006</c:v>
                </c:pt>
                <c:pt idx="630">
                  <c:v>1.6333</c:v>
                </c:pt>
                <c:pt idx="631">
                  <c:v>1.6173</c:v>
                </c:pt>
                <c:pt idx="632">
                  <c:v>1.5848</c:v>
                </c:pt>
                <c:pt idx="633">
                  <c:v>1.5848</c:v>
                </c:pt>
                <c:pt idx="634">
                  <c:v>1.5848</c:v>
                </c:pt>
                <c:pt idx="635">
                  <c:v>1.5848</c:v>
                </c:pt>
                <c:pt idx="636">
                  <c:v>1.5609999999999999</c:v>
                </c:pt>
                <c:pt idx="637">
                  <c:v>1.5661</c:v>
                </c:pt>
                <c:pt idx="638">
                  <c:v>1.5152000000000001</c:v>
                </c:pt>
                <c:pt idx="639">
                  <c:v>1.4713000000000001</c:v>
                </c:pt>
                <c:pt idx="640">
                  <c:v>1.4713000000000001</c:v>
                </c:pt>
                <c:pt idx="641">
                  <c:v>1.4713000000000001</c:v>
                </c:pt>
                <c:pt idx="642">
                  <c:v>1.3705000000000001</c:v>
                </c:pt>
                <c:pt idx="643">
                  <c:v>1.3521000000000001</c:v>
                </c:pt>
                <c:pt idx="644">
                  <c:v>1.3371</c:v>
                </c:pt>
                <c:pt idx="645">
                  <c:v>1.2606999999999999</c:v>
                </c:pt>
                <c:pt idx="646">
                  <c:v>1.1486000000000001</c:v>
                </c:pt>
                <c:pt idx="647">
                  <c:v>1.1486000000000001</c:v>
                </c:pt>
                <c:pt idx="648">
                  <c:v>1.1486000000000001</c:v>
                </c:pt>
                <c:pt idx="649">
                  <c:v>1.1632</c:v>
                </c:pt>
                <c:pt idx="650">
                  <c:v>0.999</c:v>
                </c:pt>
                <c:pt idx="651">
                  <c:v>1.0522</c:v>
                </c:pt>
                <c:pt idx="652">
                  <c:v>0.91200000000000003</c:v>
                </c:pt>
                <c:pt idx="653">
                  <c:v>0.76229999999999998</c:v>
                </c:pt>
                <c:pt idx="654">
                  <c:v>0.76229999999999998</c:v>
                </c:pt>
                <c:pt idx="655">
                  <c:v>0.76229999999999998</c:v>
                </c:pt>
                <c:pt idx="656">
                  <c:v>0.54069999999999996</c:v>
                </c:pt>
                <c:pt idx="657">
                  <c:v>0.80300000000000005</c:v>
                </c:pt>
                <c:pt idx="658">
                  <c:v>0.86950000000000005</c:v>
                </c:pt>
                <c:pt idx="659">
                  <c:v>0.80420000000000003</c:v>
                </c:pt>
                <c:pt idx="660">
                  <c:v>0.96030000000000004</c:v>
                </c:pt>
                <c:pt idx="661">
                  <c:v>0.96030000000000004</c:v>
                </c:pt>
                <c:pt idx="662">
                  <c:v>0.96030000000000004</c:v>
                </c:pt>
                <c:pt idx="663">
                  <c:v>0.71819999999999995</c:v>
                </c:pt>
                <c:pt idx="664">
                  <c:v>1.0784</c:v>
                </c:pt>
                <c:pt idx="665">
                  <c:v>1.1915</c:v>
                </c:pt>
                <c:pt idx="666">
                  <c:v>1.1404000000000001</c:v>
                </c:pt>
                <c:pt idx="667">
                  <c:v>0.84540000000000004</c:v>
                </c:pt>
                <c:pt idx="668">
                  <c:v>0.84540000000000004</c:v>
                </c:pt>
                <c:pt idx="669">
                  <c:v>0.84540000000000004</c:v>
                </c:pt>
                <c:pt idx="670">
                  <c:v>0.7863</c:v>
                </c:pt>
                <c:pt idx="671">
                  <c:v>0.84660000000000002</c:v>
                </c:pt>
                <c:pt idx="672">
                  <c:v>0.86729999999999996</c:v>
                </c:pt>
                <c:pt idx="673">
                  <c:v>0.84470000000000001</c:v>
                </c:pt>
                <c:pt idx="674">
                  <c:v>0.67459999999999998</c:v>
                </c:pt>
                <c:pt idx="675">
                  <c:v>0.67459999999999998</c:v>
                </c:pt>
                <c:pt idx="676">
                  <c:v>0.67459999999999998</c:v>
                </c:pt>
                <c:pt idx="677">
                  <c:v>0.72640000000000005</c:v>
                </c:pt>
                <c:pt idx="678">
                  <c:v>0.66949999999999998</c:v>
                </c:pt>
                <c:pt idx="679">
                  <c:v>0.58320000000000005</c:v>
                </c:pt>
                <c:pt idx="680">
                  <c:v>0.59699999999999998</c:v>
                </c:pt>
                <c:pt idx="681">
                  <c:v>0.5948</c:v>
                </c:pt>
                <c:pt idx="682">
                  <c:v>0.5948</c:v>
                </c:pt>
                <c:pt idx="683">
                  <c:v>0.5948</c:v>
                </c:pt>
                <c:pt idx="684">
                  <c:v>0.66979999999999995</c:v>
                </c:pt>
                <c:pt idx="685">
                  <c:v>0.71220000000000006</c:v>
                </c:pt>
                <c:pt idx="686">
                  <c:v>0.7722</c:v>
                </c:pt>
                <c:pt idx="687">
                  <c:v>0.71909999999999996</c:v>
                </c:pt>
                <c:pt idx="688">
                  <c:v>0.71909999999999996</c:v>
                </c:pt>
                <c:pt idx="689">
                  <c:v>0.71909999999999996</c:v>
                </c:pt>
                <c:pt idx="690">
                  <c:v>0.71909999999999996</c:v>
                </c:pt>
                <c:pt idx="691">
                  <c:v>0.77129999999999999</c:v>
                </c:pt>
                <c:pt idx="692">
                  <c:v>0.752</c:v>
                </c:pt>
                <c:pt idx="693">
                  <c:v>0.63160000000000005</c:v>
                </c:pt>
                <c:pt idx="694">
                  <c:v>0.62670000000000003</c:v>
                </c:pt>
                <c:pt idx="695">
                  <c:v>0.64170000000000005</c:v>
                </c:pt>
                <c:pt idx="696">
                  <c:v>0.64170000000000005</c:v>
                </c:pt>
                <c:pt idx="697">
                  <c:v>0.64170000000000005</c:v>
                </c:pt>
                <c:pt idx="698">
                  <c:v>0.60529999999999995</c:v>
                </c:pt>
                <c:pt idx="699">
                  <c:v>0.56910000000000005</c:v>
                </c:pt>
                <c:pt idx="700">
                  <c:v>0.61899999999999999</c:v>
                </c:pt>
                <c:pt idx="701">
                  <c:v>0.60150000000000003</c:v>
                </c:pt>
                <c:pt idx="702">
                  <c:v>0.6008</c:v>
                </c:pt>
                <c:pt idx="703">
                  <c:v>0.6008</c:v>
                </c:pt>
                <c:pt idx="704">
                  <c:v>0.6008</c:v>
                </c:pt>
                <c:pt idx="705">
                  <c:v>0.66049999999999998</c:v>
                </c:pt>
                <c:pt idx="706">
                  <c:v>0.6129</c:v>
                </c:pt>
                <c:pt idx="707">
                  <c:v>0.62690000000000001</c:v>
                </c:pt>
                <c:pt idx="708">
                  <c:v>0.63929999999999998</c:v>
                </c:pt>
                <c:pt idx="709">
                  <c:v>0.61180000000000001</c:v>
                </c:pt>
                <c:pt idx="710">
                  <c:v>0.61180000000000001</c:v>
                </c:pt>
                <c:pt idx="711">
                  <c:v>0.61180000000000001</c:v>
                </c:pt>
                <c:pt idx="712">
                  <c:v>0.63360000000000005</c:v>
                </c:pt>
                <c:pt idx="713">
                  <c:v>0.66190000000000004</c:v>
                </c:pt>
                <c:pt idx="714">
                  <c:v>0.70299999999999996</c:v>
                </c:pt>
                <c:pt idx="715">
                  <c:v>0.64090000000000003</c:v>
                </c:pt>
                <c:pt idx="716">
                  <c:v>0.68310000000000004</c:v>
                </c:pt>
                <c:pt idx="717">
                  <c:v>0.68310000000000004</c:v>
                </c:pt>
                <c:pt idx="718">
                  <c:v>0.68310000000000004</c:v>
                </c:pt>
                <c:pt idx="719">
                  <c:v>0.70989999999999998</c:v>
                </c:pt>
                <c:pt idx="720">
                  <c:v>0.66510000000000002</c:v>
                </c:pt>
                <c:pt idx="721">
                  <c:v>0.65249999999999997</c:v>
                </c:pt>
                <c:pt idx="722">
                  <c:v>0.62180000000000002</c:v>
                </c:pt>
                <c:pt idx="723">
                  <c:v>0.64280000000000004</c:v>
                </c:pt>
                <c:pt idx="724">
                  <c:v>0.64280000000000004</c:v>
                </c:pt>
                <c:pt idx="725">
                  <c:v>0.64280000000000004</c:v>
                </c:pt>
                <c:pt idx="726">
                  <c:v>0.72570000000000001</c:v>
                </c:pt>
                <c:pt idx="727">
                  <c:v>0.68820000000000003</c:v>
                </c:pt>
                <c:pt idx="728">
                  <c:v>0.68010000000000004</c:v>
                </c:pt>
                <c:pt idx="729">
                  <c:v>0.67200000000000004</c:v>
                </c:pt>
                <c:pt idx="730">
                  <c:v>1.4713000000000001</c:v>
                </c:pt>
                <c:pt idx="731">
                  <c:v>1.4713000000000001</c:v>
                </c:pt>
              </c:numCache>
            </c:numRef>
          </c:val>
          <c:smooth val="0"/>
          <c:extLst>
            <c:ext xmlns:c16="http://schemas.microsoft.com/office/drawing/2014/chart" uri="{C3380CC4-5D6E-409C-BE32-E72D297353CC}">
              <c16:uniqueId val="{00000001-388E-4CB9-8B66-D451C9BD649A}"/>
            </c:ext>
          </c:extLst>
        </c:ser>
        <c:ser>
          <c:idx val="0"/>
          <c:order val="3"/>
          <c:tx>
            <c:strRef>
              <c:f>'איור 7 נתונים'!$E$3</c:f>
              <c:strCache>
                <c:ptCount val="1"/>
                <c:pt idx="0">
                  <c:v>מועד החלטת הריבית</c:v>
                </c:pt>
              </c:strCache>
            </c:strRef>
          </c:tx>
          <c:spPr>
            <a:ln w="38100">
              <a:solidFill>
                <a:schemeClr val="tx1"/>
              </a:solidFill>
              <a:prstDash val="sysDash"/>
            </a:ln>
          </c:spPr>
          <c:marker>
            <c:symbol val="none"/>
          </c:marker>
          <c:dPt>
            <c:idx val="724"/>
            <c:bubble3D val="0"/>
            <c:extLst>
              <c:ext xmlns:c16="http://schemas.microsoft.com/office/drawing/2014/chart" uri="{C3380CC4-5D6E-409C-BE32-E72D297353CC}">
                <c16:uniqueId val="{00000002-388E-4CB9-8B66-D451C9BD649A}"/>
              </c:ext>
            </c:extLst>
          </c:dPt>
          <c:cat>
            <c:numRef>
              <c:f>'איור 7 נתונים'!$A$4:$A$5000</c:f>
              <c:numCache>
                <c:formatCode>m/d/yyyy</c:formatCode>
                <c:ptCount val="4997"/>
                <c:pt idx="0">
                  <c:v>43243</c:v>
                </c:pt>
                <c:pt idx="1">
                  <c:v>43244</c:v>
                </c:pt>
                <c:pt idx="2">
                  <c:v>43245</c:v>
                </c:pt>
                <c:pt idx="3">
                  <c:v>43246</c:v>
                </c:pt>
                <c:pt idx="4">
                  <c:v>43247</c:v>
                </c:pt>
                <c:pt idx="5">
                  <c:v>43248</c:v>
                </c:pt>
                <c:pt idx="6">
                  <c:v>43249</c:v>
                </c:pt>
                <c:pt idx="7">
                  <c:v>43250</c:v>
                </c:pt>
                <c:pt idx="8">
                  <c:v>43251</c:v>
                </c:pt>
                <c:pt idx="9">
                  <c:v>43252</c:v>
                </c:pt>
                <c:pt idx="10">
                  <c:v>43253</c:v>
                </c:pt>
                <c:pt idx="11">
                  <c:v>43254</c:v>
                </c:pt>
                <c:pt idx="12">
                  <c:v>43255</c:v>
                </c:pt>
                <c:pt idx="13">
                  <c:v>43256</c:v>
                </c:pt>
                <c:pt idx="14">
                  <c:v>43257</c:v>
                </c:pt>
                <c:pt idx="15">
                  <c:v>43258</c:v>
                </c:pt>
                <c:pt idx="16">
                  <c:v>43259</c:v>
                </c:pt>
                <c:pt idx="17">
                  <c:v>43260</c:v>
                </c:pt>
                <c:pt idx="18">
                  <c:v>43261</c:v>
                </c:pt>
                <c:pt idx="19">
                  <c:v>43262</c:v>
                </c:pt>
                <c:pt idx="20">
                  <c:v>43263</c:v>
                </c:pt>
                <c:pt idx="21">
                  <c:v>43264</c:v>
                </c:pt>
                <c:pt idx="22">
                  <c:v>43265</c:v>
                </c:pt>
                <c:pt idx="23">
                  <c:v>43266</c:v>
                </c:pt>
                <c:pt idx="24">
                  <c:v>43267</c:v>
                </c:pt>
                <c:pt idx="25">
                  <c:v>43268</c:v>
                </c:pt>
                <c:pt idx="26">
                  <c:v>43269</c:v>
                </c:pt>
                <c:pt idx="27">
                  <c:v>43270</c:v>
                </c:pt>
                <c:pt idx="28">
                  <c:v>43271</c:v>
                </c:pt>
                <c:pt idx="29">
                  <c:v>43272</c:v>
                </c:pt>
                <c:pt idx="30">
                  <c:v>43273</c:v>
                </c:pt>
                <c:pt idx="31">
                  <c:v>43274</c:v>
                </c:pt>
                <c:pt idx="32">
                  <c:v>43275</c:v>
                </c:pt>
                <c:pt idx="33">
                  <c:v>43276</c:v>
                </c:pt>
                <c:pt idx="34">
                  <c:v>43277</c:v>
                </c:pt>
                <c:pt idx="35">
                  <c:v>43278</c:v>
                </c:pt>
                <c:pt idx="36">
                  <c:v>43279</c:v>
                </c:pt>
                <c:pt idx="37">
                  <c:v>43280</c:v>
                </c:pt>
                <c:pt idx="38">
                  <c:v>43281</c:v>
                </c:pt>
                <c:pt idx="39">
                  <c:v>43282</c:v>
                </c:pt>
                <c:pt idx="40">
                  <c:v>43283</c:v>
                </c:pt>
                <c:pt idx="41">
                  <c:v>43284</c:v>
                </c:pt>
                <c:pt idx="42">
                  <c:v>43285</c:v>
                </c:pt>
                <c:pt idx="43">
                  <c:v>43286</c:v>
                </c:pt>
                <c:pt idx="44">
                  <c:v>43287</c:v>
                </c:pt>
                <c:pt idx="45">
                  <c:v>43288</c:v>
                </c:pt>
                <c:pt idx="46">
                  <c:v>43289</c:v>
                </c:pt>
                <c:pt idx="47">
                  <c:v>43290</c:v>
                </c:pt>
                <c:pt idx="48">
                  <c:v>43291</c:v>
                </c:pt>
                <c:pt idx="49">
                  <c:v>43292</c:v>
                </c:pt>
                <c:pt idx="50">
                  <c:v>43293</c:v>
                </c:pt>
                <c:pt idx="51">
                  <c:v>43294</c:v>
                </c:pt>
                <c:pt idx="52">
                  <c:v>43295</c:v>
                </c:pt>
                <c:pt idx="53">
                  <c:v>43296</c:v>
                </c:pt>
                <c:pt idx="54">
                  <c:v>43297</c:v>
                </c:pt>
                <c:pt idx="55">
                  <c:v>43298</c:v>
                </c:pt>
                <c:pt idx="56">
                  <c:v>43299</c:v>
                </c:pt>
                <c:pt idx="57">
                  <c:v>43300</c:v>
                </c:pt>
                <c:pt idx="58">
                  <c:v>43301</c:v>
                </c:pt>
                <c:pt idx="59">
                  <c:v>43302</c:v>
                </c:pt>
                <c:pt idx="60">
                  <c:v>43303</c:v>
                </c:pt>
                <c:pt idx="61">
                  <c:v>43304</c:v>
                </c:pt>
                <c:pt idx="62">
                  <c:v>43305</c:v>
                </c:pt>
                <c:pt idx="63">
                  <c:v>43306</c:v>
                </c:pt>
                <c:pt idx="64">
                  <c:v>43307</c:v>
                </c:pt>
                <c:pt idx="65">
                  <c:v>43308</c:v>
                </c:pt>
                <c:pt idx="66">
                  <c:v>43309</c:v>
                </c:pt>
                <c:pt idx="67">
                  <c:v>43310</c:v>
                </c:pt>
                <c:pt idx="68">
                  <c:v>43311</c:v>
                </c:pt>
                <c:pt idx="69">
                  <c:v>43312</c:v>
                </c:pt>
                <c:pt idx="70">
                  <c:v>43313</c:v>
                </c:pt>
                <c:pt idx="71">
                  <c:v>43314</c:v>
                </c:pt>
                <c:pt idx="72">
                  <c:v>43315</c:v>
                </c:pt>
                <c:pt idx="73">
                  <c:v>43316</c:v>
                </c:pt>
                <c:pt idx="74">
                  <c:v>43317</c:v>
                </c:pt>
                <c:pt idx="75">
                  <c:v>43318</c:v>
                </c:pt>
                <c:pt idx="76">
                  <c:v>43319</c:v>
                </c:pt>
                <c:pt idx="77">
                  <c:v>43320</c:v>
                </c:pt>
                <c:pt idx="78">
                  <c:v>43321</c:v>
                </c:pt>
                <c:pt idx="79">
                  <c:v>43322</c:v>
                </c:pt>
                <c:pt idx="80">
                  <c:v>43323</c:v>
                </c:pt>
                <c:pt idx="81">
                  <c:v>43324</c:v>
                </c:pt>
                <c:pt idx="82">
                  <c:v>43325</c:v>
                </c:pt>
                <c:pt idx="83">
                  <c:v>43326</c:v>
                </c:pt>
                <c:pt idx="84">
                  <c:v>43327</c:v>
                </c:pt>
                <c:pt idx="85">
                  <c:v>43328</c:v>
                </c:pt>
                <c:pt idx="86">
                  <c:v>43329</c:v>
                </c:pt>
                <c:pt idx="87">
                  <c:v>43330</c:v>
                </c:pt>
                <c:pt idx="88">
                  <c:v>43331</c:v>
                </c:pt>
                <c:pt idx="89">
                  <c:v>43332</c:v>
                </c:pt>
                <c:pt idx="90">
                  <c:v>43333</c:v>
                </c:pt>
                <c:pt idx="91">
                  <c:v>43334</c:v>
                </c:pt>
                <c:pt idx="92">
                  <c:v>43335</c:v>
                </c:pt>
                <c:pt idx="93">
                  <c:v>43336</c:v>
                </c:pt>
                <c:pt idx="94">
                  <c:v>43337</c:v>
                </c:pt>
                <c:pt idx="95">
                  <c:v>43338</c:v>
                </c:pt>
                <c:pt idx="96">
                  <c:v>43339</c:v>
                </c:pt>
                <c:pt idx="97">
                  <c:v>43340</c:v>
                </c:pt>
                <c:pt idx="98">
                  <c:v>43341</c:v>
                </c:pt>
                <c:pt idx="99">
                  <c:v>43342</c:v>
                </c:pt>
                <c:pt idx="100">
                  <c:v>43343</c:v>
                </c:pt>
                <c:pt idx="101">
                  <c:v>43344</c:v>
                </c:pt>
                <c:pt idx="102">
                  <c:v>43345</c:v>
                </c:pt>
                <c:pt idx="103">
                  <c:v>43346</c:v>
                </c:pt>
                <c:pt idx="104">
                  <c:v>43347</c:v>
                </c:pt>
                <c:pt idx="105">
                  <c:v>43348</c:v>
                </c:pt>
                <c:pt idx="106">
                  <c:v>43349</c:v>
                </c:pt>
                <c:pt idx="107">
                  <c:v>43350</c:v>
                </c:pt>
                <c:pt idx="108">
                  <c:v>43351</c:v>
                </c:pt>
                <c:pt idx="109">
                  <c:v>43352</c:v>
                </c:pt>
                <c:pt idx="110">
                  <c:v>43353</c:v>
                </c:pt>
                <c:pt idx="111">
                  <c:v>43354</c:v>
                </c:pt>
                <c:pt idx="112">
                  <c:v>43355</c:v>
                </c:pt>
                <c:pt idx="113">
                  <c:v>43356</c:v>
                </c:pt>
                <c:pt idx="114">
                  <c:v>43357</c:v>
                </c:pt>
                <c:pt idx="115">
                  <c:v>43358</c:v>
                </c:pt>
                <c:pt idx="116">
                  <c:v>43359</c:v>
                </c:pt>
                <c:pt idx="117">
                  <c:v>43360</c:v>
                </c:pt>
                <c:pt idx="118">
                  <c:v>43361</c:v>
                </c:pt>
                <c:pt idx="119">
                  <c:v>43362</c:v>
                </c:pt>
                <c:pt idx="120">
                  <c:v>43363</c:v>
                </c:pt>
                <c:pt idx="121">
                  <c:v>43364</c:v>
                </c:pt>
                <c:pt idx="122">
                  <c:v>43365</c:v>
                </c:pt>
                <c:pt idx="123">
                  <c:v>43366</c:v>
                </c:pt>
                <c:pt idx="124">
                  <c:v>43367</c:v>
                </c:pt>
                <c:pt idx="125">
                  <c:v>43368</c:v>
                </c:pt>
                <c:pt idx="126">
                  <c:v>43369</c:v>
                </c:pt>
                <c:pt idx="127">
                  <c:v>43370</c:v>
                </c:pt>
                <c:pt idx="128">
                  <c:v>43371</c:v>
                </c:pt>
                <c:pt idx="129">
                  <c:v>43372</c:v>
                </c:pt>
                <c:pt idx="130">
                  <c:v>43373</c:v>
                </c:pt>
                <c:pt idx="131">
                  <c:v>43374</c:v>
                </c:pt>
                <c:pt idx="132">
                  <c:v>43375</c:v>
                </c:pt>
                <c:pt idx="133">
                  <c:v>43376</c:v>
                </c:pt>
                <c:pt idx="134">
                  <c:v>43377</c:v>
                </c:pt>
                <c:pt idx="135">
                  <c:v>43378</c:v>
                </c:pt>
                <c:pt idx="136">
                  <c:v>43379</c:v>
                </c:pt>
                <c:pt idx="137">
                  <c:v>43380</c:v>
                </c:pt>
                <c:pt idx="138">
                  <c:v>43381</c:v>
                </c:pt>
                <c:pt idx="139">
                  <c:v>43382</c:v>
                </c:pt>
                <c:pt idx="140">
                  <c:v>43383</c:v>
                </c:pt>
                <c:pt idx="141">
                  <c:v>43384</c:v>
                </c:pt>
                <c:pt idx="142">
                  <c:v>43385</c:v>
                </c:pt>
                <c:pt idx="143">
                  <c:v>43386</c:v>
                </c:pt>
                <c:pt idx="144">
                  <c:v>43387</c:v>
                </c:pt>
                <c:pt idx="145">
                  <c:v>43388</c:v>
                </c:pt>
                <c:pt idx="146">
                  <c:v>43389</c:v>
                </c:pt>
                <c:pt idx="147">
                  <c:v>43390</c:v>
                </c:pt>
                <c:pt idx="148">
                  <c:v>43391</c:v>
                </c:pt>
                <c:pt idx="149">
                  <c:v>43392</c:v>
                </c:pt>
                <c:pt idx="150">
                  <c:v>43393</c:v>
                </c:pt>
                <c:pt idx="151">
                  <c:v>43394</c:v>
                </c:pt>
                <c:pt idx="152">
                  <c:v>43395</c:v>
                </c:pt>
                <c:pt idx="153">
                  <c:v>43396</c:v>
                </c:pt>
                <c:pt idx="154">
                  <c:v>43397</c:v>
                </c:pt>
                <c:pt idx="155">
                  <c:v>43398</c:v>
                </c:pt>
                <c:pt idx="156">
                  <c:v>43399</c:v>
                </c:pt>
                <c:pt idx="157">
                  <c:v>43400</c:v>
                </c:pt>
                <c:pt idx="158">
                  <c:v>43401</c:v>
                </c:pt>
                <c:pt idx="159">
                  <c:v>43402</c:v>
                </c:pt>
                <c:pt idx="160">
                  <c:v>43403</c:v>
                </c:pt>
                <c:pt idx="161">
                  <c:v>43404</c:v>
                </c:pt>
                <c:pt idx="162">
                  <c:v>43405</c:v>
                </c:pt>
                <c:pt idx="163">
                  <c:v>43406</c:v>
                </c:pt>
                <c:pt idx="164">
                  <c:v>43407</c:v>
                </c:pt>
                <c:pt idx="165">
                  <c:v>43408</c:v>
                </c:pt>
                <c:pt idx="166">
                  <c:v>43409</c:v>
                </c:pt>
                <c:pt idx="167">
                  <c:v>43410</c:v>
                </c:pt>
                <c:pt idx="168">
                  <c:v>43411</c:v>
                </c:pt>
                <c:pt idx="169">
                  <c:v>43412</c:v>
                </c:pt>
                <c:pt idx="170">
                  <c:v>43413</c:v>
                </c:pt>
                <c:pt idx="171">
                  <c:v>43414</c:v>
                </c:pt>
                <c:pt idx="172">
                  <c:v>43415</c:v>
                </c:pt>
                <c:pt idx="173">
                  <c:v>43416</c:v>
                </c:pt>
                <c:pt idx="174">
                  <c:v>43417</c:v>
                </c:pt>
                <c:pt idx="175">
                  <c:v>43418</c:v>
                </c:pt>
                <c:pt idx="176">
                  <c:v>43419</c:v>
                </c:pt>
                <c:pt idx="177">
                  <c:v>43420</c:v>
                </c:pt>
                <c:pt idx="178">
                  <c:v>43421</c:v>
                </c:pt>
                <c:pt idx="179">
                  <c:v>43422</c:v>
                </c:pt>
                <c:pt idx="180">
                  <c:v>43423</c:v>
                </c:pt>
                <c:pt idx="181">
                  <c:v>43424</c:v>
                </c:pt>
                <c:pt idx="182">
                  <c:v>43425</c:v>
                </c:pt>
                <c:pt idx="183">
                  <c:v>43426</c:v>
                </c:pt>
                <c:pt idx="184">
                  <c:v>43427</c:v>
                </c:pt>
                <c:pt idx="185">
                  <c:v>43428</c:v>
                </c:pt>
                <c:pt idx="186">
                  <c:v>43429</c:v>
                </c:pt>
                <c:pt idx="187">
                  <c:v>43430</c:v>
                </c:pt>
                <c:pt idx="188">
                  <c:v>43431</c:v>
                </c:pt>
                <c:pt idx="189">
                  <c:v>43432</c:v>
                </c:pt>
                <c:pt idx="190">
                  <c:v>43433</c:v>
                </c:pt>
                <c:pt idx="191">
                  <c:v>43434</c:v>
                </c:pt>
                <c:pt idx="192">
                  <c:v>43435</c:v>
                </c:pt>
                <c:pt idx="193">
                  <c:v>43436</c:v>
                </c:pt>
                <c:pt idx="194">
                  <c:v>43437</c:v>
                </c:pt>
                <c:pt idx="195">
                  <c:v>43438</c:v>
                </c:pt>
                <c:pt idx="196">
                  <c:v>43439</c:v>
                </c:pt>
                <c:pt idx="197">
                  <c:v>43440</c:v>
                </c:pt>
                <c:pt idx="198">
                  <c:v>43441</c:v>
                </c:pt>
                <c:pt idx="199">
                  <c:v>43442</c:v>
                </c:pt>
                <c:pt idx="200">
                  <c:v>43443</c:v>
                </c:pt>
                <c:pt idx="201">
                  <c:v>43444</c:v>
                </c:pt>
                <c:pt idx="202">
                  <c:v>43445</c:v>
                </c:pt>
                <c:pt idx="203">
                  <c:v>43446</c:v>
                </c:pt>
                <c:pt idx="204">
                  <c:v>43447</c:v>
                </c:pt>
                <c:pt idx="205">
                  <c:v>43448</c:v>
                </c:pt>
                <c:pt idx="206">
                  <c:v>43449</c:v>
                </c:pt>
                <c:pt idx="207">
                  <c:v>43450</c:v>
                </c:pt>
                <c:pt idx="208">
                  <c:v>43451</c:v>
                </c:pt>
                <c:pt idx="209">
                  <c:v>43452</c:v>
                </c:pt>
                <c:pt idx="210">
                  <c:v>43453</c:v>
                </c:pt>
                <c:pt idx="211">
                  <c:v>43454</c:v>
                </c:pt>
                <c:pt idx="212">
                  <c:v>43455</c:v>
                </c:pt>
                <c:pt idx="213">
                  <c:v>43456</c:v>
                </c:pt>
                <c:pt idx="214">
                  <c:v>43457</c:v>
                </c:pt>
                <c:pt idx="215">
                  <c:v>43458</c:v>
                </c:pt>
                <c:pt idx="216">
                  <c:v>43459</c:v>
                </c:pt>
                <c:pt idx="217">
                  <c:v>43460</c:v>
                </c:pt>
                <c:pt idx="218">
                  <c:v>43461</c:v>
                </c:pt>
                <c:pt idx="219">
                  <c:v>43462</c:v>
                </c:pt>
                <c:pt idx="220">
                  <c:v>43463</c:v>
                </c:pt>
                <c:pt idx="221">
                  <c:v>43464</c:v>
                </c:pt>
                <c:pt idx="222">
                  <c:v>43465</c:v>
                </c:pt>
                <c:pt idx="223">
                  <c:v>43466</c:v>
                </c:pt>
                <c:pt idx="224">
                  <c:v>43467</c:v>
                </c:pt>
                <c:pt idx="225">
                  <c:v>43468</c:v>
                </c:pt>
                <c:pt idx="226">
                  <c:v>43469</c:v>
                </c:pt>
                <c:pt idx="227">
                  <c:v>43470</c:v>
                </c:pt>
                <c:pt idx="228">
                  <c:v>43471</c:v>
                </c:pt>
                <c:pt idx="229">
                  <c:v>43472</c:v>
                </c:pt>
                <c:pt idx="230">
                  <c:v>43473</c:v>
                </c:pt>
                <c:pt idx="231">
                  <c:v>43474</c:v>
                </c:pt>
                <c:pt idx="232">
                  <c:v>43475</c:v>
                </c:pt>
                <c:pt idx="233">
                  <c:v>43476</c:v>
                </c:pt>
                <c:pt idx="234">
                  <c:v>43477</c:v>
                </c:pt>
                <c:pt idx="235">
                  <c:v>43478</c:v>
                </c:pt>
                <c:pt idx="236">
                  <c:v>43479</c:v>
                </c:pt>
                <c:pt idx="237">
                  <c:v>43480</c:v>
                </c:pt>
                <c:pt idx="238">
                  <c:v>43481</c:v>
                </c:pt>
                <c:pt idx="239">
                  <c:v>43482</c:v>
                </c:pt>
                <c:pt idx="240">
                  <c:v>43483</c:v>
                </c:pt>
                <c:pt idx="241">
                  <c:v>43484</c:v>
                </c:pt>
                <c:pt idx="242">
                  <c:v>43485</c:v>
                </c:pt>
                <c:pt idx="243">
                  <c:v>43486</c:v>
                </c:pt>
                <c:pt idx="244">
                  <c:v>43487</c:v>
                </c:pt>
                <c:pt idx="245">
                  <c:v>43488</c:v>
                </c:pt>
                <c:pt idx="246">
                  <c:v>43489</c:v>
                </c:pt>
                <c:pt idx="247">
                  <c:v>43490</c:v>
                </c:pt>
                <c:pt idx="248">
                  <c:v>43491</c:v>
                </c:pt>
                <c:pt idx="249">
                  <c:v>43492</c:v>
                </c:pt>
                <c:pt idx="250">
                  <c:v>43493</c:v>
                </c:pt>
                <c:pt idx="251">
                  <c:v>43494</c:v>
                </c:pt>
                <c:pt idx="252">
                  <c:v>43495</c:v>
                </c:pt>
                <c:pt idx="253">
                  <c:v>43496</c:v>
                </c:pt>
                <c:pt idx="254">
                  <c:v>43497</c:v>
                </c:pt>
                <c:pt idx="255">
                  <c:v>43498</c:v>
                </c:pt>
                <c:pt idx="256">
                  <c:v>43499</c:v>
                </c:pt>
                <c:pt idx="257">
                  <c:v>43500</c:v>
                </c:pt>
                <c:pt idx="258">
                  <c:v>43501</c:v>
                </c:pt>
                <c:pt idx="259">
                  <c:v>43502</c:v>
                </c:pt>
                <c:pt idx="260">
                  <c:v>43503</c:v>
                </c:pt>
                <c:pt idx="261">
                  <c:v>43504</c:v>
                </c:pt>
                <c:pt idx="262">
                  <c:v>43505</c:v>
                </c:pt>
                <c:pt idx="263">
                  <c:v>43506</c:v>
                </c:pt>
                <c:pt idx="264">
                  <c:v>43507</c:v>
                </c:pt>
                <c:pt idx="265">
                  <c:v>43508</c:v>
                </c:pt>
                <c:pt idx="266">
                  <c:v>43509</c:v>
                </c:pt>
                <c:pt idx="267">
                  <c:v>43510</c:v>
                </c:pt>
                <c:pt idx="268">
                  <c:v>43511</c:v>
                </c:pt>
                <c:pt idx="269">
                  <c:v>43512</c:v>
                </c:pt>
                <c:pt idx="270">
                  <c:v>43513</c:v>
                </c:pt>
                <c:pt idx="271">
                  <c:v>43514</c:v>
                </c:pt>
                <c:pt idx="272">
                  <c:v>43515</c:v>
                </c:pt>
                <c:pt idx="273">
                  <c:v>43516</c:v>
                </c:pt>
                <c:pt idx="274">
                  <c:v>43517</c:v>
                </c:pt>
                <c:pt idx="275">
                  <c:v>43518</c:v>
                </c:pt>
                <c:pt idx="276">
                  <c:v>43519</c:v>
                </c:pt>
                <c:pt idx="277">
                  <c:v>43520</c:v>
                </c:pt>
                <c:pt idx="278">
                  <c:v>43521</c:v>
                </c:pt>
                <c:pt idx="279">
                  <c:v>43522</c:v>
                </c:pt>
                <c:pt idx="280">
                  <c:v>43523</c:v>
                </c:pt>
                <c:pt idx="281">
                  <c:v>43524</c:v>
                </c:pt>
                <c:pt idx="282">
                  <c:v>43525</c:v>
                </c:pt>
                <c:pt idx="283">
                  <c:v>43526</c:v>
                </c:pt>
                <c:pt idx="284">
                  <c:v>43527</c:v>
                </c:pt>
                <c:pt idx="285">
                  <c:v>43528</c:v>
                </c:pt>
                <c:pt idx="286">
                  <c:v>43529</c:v>
                </c:pt>
                <c:pt idx="287">
                  <c:v>43530</c:v>
                </c:pt>
                <c:pt idx="288">
                  <c:v>43531</c:v>
                </c:pt>
                <c:pt idx="289">
                  <c:v>43532</c:v>
                </c:pt>
                <c:pt idx="290">
                  <c:v>43533</c:v>
                </c:pt>
                <c:pt idx="291">
                  <c:v>43534</c:v>
                </c:pt>
                <c:pt idx="292">
                  <c:v>43535</c:v>
                </c:pt>
                <c:pt idx="293">
                  <c:v>43536</c:v>
                </c:pt>
                <c:pt idx="294">
                  <c:v>43537</c:v>
                </c:pt>
                <c:pt idx="295">
                  <c:v>43538</c:v>
                </c:pt>
                <c:pt idx="296">
                  <c:v>43539</c:v>
                </c:pt>
                <c:pt idx="297">
                  <c:v>43540</c:v>
                </c:pt>
                <c:pt idx="298">
                  <c:v>43541</c:v>
                </c:pt>
                <c:pt idx="299">
                  <c:v>43542</c:v>
                </c:pt>
                <c:pt idx="300">
                  <c:v>43543</c:v>
                </c:pt>
                <c:pt idx="301">
                  <c:v>43544</c:v>
                </c:pt>
                <c:pt idx="302">
                  <c:v>43545</c:v>
                </c:pt>
                <c:pt idx="303">
                  <c:v>43546</c:v>
                </c:pt>
                <c:pt idx="304">
                  <c:v>43547</c:v>
                </c:pt>
                <c:pt idx="305">
                  <c:v>43548</c:v>
                </c:pt>
                <c:pt idx="306">
                  <c:v>43549</c:v>
                </c:pt>
                <c:pt idx="307">
                  <c:v>43550</c:v>
                </c:pt>
                <c:pt idx="308">
                  <c:v>43551</c:v>
                </c:pt>
                <c:pt idx="309">
                  <c:v>43552</c:v>
                </c:pt>
                <c:pt idx="310">
                  <c:v>43553</c:v>
                </c:pt>
                <c:pt idx="311">
                  <c:v>43554</c:v>
                </c:pt>
                <c:pt idx="312">
                  <c:v>43555</c:v>
                </c:pt>
                <c:pt idx="313">
                  <c:v>43556</c:v>
                </c:pt>
                <c:pt idx="314">
                  <c:v>43557</c:v>
                </c:pt>
                <c:pt idx="315">
                  <c:v>43558</c:v>
                </c:pt>
                <c:pt idx="316">
                  <c:v>43559</c:v>
                </c:pt>
                <c:pt idx="317">
                  <c:v>43560</c:v>
                </c:pt>
                <c:pt idx="318">
                  <c:v>43561</c:v>
                </c:pt>
                <c:pt idx="319">
                  <c:v>43562</c:v>
                </c:pt>
                <c:pt idx="320">
                  <c:v>43563</c:v>
                </c:pt>
                <c:pt idx="321">
                  <c:v>43564</c:v>
                </c:pt>
                <c:pt idx="322">
                  <c:v>43565</c:v>
                </c:pt>
                <c:pt idx="323">
                  <c:v>43566</c:v>
                </c:pt>
                <c:pt idx="324">
                  <c:v>43567</c:v>
                </c:pt>
                <c:pt idx="325">
                  <c:v>43568</c:v>
                </c:pt>
                <c:pt idx="326">
                  <c:v>43569</c:v>
                </c:pt>
                <c:pt idx="327">
                  <c:v>43570</c:v>
                </c:pt>
                <c:pt idx="328">
                  <c:v>43571</c:v>
                </c:pt>
                <c:pt idx="329">
                  <c:v>43572</c:v>
                </c:pt>
                <c:pt idx="330">
                  <c:v>43573</c:v>
                </c:pt>
                <c:pt idx="331">
                  <c:v>43574</c:v>
                </c:pt>
                <c:pt idx="332">
                  <c:v>43575</c:v>
                </c:pt>
                <c:pt idx="333">
                  <c:v>43576</c:v>
                </c:pt>
                <c:pt idx="334">
                  <c:v>43577</c:v>
                </c:pt>
                <c:pt idx="335">
                  <c:v>43578</c:v>
                </c:pt>
                <c:pt idx="336">
                  <c:v>43579</c:v>
                </c:pt>
                <c:pt idx="337">
                  <c:v>43580</c:v>
                </c:pt>
                <c:pt idx="338">
                  <c:v>43581</c:v>
                </c:pt>
                <c:pt idx="339">
                  <c:v>43582</c:v>
                </c:pt>
                <c:pt idx="340">
                  <c:v>43583</c:v>
                </c:pt>
                <c:pt idx="341">
                  <c:v>43584</c:v>
                </c:pt>
                <c:pt idx="342">
                  <c:v>43585</c:v>
                </c:pt>
                <c:pt idx="343">
                  <c:v>43586</c:v>
                </c:pt>
                <c:pt idx="344">
                  <c:v>43587</c:v>
                </c:pt>
                <c:pt idx="345">
                  <c:v>43588</c:v>
                </c:pt>
                <c:pt idx="346">
                  <c:v>43589</c:v>
                </c:pt>
                <c:pt idx="347">
                  <c:v>43590</c:v>
                </c:pt>
                <c:pt idx="348">
                  <c:v>43591</c:v>
                </c:pt>
                <c:pt idx="349">
                  <c:v>43592</c:v>
                </c:pt>
                <c:pt idx="350">
                  <c:v>43593</c:v>
                </c:pt>
                <c:pt idx="351">
                  <c:v>43594</c:v>
                </c:pt>
                <c:pt idx="352">
                  <c:v>43595</c:v>
                </c:pt>
                <c:pt idx="353">
                  <c:v>43596</c:v>
                </c:pt>
                <c:pt idx="354">
                  <c:v>43597</c:v>
                </c:pt>
                <c:pt idx="355">
                  <c:v>43598</c:v>
                </c:pt>
                <c:pt idx="356">
                  <c:v>43599</c:v>
                </c:pt>
                <c:pt idx="357">
                  <c:v>43600</c:v>
                </c:pt>
                <c:pt idx="358">
                  <c:v>43601</c:v>
                </c:pt>
                <c:pt idx="359">
                  <c:v>43602</c:v>
                </c:pt>
                <c:pt idx="360">
                  <c:v>43603</c:v>
                </c:pt>
                <c:pt idx="361">
                  <c:v>43604</c:v>
                </c:pt>
                <c:pt idx="362">
                  <c:v>43605</c:v>
                </c:pt>
                <c:pt idx="363">
                  <c:v>43606</c:v>
                </c:pt>
                <c:pt idx="364">
                  <c:v>43607</c:v>
                </c:pt>
                <c:pt idx="365">
                  <c:v>43608</c:v>
                </c:pt>
                <c:pt idx="366">
                  <c:v>43609</c:v>
                </c:pt>
                <c:pt idx="367">
                  <c:v>43610</c:v>
                </c:pt>
                <c:pt idx="368">
                  <c:v>43611</c:v>
                </c:pt>
                <c:pt idx="369">
                  <c:v>43612</c:v>
                </c:pt>
                <c:pt idx="370">
                  <c:v>43613</c:v>
                </c:pt>
                <c:pt idx="371">
                  <c:v>43614</c:v>
                </c:pt>
                <c:pt idx="372">
                  <c:v>43615</c:v>
                </c:pt>
                <c:pt idx="373">
                  <c:v>43616</c:v>
                </c:pt>
                <c:pt idx="374">
                  <c:v>43617</c:v>
                </c:pt>
                <c:pt idx="375">
                  <c:v>43618</c:v>
                </c:pt>
                <c:pt idx="376">
                  <c:v>43619</c:v>
                </c:pt>
                <c:pt idx="377">
                  <c:v>43620</c:v>
                </c:pt>
                <c:pt idx="378">
                  <c:v>43621</c:v>
                </c:pt>
                <c:pt idx="379">
                  <c:v>43622</c:v>
                </c:pt>
                <c:pt idx="380">
                  <c:v>43623</c:v>
                </c:pt>
                <c:pt idx="381">
                  <c:v>43624</c:v>
                </c:pt>
                <c:pt idx="382">
                  <c:v>43625</c:v>
                </c:pt>
                <c:pt idx="383">
                  <c:v>43626</c:v>
                </c:pt>
                <c:pt idx="384">
                  <c:v>43627</c:v>
                </c:pt>
                <c:pt idx="385">
                  <c:v>43628</c:v>
                </c:pt>
                <c:pt idx="386">
                  <c:v>43629</c:v>
                </c:pt>
                <c:pt idx="387">
                  <c:v>43630</c:v>
                </c:pt>
                <c:pt idx="388">
                  <c:v>43631</c:v>
                </c:pt>
                <c:pt idx="389">
                  <c:v>43632</c:v>
                </c:pt>
                <c:pt idx="390">
                  <c:v>43633</c:v>
                </c:pt>
                <c:pt idx="391">
                  <c:v>43634</c:v>
                </c:pt>
                <c:pt idx="392">
                  <c:v>43635</c:v>
                </c:pt>
                <c:pt idx="393">
                  <c:v>43636</c:v>
                </c:pt>
                <c:pt idx="394">
                  <c:v>43637</c:v>
                </c:pt>
                <c:pt idx="395">
                  <c:v>43638</c:v>
                </c:pt>
                <c:pt idx="396">
                  <c:v>43639</c:v>
                </c:pt>
                <c:pt idx="397">
                  <c:v>43640</c:v>
                </c:pt>
                <c:pt idx="398">
                  <c:v>43641</c:v>
                </c:pt>
                <c:pt idx="399">
                  <c:v>43642</c:v>
                </c:pt>
                <c:pt idx="400">
                  <c:v>43643</c:v>
                </c:pt>
                <c:pt idx="401">
                  <c:v>43644</c:v>
                </c:pt>
                <c:pt idx="402">
                  <c:v>43645</c:v>
                </c:pt>
                <c:pt idx="403">
                  <c:v>43646</c:v>
                </c:pt>
                <c:pt idx="404">
                  <c:v>43647</c:v>
                </c:pt>
                <c:pt idx="405">
                  <c:v>43648</c:v>
                </c:pt>
                <c:pt idx="406">
                  <c:v>43649</c:v>
                </c:pt>
                <c:pt idx="407">
                  <c:v>43650</c:v>
                </c:pt>
                <c:pt idx="408">
                  <c:v>43651</c:v>
                </c:pt>
                <c:pt idx="409">
                  <c:v>43652</c:v>
                </c:pt>
                <c:pt idx="410">
                  <c:v>43653</c:v>
                </c:pt>
                <c:pt idx="411">
                  <c:v>43654</c:v>
                </c:pt>
                <c:pt idx="412">
                  <c:v>43655</c:v>
                </c:pt>
                <c:pt idx="413">
                  <c:v>43656</c:v>
                </c:pt>
                <c:pt idx="414">
                  <c:v>43657</c:v>
                </c:pt>
                <c:pt idx="415">
                  <c:v>43658</c:v>
                </c:pt>
                <c:pt idx="416">
                  <c:v>43659</c:v>
                </c:pt>
                <c:pt idx="417">
                  <c:v>43660</c:v>
                </c:pt>
                <c:pt idx="418">
                  <c:v>43661</c:v>
                </c:pt>
                <c:pt idx="419">
                  <c:v>43662</c:v>
                </c:pt>
                <c:pt idx="420">
                  <c:v>43663</c:v>
                </c:pt>
                <c:pt idx="421">
                  <c:v>43664</c:v>
                </c:pt>
                <c:pt idx="422">
                  <c:v>43665</c:v>
                </c:pt>
                <c:pt idx="423">
                  <c:v>43666</c:v>
                </c:pt>
                <c:pt idx="424">
                  <c:v>43667</c:v>
                </c:pt>
                <c:pt idx="425">
                  <c:v>43668</c:v>
                </c:pt>
                <c:pt idx="426">
                  <c:v>43669</c:v>
                </c:pt>
                <c:pt idx="427">
                  <c:v>43670</c:v>
                </c:pt>
                <c:pt idx="428">
                  <c:v>43671</c:v>
                </c:pt>
                <c:pt idx="429">
                  <c:v>43672</c:v>
                </c:pt>
                <c:pt idx="430">
                  <c:v>43673</c:v>
                </c:pt>
                <c:pt idx="431">
                  <c:v>43674</c:v>
                </c:pt>
                <c:pt idx="432">
                  <c:v>43675</c:v>
                </c:pt>
                <c:pt idx="433">
                  <c:v>43676</c:v>
                </c:pt>
                <c:pt idx="434">
                  <c:v>43677</c:v>
                </c:pt>
                <c:pt idx="435">
                  <c:v>43678</c:v>
                </c:pt>
                <c:pt idx="436">
                  <c:v>43679</c:v>
                </c:pt>
                <c:pt idx="437">
                  <c:v>43680</c:v>
                </c:pt>
                <c:pt idx="438">
                  <c:v>43681</c:v>
                </c:pt>
                <c:pt idx="439">
                  <c:v>43682</c:v>
                </c:pt>
                <c:pt idx="440">
                  <c:v>43683</c:v>
                </c:pt>
                <c:pt idx="441">
                  <c:v>43684</c:v>
                </c:pt>
                <c:pt idx="442">
                  <c:v>43685</c:v>
                </c:pt>
                <c:pt idx="443">
                  <c:v>43686</c:v>
                </c:pt>
                <c:pt idx="444">
                  <c:v>43687</c:v>
                </c:pt>
                <c:pt idx="445">
                  <c:v>43688</c:v>
                </c:pt>
                <c:pt idx="446">
                  <c:v>43689</c:v>
                </c:pt>
                <c:pt idx="447">
                  <c:v>43690</c:v>
                </c:pt>
                <c:pt idx="448">
                  <c:v>43691</c:v>
                </c:pt>
                <c:pt idx="449">
                  <c:v>43692</c:v>
                </c:pt>
                <c:pt idx="450">
                  <c:v>43693</c:v>
                </c:pt>
                <c:pt idx="451">
                  <c:v>43694</c:v>
                </c:pt>
                <c:pt idx="452">
                  <c:v>43695</c:v>
                </c:pt>
                <c:pt idx="453">
                  <c:v>43696</c:v>
                </c:pt>
                <c:pt idx="454">
                  <c:v>43697</c:v>
                </c:pt>
                <c:pt idx="455">
                  <c:v>43698</c:v>
                </c:pt>
                <c:pt idx="456">
                  <c:v>43699</c:v>
                </c:pt>
                <c:pt idx="457">
                  <c:v>43700</c:v>
                </c:pt>
                <c:pt idx="458">
                  <c:v>43701</c:v>
                </c:pt>
                <c:pt idx="459">
                  <c:v>43702</c:v>
                </c:pt>
                <c:pt idx="460">
                  <c:v>43703</c:v>
                </c:pt>
                <c:pt idx="461">
                  <c:v>43704</c:v>
                </c:pt>
                <c:pt idx="462">
                  <c:v>43705</c:v>
                </c:pt>
                <c:pt idx="463">
                  <c:v>43706</c:v>
                </c:pt>
                <c:pt idx="464">
                  <c:v>43707</c:v>
                </c:pt>
                <c:pt idx="465">
                  <c:v>43708</c:v>
                </c:pt>
                <c:pt idx="466">
                  <c:v>43709</c:v>
                </c:pt>
                <c:pt idx="467">
                  <c:v>43710</c:v>
                </c:pt>
                <c:pt idx="468">
                  <c:v>43711</c:v>
                </c:pt>
                <c:pt idx="469">
                  <c:v>43712</c:v>
                </c:pt>
                <c:pt idx="470">
                  <c:v>43713</c:v>
                </c:pt>
                <c:pt idx="471">
                  <c:v>43714</c:v>
                </c:pt>
                <c:pt idx="472">
                  <c:v>43715</c:v>
                </c:pt>
                <c:pt idx="473">
                  <c:v>43716</c:v>
                </c:pt>
                <c:pt idx="474">
                  <c:v>43717</c:v>
                </c:pt>
                <c:pt idx="475">
                  <c:v>43718</c:v>
                </c:pt>
                <c:pt idx="476">
                  <c:v>43719</c:v>
                </c:pt>
                <c:pt idx="477">
                  <c:v>43720</c:v>
                </c:pt>
                <c:pt idx="478">
                  <c:v>43721</c:v>
                </c:pt>
                <c:pt idx="479">
                  <c:v>43722</c:v>
                </c:pt>
                <c:pt idx="480">
                  <c:v>43723</c:v>
                </c:pt>
                <c:pt idx="481">
                  <c:v>43724</c:v>
                </c:pt>
                <c:pt idx="482">
                  <c:v>43725</c:v>
                </c:pt>
                <c:pt idx="483">
                  <c:v>43726</c:v>
                </c:pt>
                <c:pt idx="484">
                  <c:v>43727</c:v>
                </c:pt>
                <c:pt idx="485">
                  <c:v>43728</c:v>
                </c:pt>
                <c:pt idx="486">
                  <c:v>43729</c:v>
                </c:pt>
                <c:pt idx="487">
                  <c:v>43730</c:v>
                </c:pt>
                <c:pt idx="488">
                  <c:v>43731</c:v>
                </c:pt>
                <c:pt idx="489">
                  <c:v>43732</c:v>
                </c:pt>
                <c:pt idx="490">
                  <c:v>43733</c:v>
                </c:pt>
                <c:pt idx="491">
                  <c:v>43734</c:v>
                </c:pt>
                <c:pt idx="492">
                  <c:v>43735</c:v>
                </c:pt>
                <c:pt idx="493">
                  <c:v>43736</c:v>
                </c:pt>
                <c:pt idx="494">
                  <c:v>43737</c:v>
                </c:pt>
                <c:pt idx="495">
                  <c:v>43738</c:v>
                </c:pt>
                <c:pt idx="496">
                  <c:v>43739</c:v>
                </c:pt>
                <c:pt idx="497">
                  <c:v>43740</c:v>
                </c:pt>
                <c:pt idx="498">
                  <c:v>43741</c:v>
                </c:pt>
                <c:pt idx="499">
                  <c:v>43742</c:v>
                </c:pt>
                <c:pt idx="500">
                  <c:v>43743</c:v>
                </c:pt>
                <c:pt idx="501">
                  <c:v>43744</c:v>
                </c:pt>
                <c:pt idx="502">
                  <c:v>43745</c:v>
                </c:pt>
                <c:pt idx="503">
                  <c:v>43746</c:v>
                </c:pt>
                <c:pt idx="504">
                  <c:v>43747</c:v>
                </c:pt>
                <c:pt idx="505">
                  <c:v>43748</c:v>
                </c:pt>
                <c:pt idx="506">
                  <c:v>43749</c:v>
                </c:pt>
                <c:pt idx="507">
                  <c:v>43750</c:v>
                </c:pt>
                <c:pt idx="508">
                  <c:v>43751</c:v>
                </c:pt>
                <c:pt idx="509">
                  <c:v>43752</c:v>
                </c:pt>
                <c:pt idx="510">
                  <c:v>43753</c:v>
                </c:pt>
                <c:pt idx="511">
                  <c:v>43754</c:v>
                </c:pt>
                <c:pt idx="512">
                  <c:v>43755</c:v>
                </c:pt>
                <c:pt idx="513">
                  <c:v>43756</c:v>
                </c:pt>
                <c:pt idx="514">
                  <c:v>43757</c:v>
                </c:pt>
                <c:pt idx="515">
                  <c:v>43758</c:v>
                </c:pt>
                <c:pt idx="516">
                  <c:v>43759</c:v>
                </c:pt>
                <c:pt idx="517">
                  <c:v>43760</c:v>
                </c:pt>
                <c:pt idx="518">
                  <c:v>43761</c:v>
                </c:pt>
                <c:pt idx="519">
                  <c:v>43762</c:v>
                </c:pt>
                <c:pt idx="520">
                  <c:v>43763</c:v>
                </c:pt>
                <c:pt idx="521">
                  <c:v>43764</c:v>
                </c:pt>
                <c:pt idx="522">
                  <c:v>43765</c:v>
                </c:pt>
                <c:pt idx="523">
                  <c:v>43766</c:v>
                </c:pt>
                <c:pt idx="524">
                  <c:v>43767</c:v>
                </c:pt>
                <c:pt idx="525">
                  <c:v>43768</c:v>
                </c:pt>
                <c:pt idx="526">
                  <c:v>43769</c:v>
                </c:pt>
                <c:pt idx="527">
                  <c:v>43770</c:v>
                </c:pt>
                <c:pt idx="528">
                  <c:v>43771</c:v>
                </c:pt>
                <c:pt idx="529">
                  <c:v>43772</c:v>
                </c:pt>
                <c:pt idx="530">
                  <c:v>43773</c:v>
                </c:pt>
                <c:pt idx="531">
                  <c:v>43774</c:v>
                </c:pt>
                <c:pt idx="532">
                  <c:v>43775</c:v>
                </c:pt>
                <c:pt idx="533">
                  <c:v>43776</c:v>
                </c:pt>
                <c:pt idx="534">
                  <c:v>43777</c:v>
                </c:pt>
                <c:pt idx="535">
                  <c:v>43778</c:v>
                </c:pt>
                <c:pt idx="536">
                  <c:v>43779</c:v>
                </c:pt>
                <c:pt idx="537">
                  <c:v>43780</c:v>
                </c:pt>
                <c:pt idx="538">
                  <c:v>43781</c:v>
                </c:pt>
                <c:pt idx="539">
                  <c:v>43782</c:v>
                </c:pt>
                <c:pt idx="540">
                  <c:v>43783</c:v>
                </c:pt>
                <c:pt idx="541">
                  <c:v>43784</c:v>
                </c:pt>
                <c:pt idx="542">
                  <c:v>43785</c:v>
                </c:pt>
                <c:pt idx="543">
                  <c:v>43786</c:v>
                </c:pt>
                <c:pt idx="544">
                  <c:v>43787</c:v>
                </c:pt>
                <c:pt idx="545">
                  <c:v>43788</c:v>
                </c:pt>
                <c:pt idx="546">
                  <c:v>43789</c:v>
                </c:pt>
                <c:pt idx="547">
                  <c:v>43790</c:v>
                </c:pt>
                <c:pt idx="548">
                  <c:v>43791</c:v>
                </c:pt>
                <c:pt idx="549">
                  <c:v>43792</c:v>
                </c:pt>
                <c:pt idx="550">
                  <c:v>43793</c:v>
                </c:pt>
                <c:pt idx="551">
                  <c:v>43794</c:v>
                </c:pt>
                <c:pt idx="552">
                  <c:v>43795</c:v>
                </c:pt>
                <c:pt idx="553">
                  <c:v>43796</c:v>
                </c:pt>
                <c:pt idx="554">
                  <c:v>43797</c:v>
                </c:pt>
                <c:pt idx="555">
                  <c:v>43798</c:v>
                </c:pt>
                <c:pt idx="556">
                  <c:v>43799</c:v>
                </c:pt>
                <c:pt idx="557">
                  <c:v>43800</c:v>
                </c:pt>
                <c:pt idx="558">
                  <c:v>43801</c:v>
                </c:pt>
                <c:pt idx="559">
                  <c:v>43802</c:v>
                </c:pt>
                <c:pt idx="560">
                  <c:v>43803</c:v>
                </c:pt>
                <c:pt idx="561">
                  <c:v>43804</c:v>
                </c:pt>
                <c:pt idx="562">
                  <c:v>43805</c:v>
                </c:pt>
                <c:pt idx="563">
                  <c:v>43806</c:v>
                </c:pt>
                <c:pt idx="564">
                  <c:v>43807</c:v>
                </c:pt>
                <c:pt idx="565">
                  <c:v>43808</c:v>
                </c:pt>
                <c:pt idx="566">
                  <c:v>43809</c:v>
                </c:pt>
                <c:pt idx="567">
                  <c:v>43810</c:v>
                </c:pt>
                <c:pt idx="568">
                  <c:v>43811</c:v>
                </c:pt>
                <c:pt idx="569">
                  <c:v>43812</c:v>
                </c:pt>
                <c:pt idx="570">
                  <c:v>43813</c:v>
                </c:pt>
                <c:pt idx="571">
                  <c:v>43814</c:v>
                </c:pt>
                <c:pt idx="572">
                  <c:v>43815</c:v>
                </c:pt>
                <c:pt idx="573">
                  <c:v>43816</c:v>
                </c:pt>
                <c:pt idx="574">
                  <c:v>43817</c:v>
                </c:pt>
                <c:pt idx="575">
                  <c:v>43818</c:v>
                </c:pt>
                <c:pt idx="576">
                  <c:v>43819</c:v>
                </c:pt>
                <c:pt idx="577">
                  <c:v>43820</c:v>
                </c:pt>
                <c:pt idx="578">
                  <c:v>43821</c:v>
                </c:pt>
                <c:pt idx="579">
                  <c:v>43822</c:v>
                </c:pt>
                <c:pt idx="580">
                  <c:v>43823</c:v>
                </c:pt>
                <c:pt idx="581">
                  <c:v>43824</c:v>
                </c:pt>
                <c:pt idx="582">
                  <c:v>43825</c:v>
                </c:pt>
                <c:pt idx="583">
                  <c:v>43826</c:v>
                </c:pt>
                <c:pt idx="584">
                  <c:v>43827</c:v>
                </c:pt>
                <c:pt idx="585">
                  <c:v>43828</c:v>
                </c:pt>
                <c:pt idx="586">
                  <c:v>43829</c:v>
                </c:pt>
                <c:pt idx="587">
                  <c:v>43830</c:v>
                </c:pt>
                <c:pt idx="588">
                  <c:v>43831</c:v>
                </c:pt>
                <c:pt idx="589">
                  <c:v>43832</c:v>
                </c:pt>
                <c:pt idx="590">
                  <c:v>43833</c:v>
                </c:pt>
                <c:pt idx="591">
                  <c:v>43834</c:v>
                </c:pt>
                <c:pt idx="592">
                  <c:v>43835</c:v>
                </c:pt>
                <c:pt idx="593">
                  <c:v>43836</c:v>
                </c:pt>
                <c:pt idx="594">
                  <c:v>43837</c:v>
                </c:pt>
                <c:pt idx="595">
                  <c:v>43838</c:v>
                </c:pt>
                <c:pt idx="596">
                  <c:v>43839</c:v>
                </c:pt>
                <c:pt idx="597">
                  <c:v>43840</c:v>
                </c:pt>
                <c:pt idx="598">
                  <c:v>43841</c:v>
                </c:pt>
                <c:pt idx="599">
                  <c:v>43842</c:v>
                </c:pt>
                <c:pt idx="600">
                  <c:v>43843</c:v>
                </c:pt>
                <c:pt idx="601">
                  <c:v>43844</c:v>
                </c:pt>
                <c:pt idx="602">
                  <c:v>43845</c:v>
                </c:pt>
                <c:pt idx="603">
                  <c:v>43846</c:v>
                </c:pt>
                <c:pt idx="604">
                  <c:v>43847</c:v>
                </c:pt>
                <c:pt idx="605">
                  <c:v>43848</c:v>
                </c:pt>
                <c:pt idx="606">
                  <c:v>43849</c:v>
                </c:pt>
                <c:pt idx="607">
                  <c:v>43850</c:v>
                </c:pt>
                <c:pt idx="608">
                  <c:v>43851</c:v>
                </c:pt>
                <c:pt idx="609">
                  <c:v>43852</c:v>
                </c:pt>
                <c:pt idx="610">
                  <c:v>43853</c:v>
                </c:pt>
                <c:pt idx="611">
                  <c:v>43854</c:v>
                </c:pt>
                <c:pt idx="612">
                  <c:v>43855</c:v>
                </c:pt>
                <c:pt idx="613">
                  <c:v>43856</c:v>
                </c:pt>
                <c:pt idx="614">
                  <c:v>43857</c:v>
                </c:pt>
                <c:pt idx="615">
                  <c:v>43858</c:v>
                </c:pt>
                <c:pt idx="616">
                  <c:v>43859</c:v>
                </c:pt>
                <c:pt idx="617">
                  <c:v>43860</c:v>
                </c:pt>
                <c:pt idx="618">
                  <c:v>43861</c:v>
                </c:pt>
                <c:pt idx="619">
                  <c:v>43862</c:v>
                </c:pt>
                <c:pt idx="620">
                  <c:v>43863</c:v>
                </c:pt>
                <c:pt idx="621">
                  <c:v>43864</c:v>
                </c:pt>
                <c:pt idx="622">
                  <c:v>43865</c:v>
                </c:pt>
                <c:pt idx="623">
                  <c:v>43866</c:v>
                </c:pt>
                <c:pt idx="624">
                  <c:v>43867</c:v>
                </c:pt>
                <c:pt idx="625">
                  <c:v>43868</c:v>
                </c:pt>
                <c:pt idx="626">
                  <c:v>43869</c:v>
                </c:pt>
                <c:pt idx="627">
                  <c:v>43870</c:v>
                </c:pt>
                <c:pt idx="628">
                  <c:v>43871</c:v>
                </c:pt>
                <c:pt idx="629">
                  <c:v>43872</c:v>
                </c:pt>
                <c:pt idx="630">
                  <c:v>43873</c:v>
                </c:pt>
                <c:pt idx="631">
                  <c:v>43874</c:v>
                </c:pt>
                <c:pt idx="632">
                  <c:v>43875</c:v>
                </c:pt>
                <c:pt idx="633">
                  <c:v>43876</c:v>
                </c:pt>
                <c:pt idx="634">
                  <c:v>43877</c:v>
                </c:pt>
                <c:pt idx="635">
                  <c:v>43878</c:v>
                </c:pt>
                <c:pt idx="636">
                  <c:v>43879</c:v>
                </c:pt>
                <c:pt idx="637">
                  <c:v>43880</c:v>
                </c:pt>
                <c:pt idx="638">
                  <c:v>43881</c:v>
                </c:pt>
                <c:pt idx="639">
                  <c:v>43882</c:v>
                </c:pt>
                <c:pt idx="640">
                  <c:v>43883</c:v>
                </c:pt>
                <c:pt idx="641">
                  <c:v>43884</c:v>
                </c:pt>
                <c:pt idx="642">
                  <c:v>43885</c:v>
                </c:pt>
                <c:pt idx="643">
                  <c:v>43886</c:v>
                </c:pt>
                <c:pt idx="644">
                  <c:v>43887</c:v>
                </c:pt>
                <c:pt idx="645">
                  <c:v>43888</c:v>
                </c:pt>
                <c:pt idx="646">
                  <c:v>43889</c:v>
                </c:pt>
                <c:pt idx="647">
                  <c:v>43890</c:v>
                </c:pt>
                <c:pt idx="648">
                  <c:v>43891</c:v>
                </c:pt>
                <c:pt idx="649">
                  <c:v>43892</c:v>
                </c:pt>
                <c:pt idx="650">
                  <c:v>43893</c:v>
                </c:pt>
                <c:pt idx="651">
                  <c:v>43894</c:v>
                </c:pt>
                <c:pt idx="652">
                  <c:v>43895</c:v>
                </c:pt>
                <c:pt idx="653">
                  <c:v>43896</c:v>
                </c:pt>
                <c:pt idx="654">
                  <c:v>43897</c:v>
                </c:pt>
                <c:pt idx="655">
                  <c:v>43898</c:v>
                </c:pt>
                <c:pt idx="656">
                  <c:v>43899</c:v>
                </c:pt>
                <c:pt idx="657">
                  <c:v>43900</c:v>
                </c:pt>
                <c:pt idx="658">
                  <c:v>43901</c:v>
                </c:pt>
                <c:pt idx="659">
                  <c:v>43902</c:v>
                </c:pt>
                <c:pt idx="660">
                  <c:v>43903</c:v>
                </c:pt>
                <c:pt idx="661">
                  <c:v>43904</c:v>
                </c:pt>
                <c:pt idx="662">
                  <c:v>43905</c:v>
                </c:pt>
                <c:pt idx="663">
                  <c:v>43906</c:v>
                </c:pt>
                <c:pt idx="664">
                  <c:v>43907</c:v>
                </c:pt>
                <c:pt idx="665">
                  <c:v>43908</c:v>
                </c:pt>
                <c:pt idx="666">
                  <c:v>43909</c:v>
                </c:pt>
                <c:pt idx="667">
                  <c:v>43910</c:v>
                </c:pt>
                <c:pt idx="668">
                  <c:v>43911</c:v>
                </c:pt>
                <c:pt idx="669">
                  <c:v>43912</c:v>
                </c:pt>
                <c:pt idx="670">
                  <c:v>43913</c:v>
                </c:pt>
                <c:pt idx="671">
                  <c:v>43914</c:v>
                </c:pt>
                <c:pt idx="672">
                  <c:v>43915</c:v>
                </c:pt>
                <c:pt idx="673">
                  <c:v>43916</c:v>
                </c:pt>
                <c:pt idx="674">
                  <c:v>43917</c:v>
                </c:pt>
                <c:pt idx="675">
                  <c:v>43918</c:v>
                </c:pt>
                <c:pt idx="676">
                  <c:v>43919</c:v>
                </c:pt>
                <c:pt idx="677">
                  <c:v>43920</c:v>
                </c:pt>
                <c:pt idx="678">
                  <c:v>43921</c:v>
                </c:pt>
                <c:pt idx="679">
                  <c:v>43922</c:v>
                </c:pt>
                <c:pt idx="680">
                  <c:v>43923</c:v>
                </c:pt>
                <c:pt idx="681">
                  <c:v>43924</c:v>
                </c:pt>
                <c:pt idx="682">
                  <c:v>43925</c:v>
                </c:pt>
                <c:pt idx="683">
                  <c:v>43926</c:v>
                </c:pt>
                <c:pt idx="684">
                  <c:v>43927</c:v>
                </c:pt>
                <c:pt idx="685">
                  <c:v>43928</c:v>
                </c:pt>
                <c:pt idx="686">
                  <c:v>43929</c:v>
                </c:pt>
                <c:pt idx="687">
                  <c:v>43930</c:v>
                </c:pt>
                <c:pt idx="688">
                  <c:v>43931</c:v>
                </c:pt>
                <c:pt idx="689">
                  <c:v>43932</c:v>
                </c:pt>
                <c:pt idx="690">
                  <c:v>43933</c:v>
                </c:pt>
                <c:pt idx="691">
                  <c:v>43934</c:v>
                </c:pt>
                <c:pt idx="692">
                  <c:v>43935</c:v>
                </c:pt>
                <c:pt idx="693">
                  <c:v>43936</c:v>
                </c:pt>
                <c:pt idx="694">
                  <c:v>43937</c:v>
                </c:pt>
                <c:pt idx="695">
                  <c:v>43938</c:v>
                </c:pt>
                <c:pt idx="696">
                  <c:v>43939</c:v>
                </c:pt>
                <c:pt idx="697">
                  <c:v>43940</c:v>
                </c:pt>
                <c:pt idx="698">
                  <c:v>43941</c:v>
                </c:pt>
                <c:pt idx="699">
                  <c:v>43942</c:v>
                </c:pt>
                <c:pt idx="700">
                  <c:v>43943</c:v>
                </c:pt>
                <c:pt idx="701">
                  <c:v>43944</c:v>
                </c:pt>
                <c:pt idx="702">
                  <c:v>43945</c:v>
                </c:pt>
                <c:pt idx="703">
                  <c:v>43946</c:v>
                </c:pt>
                <c:pt idx="704">
                  <c:v>43947</c:v>
                </c:pt>
                <c:pt idx="705">
                  <c:v>43948</c:v>
                </c:pt>
                <c:pt idx="706">
                  <c:v>43949</c:v>
                </c:pt>
                <c:pt idx="707">
                  <c:v>43950</c:v>
                </c:pt>
                <c:pt idx="708">
                  <c:v>43951</c:v>
                </c:pt>
                <c:pt idx="709">
                  <c:v>43952</c:v>
                </c:pt>
                <c:pt idx="710">
                  <c:v>43953</c:v>
                </c:pt>
                <c:pt idx="711">
                  <c:v>43954</c:v>
                </c:pt>
                <c:pt idx="712">
                  <c:v>43955</c:v>
                </c:pt>
                <c:pt idx="713">
                  <c:v>43956</c:v>
                </c:pt>
                <c:pt idx="714">
                  <c:v>43957</c:v>
                </c:pt>
                <c:pt idx="715">
                  <c:v>43958</c:v>
                </c:pt>
                <c:pt idx="716">
                  <c:v>43959</c:v>
                </c:pt>
                <c:pt idx="717">
                  <c:v>43960</c:v>
                </c:pt>
                <c:pt idx="718">
                  <c:v>43961</c:v>
                </c:pt>
                <c:pt idx="719">
                  <c:v>43962</c:v>
                </c:pt>
                <c:pt idx="720">
                  <c:v>43963</c:v>
                </c:pt>
                <c:pt idx="721">
                  <c:v>43964</c:v>
                </c:pt>
                <c:pt idx="722">
                  <c:v>43965</c:v>
                </c:pt>
                <c:pt idx="723">
                  <c:v>43966</c:v>
                </c:pt>
                <c:pt idx="724">
                  <c:v>43967</c:v>
                </c:pt>
                <c:pt idx="725">
                  <c:v>43968</c:v>
                </c:pt>
                <c:pt idx="726">
                  <c:v>43969</c:v>
                </c:pt>
                <c:pt idx="727">
                  <c:v>43970</c:v>
                </c:pt>
                <c:pt idx="728">
                  <c:v>43971</c:v>
                </c:pt>
                <c:pt idx="729">
                  <c:v>43972</c:v>
                </c:pt>
                <c:pt idx="730">
                  <c:v>43883</c:v>
                </c:pt>
                <c:pt idx="731">
                  <c:v>43884</c:v>
                </c:pt>
              </c:numCache>
            </c:numRef>
          </c:cat>
          <c:val>
            <c:numRef>
              <c:f>'איור 7 נתונים'!$E$4:$E$5000</c:f>
              <c:numCache>
                <c:formatCode>0.000%</c:formatCode>
                <c:ptCount val="49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200</c:v>
                </c:pt>
                <c:pt idx="685">
                  <c:v>-100</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#N/A</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#N/A</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#N/A</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pt idx="3997">
                  <c:v>#N/A</c:v>
                </c:pt>
                <c:pt idx="3998">
                  <c:v>#N/A</c:v>
                </c:pt>
                <c:pt idx="3999">
                  <c:v>#N/A</c:v>
                </c:pt>
                <c:pt idx="4000">
                  <c:v>#N/A</c:v>
                </c:pt>
                <c:pt idx="4001">
                  <c:v>#N/A</c:v>
                </c:pt>
                <c:pt idx="4002">
                  <c:v>#N/A</c:v>
                </c:pt>
                <c:pt idx="4003">
                  <c:v>#N/A</c:v>
                </c:pt>
                <c:pt idx="4004">
                  <c:v>#N/A</c:v>
                </c:pt>
                <c:pt idx="4005">
                  <c:v>#N/A</c:v>
                </c:pt>
                <c:pt idx="4006">
                  <c:v>#N/A</c:v>
                </c:pt>
                <c:pt idx="4007">
                  <c:v>#N/A</c:v>
                </c:pt>
                <c:pt idx="4008">
                  <c:v>#N/A</c:v>
                </c:pt>
                <c:pt idx="4009">
                  <c:v>#N/A</c:v>
                </c:pt>
                <c:pt idx="4010">
                  <c:v>#N/A</c:v>
                </c:pt>
                <c:pt idx="4011">
                  <c:v>#N/A</c:v>
                </c:pt>
                <c:pt idx="4012">
                  <c:v>#N/A</c:v>
                </c:pt>
                <c:pt idx="4013">
                  <c:v>#N/A</c:v>
                </c:pt>
                <c:pt idx="4014">
                  <c:v>#N/A</c:v>
                </c:pt>
                <c:pt idx="4015">
                  <c:v>#N/A</c:v>
                </c:pt>
                <c:pt idx="4016">
                  <c:v>#N/A</c:v>
                </c:pt>
                <c:pt idx="4017">
                  <c:v>#N/A</c:v>
                </c:pt>
                <c:pt idx="4018">
                  <c:v>#N/A</c:v>
                </c:pt>
                <c:pt idx="4019">
                  <c:v>#N/A</c:v>
                </c:pt>
                <c:pt idx="4020">
                  <c:v>#N/A</c:v>
                </c:pt>
                <c:pt idx="4021">
                  <c:v>#N/A</c:v>
                </c:pt>
                <c:pt idx="4022">
                  <c:v>#N/A</c:v>
                </c:pt>
                <c:pt idx="4023">
                  <c:v>#N/A</c:v>
                </c:pt>
                <c:pt idx="4024">
                  <c:v>#N/A</c:v>
                </c:pt>
                <c:pt idx="4025">
                  <c:v>#N/A</c:v>
                </c:pt>
                <c:pt idx="4026">
                  <c:v>#N/A</c:v>
                </c:pt>
                <c:pt idx="4027">
                  <c:v>#N/A</c:v>
                </c:pt>
                <c:pt idx="4028">
                  <c:v>#N/A</c:v>
                </c:pt>
                <c:pt idx="4029">
                  <c:v>#N/A</c:v>
                </c:pt>
                <c:pt idx="4030">
                  <c:v>#N/A</c:v>
                </c:pt>
                <c:pt idx="4031">
                  <c:v>#N/A</c:v>
                </c:pt>
                <c:pt idx="4032">
                  <c:v>#N/A</c:v>
                </c:pt>
                <c:pt idx="4033">
                  <c:v>#N/A</c:v>
                </c:pt>
                <c:pt idx="4034">
                  <c:v>#N/A</c:v>
                </c:pt>
                <c:pt idx="4035">
                  <c:v>#N/A</c:v>
                </c:pt>
                <c:pt idx="4036">
                  <c:v>#N/A</c:v>
                </c:pt>
                <c:pt idx="4037">
                  <c:v>#N/A</c:v>
                </c:pt>
                <c:pt idx="4038">
                  <c:v>#N/A</c:v>
                </c:pt>
                <c:pt idx="4039">
                  <c:v>#N/A</c:v>
                </c:pt>
                <c:pt idx="4040">
                  <c:v>#N/A</c:v>
                </c:pt>
                <c:pt idx="4041">
                  <c:v>#N/A</c:v>
                </c:pt>
                <c:pt idx="4042">
                  <c:v>#N/A</c:v>
                </c:pt>
                <c:pt idx="4043">
                  <c:v>#N/A</c:v>
                </c:pt>
                <c:pt idx="4044">
                  <c:v>#N/A</c:v>
                </c:pt>
                <c:pt idx="4045">
                  <c:v>#N/A</c:v>
                </c:pt>
                <c:pt idx="4046">
                  <c:v>#N/A</c:v>
                </c:pt>
                <c:pt idx="4047">
                  <c:v>#N/A</c:v>
                </c:pt>
                <c:pt idx="4048">
                  <c:v>#N/A</c:v>
                </c:pt>
                <c:pt idx="4049">
                  <c:v>#N/A</c:v>
                </c:pt>
                <c:pt idx="4050">
                  <c:v>#N/A</c:v>
                </c:pt>
                <c:pt idx="4051">
                  <c:v>#N/A</c:v>
                </c:pt>
                <c:pt idx="4052">
                  <c:v>#N/A</c:v>
                </c:pt>
                <c:pt idx="4053">
                  <c:v>#N/A</c:v>
                </c:pt>
                <c:pt idx="4054">
                  <c:v>#N/A</c:v>
                </c:pt>
                <c:pt idx="4055">
                  <c:v>#N/A</c:v>
                </c:pt>
                <c:pt idx="4056">
                  <c:v>#N/A</c:v>
                </c:pt>
                <c:pt idx="4057">
                  <c:v>#N/A</c:v>
                </c:pt>
                <c:pt idx="4058">
                  <c:v>#N/A</c:v>
                </c:pt>
                <c:pt idx="4059">
                  <c:v>#N/A</c:v>
                </c:pt>
                <c:pt idx="4060">
                  <c:v>#N/A</c:v>
                </c:pt>
                <c:pt idx="4061">
                  <c:v>#N/A</c:v>
                </c:pt>
                <c:pt idx="4062">
                  <c:v>#N/A</c:v>
                </c:pt>
                <c:pt idx="4063">
                  <c:v>#N/A</c:v>
                </c:pt>
                <c:pt idx="4064">
                  <c:v>#N/A</c:v>
                </c:pt>
                <c:pt idx="4065">
                  <c:v>#N/A</c:v>
                </c:pt>
                <c:pt idx="4066">
                  <c:v>#N/A</c:v>
                </c:pt>
                <c:pt idx="4067">
                  <c:v>#N/A</c:v>
                </c:pt>
                <c:pt idx="4068">
                  <c:v>#N/A</c:v>
                </c:pt>
                <c:pt idx="4069">
                  <c:v>#N/A</c:v>
                </c:pt>
                <c:pt idx="4070">
                  <c:v>#N/A</c:v>
                </c:pt>
                <c:pt idx="4071">
                  <c:v>#N/A</c:v>
                </c:pt>
                <c:pt idx="4072">
                  <c:v>#N/A</c:v>
                </c:pt>
                <c:pt idx="4073">
                  <c:v>#N/A</c:v>
                </c:pt>
                <c:pt idx="4074">
                  <c:v>#N/A</c:v>
                </c:pt>
                <c:pt idx="4075">
                  <c:v>#N/A</c:v>
                </c:pt>
                <c:pt idx="4076">
                  <c:v>#N/A</c:v>
                </c:pt>
                <c:pt idx="4077">
                  <c:v>#N/A</c:v>
                </c:pt>
                <c:pt idx="4078">
                  <c:v>#N/A</c:v>
                </c:pt>
                <c:pt idx="4079">
                  <c:v>#N/A</c:v>
                </c:pt>
                <c:pt idx="4080">
                  <c:v>#N/A</c:v>
                </c:pt>
                <c:pt idx="4081">
                  <c:v>#N/A</c:v>
                </c:pt>
                <c:pt idx="4082">
                  <c:v>#N/A</c:v>
                </c:pt>
                <c:pt idx="4083">
                  <c:v>#N/A</c:v>
                </c:pt>
                <c:pt idx="4084">
                  <c:v>#N/A</c:v>
                </c:pt>
                <c:pt idx="4085">
                  <c:v>#N/A</c:v>
                </c:pt>
                <c:pt idx="4086">
                  <c:v>#N/A</c:v>
                </c:pt>
                <c:pt idx="4087">
                  <c:v>#N/A</c:v>
                </c:pt>
                <c:pt idx="4088">
                  <c:v>#N/A</c:v>
                </c:pt>
                <c:pt idx="4089">
                  <c:v>#N/A</c:v>
                </c:pt>
                <c:pt idx="4090">
                  <c:v>#N/A</c:v>
                </c:pt>
                <c:pt idx="4091">
                  <c:v>#N/A</c:v>
                </c:pt>
                <c:pt idx="4092">
                  <c:v>#N/A</c:v>
                </c:pt>
                <c:pt idx="4093">
                  <c:v>#N/A</c:v>
                </c:pt>
                <c:pt idx="4094">
                  <c:v>#N/A</c:v>
                </c:pt>
                <c:pt idx="4095">
                  <c:v>#N/A</c:v>
                </c:pt>
                <c:pt idx="4096">
                  <c:v>#N/A</c:v>
                </c:pt>
                <c:pt idx="4097">
                  <c:v>#N/A</c:v>
                </c:pt>
                <c:pt idx="4098">
                  <c:v>#N/A</c:v>
                </c:pt>
                <c:pt idx="4099">
                  <c:v>#N/A</c:v>
                </c:pt>
                <c:pt idx="4100">
                  <c:v>#N/A</c:v>
                </c:pt>
                <c:pt idx="4101">
                  <c:v>#N/A</c:v>
                </c:pt>
                <c:pt idx="4102">
                  <c:v>#N/A</c:v>
                </c:pt>
                <c:pt idx="4103">
                  <c:v>#N/A</c:v>
                </c:pt>
                <c:pt idx="4104">
                  <c:v>#N/A</c:v>
                </c:pt>
                <c:pt idx="4105">
                  <c:v>#N/A</c:v>
                </c:pt>
                <c:pt idx="4106">
                  <c:v>#N/A</c:v>
                </c:pt>
                <c:pt idx="4107">
                  <c:v>#N/A</c:v>
                </c:pt>
                <c:pt idx="4108">
                  <c:v>#N/A</c:v>
                </c:pt>
                <c:pt idx="4109">
                  <c:v>#N/A</c:v>
                </c:pt>
                <c:pt idx="4110">
                  <c:v>#N/A</c:v>
                </c:pt>
                <c:pt idx="4111">
                  <c:v>#N/A</c:v>
                </c:pt>
                <c:pt idx="4112">
                  <c:v>#N/A</c:v>
                </c:pt>
                <c:pt idx="4113">
                  <c:v>#N/A</c:v>
                </c:pt>
                <c:pt idx="4114">
                  <c:v>#N/A</c:v>
                </c:pt>
                <c:pt idx="4115">
                  <c:v>#N/A</c:v>
                </c:pt>
                <c:pt idx="4116">
                  <c:v>#N/A</c:v>
                </c:pt>
                <c:pt idx="4117">
                  <c:v>#N/A</c:v>
                </c:pt>
                <c:pt idx="4118">
                  <c:v>#N/A</c:v>
                </c:pt>
                <c:pt idx="4119">
                  <c:v>#N/A</c:v>
                </c:pt>
                <c:pt idx="4120">
                  <c:v>#N/A</c:v>
                </c:pt>
                <c:pt idx="4121">
                  <c:v>#N/A</c:v>
                </c:pt>
                <c:pt idx="4122">
                  <c:v>#N/A</c:v>
                </c:pt>
                <c:pt idx="4123">
                  <c:v>#N/A</c:v>
                </c:pt>
                <c:pt idx="4124">
                  <c:v>#N/A</c:v>
                </c:pt>
                <c:pt idx="4125">
                  <c:v>#N/A</c:v>
                </c:pt>
                <c:pt idx="4126">
                  <c:v>#N/A</c:v>
                </c:pt>
                <c:pt idx="4127">
                  <c:v>#N/A</c:v>
                </c:pt>
                <c:pt idx="4128">
                  <c:v>#N/A</c:v>
                </c:pt>
                <c:pt idx="4129">
                  <c:v>#N/A</c:v>
                </c:pt>
                <c:pt idx="4130">
                  <c:v>#N/A</c:v>
                </c:pt>
                <c:pt idx="4131">
                  <c:v>#N/A</c:v>
                </c:pt>
                <c:pt idx="4132">
                  <c:v>#N/A</c:v>
                </c:pt>
                <c:pt idx="4133">
                  <c:v>#N/A</c:v>
                </c:pt>
                <c:pt idx="4134">
                  <c:v>#N/A</c:v>
                </c:pt>
                <c:pt idx="4135">
                  <c:v>#N/A</c:v>
                </c:pt>
                <c:pt idx="4136">
                  <c:v>#N/A</c:v>
                </c:pt>
                <c:pt idx="4137">
                  <c:v>#N/A</c:v>
                </c:pt>
                <c:pt idx="4138">
                  <c:v>#N/A</c:v>
                </c:pt>
                <c:pt idx="4139">
                  <c:v>#N/A</c:v>
                </c:pt>
                <c:pt idx="4140">
                  <c:v>#N/A</c:v>
                </c:pt>
                <c:pt idx="4141">
                  <c:v>#N/A</c:v>
                </c:pt>
                <c:pt idx="4142">
                  <c:v>#N/A</c:v>
                </c:pt>
                <c:pt idx="4143">
                  <c:v>#N/A</c:v>
                </c:pt>
                <c:pt idx="4144">
                  <c:v>#N/A</c:v>
                </c:pt>
                <c:pt idx="4145">
                  <c:v>#N/A</c:v>
                </c:pt>
                <c:pt idx="4146">
                  <c:v>#N/A</c:v>
                </c:pt>
                <c:pt idx="4147">
                  <c:v>#N/A</c:v>
                </c:pt>
                <c:pt idx="4148">
                  <c:v>#N/A</c:v>
                </c:pt>
                <c:pt idx="4149">
                  <c:v>#N/A</c:v>
                </c:pt>
                <c:pt idx="4150">
                  <c:v>#N/A</c:v>
                </c:pt>
                <c:pt idx="4151">
                  <c:v>#N/A</c:v>
                </c:pt>
                <c:pt idx="4152">
                  <c:v>#N/A</c:v>
                </c:pt>
                <c:pt idx="4153">
                  <c:v>#N/A</c:v>
                </c:pt>
                <c:pt idx="4154">
                  <c:v>#N/A</c:v>
                </c:pt>
                <c:pt idx="4155">
                  <c:v>#N/A</c:v>
                </c:pt>
                <c:pt idx="4156">
                  <c:v>#N/A</c:v>
                </c:pt>
                <c:pt idx="4157">
                  <c:v>#N/A</c:v>
                </c:pt>
                <c:pt idx="4158">
                  <c:v>#N/A</c:v>
                </c:pt>
                <c:pt idx="4159">
                  <c:v>#N/A</c:v>
                </c:pt>
                <c:pt idx="4160">
                  <c:v>#N/A</c:v>
                </c:pt>
                <c:pt idx="4161">
                  <c:v>#N/A</c:v>
                </c:pt>
                <c:pt idx="4162">
                  <c:v>#N/A</c:v>
                </c:pt>
                <c:pt idx="4163">
                  <c:v>#N/A</c:v>
                </c:pt>
                <c:pt idx="4164">
                  <c:v>#N/A</c:v>
                </c:pt>
                <c:pt idx="4165">
                  <c:v>#N/A</c:v>
                </c:pt>
                <c:pt idx="4166">
                  <c:v>#N/A</c:v>
                </c:pt>
                <c:pt idx="4167">
                  <c:v>#N/A</c:v>
                </c:pt>
                <c:pt idx="4168">
                  <c:v>#N/A</c:v>
                </c:pt>
                <c:pt idx="4169">
                  <c:v>#N/A</c:v>
                </c:pt>
                <c:pt idx="4170">
                  <c:v>#N/A</c:v>
                </c:pt>
                <c:pt idx="4171">
                  <c:v>#N/A</c:v>
                </c:pt>
                <c:pt idx="4172">
                  <c:v>#N/A</c:v>
                </c:pt>
                <c:pt idx="4173">
                  <c:v>#N/A</c:v>
                </c:pt>
                <c:pt idx="4174">
                  <c:v>#N/A</c:v>
                </c:pt>
                <c:pt idx="4175">
                  <c:v>#N/A</c:v>
                </c:pt>
                <c:pt idx="4176">
                  <c:v>#N/A</c:v>
                </c:pt>
                <c:pt idx="4177">
                  <c:v>#N/A</c:v>
                </c:pt>
                <c:pt idx="4178">
                  <c:v>#N/A</c:v>
                </c:pt>
                <c:pt idx="4179">
                  <c:v>#N/A</c:v>
                </c:pt>
                <c:pt idx="4180">
                  <c:v>#N/A</c:v>
                </c:pt>
                <c:pt idx="4181">
                  <c:v>#N/A</c:v>
                </c:pt>
                <c:pt idx="4182">
                  <c:v>#N/A</c:v>
                </c:pt>
                <c:pt idx="4183">
                  <c:v>#N/A</c:v>
                </c:pt>
                <c:pt idx="4184">
                  <c:v>#N/A</c:v>
                </c:pt>
                <c:pt idx="4185">
                  <c:v>#N/A</c:v>
                </c:pt>
                <c:pt idx="4186">
                  <c:v>#N/A</c:v>
                </c:pt>
                <c:pt idx="4187">
                  <c:v>#N/A</c:v>
                </c:pt>
                <c:pt idx="4188">
                  <c:v>#N/A</c:v>
                </c:pt>
                <c:pt idx="4189">
                  <c:v>#N/A</c:v>
                </c:pt>
                <c:pt idx="4190">
                  <c:v>#N/A</c:v>
                </c:pt>
                <c:pt idx="4191">
                  <c:v>#N/A</c:v>
                </c:pt>
                <c:pt idx="4192">
                  <c:v>#N/A</c:v>
                </c:pt>
                <c:pt idx="4193">
                  <c:v>#N/A</c:v>
                </c:pt>
                <c:pt idx="4194">
                  <c:v>#N/A</c:v>
                </c:pt>
                <c:pt idx="4195">
                  <c:v>#N/A</c:v>
                </c:pt>
                <c:pt idx="4196">
                  <c:v>#N/A</c:v>
                </c:pt>
                <c:pt idx="4197">
                  <c:v>#N/A</c:v>
                </c:pt>
                <c:pt idx="4198">
                  <c:v>#N/A</c:v>
                </c:pt>
                <c:pt idx="4199">
                  <c:v>#N/A</c:v>
                </c:pt>
                <c:pt idx="4200">
                  <c:v>#N/A</c:v>
                </c:pt>
                <c:pt idx="4201">
                  <c:v>#N/A</c:v>
                </c:pt>
                <c:pt idx="4202">
                  <c:v>#N/A</c:v>
                </c:pt>
                <c:pt idx="4203">
                  <c:v>#N/A</c:v>
                </c:pt>
                <c:pt idx="4204">
                  <c:v>#N/A</c:v>
                </c:pt>
                <c:pt idx="4205">
                  <c:v>#N/A</c:v>
                </c:pt>
                <c:pt idx="4206">
                  <c:v>#N/A</c:v>
                </c:pt>
                <c:pt idx="4207">
                  <c:v>#N/A</c:v>
                </c:pt>
                <c:pt idx="4208">
                  <c:v>#N/A</c:v>
                </c:pt>
                <c:pt idx="4209">
                  <c:v>#N/A</c:v>
                </c:pt>
                <c:pt idx="4210">
                  <c:v>#N/A</c:v>
                </c:pt>
                <c:pt idx="4211">
                  <c:v>#N/A</c:v>
                </c:pt>
                <c:pt idx="4212">
                  <c:v>#N/A</c:v>
                </c:pt>
                <c:pt idx="4213">
                  <c:v>#N/A</c:v>
                </c:pt>
                <c:pt idx="4214">
                  <c:v>#N/A</c:v>
                </c:pt>
                <c:pt idx="4215">
                  <c:v>#N/A</c:v>
                </c:pt>
                <c:pt idx="4216">
                  <c:v>#N/A</c:v>
                </c:pt>
                <c:pt idx="4217">
                  <c:v>#N/A</c:v>
                </c:pt>
                <c:pt idx="4218">
                  <c:v>#N/A</c:v>
                </c:pt>
                <c:pt idx="4219">
                  <c:v>#N/A</c:v>
                </c:pt>
                <c:pt idx="4220">
                  <c:v>#N/A</c:v>
                </c:pt>
                <c:pt idx="4221">
                  <c:v>#N/A</c:v>
                </c:pt>
                <c:pt idx="4222">
                  <c:v>#N/A</c:v>
                </c:pt>
                <c:pt idx="4223">
                  <c:v>#N/A</c:v>
                </c:pt>
                <c:pt idx="4224">
                  <c:v>#N/A</c:v>
                </c:pt>
                <c:pt idx="4225">
                  <c:v>#N/A</c:v>
                </c:pt>
                <c:pt idx="4226">
                  <c:v>#N/A</c:v>
                </c:pt>
                <c:pt idx="4227">
                  <c:v>#N/A</c:v>
                </c:pt>
                <c:pt idx="4228">
                  <c:v>#N/A</c:v>
                </c:pt>
                <c:pt idx="4229">
                  <c:v>#N/A</c:v>
                </c:pt>
                <c:pt idx="4230">
                  <c:v>#N/A</c:v>
                </c:pt>
                <c:pt idx="4231">
                  <c:v>#N/A</c:v>
                </c:pt>
                <c:pt idx="4232">
                  <c:v>#N/A</c:v>
                </c:pt>
                <c:pt idx="4233">
                  <c:v>#N/A</c:v>
                </c:pt>
                <c:pt idx="4234">
                  <c:v>#N/A</c:v>
                </c:pt>
                <c:pt idx="4235">
                  <c:v>#N/A</c:v>
                </c:pt>
                <c:pt idx="4236">
                  <c:v>#N/A</c:v>
                </c:pt>
                <c:pt idx="4237">
                  <c:v>#N/A</c:v>
                </c:pt>
                <c:pt idx="4238">
                  <c:v>#N/A</c:v>
                </c:pt>
                <c:pt idx="4239">
                  <c:v>#N/A</c:v>
                </c:pt>
                <c:pt idx="4240">
                  <c:v>#N/A</c:v>
                </c:pt>
                <c:pt idx="4241">
                  <c:v>#N/A</c:v>
                </c:pt>
                <c:pt idx="4242">
                  <c:v>#N/A</c:v>
                </c:pt>
                <c:pt idx="4243">
                  <c:v>#N/A</c:v>
                </c:pt>
                <c:pt idx="4244">
                  <c:v>#N/A</c:v>
                </c:pt>
                <c:pt idx="4245">
                  <c:v>#N/A</c:v>
                </c:pt>
                <c:pt idx="4246">
                  <c:v>#N/A</c:v>
                </c:pt>
                <c:pt idx="4247">
                  <c:v>#N/A</c:v>
                </c:pt>
                <c:pt idx="4248">
                  <c:v>#N/A</c:v>
                </c:pt>
                <c:pt idx="4249">
                  <c:v>#N/A</c:v>
                </c:pt>
                <c:pt idx="4250">
                  <c:v>#N/A</c:v>
                </c:pt>
                <c:pt idx="4251">
                  <c:v>#N/A</c:v>
                </c:pt>
                <c:pt idx="4252">
                  <c:v>#N/A</c:v>
                </c:pt>
                <c:pt idx="4253">
                  <c:v>#N/A</c:v>
                </c:pt>
                <c:pt idx="4254">
                  <c:v>#N/A</c:v>
                </c:pt>
                <c:pt idx="4255">
                  <c:v>#N/A</c:v>
                </c:pt>
                <c:pt idx="4256">
                  <c:v>#N/A</c:v>
                </c:pt>
                <c:pt idx="4257">
                  <c:v>#N/A</c:v>
                </c:pt>
                <c:pt idx="4258">
                  <c:v>#N/A</c:v>
                </c:pt>
                <c:pt idx="4259">
                  <c:v>#N/A</c:v>
                </c:pt>
                <c:pt idx="4260">
                  <c:v>#N/A</c:v>
                </c:pt>
                <c:pt idx="4261">
                  <c:v>#N/A</c:v>
                </c:pt>
                <c:pt idx="4262">
                  <c:v>#N/A</c:v>
                </c:pt>
                <c:pt idx="4263">
                  <c:v>#N/A</c:v>
                </c:pt>
                <c:pt idx="4264">
                  <c:v>#N/A</c:v>
                </c:pt>
                <c:pt idx="4265">
                  <c:v>#N/A</c:v>
                </c:pt>
                <c:pt idx="4266">
                  <c:v>#N/A</c:v>
                </c:pt>
                <c:pt idx="4267">
                  <c:v>#N/A</c:v>
                </c:pt>
                <c:pt idx="4268">
                  <c:v>#N/A</c:v>
                </c:pt>
                <c:pt idx="4269">
                  <c:v>#N/A</c:v>
                </c:pt>
                <c:pt idx="4270">
                  <c:v>#N/A</c:v>
                </c:pt>
                <c:pt idx="4271">
                  <c:v>#N/A</c:v>
                </c:pt>
                <c:pt idx="4272">
                  <c:v>#N/A</c:v>
                </c:pt>
                <c:pt idx="4273">
                  <c:v>#N/A</c:v>
                </c:pt>
                <c:pt idx="4274">
                  <c:v>#N/A</c:v>
                </c:pt>
                <c:pt idx="4275">
                  <c:v>#N/A</c:v>
                </c:pt>
                <c:pt idx="4276">
                  <c:v>#N/A</c:v>
                </c:pt>
                <c:pt idx="4277">
                  <c:v>#N/A</c:v>
                </c:pt>
                <c:pt idx="4278">
                  <c:v>#N/A</c:v>
                </c:pt>
                <c:pt idx="4279">
                  <c:v>#N/A</c:v>
                </c:pt>
                <c:pt idx="4280">
                  <c:v>#N/A</c:v>
                </c:pt>
                <c:pt idx="4281">
                  <c:v>#N/A</c:v>
                </c:pt>
                <c:pt idx="4282">
                  <c:v>#N/A</c:v>
                </c:pt>
                <c:pt idx="4283">
                  <c:v>#N/A</c:v>
                </c:pt>
                <c:pt idx="4284">
                  <c:v>#N/A</c:v>
                </c:pt>
                <c:pt idx="4285">
                  <c:v>#N/A</c:v>
                </c:pt>
                <c:pt idx="4286">
                  <c:v>#N/A</c:v>
                </c:pt>
                <c:pt idx="4287">
                  <c:v>#N/A</c:v>
                </c:pt>
                <c:pt idx="4288">
                  <c:v>#N/A</c:v>
                </c:pt>
                <c:pt idx="4289">
                  <c:v>#N/A</c:v>
                </c:pt>
                <c:pt idx="4290">
                  <c:v>#N/A</c:v>
                </c:pt>
                <c:pt idx="4291">
                  <c:v>#N/A</c:v>
                </c:pt>
                <c:pt idx="4292">
                  <c:v>#N/A</c:v>
                </c:pt>
                <c:pt idx="4293">
                  <c:v>#N/A</c:v>
                </c:pt>
                <c:pt idx="4294">
                  <c:v>#N/A</c:v>
                </c:pt>
                <c:pt idx="4295">
                  <c:v>#N/A</c:v>
                </c:pt>
                <c:pt idx="4296">
                  <c:v>#N/A</c:v>
                </c:pt>
                <c:pt idx="4297">
                  <c:v>#N/A</c:v>
                </c:pt>
                <c:pt idx="4298">
                  <c:v>#N/A</c:v>
                </c:pt>
                <c:pt idx="4299">
                  <c:v>#N/A</c:v>
                </c:pt>
                <c:pt idx="4300">
                  <c:v>#N/A</c:v>
                </c:pt>
                <c:pt idx="4301">
                  <c:v>#N/A</c:v>
                </c:pt>
                <c:pt idx="4302">
                  <c:v>#N/A</c:v>
                </c:pt>
                <c:pt idx="4303">
                  <c:v>#N/A</c:v>
                </c:pt>
                <c:pt idx="4304">
                  <c:v>#N/A</c:v>
                </c:pt>
                <c:pt idx="4305">
                  <c:v>#N/A</c:v>
                </c:pt>
                <c:pt idx="4306">
                  <c:v>#N/A</c:v>
                </c:pt>
                <c:pt idx="4307">
                  <c:v>#N/A</c:v>
                </c:pt>
                <c:pt idx="4308">
                  <c:v>#N/A</c:v>
                </c:pt>
                <c:pt idx="4309">
                  <c:v>#N/A</c:v>
                </c:pt>
                <c:pt idx="4310">
                  <c:v>#N/A</c:v>
                </c:pt>
                <c:pt idx="4311">
                  <c:v>#N/A</c:v>
                </c:pt>
                <c:pt idx="4312">
                  <c:v>#N/A</c:v>
                </c:pt>
                <c:pt idx="4313">
                  <c:v>#N/A</c:v>
                </c:pt>
                <c:pt idx="4314">
                  <c:v>#N/A</c:v>
                </c:pt>
                <c:pt idx="4315">
                  <c:v>#N/A</c:v>
                </c:pt>
                <c:pt idx="4316">
                  <c:v>#N/A</c:v>
                </c:pt>
                <c:pt idx="4317">
                  <c:v>#N/A</c:v>
                </c:pt>
                <c:pt idx="4318">
                  <c:v>#N/A</c:v>
                </c:pt>
                <c:pt idx="4319">
                  <c:v>#N/A</c:v>
                </c:pt>
                <c:pt idx="4320">
                  <c:v>#N/A</c:v>
                </c:pt>
                <c:pt idx="4321">
                  <c:v>#N/A</c:v>
                </c:pt>
                <c:pt idx="4322">
                  <c:v>#N/A</c:v>
                </c:pt>
                <c:pt idx="4323">
                  <c:v>#N/A</c:v>
                </c:pt>
                <c:pt idx="4324">
                  <c:v>#N/A</c:v>
                </c:pt>
                <c:pt idx="4325">
                  <c:v>#N/A</c:v>
                </c:pt>
                <c:pt idx="4326">
                  <c:v>#N/A</c:v>
                </c:pt>
                <c:pt idx="4327">
                  <c:v>#N/A</c:v>
                </c:pt>
                <c:pt idx="4328">
                  <c:v>#N/A</c:v>
                </c:pt>
                <c:pt idx="4329">
                  <c:v>#N/A</c:v>
                </c:pt>
                <c:pt idx="4330">
                  <c:v>#N/A</c:v>
                </c:pt>
                <c:pt idx="4331">
                  <c:v>#N/A</c:v>
                </c:pt>
                <c:pt idx="4332">
                  <c:v>#N/A</c:v>
                </c:pt>
                <c:pt idx="4333">
                  <c:v>#N/A</c:v>
                </c:pt>
                <c:pt idx="4334">
                  <c:v>#N/A</c:v>
                </c:pt>
                <c:pt idx="4335">
                  <c:v>#N/A</c:v>
                </c:pt>
                <c:pt idx="4336">
                  <c:v>#N/A</c:v>
                </c:pt>
                <c:pt idx="4337">
                  <c:v>#N/A</c:v>
                </c:pt>
                <c:pt idx="4338">
                  <c:v>#N/A</c:v>
                </c:pt>
                <c:pt idx="4339">
                  <c:v>#N/A</c:v>
                </c:pt>
                <c:pt idx="4340">
                  <c:v>#N/A</c:v>
                </c:pt>
                <c:pt idx="4341">
                  <c:v>#N/A</c:v>
                </c:pt>
                <c:pt idx="4342">
                  <c:v>#N/A</c:v>
                </c:pt>
                <c:pt idx="4343">
                  <c:v>#N/A</c:v>
                </c:pt>
                <c:pt idx="4344">
                  <c:v>#N/A</c:v>
                </c:pt>
                <c:pt idx="4345">
                  <c:v>#N/A</c:v>
                </c:pt>
              </c:numCache>
            </c:numRef>
          </c:val>
          <c:smooth val="0"/>
          <c:extLst>
            <c:ext xmlns:c16="http://schemas.microsoft.com/office/drawing/2014/chart" uri="{C3380CC4-5D6E-409C-BE32-E72D297353CC}">
              <c16:uniqueId val="{00000003-388E-4CB9-8B66-D451C9BD649A}"/>
            </c:ext>
          </c:extLst>
        </c:ser>
        <c:dLbls>
          <c:showLegendKey val="0"/>
          <c:showVal val="0"/>
          <c:showCatName val="0"/>
          <c:showSerName val="0"/>
          <c:showPercent val="0"/>
          <c:showBubbleSize val="0"/>
        </c:dLbls>
        <c:marker val="1"/>
        <c:smooth val="0"/>
        <c:axId val="227162752"/>
        <c:axId val="227176832"/>
      </c:lineChart>
      <c:lineChart>
        <c:grouping val="standard"/>
        <c:varyColors val="0"/>
        <c:ser>
          <c:idx val="1"/>
          <c:order val="0"/>
          <c:tx>
            <c:strRef>
              <c:f>'איור 7 נתונים'!$B$3</c:f>
              <c:strCache>
                <c:ptCount val="1"/>
                <c:pt idx="0">
                  <c:v>גרמניה</c:v>
                </c:pt>
              </c:strCache>
            </c:strRef>
          </c:tx>
          <c:spPr>
            <a:ln w="31750">
              <a:solidFill>
                <a:srgbClr val="70AD47"/>
              </a:solidFill>
            </a:ln>
          </c:spPr>
          <c:marker>
            <c:symbol val="none"/>
          </c:marker>
          <c:cat>
            <c:numRef>
              <c:f>'איור 7 נתונים'!$A$4:$A$5000</c:f>
              <c:numCache>
                <c:formatCode>m/d/yyyy</c:formatCode>
                <c:ptCount val="4997"/>
                <c:pt idx="0">
                  <c:v>43243</c:v>
                </c:pt>
                <c:pt idx="1">
                  <c:v>43244</c:v>
                </c:pt>
                <c:pt idx="2">
                  <c:v>43245</c:v>
                </c:pt>
                <c:pt idx="3">
                  <c:v>43246</c:v>
                </c:pt>
                <c:pt idx="4">
                  <c:v>43247</c:v>
                </c:pt>
                <c:pt idx="5">
                  <c:v>43248</c:v>
                </c:pt>
                <c:pt idx="6">
                  <c:v>43249</c:v>
                </c:pt>
                <c:pt idx="7">
                  <c:v>43250</c:v>
                </c:pt>
                <c:pt idx="8">
                  <c:v>43251</c:v>
                </c:pt>
                <c:pt idx="9">
                  <c:v>43252</c:v>
                </c:pt>
                <c:pt idx="10">
                  <c:v>43253</c:v>
                </c:pt>
                <c:pt idx="11">
                  <c:v>43254</c:v>
                </c:pt>
                <c:pt idx="12">
                  <c:v>43255</c:v>
                </c:pt>
                <c:pt idx="13">
                  <c:v>43256</c:v>
                </c:pt>
                <c:pt idx="14">
                  <c:v>43257</c:v>
                </c:pt>
                <c:pt idx="15">
                  <c:v>43258</c:v>
                </c:pt>
                <c:pt idx="16">
                  <c:v>43259</c:v>
                </c:pt>
                <c:pt idx="17">
                  <c:v>43260</c:v>
                </c:pt>
                <c:pt idx="18">
                  <c:v>43261</c:v>
                </c:pt>
                <c:pt idx="19">
                  <c:v>43262</c:v>
                </c:pt>
                <c:pt idx="20">
                  <c:v>43263</c:v>
                </c:pt>
                <c:pt idx="21">
                  <c:v>43264</c:v>
                </c:pt>
                <c:pt idx="22">
                  <c:v>43265</c:v>
                </c:pt>
                <c:pt idx="23">
                  <c:v>43266</c:v>
                </c:pt>
                <c:pt idx="24">
                  <c:v>43267</c:v>
                </c:pt>
                <c:pt idx="25">
                  <c:v>43268</c:v>
                </c:pt>
                <c:pt idx="26">
                  <c:v>43269</c:v>
                </c:pt>
                <c:pt idx="27">
                  <c:v>43270</c:v>
                </c:pt>
                <c:pt idx="28">
                  <c:v>43271</c:v>
                </c:pt>
                <c:pt idx="29">
                  <c:v>43272</c:v>
                </c:pt>
                <c:pt idx="30">
                  <c:v>43273</c:v>
                </c:pt>
                <c:pt idx="31">
                  <c:v>43274</c:v>
                </c:pt>
                <c:pt idx="32">
                  <c:v>43275</c:v>
                </c:pt>
                <c:pt idx="33">
                  <c:v>43276</c:v>
                </c:pt>
                <c:pt idx="34">
                  <c:v>43277</c:v>
                </c:pt>
                <c:pt idx="35">
                  <c:v>43278</c:v>
                </c:pt>
                <c:pt idx="36">
                  <c:v>43279</c:v>
                </c:pt>
                <c:pt idx="37">
                  <c:v>43280</c:v>
                </c:pt>
                <c:pt idx="38">
                  <c:v>43281</c:v>
                </c:pt>
                <c:pt idx="39">
                  <c:v>43282</c:v>
                </c:pt>
                <c:pt idx="40">
                  <c:v>43283</c:v>
                </c:pt>
                <c:pt idx="41">
                  <c:v>43284</c:v>
                </c:pt>
                <c:pt idx="42">
                  <c:v>43285</c:v>
                </c:pt>
                <c:pt idx="43">
                  <c:v>43286</c:v>
                </c:pt>
                <c:pt idx="44">
                  <c:v>43287</c:v>
                </c:pt>
                <c:pt idx="45">
                  <c:v>43288</c:v>
                </c:pt>
                <c:pt idx="46">
                  <c:v>43289</c:v>
                </c:pt>
                <c:pt idx="47">
                  <c:v>43290</c:v>
                </c:pt>
                <c:pt idx="48">
                  <c:v>43291</c:v>
                </c:pt>
                <c:pt idx="49">
                  <c:v>43292</c:v>
                </c:pt>
                <c:pt idx="50">
                  <c:v>43293</c:v>
                </c:pt>
                <c:pt idx="51">
                  <c:v>43294</c:v>
                </c:pt>
                <c:pt idx="52">
                  <c:v>43295</c:v>
                </c:pt>
                <c:pt idx="53">
                  <c:v>43296</c:v>
                </c:pt>
                <c:pt idx="54">
                  <c:v>43297</c:v>
                </c:pt>
                <c:pt idx="55">
                  <c:v>43298</c:v>
                </c:pt>
                <c:pt idx="56">
                  <c:v>43299</c:v>
                </c:pt>
                <c:pt idx="57">
                  <c:v>43300</c:v>
                </c:pt>
                <c:pt idx="58">
                  <c:v>43301</c:v>
                </c:pt>
                <c:pt idx="59">
                  <c:v>43302</c:v>
                </c:pt>
                <c:pt idx="60">
                  <c:v>43303</c:v>
                </c:pt>
                <c:pt idx="61">
                  <c:v>43304</c:v>
                </c:pt>
                <c:pt idx="62">
                  <c:v>43305</c:v>
                </c:pt>
                <c:pt idx="63">
                  <c:v>43306</c:v>
                </c:pt>
                <c:pt idx="64">
                  <c:v>43307</c:v>
                </c:pt>
                <c:pt idx="65">
                  <c:v>43308</c:v>
                </c:pt>
                <c:pt idx="66">
                  <c:v>43309</c:v>
                </c:pt>
                <c:pt idx="67">
                  <c:v>43310</c:v>
                </c:pt>
                <c:pt idx="68">
                  <c:v>43311</c:v>
                </c:pt>
                <c:pt idx="69">
                  <c:v>43312</c:v>
                </c:pt>
                <c:pt idx="70">
                  <c:v>43313</c:v>
                </c:pt>
                <c:pt idx="71">
                  <c:v>43314</c:v>
                </c:pt>
                <c:pt idx="72">
                  <c:v>43315</c:v>
                </c:pt>
                <c:pt idx="73">
                  <c:v>43316</c:v>
                </c:pt>
                <c:pt idx="74">
                  <c:v>43317</c:v>
                </c:pt>
                <c:pt idx="75">
                  <c:v>43318</c:v>
                </c:pt>
                <c:pt idx="76">
                  <c:v>43319</c:v>
                </c:pt>
                <c:pt idx="77">
                  <c:v>43320</c:v>
                </c:pt>
                <c:pt idx="78">
                  <c:v>43321</c:v>
                </c:pt>
                <c:pt idx="79">
                  <c:v>43322</c:v>
                </c:pt>
                <c:pt idx="80">
                  <c:v>43323</c:v>
                </c:pt>
                <c:pt idx="81">
                  <c:v>43324</c:v>
                </c:pt>
                <c:pt idx="82">
                  <c:v>43325</c:v>
                </c:pt>
                <c:pt idx="83">
                  <c:v>43326</c:v>
                </c:pt>
                <c:pt idx="84">
                  <c:v>43327</c:v>
                </c:pt>
                <c:pt idx="85">
                  <c:v>43328</c:v>
                </c:pt>
                <c:pt idx="86">
                  <c:v>43329</c:v>
                </c:pt>
                <c:pt idx="87">
                  <c:v>43330</c:v>
                </c:pt>
                <c:pt idx="88">
                  <c:v>43331</c:v>
                </c:pt>
                <c:pt idx="89">
                  <c:v>43332</c:v>
                </c:pt>
                <c:pt idx="90">
                  <c:v>43333</c:v>
                </c:pt>
                <c:pt idx="91">
                  <c:v>43334</c:v>
                </c:pt>
                <c:pt idx="92">
                  <c:v>43335</c:v>
                </c:pt>
                <c:pt idx="93">
                  <c:v>43336</c:v>
                </c:pt>
                <c:pt idx="94">
                  <c:v>43337</c:v>
                </c:pt>
                <c:pt idx="95">
                  <c:v>43338</c:v>
                </c:pt>
                <c:pt idx="96">
                  <c:v>43339</c:v>
                </c:pt>
                <c:pt idx="97">
                  <c:v>43340</c:v>
                </c:pt>
                <c:pt idx="98">
                  <c:v>43341</c:v>
                </c:pt>
                <c:pt idx="99">
                  <c:v>43342</c:v>
                </c:pt>
                <c:pt idx="100">
                  <c:v>43343</c:v>
                </c:pt>
                <c:pt idx="101">
                  <c:v>43344</c:v>
                </c:pt>
                <c:pt idx="102">
                  <c:v>43345</c:v>
                </c:pt>
                <c:pt idx="103">
                  <c:v>43346</c:v>
                </c:pt>
                <c:pt idx="104">
                  <c:v>43347</c:v>
                </c:pt>
                <c:pt idx="105">
                  <c:v>43348</c:v>
                </c:pt>
                <c:pt idx="106">
                  <c:v>43349</c:v>
                </c:pt>
                <c:pt idx="107">
                  <c:v>43350</c:v>
                </c:pt>
                <c:pt idx="108">
                  <c:v>43351</c:v>
                </c:pt>
                <c:pt idx="109">
                  <c:v>43352</c:v>
                </c:pt>
                <c:pt idx="110">
                  <c:v>43353</c:v>
                </c:pt>
                <c:pt idx="111">
                  <c:v>43354</c:v>
                </c:pt>
                <c:pt idx="112">
                  <c:v>43355</c:v>
                </c:pt>
                <c:pt idx="113">
                  <c:v>43356</c:v>
                </c:pt>
                <c:pt idx="114">
                  <c:v>43357</c:v>
                </c:pt>
                <c:pt idx="115">
                  <c:v>43358</c:v>
                </c:pt>
                <c:pt idx="116">
                  <c:v>43359</c:v>
                </c:pt>
                <c:pt idx="117">
                  <c:v>43360</c:v>
                </c:pt>
                <c:pt idx="118">
                  <c:v>43361</c:v>
                </c:pt>
                <c:pt idx="119">
                  <c:v>43362</c:v>
                </c:pt>
                <c:pt idx="120">
                  <c:v>43363</c:v>
                </c:pt>
                <c:pt idx="121">
                  <c:v>43364</c:v>
                </c:pt>
                <c:pt idx="122">
                  <c:v>43365</c:v>
                </c:pt>
                <c:pt idx="123">
                  <c:v>43366</c:v>
                </c:pt>
                <c:pt idx="124">
                  <c:v>43367</c:v>
                </c:pt>
                <c:pt idx="125">
                  <c:v>43368</c:v>
                </c:pt>
                <c:pt idx="126">
                  <c:v>43369</c:v>
                </c:pt>
                <c:pt idx="127">
                  <c:v>43370</c:v>
                </c:pt>
                <c:pt idx="128">
                  <c:v>43371</c:v>
                </c:pt>
                <c:pt idx="129">
                  <c:v>43372</c:v>
                </c:pt>
                <c:pt idx="130">
                  <c:v>43373</c:v>
                </c:pt>
                <c:pt idx="131">
                  <c:v>43374</c:v>
                </c:pt>
                <c:pt idx="132">
                  <c:v>43375</c:v>
                </c:pt>
                <c:pt idx="133">
                  <c:v>43376</c:v>
                </c:pt>
                <c:pt idx="134">
                  <c:v>43377</c:v>
                </c:pt>
                <c:pt idx="135">
                  <c:v>43378</c:v>
                </c:pt>
                <c:pt idx="136">
                  <c:v>43379</c:v>
                </c:pt>
                <c:pt idx="137">
                  <c:v>43380</c:v>
                </c:pt>
                <c:pt idx="138">
                  <c:v>43381</c:v>
                </c:pt>
                <c:pt idx="139">
                  <c:v>43382</c:v>
                </c:pt>
                <c:pt idx="140">
                  <c:v>43383</c:v>
                </c:pt>
                <c:pt idx="141">
                  <c:v>43384</c:v>
                </c:pt>
                <c:pt idx="142">
                  <c:v>43385</c:v>
                </c:pt>
                <c:pt idx="143">
                  <c:v>43386</c:v>
                </c:pt>
                <c:pt idx="144">
                  <c:v>43387</c:v>
                </c:pt>
                <c:pt idx="145">
                  <c:v>43388</c:v>
                </c:pt>
                <c:pt idx="146">
                  <c:v>43389</c:v>
                </c:pt>
                <c:pt idx="147">
                  <c:v>43390</c:v>
                </c:pt>
                <c:pt idx="148">
                  <c:v>43391</c:v>
                </c:pt>
                <c:pt idx="149">
                  <c:v>43392</c:v>
                </c:pt>
                <c:pt idx="150">
                  <c:v>43393</c:v>
                </c:pt>
                <c:pt idx="151">
                  <c:v>43394</c:v>
                </c:pt>
                <c:pt idx="152">
                  <c:v>43395</c:v>
                </c:pt>
                <c:pt idx="153">
                  <c:v>43396</c:v>
                </c:pt>
                <c:pt idx="154">
                  <c:v>43397</c:v>
                </c:pt>
                <c:pt idx="155">
                  <c:v>43398</c:v>
                </c:pt>
                <c:pt idx="156">
                  <c:v>43399</c:v>
                </c:pt>
                <c:pt idx="157">
                  <c:v>43400</c:v>
                </c:pt>
                <c:pt idx="158">
                  <c:v>43401</c:v>
                </c:pt>
                <c:pt idx="159">
                  <c:v>43402</c:v>
                </c:pt>
                <c:pt idx="160">
                  <c:v>43403</c:v>
                </c:pt>
                <c:pt idx="161">
                  <c:v>43404</c:v>
                </c:pt>
                <c:pt idx="162">
                  <c:v>43405</c:v>
                </c:pt>
                <c:pt idx="163">
                  <c:v>43406</c:v>
                </c:pt>
                <c:pt idx="164">
                  <c:v>43407</c:v>
                </c:pt>
                <c:pt idx="165">
                  <c:v>43408</c:v>
                </c:pt>
                <c:pt idx="166">
                  <c:v>43409</c:v>
                </c:pt>
                <c:pt idx="167">
                  <c:v>43410</c:v>
                </c:pt>
                <c:pt idx="168">
                  <c:v>43411</c:v>
                </c:pt>
                <c:pt idx="169">
                  <c:v>43412</c:v>
                </c:pt>
                <c:pt idx="170">
                  <c:v>43413</c:v>
                </c:pt>
                <c:pt idx="171">
                  <c:v>43414</c:v>
                </c:pt>
                <c:pt idx="172">
                  <c:v>43415</c:v>
                </c:pt>
                <c:pt idx="173">
                  <c:v>43416</c:v>
                </c:pt>
                <c:pt idx="174">
                  <c:v>43417</c:v>
                </c:pt>
                <c:pt idx="175">
                  <c:v>43418</c:v>
                </c:pt>
                <c:pt idx="176">
                  <c:v>43419</c:v>
                </c:pt>
                <c:pt idx="177">
                  <c:v>43420</c:v>
                </c:pt>
                <c:pt idx="178">
                  <c:v>43421</c:v>
                </c:pt>
                <c:pt idx="179">
                  <c:v>43422</c:v>
                </c:pt>
                <c:pt idx="180">
                  <c:v>43423</c:v>
                </c:pt>
                <c:pt idx="181">
                  <c:v>43424</c:v>
                </c:pt>
                <c:pt idx="182">
                  <c:v>43425</c:v>
                </c:pt>
                <c:pt idx="183">
                  <c:v>43426</c:v>
                </c:pt>
                <c:pt idx="184">
                  <c:v>43427</c:v>
                </c:pt>
                <c:pt idx="185">
                  <c:v>43428</c:v>
                </c:pt>
                <c:pt idx="186">
                  <c:v>43429</c:v>
                </c:pt>
                <c:pt idx="187">
                  <c:v>43430</c:v>
                </c:pt>
                <c:pt idx="188">
                  <c:v>43431</c:v>
                </c:pt>
                <c:pt idx="189">
                  <c:v>43432</c:v>
                </c:pt>
                <c:pt idx="190">
                  <c:v>43433</c:v>
                </c:pt>
                <c:pt idx="191">
                  <c:v>43434</c:v>
                </c:pt>
                <c:pt idx="192">
                  <c:v>43435</c:v>
                </c:pt>
                <c:pt idx="193">
                  <c:v>43436</c:v>
                </c:pt>
                <c:pt idx="194">
                  <c:v>43437</c:v>
                </c:pt>
                <c:pt idx="195">
                  <c:v>43438</c:v>
                </c:pt>
                <c:pt idx="196">
                  <c:v>43439</c:v>
                </c:pt>
                <c:pt idx="197">
                  <c:v>43440</c:v>
                </c:pt>
                <c:pt idx="198">
                  <c:v>43441</c:v>
                </c:pt>
                <c:pt idx="199">
                  <c:v>43442</c:v>
                </c:pt>
                <c:pt idx="200">
                  <c:v>43443</c:v>
                </c:pt>
                <c:pt idx="201">
                  <c:v>43444</c:v>
                </c:pt>
                <c:pt idx="202">
                  <c:v>43445</c:v>
                </c:pt>
                <c:pt idx="203">
                  <c:v>43446</c:v>
                </c:pt>
                <c:pt idx="204">
                  <c:v>43447</c:v>
                </c:pt>
                <c:pt idx="205">
                  <c:v>43448</c:v>
                </c:pt>
                <c:pt idx="206">
                  <c:v>43449</c:v>
                </c:pt>
                <c:pt idx="207">
                  <c:v>43450</c:v>
                </c:pt>
                <c:pt idx="208">
                  <c:v>43451</c:v>
                </c:pt>
                <c:pt idx="209">
                  <c:v>43452</c:v>
                </c:pt>
                <c:pt idx="210">
                  <c:v>43453</c:v>
                </c:pt>
                <c:pt idx="211">
                  <c:v>43454</c:v>
                </c:pt>
                <c:pt idx="212">
                  <c:v>43455</c:v>
                </c:pt>
                <c:pt idx="213">
                  <c:v>43456</c:v>
                </c:pt>
                <c:pt idx="214">
                  <c:v>43457</c:v>
                </c:pt>
                <c:pt idx="215">
                  <c:v>43458</c:v>
                </c:pt>
                <c:pt idx="216">
                  <c:v>43459</c:v>
                </c:pt>
                <c:pt idx="217">
                  <c:v>43460</c:v>
                </c:pt>
                <c:pt idx="218">
                  <c:v>43461</c:v>
                </c:pt>
                <c:pt idx="219">
                  <c:v>43462</c:v>
                </c:pt>
                <c:pt idx="220">
                  <c:v>43463</c:v>
                </c:pt>
                <c:pt idx="221">
                  <c:v>43464</c:v>
                </c:pt>
                <c:pt idx="222">
                  <c:v>43465</c:v>
                </c:pt>
                <c:pt idx="223">
                  <c:v>43466</c:v>
                </c:pt>
                <c:pt idx="224">
                  <c:v>43467</c:v>
                </c:pt>
                <c:pt idx="225">
                  <c:v>43468</c:v>
                </c:pt>
                <c:pt idx="226">
                  <c:v>43469</c:v>
                </c:pt>
                <c:pt idx="227">
                  <c:v>43470</c:v>
                </c:pt>
                <c:pt idx="228">
                  <c:v>43471</c:v>
                </c:pt>
                <c:pt idx="229">
                  <c:v>43472</c:v>
                </c:pt>
                <c:pt idx="230">
                  <c:v>43473</c:v>
                </c:pt>
                <c:pt idx="231">
                  <c:v>43474</c:v>
                </c:pt>
                <c:pt idx="232">
                  <c:v>43475</c:v>
                </c:pt>
                <c:pt idx="233">
                  <c:v>43476</c:v>
                </c:pt>
                <c:pt idx="234">
                  <c:v>43477</c:v>
                </c:pt>
                <c:pt idx="235">
                  <c:v>43478</c:v>
                </c:pt>
                <c:pt idx="236">
                  <c:v>43479</c:v>
                </c:pt>
                <c:pt idx="237">
                  <c:v>43480</c:v>
                </c:pt>
                <c:pt idx="238">
                  <c:v>43481</c:v>
                </c:pt>
                <c:pt idx="239">
                  <c:v>43482</c:v>
                </c:pt>
                <c:pt idx="240">
                  <c:v>43483</c:v>
                </c:pt>
                <c:pt idx="241">
                  <c:v>43484</c:v>
                </c:pt>
                <c:pt idx="242">
                  <c:v>43485</c:v>
                </c:pt>
                <c:pt idx="243">
                  <c:v>43486</c:v>
                </c:pt>
                <c:pt idx="244">
                  <c:v>43487</c:v>
                </c:pt>
                <c:pt idx="245">
                  <c:v>43488</c:v>
                </c:pt>
                <c:pt idx="246">
                  <c:v>43489</c:v>
                </c:pt>
                <c:pt idx="247">
                  <c:v>43490</c:v>
                </c:pt>
                <c:pt idx="248">
                  <c:v>43491</c:v>
                </c:pt>
                <c:pt idx="249">
                  <c:v>43492</c:v>
                </c:pt>
                <c:pt idx="250">
                  <c:v>43493</c:v>
                </c:pt>
                <c:pt idx="251">
                  <c:v>43494</c:v>
                </c:pt>
                <c:pt idx="252">
                  <c:v>43495</c:v>
                </c:pt>
                <c:pt idx="253">
                  <c:v>43496</c:v>
                </c:pt>
                <c:pt idx="254">
                  <c:v>43497</c:v>
                </c:pt>
                <c:pt idx="255">
                  <c:v>43498</c:v>
                </c:pt>
                <c:pt idx="256">
                  <c:v>43499</c:v>
                </c:pt>
                <c:pt idx="257">
                  <c:v>43500</c:v>
                </c:pt>
                <c:pt idx="258">
                  <c:v>43501</c:v>
                </c:pt>
                <c:pt idx="259">
                  <c:v>43502</c:v>
                </c:pt>
                <c:pt idx="260">
                  <c:v>43503</c:v>
                </c:pt>
                <c:pt idx="261">
                  <c:v>43504</c:v>
                </c:pt>
                <c:pt idx="262">
                  <c:v>43505</c:v>
                </c:pt>
                <c:pt idx="263">
                  <c:v>43506</c:v>
                </c:pt>
                <c:pt idx="264">
                  <c:v>43507</c:v>
                </c:pt>
                <c:pt idx="265">
                  <c:v>43508</c:v>
                </c:pt>
                <c:pt idx="266">
                  <c:v>43509</c:v>
                </c:pt>
                <c:pt idx="267">
                  <c:v>43510</c:v>
                </c:pt>
                <c:pt idx="268">
                  <c:v>43511</c:v>
                </c:pt>
                <c:pt idx="269">
                  <c:v>43512</c:v>
                </c:pt>
                <c:pt idx="270">
                  <c:v>43513</c:v>
                </c:pt>
                <c:pt idx="271">
                  <c:v>43514</c:v>
                </c:pt>
                <c:pt idx="272">
                  <c:v>43515</c:v>
                </c:pt>
                <c:pt idx="273">
                  <c:v>43516</c:v>
                </c:pt>
                <c:pt idx="274">
                  <c:v>43517</c:v>
                </c:pt>
                <c:pt idx="275">
                  <c:v>43518</c:v>
                </c:pt>
                <c:pt idx="276">
                  <c:v>43519</c:v>
                </c:pt>
                <c:pt idx="277">
                  <c:v>43520</c:v>
                </c:pt>
                <c:pt idx="278">
                  <c:v>43521</c:v>
                </c:pt>
                <c:pt idx="279">
                  <c:v>43522</c:v>
                </c:pt>
                <c:pt idx="280">
                  <c:v>43523</c:v>
                </c:pt>
                <c:pt idx="281">
                  <c:v>43524</c:v>
                </c:pt>
                <c:pt idx="282">
                  <c:v>43525</c:v>
                </c:pt>
                <c:pt idx="283">
                  <c:v>43526</c:v>
                </c:pt>
                <c:pt idx="284">
                  <c:v>43527</c:v>
                </c:pt>
                <c:pt idx="285">
                  <c:v>43528</c:v>
                </c:pt>
                <c:pt idx="286">
                  <c:v>43529</c:v>
                </c:pt>
                <c:pt idx="287">
                  <c:v>43530</c:v>
                </c:pt>
                <c:pt idx="288">
                  <c:v>43531</c:v>
                </c:pt>
                <c:pt idx="289">
                  <c:v>43532</c:v>
                </c:pt>
                <c:pt idx="290">
                  <c:v>43533</c:v>
                </c:pt>
                <c:pt idx="291">
                  <c:v>43534</c:v>
                </c:pt>
                <c:pt idx="292">
                  <c:v>43535</c:v>
                </c:pt>
                <c:pt idx="293">
                  <c:v>43536</c:v>
                </c:pt>
                <c:pt idx="294">
                  <c:v>43537</c:v>
                </c:pt>
                <c:pt idx="295">
                  <c:v>43538</c:v>
                </c:pt>
                <c:pt idx="296">
                  <c:v>43539</c:v>
                </c:pt>
                <c:pt idx="297">
                  <c:v>43540</c:v>
                </c:pt>
                <c:pt idx="298">
                  <c:v>43541</c:v>
                </c:pt>
                <c:pt idx="299">
                  <c:v>43542</c:v>
                </c:pt>
                <c:pt idx="300">
                  <c:v>43543</c:v>
                </c:pt>
                <c:pt idx="301">
                  <c:v>43544</c:v>
                </c:pt>
                <c:pt idx="302">
                  <c:v>43545</c:v>
                </c:pt>
                <c:pt idx="303">
                  <c:v>43546</c:v>
                </c:pt>
                <c:pt idx="304">
                  <c:v>43547</c:v>
                </c:pt>
                <c:pt idx="305">
                  <c:v>43548</c:v>
                </c:pt>
                <c:pt idx="306">
                  <c:v>43549</c:v>
                </c:pt>
                <c:pt idx="307">
                  <c:v>43550</c:v>
                </c:pt>
                <c:pt idx="308">
                  <c:v>43551</c:v>
                </c:pt>
                <c:pt idx="309">
                  <c:v>43552</c:v>
                </c:pt>
                <c:pt idx="310">
                  <c:v>43553</c:v>
                </c:pt>
                <c:pt idx="311">
                  <c:v>43554</c:v>
                </c:pt>
                <c:pt idx="312">
                  <c:v>43555</c:v>
                </c:pt>
                <c:pt idx="313">
                  <c:v>43556</c:v>
                </c:pt>
                <c:pt idx="314">
                  <c:v>43557</c:v>
                </c:pt>
                <c:pt idx="315">
                  <c:v>43558</c:v>
                </c:pt>
                <c:pt idx="316">
                  <c:v>43559</c:v>
                </c:pt>
                <c:pt idx="317">
                  <c:v>43560</c:v>
                </c:pt>
                <c:pt idx="318">
                  <c:v>43561</c:v>
                </c:pt>
                <c:pt idx="319">
                  <c:v>43562</c:v>
                </c:pt>
                <c:pt idx="320">
                  <c:v>43563</c:v>
                </c:pt>
                <c:pt idx="321">
                  <c:v>43564</c:v>
                </c:pt>
                <c:pt idx="322">
                  <c:v>43565</c:v>
                </c:pt>
                <c:pt idx="323">
                  <c:v>43566</c:v>
                </c:pt>
                <c:pt idx="324">
                  <c:v>43567</c:v>
                </c:pt>
                <c:pt idx="325">
                  <c:v>43568</c:v>
                </c:pt>
                <c:pt idx="326">
                  <c:v>43569</c:v>
                </c:pt>
                <c:pt idx="327">
                  <c:v>43570</c:v>
                </c:pt>
                <c:pt idx="328">
                  <c:v>43571</c:v>
                </c:pt>
                <c:pt idx="329">
                  <c:v>43572</c:v>
                </c:pt>
                <c:pt idx="330">
                  <c:v>43573</c:v>
                </c:pt>
                <c:pt idx="331">
                  <c:v>43574</c:v>
                </c:pt>
                <c:pt idx="332">
                  <c:v>43575</c:v>
                </c:pt>
                <c:pt idx="333">
                  <c:v>43576</c:v>
                </c:pt>
                <c:pt idx="334">
                  <c:v>43577</c:v>
                </c:pt>
                <c:pt idx="335">
                  <c:v>43578</c:v>
                </c:pt>
                <c:pt idx="336">
                  <c:v>43579</c:v>
                </c:pt>
                <c:pt idx="337">
                  <c:v>43580</c:v>
                </c:pt>
                <c:pt idx="338">
                  <c:v>43581</c:v>
                </c:pt>
                <c:pt idx="339">
                  <c:v>43582</c:v>
                </c:pt>
                <c:pt idx="340">
                  <c:v>43583</c:v>
                </c:pt>
                <c:pt idx="341">
                  <c:v>43584</c:v>
                </c:pt>
                <c:pt idx="342">
                  <c:v>43585</c:v>
                </c:pt>
                <c:pt idx="343">
                  <c:v>43586</c:v>
                </c:pt>
                <c:pt idx="344">
                  <c:v>43587</c:v>
                </c:pt>
                <c:pt idx="345">
                  <c:v>43588</c:v>
                </c:pt>
                <c:pt idx="346">
                  <c:v>43589</c:v>
                </c:pt>
                <c:pt idx="347">
                  <c:v>43590</c:v>
                </c:pt>
                <c:pt idx="348">
                  <c:v>43591</c:v>
                </c:pt>
                <c:pt idx="349">
                  <c:v>43592</c:v>
                </c:pt>
                <c:pt idx="350">
                  <c:v>43593</c:v>
                </c:pt>
                <c:pt idx="351">
                  <c:v>43594</c:v>
                </c:pt>
                <c:pt idx="352">
                  <c:v>43595</c:v>
                </c:pt>
                <c:pt idx="353">
                  <c:v>43596</c:v>
                </c:pt>
                <c:pt idx="354">
                  <c:v>43597</c:v>
                </c:pt>
                <c:pt idx="355">
                  <c:v>43598</c:v>
                </c:pt>
                <c:pt idx="356">
                  <c:v>43599</c:v>
                </c:pt>
                <c:pt idx="357">
                  <c:v>43600</c:v>
                </c:pt>
                <c:pt idx="358">
                  <c:v>43601</c:v>
                </c:pt>
                <c:pt idx="359">
                  <c:v>43602</c:v>
                </c:pt>
                <c:pt idx="360">
                  <c:v>43603</c:v>
                </c:pt>
                <c:pt idx="361">
                  <c:v>43604</c:v>
                </c:pt>
                <c:pt idx="362">
                  <c:v>43605</c:v>
                </c:pt>
                <c:pt idx="363">
                  <c:v>43606</c:v>
                </c:pt>
                <c:pt idx="364">
                  <c:v>43607</c:v>
                </c:pt>
                <c:pt idx="365">
                  <c:v>43608</c:v>
                </c:pt>
                <c:pt idx="366">
                  <c:v>43609</c:v>
                </c:pt>
                <c:pt idx="367">
                  <c:v>43610</c:v>
                </c:pt>
                <c:pt idx="368">
                  <c:v>43611</c:v>
                </c:pt>
                <c:pt idx="369">
                  <c:v>43612</c:v>
                </c:pt>
                <c:pt idx="370">
                  <c:v>43613</c:v>
                </c:pt>
                <c:pt idx="371">
                  <c:v>43614</c:v>
                </c:pt>
                <c:pt idx="372">
                  <c:v>43615</c:v>
                </c:pt>
                <c:pt idx="373">
                  <c:v>43616</c:v>
                </c:pt>
                <c:pt idx="374">
                  <c:v>43617</c:v>
                </c:pt>
                <c:pt idx="375">
                  <c:v>43618</c:v>
                </c:pt>
                <c:pt idx="376">
                  <c:v>43619</c:v>
                </c:pt>
                <c:pt idx="377">
                  <c:v>43620</c:v>
                </c:pt>
                <c:pt idx="378">
                  <c:v>43621</c:v>
                </c:pt>
                <c:pt idx="379">
                  <c:v>43622</c:v>
                </c:pt>
                <c:pt idx="380">
                  <c:v>43623</c:v>
                </c:pt>
                <c:pt idx="381">
                  <c:v>43624</c:v>
                </c:pt>
                <c:pt idx="382">
                  <c:v>43625</c:v>
                </c:pt>
                <c:pt idx="383">
                  <c:v>43626</c:v>
                </c:pt>
                <c:pt idx="384">
                  <c:v>43627</c:v>
                </c:pt>
                <c:pt idx="385">
                  <c:v>43628</c:v>
                </c:pt>
                <c:pt idx="386">
                  <c:v>43629</c:v>
                </c:pt>
                <c:pt idx="387">
                  <c:v>43630</c:v>
                </c:pt>
                <c:pt idx="388">
                  <c:v>43631</c:v>
                </c:pt>
                <c:pt idx="389">
                  <c:v>43632</c:v>
                </c:pt>
                <c:pt idx="390">
                  <c:v>43633</c:v>
                </c:pt>
                <c:pt idx="391">
                  <c:v>43634</c:v>
                </c:pt>
                <c:pt idx="392">
                  <c:v>43635</c:v>
                </c:pt>
                <c:pt idx="393">
                  <c:v>43636</c:v>
                </c:pt>
                <c:pt idx="394">
                  <c:v>43637</c:v>
                </c:pt>
                <c:pt idx="395">
                  <c:v>43638</c:v>
                </c:pt>
                <c:pt idx="396">
                  <c:v>43639</c:v>
                </c:pt>
                <c:pt idx="397">
                  <c:v>43640</c:v>
                </c:pt>
                <c:pt idx="398">
                  <c:v>43641</c:v>
                </c:pt>
                <c:pt idx="399">
                  <c:v>43642</c:v>
                </c:pt>
                <c:pt idx="400">
                  <c:v>43643</c:v>
                </c:pt>
                <c:pt idx="401">
                  <c:v>43644</c:v>
                </c:pt>
                <c:pt idx="402">
                  <c:v>43645</c:v>
                </c:pt>
                <c:pt idx="403">
                  <c:v>43646</c:v>
                </c:pt>
                <c:pt idx="404">
                  <c:v>43647</c:v>
                </c:pt>
                <c:pt idx="405">
                  <c:v>43648</c:v>
                </c:pt>
                <c:pt idx="406">
                  <c:v>43649</c:v>
                </c:pt>
                <c:pt idx="407">
                  <c:v>43650</c:v>
                </c:pt>
                <c:pt idx="408">
                  <c:v>43651</c:v>
                </c:pt>
                <c:pt idx="409">
                  <c:v>43652</c:v>
                </c:pt>
                <c:pt idx="410">
                  <c:v>43653</c:v>
                </c:pt>
                <c:pt idx="411">
                  <c:v>43654</c:v>
                </c:pt>
                <c:pt idx="412">
                  <c:v>43655</c:v>
                </c:pt>
                <c:pt idx="413">
                  <c:v>43656</c:v>
                </c:pt>
                <c:pt idx="414">
                  <c:v>43657</c:v>
                </c:pt>
                <c:pt idx="415">
                  <c:v>43658</c:v>
                </c:pt>
                <c:pt idx="416">
                  <c:v>43659</c:v>
                </c:pt>
                <c:pt idx="417">
                  <c:v>43660</c:v>
                </c:pt>
                <c:pt idx="418">
                  <c:v>43661</c:v>
                </c:pt>
                <c:pt idx="419">
                  <c:v>43662</c:v>
                </c:pt>
                <c:pt idx="420">
                  <c:v>43663</c:v>
                </c:pt>
                <c:pt idx="421">
                  <c:v>43664</c:v>
                </c:pt>
                <c:pt idx="422">
                  <c:v>43665</c:v>
                </c:pt>
                <c:pt idx="423">
                  <c:v>43666</c:v>
                </c:pt>
                <c:pt idx="424">
                  <c:v>43667</c:v>
                </c:pt>
                <c:pt idx="425">
                  <c:v>43668</c:v>
                </c:pt>
                <c:pt idx="426">
                  <c:v>43669</c:v>
                </c:pt>
                <c:pt idx="427">
                  <c:v>43670</c:v>
                </c:pt>
                <c:pt idx="428">
                  <c:v>43671</c:v>
                </c:pt>
                <c:pt idx="429">
                  <c:v>43672</c:v>
                </c:pt>
                <c:pt idx="430">
                  <c:v>43673</c:v>
                </c:pt>
                <c:pt idx="431">
                  <c:v>43674</c:v>
                </c:pt>
                <c:pt idx="432">
                  <c:v>43675</c:v>
                </c:pt>
                <c:pt idx="433">
                  <c:v>43676</c:v>
                </c:pt>
                <c:pt idx="434">
                  <c:v>43677</c:v>
                </c:pt>
                <c:pt idx="435">
                  <c:v>43678</c:v>
                </c:pt>
                <c:pt idx="436">
                  <c:v>43679</c:v>
                </c:pt>
                <c:pt idx="437">
                  <c:v>43680</c:v>
                </c:pt>
                <c:pt idx="438">
                  <c:v>43681</c:v>
                </c:pt>
                <c:pt idx="439">
                  <c:v>43682</c:v>
                </c:pt>
                <c:pt idx="440">
                  <c:v>43683</c:v>
                </c:pt>
                <c:pt idx="441">
                  <c:v>43684</c:v>
                </c:pt>
                <c:pt idx="442">
                  <c:v>43685</c:v>
                </c:pt>
                <c:pt idx="443">
                  <c:v>43686</c:v>
                </c:pt>
                <c:pt idx="444">
                  <c:v>43687</c:v>
                </c:pt>
                <c:pt idx="445">
                  <c:v>43688</c:v>
                </c:pt>
                <c:pt idx="446">
                  <c:v>43689</c:v>
                </c:pt>
                <c:pt idx="447">
                  <c:v>43690</c:v>
                </c:pt>
                <c:pt idx="448">
                  <c:v>43691</c:v>
                </c:pt>
                <c:pt idx="449">
                  <c:v>43692</c:v>
                </c:pt>
                <c:pt idx="450">
                  <c:v>43693</c:v>
                </c:pt>
                <c:pt idx="451">
                  <c:v>43694</c:v>
                </c:pt>
                <c:pt idx="452">
                  <c:v>43695</c:v>
                </c:pt>
                <c:pt idx="453">
                  <c:v>43696</c:v>
                </c:pt>
                <c:pt idx="454">
                  <c:v>43697</c:v>
                </c:pt>
                <c:pt idx="455">
                  <c:v>43698</c:v>
                </c:pt>
                <c:pt idx="456">
                  <c:v>43699</c:v>
                </c:pt>
                <c:pt idx="457">
                  <c:v>43700</c:v>
                </c:pt>
                <c:pt idx="458">
                  <c:v>43701</c:v>
                </c:pt>
                <c:pt idx="459">
                  <c:v>43702</c:v>
                </c:pt>
                <c:pt idx="460">
                  <c:v>43703</c:v>
                </c:pt>
                <c:pt idx="461">
                  <c:v>43704</c:v>
                </c:pt>
                <c:pt idx="462">
                  <c:v>43705</c:v>
                </c:pt>
                <c:pt idx="463">
                  <c:v>43706</c:v>
                </c:pt>
                <c:pt idx="464">
                  <c:v>43707</c:v>
                </c:pt>
                <c:pt idx="465">
                  <c:v>43708</c:v>
                </c:pt>
                <c:pt idx="466">
                  <c:v>43709</c:v>
                </c:pt>
                <c:pt idx="467">
                  <c:v>43710</c:v>
                </c:pt>
                <c:pt idx="468">
                  <c:v>43711</c:v>
                </c:pt>
                <c:pt idx="469">
                  <c:v>43712</c:v>
                </c:pt>
                <c:pt idx="470">
                  <c:v>43713</c:v>
                </c:pt>
                <c:pt idx="471">
                  <c:v>43714</c:v>
                </c:pt>
                <c:pt idx="472">
                  <c:v>43715</c:v>
                </c:pt>
                <c:pt idx="473">
                  <c:v>43716</c:v>
                </c:pt>
                <c:pt idx="474">
                  <c:v>43717</c:v>
                </c:pt>
                <c:pt idx="475">
                  <c:v>43718</c:v>
                </c:pt>
                <c:pt idx="476">
                  <c:v>43719</c:v>
                </c:pt>
                <c:pt idx="477">
                  <c:v>43720</c:v>
                </c:pt>
                <c:pt idx="478">
                  <c:v>43721</c:v>
                </c:pt>
                <c:pt idx="479">
                  <c:v>43722</c:v>
                </c:pt>
                <c:pt idx="480">
                  <c:v>43723</c:v>
                </c:pt>
                <c:pt idx="481">
                  <c:v>43724</c:v>
                </c:pt>
                <c:pt idx="482">
                  <c:v>43725</c:v>
                </c:pt>
                <c:pt idx="483">
                  <c:v>43726</c:v>
                </c:pt>
                <c:pt idx="484">
                  <c:v>43727</c:v>
                </c:pt>
                <c:pt idx="485">
                  <c:v>43728</c:v>
                </c:pt>
                <c:pt idx="486">
                  <c:v>43729</c:v>
                </c:pt>
                <c:pt idx="487">
                  <c:v>43730</c:v>
                </c:pt>
                <c:pt idx="488">
                  <c:v>43731</c:v>
                </c:pt>
                <c:pt idx="489">
                  <c:v>43732</c:v>
                </c:pt>
                <c:pt idx="490">
                  <c:v>43733</c:v>
                </c:pt>
                <c:pt idx="491">
                  <c:v>43734</c:v>
                </c:pt>
                <c:pt idx="492">
                  <c:v>43735</c:v>
                </c:pt>
                <c:pt idx="493">
                  <c:v>43736</c:v>
                </c:pt>
                <c:pt idx="494">
                  <c:v>43737</c:v>
                </c:pt>
                <c:pt idx="495">
                  <c:v>43738</c:v>
                </c:pt>
                <c:pt idx="496">
                  <c:v>43739</c:v>
                </c:pt>
                <c:pt idx="497">
                  <c:v>43740</c:v>
                </c:pt>
                <c:pt idx="498">
                  <c:v>43741</c:v>
                </c:pt>
                <c:pt idx="499">
                  <c:v>43742</c:v>
                </c:pt>
                <c:pt idx="500">
                  <c:v>43743</c:v>
                </c:pt>
                <c:pt idx="501">
                  <c:v>43744</c:v>
                </c:pt>
                <c:pt idx="502">
                  <c:v>43745</c:v>
                </c:pt>
                <c:pt idx="503">
                  <c:v>43746</c:v>
                </c:pt>
                <c:pt idx="504">
                  <c:v>43747</c:v>
                </c:pt>
                <c:pt idx="505">
                  <c:v>43748</c:v>
                </c:pt>
                <c:pt idx="506">
                  <c:v>43749</c:v>
                </c:pt>
                <c:pt idx="507">
                  <c:v>43750</c:v>
                </c:pt>
                <c:pt idx="508">
                  <c:v>43751</c:v>
                </c:pt>
                <c:pt idx="509">
                  <c:v>43752</c:v>
                </c:pt>
                <c:pt idx="510">
                  <c:v>43753</c:v>
                </c:pt>
                <c:pt idx="511">
                  <c:v>43754</c:v>
                </c:pt>
                <c:pt idx="512">
                  <c:v>43755</c:v>
                </c:pt>
                <c:pt idx="513">
                  <c:v>43756</c:v>
                </c:pt>
                <c:pt idx="514">
                  <c:v>43757</c:v>
                </c:pt>
                <c:pt idx="515">
                  <c:v>43758</c:v>
                </c:pt>
                <c:pt idx="516">
                  <c:v>43759</c:v>
                </c:pt>
                <c:pt idx="517">
                  <c:v>43760</c:v>
                </c:pt>
                <c:pt idx="518">
                  <c:v>43761</c:v>
                </c:pt>
                <c:pt idx="519">
                  <c:v>43762</c:v>
                </c:pt>
                <c:pt idx="520">
                  <c:v>43763</c:v>
                </c:pt>
                <c:pt idx="521">
                  <c:v>43764</c:v>
                </c:pt>
                <c:pt idx="522">
                  <c:v>43765</c:v>
                </c:pt>
                <c:pt idx="523">
                  <c:v>43766</c:v>
                </c:pt>
                <c:pt idx="524">
                  <c:v>43767</c:v>
                </c:pt>
                <c:pt idx="525">
                  <c:v>43768</c:v>
                </c:pt>
                <c:pt idx="526">
                  <c:v>43769</c:v>
                </c:pt>
                <c:pt idx="527">
                  <c:v>43770</c:v>
                </c:pt>
                <c:pt idx="528">
                  <c:v>43771</c:v>
                </c:pt>
                <c:pt idx="529">
                  <c:v>43772</c:v>
                </c:pt>
                <c:pt idx="530">
                  <c:v>43773</c:v>
                </c:pt>
                <c:pt idx="531">
                  <c:v>43774</c:v>
                </c:pt>
                <c:pt idx="532">
                  <c:v>43775</c:v>
                </c:pt>
                <c:pt idx="533">
                  <c:v>43776</c:v>
                </c:pt>
                <c:pt idx="534">
                  <c:v>43777</c:v>
                </c:pt>
                <c:pt idx="535">
                  <c:v>43778</c:v>
                </c:pt>
                <c:pt idx="536">
                  <c:v>43779</c:v>
                </c:pt>
                <c:pt idx="537">
                  <c:v>43780</c:v>
                </c:pt>
                <c:pt idx="538">
                  <c:v>43781</c:v>
                </c:pt>
                <c:pt idx="539">
                  <c:v>43782</c:v>
                </c:pt>
                <c:pt idx="540">
                  <c:v>43783</c:v>
                </c:pt>
                <c:pt idx="541">
                  <c:v>43784</c:v>
                </c:pt>
                <c:pt idx="542">
                  <c:v>43785</c:v>
                </c:pt>
                <c:pt idx="543">
                  <c:v>43786</c:v>
                </c:pt>
                <c:pt idx="544">
                  <c:v>43787</c:v>
                </c:pt>
                <c:pt idx="545">
                  <c:v>43788</c:v>
                </c:pt>
                <c:pt idx="546">
                  <c:v>43789</c:v>
                </c:pt>
                <c:pt idx="547">
                  <c:v>43790</c:v>
                </c:pt>
                <c:pt idx="548">
                  <c:v>43791</c:v>
                </c:pt>
                <c:pt idx="549">
                  <c:v>43792</c:v>
                </c:pt>
                <c:pt idx="550">
                  <c:v>43793</c:v>
                </c:pt>
                <c:pt idx="551">
                  <c:v>43794</c:v>
                </c:pt>
                <c:pt idx="552">
                  <c:v>43795</c:v>
                </c:pt>
                <c:pt idx="553">
                  <c:v>43796</c:v>
                </c:pt>
                <c:pt idx="554">
                  <c:v>43797</c:v>
                </c:pt>
                <c:pt idx="555">
                  <c:v>43798</c:v>
                </c:pt>
                <c:pt idx="556">
                  <c:v>43799</c:v>
                </c:pt>
                <c:pt idx="557">
                  <c:v>43800</c:v>
                </c:pt>
                <c:pt idx="558">
                  <c:v>43801</c:v>
                </c:pt>
                <c:pt idx="559">
                  <c:v>43802</c:v>
                </c:pt>
                <c:pt idx="560">
                  <c:v>43803</c:v>
                </c:pt>
                <c:pt idx="561">
                  <c:v>43804</c:v>
                </c:pt>
                <c:pt idx="562">
                  <c:v>43805</c:v>
                </c:pt>
                <c:pt idx="563">
                  <c:v>43806</c:v>
                </c:pt>
                <c:pt idx="564">
                  <c:v>43807</c:v>
                </c:pt>
                <c:pt idx="565">
                  <c:v>43808</c:v>
                </c:pt>
                <c:pt idx="566">
                  <c:v>43809</c:v>
                </c:pt>
                <c:pt idx="567">
                  <c:v>43810</c:v>
                </c:pt>
                <c:pt idx="568">
                  <c:v>43811</c:v>
                </c:pt>
                <c:pt idx="569">
                  <c:v>43812</c:v>
                </c:pt>
                <c:pt idx="570">
                  <c:v>43813</c:v>
                </c:pt>
                <c:pt idx="571">
                  <c:v>43814</c:v>
                </c:pt>
                <c:pt idx="572">
                  <c:v>43815</c:v>
                </c:pt>
                <c:pt idx="573">
                  <c:v>43816</c:v>
                </c:pt>
                <c:pt idx="574">
                  <c:v>43817</c:v>
                </c:pt>
                <c:pt idx="575">
                  <c:v>43818</c:v>
                </c:pt>
                <c:pt idx="576">
                  <c:v>43819</c:v>
                </c:pt>
                <c:pt idx="577">
                  <c:v>43820</c:v>
                </c:pt>
                <c:pt idx="578">
                  <c:v>43821</c:v>
                </c:pt>
                <c:pt idx="579">
                  <c:v>43822</c:v>
                </c:pt>
                <c:pt idx="580">
                  <c:v>43823</c:v>
                </c:pt>
                <c:pt idx="581">
                  <c:v>43824</c:v>
                </c:pt>
                <c:pt idx="582">
                  <c:v>43825</c:v>
                </c:pt>
                <c:pt idx="583">
                  <c:v>43826</c:v>
                </c:pt>
                <c:pt idx="584">
                  <c:v>43827</c:v>
                </c:pt>
                <c:pt idx="585">
                  <c:v>43828</c:v>
                </c:pt>
                <c:pt idx="586">
                  <c:v>43829</c:v>
                </c:pt>
                <c:pt idx="587">
                  <c:v>43830</c:v>
                </c:pt>
                <c:pt idx="588">
                  <c:v>43831</c:v>
                </c:pt>
                <c:pt idx="589">
                  <c:v>43832</c:v>
                </c:pt>
                <c:pt idx="590">
                  <c:v>43833</c:v>
                </c:pt>
                <c:pt idx="591">
                  <c:v>43834</c:v>
                </c:pt>
                <c:pt idx="592">
                  <c:v>43835</c:v>
                </c:pt>
                <c:pt idx="593">
                  <c:v>43836</c:v>
                </c:pt>
                <c:pt idx="594">
                  <c:v>43837</c:v>
                </c:pt>
                <c:pt idx="595">
                  <c:v>43838</c:v>
                </c:pt>
                <c:pt idx="596">
                  <c:v>43839</c:v>
                </c:pt>
                <c:pt idx="597">
                  <c:v>43840</c:v>
                </c:pt>
                <c:pt idx="598">
                  <c:v>43841</c:v>
                </c:pt>
                <c:pt idx="599">
                  <c:v>43842</c:v>
                </c:pt>
                <c:pt idx="600">
                  <c:v>43843</c:v>
                </c:pt>
                <c:pt idx="601">
                  <c:v>43844</c:v>
                </c:pt>
                <c:pt idx="602">
                  <c:v>43845</c:v>
                </c:pt>
                <c:pt idx="603">
                  <c:v>43846</c:v>
                </c:pt>
                <c:pt idx="604">
                  <c:v>43847</c:v>
                </c:pt>
                <c:pt idx="605">
                  <c:v>43848</c:v>
                </c:pt>
                <c:pt idx="606">
                  <c:v>43849</c:v>
                </c:pt>
                <c:pt idx="607">
                  <c:v>43850</c:v>
                </c:pt>
                <c:pt idx="608">
                  <c:v>43851</c:v>
                </c:pt>
                <c:pt idx="609">
                  <c:v>43852</c:v>
                </c:pt>
                <c:pt idx="610">
                  <c:v>43853</c:v>
                </c:pt>
                <c:pt idx="611">
                  <c:v>43854</c:v>
                </c:pt>
                <c:pt idx="612">
                  <c:v>43855</c:v>
                </c:pt>
                <c:pt idx="613">
                  <c:v>43856</c:v>
                </c:pt>
                <c:pt idx="614">
                  <c:v>43857</c:v>
                </c:pt>
                <c:pt idx="615">
                  <c:v>43858</c:v>
                </c:pt>
                <c:pt idx="616">
                  <c:v>43859</c:v>
                </c:pt>
                <c:pt idx="617">
                  <c:v>43860</c:v>
                </c:pt>
                <c:pt idx="618">
                  <c:v>43861</c:v>
                </c:pt>
                <c:pt idx="619">
                  <c:v>43862</c:v>
                </c:pt>
                <c:pt idx="620">
                  <c:v>43863</c:v>
                </c:pt>
                <c:pt idx="621">
                  <c:v>43864</c:v>
                </c:pt>
                <c:pt idx="622">
                  <c:v>43865</c:v>
                </c:pt>
                <c:pt idx="623">
                  <c:v>43866</c:v>
                </c:pt>
                <c:pt idx="624">
                  <c:v>43867</c:v>
                </c:pt>
                <c:pt idx="625">
                  <c:v>43868</c:v>
                </c:pt>
                <c:pt idx="626">
                  <c:v>43869</c:v>
                </c:pt>
                <c:pt idx="627">
                  <c:v>43870</c:v>
                </c:pt>
                <c:pt idx="628">
                  <c:v>43871</c:v>
                </c:pt>
                <c:pt idx="629">
                  <c:v>43872</c:v>
                </c:pt>
                <c:pt idx="630">
                  <c:v>43873</c:v>
                </c:pt>
                <c:pt idx="631">
                  <c:v>43874</c:v>
                </c:pt>
                <c:pt idx="632">
                  <c:v>43875</c:v>
                </c:pt>
                <c:pt idx="633">
                  <c:v>43876</c:v>
                </c:pt>
                <c:pt idx="634">
                  <c:v>43877</c:v>
                </c:pt>
                <c:pt idx="635">
                  <c:v>43878</c:v>
                </c:pt>
                <c:pt idx="636">
                  <c:v>43879</c:v>
                </c:pt>
                <c:pt idx="637">
                  <c:v>43880</c:v>
                </c:pt>
                <c:pt idx="638">
                  <c:v>43881</c:v>
                </c:pt>
                <c:pt idx="639">
                  <c:v>43882</c:v>
                </c:pt>
                <c:pt idx="640">
                  <c:v>43883</c:v>
                </c:pt>
                <c:pt idx="641">
                  <c:v>43884</c:v>
                </c:pt>
                <c:pt idx="642">
                  <c:v>43885</c:v>
                </c:pt>
                <c:pt idx="643">
                  <c:v>43886</c:v>
                </c:pt>
                <c:pt idx="644">
                  <c:v>43887</c:v>
                </c:pt>
                <c:pt idx="645">
                  <c:v>43888</c:v>
                </c:pt>
                <c:pt idx="646">
                  <c:v>43889</c:v>
                </c:pt>
                <c:pt idx="647">
                  <c:v>43890</c:v>
                </c:pt>
                <c:pt idx="648">
                  <c:v>43891</c:v>
                </c:pt>
                <c:pt idx="649">
                  <c:v>43892</c:v>
                </c:pt>
                <c:pt idx="650">
                  <c:v>43893</c:v>
                </c:pt>
                <c:pt idx="651">
                  <c:v>43894</c:v>
                </c:pt>
                <c:pt idx="652">
                  <c:v>43895</c:v>
                </c:pt>
                <c:pt idx="653">
                  <c:v>43896</c:v>
                </c:pt>
                <c:pt idx="654">
                  <c:v>43897</c:v>
                </c:pt>
                <c:pt idx="655">
                  <c:v>43898</c:v>
                </c:pt>
                <c:pt idx="656">
                  <c:v>43899</c:v>
                </c:pt>
                <c:pt idx="657">
                  <c:v>43900</c:v>
                </c:pt>
                <c:pt idx="658">
                  <c:v>43901</c:v>
                </c:pt>
                <c:pt idx="659">
                  <c:v>43902</c:v>
                </c:pt>
                <c:pt idx="660">
                  <c:v>43903</c:v>
                </c:pt>
                <c:pt idx="661">
                  <c:v>43904</c:v>
                </c:pt>
                <c:pt idx="662">
                  <c:v>43905</c:v>
                </c:pt>
                <c:pt idx="663">
                  <c:v>43906</c:v>
                </c:pt>
                <c:pt idx="664">
                  <c:v>43907</c:v>
                </c:pt>
                <c:pt idx="665">
                  <c:v>43908</c:v>
                </c:pt>
                <c:pt idx="666">
                  <c:v>43909</c:v>
                </c:pt>
                <c:pt idx="667">
                  <c:v>43910</c:v>
                </c:pt>
                <c:pt idx="668">
                  <c:v>43911</c:v>
                </c:pt>
                <c:pt idx="669">
                  <c:v>43912</c:v>
                </c:pt>
                <c:pt idx="670">
                  <c:v>43913</c:v>
                </c:pt>
                <c:pt idx="671">
                  <c:v>43914</c:v>
                </c:pt>
                <c:pt idx="672">
                  <c:v>43915</c:v>
                </c:pt>
                <c:pt idx="673">
                  <c:v>43916</c:v>
                </c:pt>
                <c:pt idx="674">
                  <c:v>43917</c:v>
                </c:pt>
                <c:pt idx="675">
                  <c:v>43918</c:v>
                </c:pt>
                <c:pt idx="676">
                  <c:v>43919</c:v>
                </c:pt>
                <c:pt idx="677">
                  <c:v>43920</c:v>
                </c:pt>
                <c:pt idx="678">
                  <c:v>43921</c:v>
                </c:pt>
                <c:pt idx="679">
                  <c:v>43922</c:v>
                </c:pt>
                <c:pt idx="680">
                  <c:v>43923</c:v>
                </c:pt>
                <c:pt idx="681">
                  <c:v>43924</c:v>
                </c:pt>
                <c:pt idx="682">
                  <c:v>43925</c:v>
                </c:pt>
                <c:pt idx="683">
                  <c:v>43926</c:v>
                </c:pt>
                <c:pt idx="684">
                  <c:v>43927</c:v>
                </c:pt>
                <c:pt idx="685">
                  <c:v>43928</c:v>
                </c:pt>
                <c:pt idx="686">
                  <c:v>43929</c:v>
                </c:pt>
                <c:pt idx="687">
                  <c:v>43930</c:v>
                </c:pt>
                <c:pt idx="688">
                  <c:v>43931</c:v>
                </c:pt>
                <c:pt idx="689">
                  <c:v>43932</c:v>
                </c:pt>
                <c:pt idx="690">
                  <c:v>43933</c:v>
                </c:pt>
                <c:pt idx="691">
                  <c:v>43934</c:v>
                </c:pt>
                <c:pt idx="692">
                  <c:v>43935</c:v>
                </c:pt>
                <c:pt idx="693">
                  <c:v>43936</c:v>
                </c:pt>
                <c:pt idx="694">
                  <c:v>43937</c:v>
                </c:pt>
                <c:pt idx="695">
                  <c:v>43938</c:v>
                </c:pt>
                <c:pt idx="696">
                  <c:v>43939</c:v>
                </c:pt>
                <c:pt idx="697">
                  <c:v>43940</c:v>
                </c:pt>
                <c:pt idx="698">
                  <c:v>43941</c:v>
                </c:pt>
                <c:pt idx="699">
                  <c:v>43942</c:v>
                </c:pt>
                <c:pt idx="700">
                  <c:v>43943</c:v>
                </c:pt>
                <c:pt idx="701">
                  <c:v>43944</c:v>
                </c:pt>
                <c:pt idx="702">
                  <c:v>43945</c:v>
                </c:pt>
                <c:pt idx="703">
                  <c:v>43946</c:v>
                </c:pt>
                <c:pt idx="704">
                  <c:v>43947</c:v>
                </c:pt>
                <c:pt idx="705">
                  <c:v>43948</c:v>
                </c:pt>
                <c:pt idx="706">
                  <c:v>43949</c:v>
                </c:pt>
                <c:pt idx="707">
                  <c:v>43950</c:v>
                </c:pt>
                <c:pt idx="708">
                  <c:v>43951</c:v>
                </c:pt>
                <c:pt idx="709">
                  <c:v>43952</c:v>
                </c:pt>
                <c:pt idx="710">
                  <c:v>43953</c:v>
                </c:pt>
                <c:pt idx="711">
                  <c:v>43954</c:v>
                </c:pt>
                <c:pt idx="712">
                  <c:v>43955</c:v>
                </c:pt>
                <c:pt idx="713">
                  <c:v>43956</c:v>
                </c:pt>
                <c:pt idx="714">
                  <c:v>43957</c:v>
                </c:pt>
                <c:pt idx="715">
                  <c:v>43958</c:v>
                </c:pt>
                <c:pt idx="716">
                  <c:v>43959</c:v>
                </c:pt>
                <c:pt idx="717">
                  <c:v>43960</c:v>
                </c:pt>
                <c:pt idx="718">
                  <c:v>43961</c:v>
                </c:pt>
                <c:pt idx="719">
                  <c:v>43962</c:v>
                </c:pt>
                <c:pt idx="720">
                  <c:v>43963</c:v>
                </c:pt>
                <c:pt idx="721">
                  <c:v>43964</c:v>
                </c:pt>
                <c:pt idx="722">
                  <c:v>43965</c:v>
                </c:pt>
                <c:pt idx="723">
                  <c:v>43966</c:v>
                </c:pt>
                <c:pt idx="724">
                  <c:v>43967</c:v>
                </c:pt>
                <c:pt idx="725">
                  <c:v>43968</c:v>
                </c:pt>
                <c:pt idx="726">
                  <c:v>43969</c:v>
                </c:pt>
                <c:pt idx="727">
                  <c:v>43970</c:v>
                </c:pt>
                <c:pt idx="728">
                  <c:v>43971</c:v>
                </c:pt>
                <c:pt idx="729">
                  <c:v>43972</c:v>
                </c:pt>
                <c:pt idx="730">
                  <c:v>43883</c:v>
                </c:pt>
                <c:pt idx="731">
                  <c:v>43884</c:v>
                </c:pt>
              </c:numCache>
            </c:numRef>
          </c:cat>
          <c:val>
            <c:numRef>
              <c:f>'איור 7 נתונים'!$B$4:$B$5000</c:f>
              <c:numCache>
                <c:formatCode>0.00</c:formatCode>
                <c:ptCount val="4997"/>
                <c:pt idx="0">
                  <c:v>0.50700000000000001</c:v>
                </c:pt>
                <c:pt idx="1">
                  <c:v>0.47199999999999998</c:v>
                </c:pt>
                <c:pt idx="2">
                  <c:v>0.40600000000000003</c:v>
                </c:pt>
                <c:pt idx="3">
                  <c:v>0.40600000000000003</c:v>
                </c:pt>
                <c:pt idx="4">
                  <c:v>0.40600000000000003</c:v>
                </c:pt>
                <c:pt idx="5">
                  <c:v>0.34399999999999997</c:v>
                </c:pt>
                <c:pt idx="6">
                  <c:v>0.26</c:v>
                </c:pt>
                <c:pt idx="7">
                  <c:v>0.372</c:v>
                </c:pt>
                <c:pt idx="8">
                  <c:v>0.34100000000000003</c:v>
                </c:pt>
                <c:pt idx="9">
                  <c:v>0.38600000000000001</c:v>
                </c:pt>
                <c:pt idx="10">
                  <c:v>0.38600000000000001</c:v>
                </c:pt>
                <c:pt idx="11">
                  <c:v>0.38600000000000001</c:v>
                </c:pt>
                <c:pt idx="12">
                  <c:v>0.41799999999999998</c:v>
                </c:pt>
                <c:pt idx="13">
                  <c:v>0.36899999999999999</c:v>
                </c:pt>
                <c:pt idx="14">
                  <c:v>0.46500000000000002</c:v>
                </c:pt>
                <c:pt idx="15">
                  <c:v>0.48399999999999999</c:v>
                </c:pt>
                <c:pt idx="16">
                  <c:v>0.44900000000000001</c:v>
                </c:pt>
                <c:pt idx="17">
                  <c:v>0.44900000000000001</c:v>
                </c:pt>
                <c:pt idx="18">
                  <c:v>0.44900000000000001</c:v>
                </c:pt>
                <c:pt idx="19">
                  <c:v>0.49299999999999999</c:v>
                </c:pt>
                <c:pt idx="20">
                  <c:v>0.49099999999999999</c:v>
                </c:pt>
                <c:pt idx="21">
                  <c:v>0.48199999999999998</c:v>
                </c:pt>
                <c:pt idx="22">
                  <c:v>0.42599999999999999</c:v>
                </c:pt>
                <c:pt idx="23">
                  <c:v>0.40300000000000002</c:v>
                </c:pt>
                <c:pt idx="24">
                  <c:v>0.40300000000000002</c:v>
                </c:pt>
                <c:pt idx="25">
                  <c:v>0.40300000000000002</c:v>
                </c:pt>
                <c:pt idx="26">
                  <c:v>0.39800000000000002</c:v>
                </c:pt>
                <c:pt idx="27">
                  <c:v>0.373</c:v>
                </c:pt>
                <c:pt idx="28">
                  <c:v>0.377</c:v>
                </c:pt>
                <c:pt idx="29">
                  <c:v>0.33500000000000002</c:v>
                </c:pt>
                <c:pt idx="30">
                  <c:v>0.33700000000000002</c:v>
                </c:pt>
                <c:pt idx="31">
                  <c:v>0.33700000000000002</c:v>
                </c:pt>
                <c:pt idx="32">
                  <c:v>0.33700000000000002</c:v>
                </c:pt>
                <c:pt idx="33">
                  <c:v>0.32700000000000001</c:v>
                </c:pt>
                <c:pt idx="34">
                  <c:v>0.34</c:v>
                </c:pt>
                <c:pt idx="35">
                  <c:v>0.32100000000000001</c:v>
                </c:pt>
                <c:pt idx="36">
                  <c:v>0.31900000000000001</c:v>
                </c:pt>
                <c:pt idx="37">
                  <c:v>0.30199999999999999</c:v>
                </c:pt>
                <c:pt idx="38">
                  <c:v>0.30199999999999999</c:v>
                </c:pt>
                <c:pt idx="39">
                  <c:v>0.30199999999999999</c:v>
                </c:pt>
                <c:pt idx="40">
                  <c:v>0.30399999999999999</c:v>
                </c:pt>
                <c:pt idx="41">
                  <c:v>0.29399999999999998</c:v>
                </c:pt>
                <c:pt idx="42">
                  <c:v>0.30499999999999999</c:v>
                </c:pt>
                <c:pt idx="43">
                  <c:v>0.29899999999999999</c:v>
                </c:pt>
                <c:pt idx="44">
                  <c:v>0.29199999999999998</c:v>
                </c:pt>
                <c:pt idx="45">
                  <c:v>0.29199999999999998</c:v>
                </c:pt>
                <c:pt idx="46">
                  <c:v>0.29199999999999998</c:v>
                </c:pt>
                <c:pt idx="47">
                  <c:v>0.3</c:v>
                </c:pt>
                <c:pt idx="48">
                  <c:v>0.32</c:v>
                </c:pt>
                <c:pt idx="49">
                  <c:v>0.36699999999999999</c:v>
                </c:pt>
                <c:pt idx="50">
                  <c:v>0.35699999999999998</c:v>
                </c:pt>
                <c:pt idx="51">
                  <c:v>0.34</c:v>
                </c:pt>
                <c:pt idx="52">
                  <c:v>0.34</c:v>
                </c:pt>
                <c:pt idx="53">
                  <c:v>0.34</c:v>
                </c:pt>
                <c:pt idx="54">
                  <c:v>0.36299999999999999</c:v>
                </c:pt>
                <c:pt idx="55">
                  <c:v>0.34599999999999997</c:v>
                </c:pt>
                <c:pt idx="56">
                  <c:v>0.34200000000000003</c:v>
                </c:pt>
                <c:pt idx="57">
                  <c:v>0.33</c:v>
                </c:pt>
                <c:pt idx="58">
                  <c:v>0.37</c:v>
                </c:pt>
                <c:pt idx="59">
                  <c:v>0.37</c:v>
                </c:pt>
                <c:pt idx="60">
                  <c:v>0.37</c:v>
                </c:pt>
                <c:pt idx="61">
                  <c:v>0.40600000000000003</c:v>
                </c:pt>
                <c:pt idx="62">
                  <c:v>0.39700000000000002</c:v>
                </c:pt>
                <c:pt idx="63">
                  <c:v>0.39600000000000002</c:v>
                </c:pt>
                <c:pt idx="64">
                  <c:v>0.40400000000000003</c:v>
                </c:pt>
                <c:pt idx="65">
                  <c:v>0.40300000000000002</c:v>
                </c:pt>
                <c:pt idx="66">
                  <c:v>0.40300000000000002</c:v>
                </c:pt>
                <c:pt idx="67">
                  <c:v>0.40300000000000002</c:v>
                </c:pt>
                <c:pt idx="68">
                  <c:v>0.44600000000000001</c:v>
                </c:pt>
                <c:pt idx="69">
                  <c:v>0.443</c:v>
                </c:pt>
                <c:pt idx="70">
                  <c:v>0.47799999999999998</c:v>
                </c:pt>
                <c:pt idx="71">
                  <c:v>0.46</c:v>
                </c:pt>
                <c:pt idx="72">
                  <c:v>0.40799999999999997</c:v>
                </c:pt>
                <c:pt idx="73">
                  <c:v>0.40799999999999997</c:v>
                </c:pt>
                <c:pt idx="74">
                  <c:v>0.40799999999999997</c:v>
                </c:pt>
                <c:pt idx="75">
                  <c:v>0.38900000000000001</c:v>
                </c:pt>
                <c:pt idx="76">
                  <c:v>0.40899999999999997</c:v>
                </c:pt>
                <c:pt idx="77">
                  <c:v>0.39800000000000002</c:v>
                </c:pt>
                <c:pt idx="78">
                  <c:v>0.375</c:v>
                </c:pt>
                <c:pt idx="79">
                  <c:v>0.317</c:v>
                </c:pt>
                <c:pt idx="80">
                  <c:v>0.317</c:v>
                </c:pt>
                <c:pt idx="81">
                  <c:v>0.317</c:v>
                </c:pt>
                <c:pt idx="82">
                  <c:v>0.311</c:v>
                </c:pt>
                <c:pt idx="83">
                  <c:v>0.32700000000000001</c:v>
                </c:pt>
                <c:pt idx="84">
                  <c:v>0.30399999999999999</c:v>
                </c:pt>
                <c:pt idx="85">
                  <c:v>0.32</c:v>
                </c:pt>
                <c:pt idx="86">
                  <c:v>0.30499999999999999</c:v>
                </c:pt>
                <c:pt idx="87">
                  <c:v>0.30499999999999999</c:v>
                </c:pt>
                <c:pt idx="88">
                  <c:v>0.30499999999999999</c:v>
                </c:pt>
                <c:pt idx="89">
                  <c:v>0.30199999999999999</c:v>
                </c:pt>
                <c:pt idx="90">
                  <c:v>0.33100000000000002</c:v>
                </c:pt>
                <c:pt idx="91">
                  <c:v>0.34399999999999997</c:v>
                </c:pt>
                <c:pt idx="92">
                  <c:v>0.33900000000000002</c:v>
                </c:pt>
                <c:pt idx="93">
                  <c:v>0.34499999999999997</c:v>
                </c:pt>
                <c:pt idx="94">
                  <c:v>0.34499999999999997</c:v>
                </c:pt>
                <c:pt idx="95">
                  <c:v>0.34499999999999997</c:v>
                </c:pt>
                <c:pt idx="96">
                  <c:v>0.376</c:v>
                </c:pt>
                <c:pt idx="97">
                  <c:v>0.38</c:v>
                </c:pt>
                <c:pt idx="98">
                  <c:v>0.40400000000000003</c:v>
                </c:pt>
                <c:pt idx="99">
                  <c:v>0.34599999999999997</c:v>
                </c:pt>
                <c:pt idx="100">
                  <c:v>0.32600000000000001</c:v>
                </c:pt>
                <c:pt idx="101">
                  <c:v>0.32600000000000001</c:v>
                </c:pt>
                <c:pt idx="102">
                  <c:v>0.32600000000000001</c:v>
                </c:pt>
                <c:pt idx="103">
                  <c:v>0.33300000000000002</c:v>
                </c:pt>
                <c:pt idx="104">
                  <c:v>0.35699999999999998</c:v>
                </c:pt>
                <c:pt idx="105">
                  <c:v>0.38</c:v>
                </c:pt>
                <c:pt idx="106">
                  <c:v>0.35499999999999998</c:v>
                </c:pt>
                <c:pt idx="107">
                  <c:v>0.38700000000000001</c:v>
                </c:pt>
                <c:pt idx="108">
                  <c:v>0.38700000000000001</c:v>
                </c:pt>
                <c:pt idx="109">
                  <c:v>0.38700000000000001</c:v>
                </c:pt>
                <c:pt idx="110">
                  <c:v>0.40100000000000002</c:v>
                </c:pt>
                <c:pt idx="111">
                  <c:v>0.43</c:v>
                </c:pt>
                <c:pt idx="112">
                  <c:v>0.41099999999999998</c:v>
                </c:pt>
                <c:pt idx="113">
                  <c:v>0.42299999999999999</c:v>
                </c:pt>
                <c:pt idx="114">
                  <c:v>0.45</c:v>
                </c:pt>
                <c:pt idx="115">
                  <c:v>0.45</c:v>
                </c:pt>
                <c:pt idx="116">
                  <c:v>0.45</c:v>
                </c:pt>
                <c:pt idx="117">
                  <c:v>0.45800000000000002</c:v>
                </c:pt>
                <c:pt idx="118">
                  <c:v>0.48</c:v>
                </c:pt>
                <c:pt idx="119">
                  <c:v>0.48699999999999999</c:v>
                </c:pt>
                <c:pt idx="120">
                  <c:v>0.47099999999999997</c:v>
                </c:pt>
                <c:pt idx="121">
                  <c:v>0.46200000000000002</c:v>
                </c:pt>
                <c:pt idx="122">
                  <c:v>0.46200000000000002</c:v>
                </c:pt>
                <c:pt idx="123">
                  <c:v>0.46200000000000002</c:v>
                </c:pt>
                <c:pt idx="124">
                  <c:v>0.51</c:v>
                </c:pt>
                <c:pt idx="125">
                  <c:v>0.54300000000000004</c:v>
                </c:pt>
                <c:pt idx="126">
                  <c:v>0.52600000000000002</c:v>
                </c:pt>
                <c:pt idx="127">
                  <c:v>0.52900000000000003</c:v>
                </c:pt>
                <c:pt idx="128">
                  <c:v>0.47</c:v>
                </c:pt>
                <c:pt idx="129">
                  <c:v>0.47</c:v>
                </c:pt>
                <c:pt idx="130">
                  <c:v>0.47</c:v>
                </c:pt>
                <c:pt idx="131">
                  <c:v>0.47099999999999997</c:v>
                </c:pt>
                <c:pt idx="132">
                  <c:v>0.42199999999999999</c:v>
                </c:pt>
                <c:pt idx="133">
                  <c:v>0.47499999999999998</c:v>
                </c:pt>
                <c:pt idx="134">
                  <c:v>0.53100000000000003</c:v>
                </c:pt>
                <c:pt idx="135">
                  <c:v>0.57299999999999995</c:v>
                </c:pt>
                <c:pt idx="136">
                  <c:v>0.57299999999999995</c:v>
                </c:pt>
                <c:pt idx="137">
                  <c:v>0.57299999999999995</c:v>
                </c:pt>
                <c:pt idx="138">
                  <c:v>0.52900000000000003</c:v>
                </c:pt>
                <c:pt idx="139">
                  <c:v>0.54900000000000004</c:v>
                </c:pt>
                <c:pt idx="140">
                  <c:v>0.55200000000000005</c:v>
                </c:pt>
                <c:pt idx="141">
                  <c:v>0.51800000000000002</c:v>
                </c:pt>
                <c:pt idx="142">
                  <c:v>0.498</c:v>
                </c:pt>
                <c:pt idx="143">
                  <c:v>0.498</c:v>
                </c:pt>
                <c:pt idx="144">
                  <c:v>0.498</c:v>
                </c:pt>
                <c:pt idx="145">
                  <c:v>0.503</c:v>
                </c:pt>
                <c:pt idx="146">
                  <c:v>0.49099999999999999</c:v>
                </c:pt>
                <c:pt idx="147">
                  <c:v>0.46100000000000002</c:v>
                </c:pt>
                <c:pt idx="148">
                  <c:v>0.41599999999999998</c:v>
                </c:pt>
                <c:pt idx="149">
                  <c:v>0.46</c:v>
                </c:pt>
                <c:pt idx="150">
                  <c:v>0.46</c:v>
                </c:pt>
                <c:pt idx="151">
                  <c:v>0.46</c:v>
                </c:pt>
                <c:pt idx="152">
                  <c:v>0.44800000000000001</c:v>
                </c:pt>
                <c:pt idx="153">
                  <c:v>0.40899999999999997</c:v>
                </c:pt>
                <c:pt idx="154">
                  <c:v>0.39600000000000002</c:v>
                </c:pt>
                <c:pt idx="155">
                  <c:v>0.39800000000000002</c:v>
                </c:pt>
                <c:pt idx="156">
                  <c:v>0.35199999999999998</c:v>
                </c:pt>
                <c:pt idx="157">
                  <c:v>0.35199999999999998</c:v>
                </c:pt>
                <c:pt idx="158">
                  <c:v>0.35199999999999998</c:v>
                </c:pt>
                <c:pt idx="159">
                  <c:v>0.377</c:v>
                </c:pt>
                <c:pt idx="160">
                  <c:v>0.36899999999999999</c:v>
                </c:pt>
                <c:pt idx="161">
                  <c:v>0.38500000000000001</c:v>
                </c:pt>
                <c:pt idx="162">
                  <c:v>0.39900000000000002</c:v>
                </c:pt>
                <c:pt idx="163">
                  <c:v>0.42799999999999999</c:v>
                </c:pt>
                <c:pt idx="164">
                  <c:v>0.42799999999999999</c:v>
                </c:pt>
                <c:pt idx="165">
                  <c:v>0.42799999999999999</c:v>
                </c:pt>
                <c:pt idx="166">
                  <c:v>0.42599999999999999</c:v>
                </c:pt>
                <c:pt idx="167">
                  <c:v>0.434</c:v>
                </c:pt>
                <c:pt idx="168">
                  <c:v>0.44700000000000001</c:v>
                </c:pt>
                <c:pt idx="169">
                  <c:v>0.45700000000000002</c:v>
                </c:pt>
                <c:pt idx="170">
                  <c:v>0.40699999999999997</c:v>
                </c:pt>
                <c:pt idx="171">
                  <c:v>0.40699999999999997</c:v>
                </c:pt>
                <c:pt idx="172">
                  <c:v>0.40699999999999997</c:v>
                </c:pt>
                <c:pt idx="173">
                  <c:v>0.39800000000000002</c:v>
                </c:pt>
                <c:pt idx="174">
                  <c:v>0.40899999999999997</c:v>
                </c:pt>
                <c:pt idx="175">
                  <c:v>0.39800000000000002</c:v>
                </c:pt>
                <c:pt idx="176">
                  <c:v>0.36</c:v>
                </c:pt>
                <c:pt idx="177">
                  <c:v>0.36699999999999999</c:v>
                </c:pt>
                <c:pt idx="178">
                  <c:v>0.36699999999999999</c:v>
                </c:pt>
                <c:pt idx="179">
                  <c:v>0.36699999999999999</c:v>
                </c:pt>
                <c:pt idx="180">
                  <c:v>0.373</c:v>
                </c:pt>
                <c:pt idx="181">
                  <c:v>0.35</c:v>
                </c:pt>
                <c:pt idx="182">
                  <c:v>0.376</c:v>
                </c:pt>
                <c:pt idx="183">
                  <c:v>0.37</c:v>
                </c:pt>
                <c:pt idx="184">
                  <c:v>0.34</c:v>
                </c:pt>
                <c:pt idx="185">
                  <c:v>0.34</c:v>
                </c:pt>
                <c:pt idx="186">
                  <c:v>0.34</c:v>
                </c:pt>
                <c:pt idx="187">
                  <c:v>0.36099999999999999</c:v>
                </c:pt>
                <c:pt idx="188">
                  <c:v>0.35</c:v>
                </c:pt>
                <c:pt idx="189">
                  <c:v>0.34899999999999998</c:v>
                </c:pt>
                <c:pt idx="190">
                  <c:v>0.32100000000000001</c:v>
                </c:pt>
                <c:pt idx="191">
                  <c:v>0.313</c:v>
                </c:pt>
                <c:pt idx="192">
                  <c:v>0.313</c:v>
                </c:pt>
                <c:pt idx="193">
                  <c:v>0.313</c:v>
                </c:pt>
                <c:pt idx="194">
                  <c:v>0.30599999999999999</c:v>
                </c:pt>
                <c:pt idx="195">
                  <c:v>0.26300000000000001</c:v>
                </c:pt>
                <c:pt idx="196">
                  <c:v>0.27700000000000002</c:v>
                </c:pt>
                <c:pt idx="197">
                  <c:v>0.23599999999999999</c:v>
                </c:pt>
                <c:pt idx="198">
                  <c:v>0.249</c:v>
                </c:pt>
                <c:pt idx="199">
                  <c:v>0.249</c:v>
                </c:pt>
                <c:pt idx="200">
                  <c:v>0.249</c:v>
                </c:pt>
                <c:pt idx="201">
                  <c:v>0.246</c:v>
                </c:pt>
                <c:pt idx="202">
                  <c:v>0.23200000000000001</c:v>
                </c:pt>
                <c:pt idx="203">
                  <c:v>0.27900000000000003</c:v>
                </c:pt>
                <c:pt idx="204">
                  <c:v>0.28499999999999998</c:v>
                </c:pt>
                <c:pt idx="205">
                  <c:v>0.252</c:v>
                </c:pt>
                <c:pt idx="206">
                  <c:v>0.252</c:v>
                </c:pt>
                <c:pt idx="207">
                  <c:v>0.252</c:v>
                </c:pt>
                <c:pt idx="208">
                  <c:v>0.25600000000000001</c:v>
                </c:pt>
                <c:pt idx="209">
                  <c:v>0.24399999999999999</c:v>
                </c:pt>
                <c:pt idx="210">
                  <c:v>0.23899999999999999</c:v>
                </c:pt>
                <c:pt idx="211">
                  <c:v>0.22800000000000001</c:v>
                </c:pt>
                <c:pt idx="212">
                  <c:v>0.25</c:v>
                </c:pt>
                <c:pt idx="213">
                  <c:v>0.25</c:v>
                </c:pt>
                <c:pt idx="214">
                  <c:v>0.25</c:v>
                </c:pt>
                <c:pt idx="215">
                  <c:v>0.25</c:v>
                </c:pt>
                <c:pt idx="216">
                  <c:v>0.25</c:v>
                </c:pt>
                <c:pt idx="217">
                  <c:v>0.25</c:v>
                </c:pt>
                <c:pt idx="218">
                  <c:v>0.23100000000000001</c:v>
                </c:pt>
                <c:pt idx="219">
                  <c:v>0.24199999999999999</c:v>
                </c:pt>
                <c:pt idx="220">
                  <c:v>0.24199999999999999</c:v>
                </c:pt>
                <c:pt idx="221">
                  <c:v>0.24199999999999999</c:v>
                </c:pt>
                <c:pt idx="222">
                  <c:v>0.24199999999999999</c:v>
                </c:pt>
                <c:pt idx="223">
                  <c:v>0.24199999999999999</c:v>
                </c:pt>
                <c:pt idx="224">
                  <c:v>0.16500000000000001</c:v>
                </c:pt>
                <c:pt idx="225">
                  <c:v>0.153</c:v>
                </c:pt>
                <c:pt idx="226">
                  <c:v>0.20799999999999999</c:v>
                </c:pt>
                <c:pt idx="227">
                  <c:v>0.20799999999999999</c:v>
                </c:pt>
                <c:pt idx="228">
                  <c:v>0.20799999999999999</c:v>
                </c:pt>
                <c:pt idx="229">
                  <c:v>0.221</c:v>
                </c:pt>
                <c:pt idx="230">
                  <c:v>0.22600000000000001</c:v>
                </c:pt>
                <c:pt idx="231">
                  <c:v>0.27900000000000003</c:v>
                </c:pt>
                <c:pt idx="232">
                  <c:v>0.255</c:v>
                </c:pt>
                <c:pt idx="233">
                  <c:v>0.23899999999999999</c:v>
                </c:pt>
                <c:pt idx="234">
                  <c:v>0.23899999999999999</c:v>
                </c:pt>
                <c:pt idx="235">
                  <c:v>0.23899999999999999</c:v>
                </c:pt>
                <c:pt idx="236">
                  <c:v>0.23100000000000001</c:v>
                </c:pt>
                <c:pt idx="237">
                  <c:v>0.20599999999999999</c:v>
                </c:pt>
                <c:pt idx="238">
                  <c:v>0.224</c:v>
                </c:pt>
                <c:pt idx="239">
                  <c:v>0.24299999999999999</c:v>
                </c:pt>
                <c:pt idx="240">
                  <c:v>0.26200000000000001</c:v>
                </c:pt>
                <c:pt idx="241">
                  <c:v>0.26200000000000001</c:v>
                </c:pt>
                <c:pt idx="242">
                  <c:v>0.26200000000000001</c:v>
                </c:pt>
                <c:pt idx="243">
                  <c:v>0.255</c:v>
                </c:pt>
                <c:pt idx="244">
                  <c:v>0.23599999999999999</c:v>
                </c:pt>
                <c:pt idx="245">
                  <c:v>0.22500000000000001</c:v>
                </c:pt>
                <c:pt idx="246">
                  <c:v>0.18</c:v>
                </c:pt>
                <c:pt idx="247">
                  <c:v>0.193</c:v>
                </c:pt>
                <c:pt idx="248">
                  <c:v>0.193</c:v>
                </c:pt>
                <c:pt idx="249">
                  <c:v>0.193</c:v>
                </c:pt>
                <c:pt idx="250">
                  <c:v>0.20499999999999999</c:v>
                </c:pt>
                <c:pt idx="251">
                  <c:v>0.2</c:v>
                </c:pt>
                <c:pt idx="252">
                  <c:v>0.188</c:v>
                </c:pt>
                <c:pt idx="253">
                  <c:v>0.14899999999999999</c:v>
                </c:pt>
                <c:pt idx="254">
                  <c:v>0.16600000000000001</c:v>
                </c:pt>
                <c:pt idx="255">
                  <c:v>0.16600000000000001</c:v>
                </c:pt>
                <c:pt idx="256">
                  <c:v>0.16600000000000001</c:v>
                </c:pt>
                <c:pt idx="257">
                  <c:v>0.17699999999999999</c:v>
                </c:pt>
                <c:pt idx="258">
                  <c:v>0.17</c:v>
                </c:pt>
                <c:pt idx="259">
                  <c:v>0.16200000000000001</c:v>
                </c:pt>
                <c:pt idx="260">
                  <c:v>0.115</c:v>
                </c:pt>
                <c:pt idx="261">
                  <c:v>8.6999999999999994E-2</c:v>
                </c:pt>
                <c:pt idx="262">
                  <c:v>8.6999999999999994E-2</c:v>
                </c:pt>
                <c:pt idx="263">
                  <c:v>8.6999999999999994E-2</c:v>
                </c:pt>
                <c:pt idx="264">
                  <c:v>0.12</c:v>
                </c:pt>
                <c:pt idx="265">
                  <c:v>0.13200000000000001</c:v>
                </c:pt>
                <c:pt idx="266">
                  <c:v>0.123</c:v>
                </c:pt>
                <c:pt idx="267">
                  <c:v>0.10299999999999999</c:v>
                </c:pt>
                <c:pt idx="268">
                  <c:v>0.10100000000000001</c:v>
                </c:pt>
                <c:pt idx="269">
                  <c:v>0.10100000000000001</c:v>
                </c:pt>
                <c:pt idx="270">
                  <c:v>0.10100000000000001</c:v>
                </c:pt>
                <c:pt idx="271">
                  <c:v>0.11</c:v>
                </c:pt>
                <c:pt idx="272">
                  <c:v>0.105</c:v>
                </c:pt>
                <c:pt idx="273">
                  <c:v>0.1</c:v>
                </c:pt>
                <c:pt idx="274">
                  <c:v>0.127</c:v>
                </c:pt>
                <c:pt idx="275">
                  <c:v>9.6000000000000002E-2</c:v>
                </c:pt>
                <c:pt idx="276">
                  <c:v>9.6000000000000002E-2</c:v>
                </c:pt>
                <c:pt idx="277">
                  <c:v>9.6000000000000002E-2</c:v>
                </c:pt>
                <c:pt idx="278">
                  <c:v>0.108</c:v>
                </c:pt>
                <c:pt idx="279">
                  <c:v>0.11799999999999999</c:v>
                </c:pt>
                <c:pt idx="280">
                  <c:v>0.14799999999999999</c:v>
                </c:pt>
                <c:pt idx="281">
                  <c:v>0.183</c:v>
                </c:pt>
                <c:pt idx="282">
                  <c:v>0.183</c:v>
                </c:pt>
                <c:pt idx="283">
                  <c:v>0.183</c:v>
                </c:pt>
                <c:pt idx="284">
                  <c:v>0.183</c:v>
                </c:pt>
                <c:pt idx="285">
                  <c:v>0.158</c:v>
                </c:pt>
                <c:pt idx="286">
                  <c:v>0.16800000000000001</c:v>
                </c:pt>
                <c:pt idx="287">
                  <c:v>0.128</c:v>
                </c:pt>
                <c:pt idx="288">
                  <c:v>6.7000000000000004E-2</c:v>
                </c:pt>
                <c:pt idx="289">
                  <c:v>6.9000000000000006E-2</c:v>
                </c:pt>
                <c:pt idx="290">
                  <c:v>6.9000000000000006E-2</c:v>
                </c:pt>
                <c:pt idx="291">
                  <c:v>6.9000000000000006E-2</c:v>
                </c:pt>
                <c:pt idx="292">
                  <c:v>6.9000000000000006E-2</c:v>
                </c:pt>
                <c:pt idx="293">
                  <c:v>5.5E-2</c:v>
                </c:pt>
                <c:pt idx="294">
                  <c:v>6.5000000000000002E-2</c:v>
                </c:pt>
                <c:pt idx="295">
                  <c:v>8.5999999999999993E-2</c:v>
                </c:pt>
                <c:pt idx="296">
                  <c:v>8.4000000000000005E-2</c:v>
                </c:pt>
                <c:pt idx="297">
                  <c:v>8.4000000000000005E-2</c:v>
                </c:pt>
                <c:pt idx="298">
                  <c:v>8.4000000000000005E-2</c:v>
                </c:pt>
                <c:pt idx="299">
                  <c:v>8.3000000000000004E-2</c:v>
                </c:pt>
                <c:pt idx="300">
                  <c:v>9.7000000000000003E-2</c:v>
                </c:pt>
                <c:pt idx="301">
                  <c:v>8.4000000000000005E-2</c:v>
                </c:pt>
                <c:pt idx="302">
                  <c:v>4.1000000000000002E-2</c:v>
                </c:pt>
                <c:pt idx="303">
                  <c:v>-1.4999999999999999E-2</c:v>
                </c:pt>
                <c:pt idx="304">
                  <c:v>-1.4999999999999999E-2</c:v>
                </c:pt>
                <c:pt idx="305">
                  <c:v>-1.4999999999999999E-2</c:v>
                </c:pt>
                <c:pt idx="306">
                  <c:v>-2.8000000000000001E-2</c:v>
                </c:pt>
                <c:pt idx="307">
                  <c:v>-1.4999999999999999E-2</c:v>
                </c:pt>
                <c:pt idx="308">
                  <c:v>-8.1000000000000003E-2</c:v>
                </c:pt>
                <c:pt idx="309">
                  <c:v>-6.9000000000000006E-2</c:v>
                </c:pt>
                <c:pt idx="310">
                  <c:v>-7.0000000000000007E-2</c:v>
                </c:pt>
                <c:pt idx="311">
                  <c:v>-7.0000000000000007E-2</c:v>
                </c:pt>
                <c:pt idx="312">
                  <c:v>-7.0000000000000007E-2</c:v>
                </c:pt>
                <c:pt idx="313">
                  <c:v>-2.5999999999999999E-2</c:v>
                </c:pt>
                <c:pt idx="314">
                  <c:v>-4.9000000000000002E-2</c:v>
                </c:pt>
                <c:pt idx="315">
                  <c:v>8.0000000000000002E-3</c:v>
                </c:pt>
                <c:pt idx="316">
                  <c:v>-6.0000000000000001E-3</c:v>
                </c:pt>
                <c:pt idx="317">
                  <c:v>7.0000000000000001E-3</c:v>
                </c:pt>
                <c:pt idx="318">
                  <c:v>7.0000000000000001E-3</c:v>
                </c:pt>
                <c:pt idx="319">
                  <c:v>7.0000000000000001E-3</c:v>
                </c:pt>
                <c:pt idx="320">
                  <c:v>7.0000000000000001E-3</c:v>
                </c:pt>
                <c:pt idx="321">
                  <c:v>-0.01</c:v>
                </c:pt>
                <c:pt idx="322">
                  <c:v>-2.5999999999999999E-2</c:v>
                </c:pt>
                <c:pt idx="323">
                  <c:v>-8.9999999999999993E-3</c:v>
                </c:pt>
                <c:pt idx="324">
                  <c:v>5.5E-2</c:v>
                </c:pt>
                <c:pt idx="325">
                  <c:v>5.5E-2</c:v>
                </c:pt>
                <c:pt idx="326">
                  <c:v>5.5E-2</c:v>
                </c:pt>
                <c:pt idx="327">
                  <c:v>5.6000000000000001E-2</c:v>
                </c:pt>
                <c:pt idx="328">
                  <c:v>6.6000000000000003E-2</c:v>
                </c:pt>
                <c:pt idx="329">
                  <c:v>0.08</c:v>
                </c:pt>
                <c:pt idx="330">
                  <c:v>2.5000000000000001E-2</c:v>
                </c:pt>
                <c:pt idx="331">
                  <c:v>2.5000000000000001E-2</c:v>
                </c:pt>
                <c:pt idx="332">
                  <c:v>2.5000000000000001E-2</c:v>
                </c:pt>
                <c:pt idx="333">
                  <c:v>2.5000000000000001E-2</c:v>
                </c:pt>
                <c:pt idx="334">
                  <c:v>2.5000000000000001E-2</c:v>
                </c:pt>
                <c:pt idx="335">
                  <c:v>4.1000000000000002E-2</c:v>
                </c:pt>
                <c:pt idx="336">
                  <c:v>-1.2E-2</c:v>
                </c:pt>
                <c:pt idx="337">
                  <c:v>-8.9999999999999993E-3</c:v>
                </c:pt>
                <c:pt idx="338">
                  <c:v>-2.1999999999999999E-2</c:v>
                </c:pt>
                <c:pt idx="339">
                  <c:v>-2.1999999999999999E-2</c:v>
                </c:pt>
                <c:pt idx="340">
                  <c:v>-2.1999999999999999E-2</c:v>
                </c:pt>
                <c:pt idx="341">
                  <c:v>3.0000000000000001E-3</c:v>
                </c:pt>
                <c:pt idx="342">
                  <c:v>1.2999999999999999E-2</c:v>
                </c:pt>
                <c:pt idx="343">
                  <c:v>1.2999999999999999E-2</c:v>
                </c:pt>
                <c:pt idx="344">
                  <c:v>0.03</c:v>
                </c:pt>
                <c:pt idx="345">
                  <c:v>2.5000000000000001E-2</c:v>
                </c:pt>
                <c:pt idx="346">
                  <c:v>2.5000000000000001E-2</c:v>
                </c:pt>
                <c:pt idx="347">
                  <c:v>2.5000000000000001E-2</c:v>
                </c:pt>
                <c:pt idx="348">
                  <c:v>6.0000000000000001E-3</c:v>
                </c:pt>
                <c:pt idx="349">
                  <c:v>-3.7999999999999999E-2</c:v>
                </c:pt>
                <c:pt idx="350">
                  <c:v>-4.3999999999999997E-2</c:v>
                </c:pt>
                <c:pt idx="351">
                  <c:v>-4.7E-2</c:v>
                </c:pt>
                <c:pt idx="352">
                  <c:v>-4.4999999999999998E-2</c:v>
                </c:pt>
                <c:pt idx="353">
                  <c:v>-4.4999999999999998E-2</c:v>
                </c:pt>
                <c:pt idx="354">
                  <c:v>-4.4999999999999998E-2</c:v>
                </c:pt>
                <c:pt idx="355">
                  <c:v>-7.0000000000000007E-2</c:v>
                </c:pt>
                <c:pt idx="356">
                  <c:v>-7.0000000000000007E-2</c:v>
                </c:pt>
                <c:pt idx="357">
                  <c:v>-9.8000000000000004E-2</c:v>
                </c:pt>
                <c:pt idx="358">
                  <c:v>-9.5000000000000001E-2</c:v>
                </c:pt>
                <c:pt idx="359">
                  <c:v>-0.104</c:v>
                </c:pt>
                <c:pt idx="360">
                  <c:v>-0.104</c:v>
                </c:pt>
                <c:pt idx="361">
                  <c:v>-0.104</c:v>
                </c:pt>
                <c:pt idx="362">
                  <c:v>-8.6999999999999994E-2</c:v>
                </c:pt>
                <c:pt idx="363">
                  <c:v>-6.3E-2</c:v>
                </c:pt>
                <c:pt idx="364">
                  <c:v>-8.5999999999999993E-2</c:v>
                </c:pt>
                <c:pt idx="365">
                  <c:v>-0.12</c:v>
                </c:pt>
                <c:pt idx="366">
                  <c:v>-0.11700000000000001</c:v>
                </c:pt>
                <c:pt idx="367">
                  <c:v>-0.11700000000000001</c:v>
                </c:pt>
                <c:pt idx="368">
                  <c:v>-0.11700000000000001</c:v>
                </c:pt>
                <c:pt idx="369">
                  <c:v>-0.14399999999999999</c:v>
                </c:pt>
                <c:pt idx="370">
                  <c:v>-0.161</c:v>
                </c:pt>
                <c:pt idx="371">
                  <c:v>-0.17899999999999999</c:v>
                </c:pt>
                <c:pt idx="372">
                  <c:v>-0.17499999999999999</c:v>
                </c:pt>
                <c:pt idx="373">
                  <c:v>-0.20200000000000001</c:v>
                </c:pt>
                <c:pt idx="374">
                  <c:v>-0.20200000000000001</c:v>
                </c:pt>
                <c:pt idx="375">
                  <c:v>-0.20200000000000001</c:v>
                </c:pt>
                <c:pt idx="376">
                  <c:v>-0.20100000000000001</c:v>
                </c:pt>
                <c:pt idx="377">
                  <c:v>-0.20599999999999999</c:v>
                </c:pt>
                <c:pt idx="378">
                  <c:v>-0.22600000000000001</c:v>
                </c:pt>
                <c:pt idx="379">
                  <c:v>-0.23899999999999999</c:v>
                </c:pt>
                <c:pt idx="380">
                  <c:v>-0.25700000000000001</c:v>
                </c:pt>
                <c:pt idx="381">
                  <c:v>-0.25700000000000001</c:v>
                </c:pt>
                <c:pt idx="382">
                  <c:v>-0.25700000000000001</c:v>
                </c:pt>
                <c:pt idx="383">
                  <c:v>-0.219</c:v>
                </c:pt>
                <c:pt idx="384">
                  <c:v>-0.23200000000000001</c:v>
                </c:pt>
                <c:pt idx="385">
                  <c:v>-0.23599999999999999</c:v>
                </c:pt>
                <c:pt idx="386">
                  <c:v>-0.24099999999999999</c:v>
                </c:pt>
                <c:pt idx="387">
                  <c:v>-0.255</c:v>
                </c:pt>
                <c:pt idx="388">
                  <c:v>-0.255</c:v>
                </c:pt>
                <c:pt idx="389">
                  <c:v>-0.255</c:v>
                </c:pt>
                <c:pt idx="390">
                  <c:v>-0.24399999999999999</c:v>
                </c:pt>
                <c:pt idx="391">
                  <c:v>-0.32</c:v>
                </c:pt>
                <c:pt idx="392">
                  <c:v>-0.28799999999999998</c:v>
                </c:pt>
                <c:pt idx="393">
                  <c:v>-0.318</c:v>
                </c:pt>
                <c:pt idx="394">
                  <c:v>-0.28499999999999998</c:v>
                </c:pt>
                <c:pt idx="395">
                  <c:v>-0.28499999999999998</c:v>
                </c:pt>
                <c:pt idx="396">
                  <c:v>-0.28499999999999998</c:v>
                </c:pt>
                <c:pt idx="397">
                  <c:v>-0.307</c:v>
                </c:pt>
                <c:pt idx="398">
                  <c:v>-0.33100000000000002</c:v>
                </c:pt>
                <c:pt idx="399">
                  <c:v>-0.30299999999999999</c:v>
                </c:pt>
                <c:pt idx="400">
                  <c:v>-0.32</c:v>
                </c:pt>
                <c:pt idx="401">
                  <c:v>-0.32700000000000001</c:v>
                </c:pt>
                <c:pt idx="402">
                  <c:v>-0.32700000000000001</c:v>
                </c:pt>
                <c:pt idx="403">
                  <c:v>-0.32700000000000001</c:v>
                </c:pt>
                <c:pt idx="404">
                  <c:v>-0.35699999999999998</c:v>
                </c:pt>
                <c:pt idx="405">
                  <c:v>-0.36699999999999999</c:v>
                </c:pt>
                <c:pt idx="406">
                  <c:v>-0.38500000000000001</c:v>
                </c:pt>
                <c:pt idx="407">
                  <c:v>-0.39900000000000002</c:v>
                </c:pt>
                <c:pt idx="408">
                  <c:v>-0.36299999999999999</c:v>
                </c:pt>
                <c:pt idx="409">
                  <c:v>-0.36299999999999999</c:v>
                </c:pt>
                <c:pt idx="410">
                  <c:v>-0.36299999999999999</c:v>
                </c:pt>
                <c:pt idx="411">
                  <c:v>-0.36599999999999999</c:v>
                </c:pt>
                <c:pt idx="412">
                  <c:v>-0.35399999999999998</c:v>
                </c:pt>
                <c:pt idx="413">
                  <c:v>-0.307</c:v>
                </c:pt>
                <c:pt idx="414">
                  <c:v>-0.22500000000000001</c:v>
                </c:pt>
                <c:pt idx="415">
                  <c:v>-0.21</c:v>
                </c:pt>
                <c:pt idx="416">
                  <c:v>-0.21</c:v>
                </c:pt>
                <c:pt idx="417">
                  <c:v>-0.21</c:v>
                </c:pt>
                <c:pt idx="418">
                  <c:v>-0.251</c:v>
                </c:pt>
                <c:pt idx="419">
                  <c:v>-0.24399999999999999</c:v>
                </c:pt>
                <c:pt idx="420">
                  <c:v>-0.28999999999999998</c:v>
                </c:pt>
                <c:pt idx="421">
                  <c:v>-0.31</c:v>
                </c:pt>
                <c:pt idx="422">
                  <c:v>-0.32400000000000001</c:v>
                </c:pt>
                <c:pt idx="423">
                  <c:v>-0.32400000000000001</c:v>
                </c:pt>
                <c:pt idx="424">
                  <c:v>-0.32400000000000001</c:v>
                </c:pt>
                <c:pt idx="425">
                  <c:v>-0.34599999999999997</c:v>
                </c:pt>
                <c:pt idx="426">
                  <c:v>-0.35499999999999998</c:v>
                </c:pt>
                <c:pt idx="427">
                  <c:v>-0.378</c:v>
                </c:pt>
                <c:pt idx="428">
                  <c:v>-0.36299999999999999</c:v>
                </c:pt>
                <c:pt idx="429">
                  <c:v>-0.376</c:v>
                </c:pt>
                <c:pt idx="430">
                  <c:v>-0.376</c:v>
                </c:pt>
                <c:pt idx="431">
                  <c:v>-0.376</c:v>
                </c:pt>
                <c:pt idx="432">
                  <c:v>-0.39100000000000001</c:v>
                </c:pt>
                <c:pt idx="433">
                  <c:v>-0.39900000000000002</c:v>
                </c:pt>
                <c:pt idx="434">
                  <c:v>-0.44</c:v>
                </c:pt>
                <c:pt idx="435">
                  <c:v>-0.45</c:v>
                </c:pt>
                <c:pt idx="436">
                  <c:v>-0.495</c:v>
                </c:pt>
                <c:pt idx="437">
                  <c:v>-0.495</c:v>
                </c:pt>
                <c:pt idx="438">
                  <c:v>-0.495</c:v>
                </c:pt>
                <c:pt idx="439">
                  <c:v>-0.51600000000000001</c:v>
                </c:pt>
                <c:pt idx="440">
                  <c:v>-0.53600000000000003</c:v>
                </c:pt>
                <c:pt idx="441">
                  <c:v>-0.58099999999999996</c:v>
                </c:pt>
                <c:pt idx="442">
                  <c:v>-0.56000000000000005</c:v>
                </c:pt>
                <c:pt idx="443">
                  <c:v>-0.57599999999999996</c:v>
                </c:pt>
                <c:pt idx="444">
                  <c:v>-0.57599999999999996</c:v>
                </c:pt>
                <c:pt idx="445">
                  <c:v>-0.57599999999999996</c:v>
                </c:pt>
                <c:pt idx="446">
                  <c:v>-0.59199999999999997</c:v>
                </c:pt>
                <c:pt idx="447">
                  <c:v>-0.60899999999999999</c:v>
                </c:pt>
                <c:pt idx="448">
                  <c:v>-0.65</c:v>
                </c:pt>
                <c:pt idx="449">
                  <c:v>-0.71299999999999997</c:v>
                </c:pt>
                <c:pt idx="450">
                  <c:v>-0.68500000000000005</c:v>
                </c:pt>
                <c:pt idx="451">
                  <c:v>-0.68500000000000005</c:v>
                </c:pt>
                <c:pt idx="452">
                  <c:v>-0.68500000000000005</c:v>
                </c:pt>
                <c:pt idx="453">
                  <c:v>-0.64800000000000002</c:v>
                </c:pt>
                <c:pt idx="454">
                  <c:v>-0.69</c:v>
                </c:pt>
                <c:pt idx="455">
                  <c:v>-0.67</c:v>
                </c:pt>
                <c:pt idx="456">
                  <c:v>-0.64400000000000002</c:v>
                </c:pt>
                <c:pt idx="457">
                  <c:v>-0.67500000000000004</c:v>
                </c:pt>
                <c:pt idx="458">
                  <c:v>-0.67500000000000004</c:v>
                </c:pt>
                <c:pt idx="459">
                  <c:v>-0.67500000000000004</c:v>
                </c:pt>
                <c:pt idx="460">
                  <c:v>-0.66600000000000004</c:v>
                </c:pt>
                <c:pt idx="461">
                  <c:v>-0.69299999999999995</c:v>
                </c:pt>
                <c:pt idx="462">
                  <c:v>-0.71399999999999997</c:v>
                </c:pt>
                <c:pt idx="463">
                  <c:v>-0.69199999999999995</c:v>
                </c:pt>
                <c:pt idx="464">
                  <c:v>-0.7</c:v>
                </c:pt>
                <c:pt idx="465">
                  <c:v>-0.7</c:v>
                </c:pt>
                <c:pt idx="466">
                  <c:v>-0.7</c:v>
                </c:pt>
                <c:pt idx="467">
                  <c:v>-0.70199999999999996</c:v>
                </c:pt>
                <c:pt idx="468">
                  <c:v>-0.70599999999999996</c:v>
                </c:pt>
                <c:pt idx="469">
                  <c:v>-0.67400000000000004</c:v>
                </c:pt>
                <c:pt idx="470">
                  <c:v>-0.59399999999999997</c:v>
                </c:pt>
                <c:pt idx="471">
                  <c:v>-0.63800000000000001</c:v>
                </c:pt>
                <c:pt idx="472">
                  <c:v>-0.63800000000000001</c:v>
                </c:pt>
                <c:pt idx="473">
                  <c:v>-0.63800000000000001</c:v>
                </c:pt>
                <c:pt idx="474">
                  <c:v>-0.58499999999999996</c:v>
                </c:pt>
                <c:pt idx="475">
                  <c:v>-0.54700000000000004</c:v>
                </c:pt>
                <c:pt idx="476">
                  <c:v>-0.56399999999999995</c:v>
                </c:pt>
                <c:pt idx="477">
                  <c:v>-0.51600000000000001</c:v>
                </c:pt>
                <c:pt idx="478">
                  <c:v>-0.44900000000000001</c:v>
                </c:pt>
                <c:pt idx="479">
                  <c:v>-0.44900000000000001</c:v>
                </c:pt>
                <c:pt idx="480">
                  <c:v>-0.44900000000000001</c:v>
                </c:pt>
                <c:pt idx="481">
                  <c:v>-0.48</c:v>
                </c:pt>
                <c:pt idx="482">
                  <c:v>-0.47399999999999998</c:v>
                </c:pt>
                <c:pt idx="483">
                  <c:v>-0.51</c:v>
                </c:pt>
                <c:pt idx="484">
                  <c:v>-0.50700000000000001</c:v>
                </c:pt>
                <c:pt idx="485">
                  <c:v>-0.52100000000000002</c:v>
                </c:pt>
                <c:pt idx="486">
                  <c:v>-0.52100000000000002</c:v>
                </c:pt>
                <c:pt idx="487">
                  <c:v>-0.52100000000000002</c:v>
                </c:pt>
                <c:pt idx="488">
                  <c:v>-0.58099999999999996</c:v>
                </c:pt>
                <c:pt idx="489">
                  <c:v>-0.6</c:v>
                </c:pt>
                <c:pt idx="490">
                  <c:v>-0.57499999999999996</c:v>
                </c:pt>
                <c:pt idx="491">
                  <c:v>-0.58199999999999996</c:v>
                </c:pt>
                <c:pt idx="492">
                  <c:v>-0.57299999999999995</c:v>
                </c:pt>
                <c:pt idx="493">
                  <c:v>-0.57299999999999995</c:v>
                </c:pt>
                <c:pt idx="494">
                  <c:v>-0.57299999999999995</c:v>
                </c:pt>
                <c:pt idx="495">
                  <c:v>-0.57099999999999995</c:v>
                </c:pt>
                <c:pt idx="496">
                  <c:v>-0.56399999999999995</c:v>
                </c:pt>
                <c:pt idx="497">
                  <c:v>-0.54600000000000004</c:v>
                </c:pt>
                <c:pt idx="498">
                  <c:v>-0.59</c:v>
                </c:pt>
                <c:pt idx="499">
                  <c:v>-0.58599999999999997</c:v>
                </c:pt>
                <c:pt idx="500">
                  <c:v>-0.58599999999999997</c:v>
                </c:pt>
                <c:pt idx="501">
                  <c:v>-0.58599999999999997</c:v>
                </c:pt>
                <c:pt idx="502">
                  <c:v>-0.57499999999999996</c:v>
                </c:pt>
                <c:pt idx="503">
                  <c:v>-0.59399999999999997</c:v>
                </c:pt>
                <c:pt idx="504">
                  <c:v>-0.54800000000000004</c:v>
                </c:pt>
                <c:pt idx="505">
                  <c:v>-0.46899999999999997</c:v>
                </c:pt>
                <c:pt idx="506">
                  <c:v>-0.442</c:v>
                </c:pt>
                <c:pt idx="507">
                  <c:v>-0.442</c:v>
                </c:pt>
                <c:pt idx="508">
                  <c:v>-0.442</c:v>
                </c:pt>
                <c:pt idx="509">
                  <c:v>-0.45700000000000002</c:v>
                </c:pt>
                <c:pt idx="510">
                  <c:v>-0.41699999999999998</c:v>
                </c:pt>
                <c:pt idx="511">
                  <c:v>-0.38700000000000001</c:v>
                </c:pt>
                <c:pt idx="512">
                  <c:v>-0.40799999999999997</c:v>
                </c:pt>
                <c:pt idx="513">
                  <c:v>-0.38200000000000001</c:v>
                </c:pt>
                <c:pt idx="514">
                  <c:v>-0.38200000000000001</c:v>
                </c:pt>
                <c:pt idx="515">
                  <c:v>-0.38200000000000001</c:v>
                </c:pt>
                <c:pt idx="516">
                  <c:v>-0.34399999999999997</c:v>
                </c:pt>
                <c:pt idx="517">
                  <c:v>-0.36799999999999999</c:v>
                </c:pt>
                <c:pt idx="518">
                  <c:v>-0.39400000000000002</c:v>
                </c:pt>
                <c:pt idx="519">
                  <c:v>-0.40400000000000003</c:v>
                </c:pt>
                <c:pt idx="520">
                  <c:v>-0.36199999999999999</c:v>
                </c:pt>
                <c:pt idx="521">
                  <c:v>-0.36199999999999999</c:v>
                </c:pt>
                <c:pt idx="522">
                  <c:v>-0.36199999999999999</c:v>
                </c:pt>
                <c:pt idx="523">
                  <c:v>-0.33200000000000002</c:v>
                </c:pt>
                <c:pt idx="524">
                  <c:v>-0.35099999999999998</c:v>
                </c:pt>
                <c:pt idx="525">
                  <c:v>-0.35399999999999998</c:v>
                </c:pt>
                <c:pt idx="526">
                  <c:v>-0.40699999999999997</c:v>
                </c:pt>
                <c:pt idx="527">
                  <c:v>-0.38200000000000001</c:v>
                </c:pt>
                <c:pt idx="528">
                  <c:v>-0.38200000000000001</c:v>
                </c:pt>
                <c:pt idx="529">
                  <c:v>-0.38200000000000001</c:v>
                </c:pt>
                <c:pt idx="530">
                  <c:v>-0.35099999999999998</c:v>
                </c:pt>
                <c:pt idx="531">
                  <c:v>-0.309</c:v>
                </c:pt>
                <c:pt idx="532">
                  <c:v>-0.33300000000000002</c:v>
                </c:pt>
                <c:pt idx="533">
                  <c:v>-0.23300000000000001</c:v>
                </c:pt>
                <c:pt idx="534">
                  <c:v>-0.26300000000000001</c:v>
                </c:pt>
                <c:pt idx="535">
                  <c:v>-0.26300000000000001</c:v>
                </c:pt>
                <c:pt idx="536">
                  <c:v>-0.26300000000000001</c:v>
                </c:pt>
                <c:pt idx="537">
                  <c:v>-0.245</c:v>
                </c:pt>
                <c:pt idx="538">
                  <c:v>-0.252</c:v>
                </c:pt>
                <c:pt idx="539">
                  <c:v>-0.3</c:v>
                </c:pt>
                <c:pt idx="540">
                  <c:v>-0.35099999999999998</c:v>
                </c:pt>
                <c:pt idx="541">
                  <c:v>-0.33400000000000002</c:v>
                </c:pt>
                <c:pt idx="542">
                  <c:v>-0.33400000000000002</c:v>
                </c:pt>
                <c:pt idx="543">
                  <c:v>-0.33400000000000002</c:v>
                </c:pt>
                <c:pt idx="544">
                  <c:v>-0.33600000000000002</c:v>
                </c:pt>
                <c:pt idx="545">
                  <c:v>-0.33900000000000002</c:v>
                </c:pt>
                <c:pt idx="546">
                  <c:v>-0.34699999999999998</c:v>
                </c:pt>
                <c:pt idx="547">
                  <c:v>-0.32500000000000001</c:v>
                </c:pt>
                <c:pt idx="548">
                  <c:v>-0.35899999999999999</c:v>
                </c:pt>
                <c:pt idx="549">
                  <c:v>-0.35899999999999999</c:v>
                </c:pt>
                <c:pt idx="550">
                  <c:v>-0.35899999999999999</c:v>
                </c:pt>
                <c:pt idx="551">
                  <c:v>-0.34899999999999998</c:v>
                </c:pt>
                <c:pt idx="552">
                  <c:v>-0.372</c:v>
                </c:pt>
                <c:pt idx="553">
                  <c:v>-0.372</c:v>
                </c:pt>
                <c:pt idx="554">
                  <c:v>-0.36099999999999999</c:v>
                </c:pt>
                <c:pt idx="555">
                  <c:v>-0.36</c:v>
                </c:pt>
                <c:pt idx="556">
                  <c:v>-0.36</c:v>
                </c:pt>
                <c:pt idx="557">
                  <c:v>-0.36</c:v>
                </c:pt>
                <c:pt idx="558">
                  <c:v>-0.28100000000000003</c:v>
                </c:pt>
                <c:pt idx="559">
                  <c:v>-0.34799999999999998</c:v>
                </c:pt>
                <c:pt idx="560">
                  <c:v>-0.315</c:v>
                </c:pt>
                <c:pt idx="561">
                  <c:v>-0.29399999999999998</c:v>
                </c:pt>
                <c:pt idx="562">
                  <c:v>-0.28599999999999998</c:v>
                </c:pt>
                <c:pt idx="563">
                  <c:v>-0.28599999999999998</c:v>
                </c:pt>
                <c:pt idx="564">
                  <c:v>-0.28599999999999998</c:v>
                </c:pt>
                <c:pt idx="565">
                  <c:v>-0.307</c:v>
                </c:pt>
                <c:pt idx="566">
                  <c:v>-0.29499999999999998</c:v>
                </c:pt>
                <c:pt idx="567">
                  <c:v>-0.32100000000000001</c:v>
                </c:pt>
                <c:pt idx="568">
                  <c:v>-0.26900000000000002</c:v>
                </c:pt>
                <c:pt idx="569">
                  <c:v>-0.28899999999999998</c:v>
                </c:pt>
                <c:pt idx="570">
                  <c:v>-0.28899999999999998</c:v>
                </c:pt>
                <c:pt idx="571">
                  <c:v>-0.28899999999999998</c:v>
                </c:pt>
                <c:pt idx="572">
                  <c:v>-0.27700000000000002</c:v>
                </c:pt>
                <c:pt idx="573">
                  <c:v>-0.29499999999999998</c:v>
                </c:pt>
                <c:pt idx="574">
                  <c:v>-0.249</c:v>
                </c:pt>
                <c:pt idx="575">
                  <c:v>-0.23499999999999999</c:v>
                </c:pt>
                <c:pt idx="576">
                  <c:v>-0.252</c:v>
                </c:pt>
                <c:pt idx="577">
                  <c:v>-0.252</c:v>
                </c:pt>
                <c:pt idx="578">
                  <c:v>-0.252</c:v>
                </c:pt>
                <c:pt idx="579">
                  <c:v>-0.24199999999999999</c:v>
                </c:pt>
                <c:pt idx="580">
                  <c:v>-0.24199999999999999</c:v>
                </c:pt>
                <c:pt idx="581">
                  <c:v>-0.24199999999999999</c:v>
                </c:pt>
                <c:pt idx="582">
                  <c:v>-0.24199999999999999</c:v>
                </c:pt>
                <c:pt idx="583">
                  <c:v>-0.25600000000000001</c:v>
                </c:pt>
                <c:pt idx="584">
                  <c:v>-0.25600000000000001</c:v>
                </c:pt>
                <c:pt idx="585">
                  <c:v>-0.25600000000000001</c:v>
                </c:pt>
                <c:pt idx="586">
                  <c:v>-0.185</c:v>
                </c:pt>
                <c:pt idx="587">
                  <c:v>-0.185</c:v>
                </c:pt>
                <c:pt idx="588">
                  <c:v>-0.186</c:v>
                </c:pt>
                <c:pt idx="589">
                  <c:v>-0.223</c:v>
                </c:pt>
                <c:pt idx="590">
                  <c:v>-0.27800000000000002</c:v>
                </c:pt>
                <c:pt idx="591">
                  <c:v>-0.27800000000000002</c:v>
                </c:pt>
                <c:pt idx="592">
                  <c:v>-0.27800000000000002</c:v>
                </c:pt>
                <c:pt idx="593">
                  <c:v>-0.28699999999999998</c:v>
                </c:pt>
                <c:pt idx="594">
                  <c:v>-0.28499999999999998</c:v>
                </c:pt>
                <c:pt idx="595">
                  <c:v>-0.20699999999999999</c:v>
                </c:pt>
                <c:pt idx="596">
                  <c:v>-0.17899999999999999</c:v>
                </c:pt>
                <c:pt idx="597">
                  <c:v>-0.19900000000000001</c:v>
                </c:pt>
                <c:pt idx="598">
                  <c:v>-0.19900000000000001</c:v>
                </c:pt>
                <c:pt idx="599">
                  <c:v>-0.19900000000000001</c:v>
                </c:pt>
                <c:pt idx="600">
                  <c:v>-0.159</c:v>
                </c:pt>
                <c:pt idx="601">
                  <c:v>-0.17100000000000001</c:v>
                </c:pt>
                <c:pt idx="602">
                  <c:v>-0.2</c:v>
                </c:pt>
                <c:pt idx="603">
                  <c:v>-0.219</c:v>
                </c:pt>
                <c:pt idx="604">
                  <c:v>-0.215</c:v>
                </c:pt>
                <c:pt idx="605">
                  <c:v>-0.215</c:v>
                </c:pt>
                <c:pt idx="606">
                  <c:v>-0.215</c:v>
                </c:pt>
                <c:pt idx="607">
                  <c:v>-0.218</c:v>
                </c:pt>
                <c:pt idx="608">
                  <c:v>-0.248</c:v>
                </c:pt>
                <c:pt idx="609">
                  <c:v>-0.26</c:v>
                </c:pt>
                <c:pt idx="610">
                  <c:v>-0.308</c:v>
                </c:pt>
                <c:pt idx="611">
                  <c:v>-0.33500000000000002</c:v>
                </c:pt>
                <c:pt idx="612">
                  <c:v>-0.33500000000000002</c:v>
                </c:pt>
                <c:pt idx="613">
                  <c:v>-0.33500000000000002</c:v>
                </c:pt>
                <c:pt idx="614">
                  <c:v>-0.38500000000000001</c:v>
                </c:pt>
                <c:pt idx="615">
                  <c:v>-0.34100000000000003</c:v>
                </c:pt>
                <c:pt idx="616">
                  <c:v>-0.377</c:v>
                </c:pt>
                <c:pt idx="617">
                  <c:v>-0.40600000000000003</c:v>
                </c:pt>
                <c:pt idx="618">
                  <c:v>-0.434</c:v>
                </c:pt>
                <c:pt idx="619">
                  <c:v>-0.434</c:v>
                </c:pt>
                <c:pt idx="620">
                  <c:v>-0.434</c:v>
                </c:pt>
                <c:pt idx="621">
                  <c:v>-0.442</c:v>
                </c:pt>
                <c:pt idx="622">
                  <c:v>-0.39900000000000002</c:v>
                </c:pt>
                <c:pt idx="623">
                  <c:v>-0.35899999999999999</c:v>
                </c:pt>
                <c:pt idx="624">
                  <c:v>-0.37</c:v>
                </c:pt>
                <c:pt idx="625">
                  <c:v>-0.38600000000000001</c:v>
                </c:pt>
                <c:pt idx="626">
                  <c:v>-0.38600000000000001</c:v>
                </c:pt>
                <c:pt idx="627">
                  <c:v>-0.38600000000000001</c:v>
                </c:pt>
                <c:pt idx="628">
                  <c:v>-0.41099999999999998</c:v>
                </c:pt>
                <c:pt idx="629">
                  <c:v>-0.39100000000000001</c:v>
                </c:pt>
                <c:pt idx="630">
                  <c:v>-0.378</c:v>
                </c:pt>
                <c:pt idx="631">
                  <c:v>-0.38600000000000001</c:v>
                </c:pt>
                <c:pt idx="632">
                  <c:v>-0.40100000000000002</c:v>
                </c:pt>
                <c:pt idx="633">
                  <c:v>-0.40100000000000002</c:v>
                </c:pt>
                <c:pt idx="634">
                  <c:v>-0.40100000000000002</c:v>
                </c:pt>
                <c:pt idx="635">
                  <c:v>-0.40100000000000002</c:v>
                </c:pt>
                <c:pt idx="636">
                  <c:v>-0.40699999999999997</c:v>
                </c:pt>
                <c:pt idx="637">
                  <c:v>-0.41799999999999998</c:v>
                </c:pt>
                <c:pt idx="638">
                  <c:v>-0.44400000000000001</c:v>
                </c:pt>
                <c:pt idx="639">
                  <c:v>-0.43099999999999999</c:v>
                </c:pt>
                <c:pt idx="640">
                  <c:v>-0.43099999999999999</c:v>
                </c:pt>
                <c:pt idx="641">
                  <c:v>-0.43099999999999999</c:v>
                </c:pt>
                <c:pt idx="642">
                  <c:v>-0.48099999999999998</c:v>
                </c:pt>
                <c:pt idx="643">
                  <c:v>-0.51200000000000001</c:v>
                </c:pt>
                <c:pt idx="644">
                  <c:v>-0.505</c:v>
                </c:pt>
                <c:pt idx="645">
                  <c:v>-0.54300000000000004</c:v>
                </c:pt>
                <c:pt idx="646">
                  <c:v>-0.60699999999999998</c:v>
                </c:pt>
                <c:pt idx="647">
                  <c:v>-0.60699999999999998</c:v>
                </c:pt>
                <c:pt idx="648">
                  <c:v>-0.60699999999999998</c:v>
                </c:pt>
                <c:pt idx="649">
                  <c:v>-0.624</c:v>
                </c:pt>
                <c:pt idx="650">
                  <c:v>-0.625</c:v>
                </c:pt>
                <c:pt idx="651">
                  <c:v>-0.63800000000000001</c:v>
                </c:pt>
                <c:pt idx="652">
                  <c:v>-0.68600000000000005</c:v>
                </c:pt>
                <c:pt idx="653">
                  <c:v>-0.71</c:v>
                </c:pt>
                <c:pt idx="654">
                  <c:v>-0.71</c:v>
                </c:pt>
                <c:pt idx="655">
                  <c:v>-0.71</c:v>
                </c:pt>
                <c:pt idx="656">
                  <c:v>-0.85599999999999998</c:v>
                </c:pt>
                <c:pt idx="657">
                  <c:v>-0.79</c:v>
                </c:pt>
                <c:pt idx="658">
                  <c:v>-0.74199999999999999</c:v>
                </c:pt>
                <c:pt idx="659">
                  <c:v>-0.74099999999999999</c:v>
                </c:pt>
                <c:pt idx="660">
                  <c:v>-0.54400000000000004</c:v>
                </c:pt>
                <c:pt idx="661">
                  <c:v>-0.54400000000000004</c:v>
                </c:pt>
                <c:pt idx="662">
                  <c:v>-0.54400000000000004</c:v>
                </c:pt>
                <c:pt idx="663">
                  <c:v>-0.46100000000000002</c:v>
                </c:pt>
                <c:pt idx="664">
                  <c:v>-0.434</c:v>
                </c:pt>
                <c:pt idx="665">
                  <c:v>-0.23499999999999999</c:v>
                </c:pt>
                <c:pt idx="666">
                  <c:v>-0.193</c:v>
                </c:pt>
                <c:pt idx="667">
                  <c:v>-0.32100000000000001</c:v>
                </c:pt>
                <c:pt idx="668">
                  <c:v>-0.32100000000000001</c:v>
                </c:pt>
                <c:pt idx="669">
                  <c:v>-0.32100000000000001</c:v>
                </c:pt>
                <c:pt idx="670">
                  <c:v>-0.375</c:v>
                </c:pt>
                <c:pt idx="671">
                  <c:v>-0.32200000000000001</c:v>
                </c:pt>
                <c:pt idx="672">
                  <c:v>-0.26200000000000001</c:v>
                </c:pt>
                <c:pt idx="673">
                  <c:v>-0.36099999999999999</c:v>
                </c:pt>
                <c:pt idx="674">
                  <c:v>-0.47399999999999998</c:v>
                </c:pt>
                <c:pt idx="675">
                  <c:v>-0.47399999999999998</c:v>
                </c:pt>
                <c:pt idx="676">
                  <c:v>-0.47399999999999998</c:v>
                </c:pt>
                <c:pt idx="677">
                  <c:v>-0.49</c:v>
                </c:pt>
                <c:pt idx="678">
                  <c:v>-0.47099999999999997</c:v>
                </c:pt>
                <c:pt idx="679">
                  <c:v>-0.45800000000000002</c:v>
                </c:pt>
                <c:pt idx="680">
                  <c:v>-0.433</c:v>
                </c:pt>
                <c:pt idx="681">
                  <c:v>-0.441</c:v>
                </c:pt>
                <c:pt idx="682">
                  <c:v>-0.441</c:v>
                </c:pt>
                <c:pt idx="683">
                  <c:v>-0.441</c:v>
                </c:pt>
                <c:pt idx="684">
                  <c:v>-0.42499999999999999</c:v>
                </c:pt>
                <c:pt idx="685">
                  <c:v>-0.309</c:v>
                </c:pt>
                <c:pt idx="686">
                  <c:v>-0.30599999999999999</c:v>
                </c:pt>
                <c:pt idx="687">
                  <c:v>-0.34699999999999998</c:v>
                </c:pt>
                <c:pt idx="688">
                  <c:v>-0.34699999999999998</c:v>
                </c:pt>
                <c:pt idx="689">
                  <c:v>-0.34699999999999998</c:v>
                </c:pt>
                <c:pt idx="690">
                  <c:v>-0.34699999999999998</c:v>
                </c:pt>
                <c:pt idx="691">
                  <c:v>-0.34699999999999998</c:v>
                </c:pt>
                <c:pt idx="692">
                  <c:v>-0.377</c:v>
                </c:pt>
                <c:pt idx="693">
                  <c:v>-0.46500000000000002</c:v>
                </c:pt>
                <c:pt idx="694">
                  <c:v>-0.47399999999999998</c:v>
                </c:pt>
                <c:pt idx="695">
                  <c:v>-0.47199999999999998</c:v>
                </c:pt>
                <c:pt idx="696">
                  <c:v>-0.47199999999999998</c:v>
                </c:pt>
                <c:pt idx="697">
                  <c:v>-0.47199999999999998</c:v>
                </c:pt>
                <c:pt idx="698">
                  <c:v>-0.44800000000000001</c:v>
                </c:pt>
                <c:pt idx="699">
                  <c:v>-0.47699999999999998</c:v>
                </c:pt>
                <c:pt idx="700">
                  <c:v>-0.40699999999999997</c:v>
                </c:pt>
                <c:pt idx="701">
                  <c:v>-0.42399999999999999</c:v>
                </c:pt>
                <c:pt idx="702">
                  <c:v>-0.47299999999999998</c:v>
                </c:pt>
                <c:pt idx="703">
                  <c:v>-0.47299999999999998</c:v>
                </c:pt>
                <c:pt idx="704">
                  <c:v>-0.47299999999999998</c:v>
                </c:pt>
                <c:pt idx="705">
                  <c:v>-0.45300000000000001</c:v>
                </c:pt>
                <c:pt idx="706">
                  <c:v>-0.46899999999999997</c:v>
                </c:pt>
                <c:pt idx="707">
                  <c:v>-0.495</c:v>
                </c:pt>
                <c:pt idx="708">
                  <c:v>-0.58599999999999997</c:v>
                </c:pt>
                <c:pt idx="709">
                  <c:v>-0.58599999999999997</c:v>
                </c:pt>
                <c:pt idx="710">
                  <c:v>-0.58599999999999997</c:v>
                </c:pt>
                <c:pt idx="711">
                  <c:v>-0.58599999999999997</c:v>
                </c:pt>
                <c:pt idx="712">
                  <c:v>-0.56299999999999994</c:v>
                </c:pt>
                <c:pt idx="713">
                  <c:v>-0.57799999999999996</c:v>
                </c:pt>
                <c:pt idx="714">
                  <c:v>-0.50700000000000001</c:v>
                </c:pt>
                <c:pt idx="715">
                  <c:v>-0.54500000000000004</c:v>
                </c:pt>
                <c:pt idx="716">
                  <c:v>-0.53700000000000003</c:v>
                </c:pt>
                <c:pt idx="717">
                  <c:v>-0.53700000000000003</c:v>
                </c:pt>
                <c:pt idx="718">
                  <c:v>-0.53700000000000003</c:v>
                </c:pt>
                <c:pt idx="719">
                  <c:v>-0.51200000000000001</c:v>
                </c:pt>
                <c:pt idx="720">
                  <c:v>-0.505</c:v>
                </c:pt>
                <c:pt idx="721">
                  <c:v>-0.53</c:v>
                </c:pt>
                <c:pt idx="722">
                  <c:v>-0.54300000000000004</c:v>
                </c:pt>
                <c:pt idx="723">
                  <c:v>-0.53100000000000003</c:v>
                </c:pt>
                <c:pt idx="724">
                  <c:v>-0.53100000000000003</c:v>
                </c:pt>
                <c:pt idx="725">
                  <c:v>-0.53100000000000003</c:v>
                </c:pt>
                <c:pt idx="726">
                  <c:v>-0.46700000000000003</c:v>
                </c:pt>
                <c:pt idx="727">
                  <c:v>-0.46400000000000002</c:v>
                </c:pt>
                <c:pt idx="728">
                  <c:v>-0.46800000000000003</c:v>
                </c:pt>
                <c:pt idx="729">
                  <c:v>-0.495</c:v>
                </c:pt>
                <c:pt idx="730">
                  <c:v>-0.43099999999999999</c:v>
                </c:pt>
                <c:pt idx="731">
                  <c:v>-0.43099999999999999</c:v>
                </c:pt>
              </c:numCache>
            </c:numRef>
          </c:val>
          <c:smooth val="0"/>
          <c:extLst>
            <c:ext xmlns:c16="http://schemas.microsoft.com/office/drawing/2014/chart" uri="{C3380CC4-5D6E-409C-BE32-E72D297353CC}">
              <c16:uniqueId val="{00000004-388E-4CB9-8B66-D451C9BD649A}"/>
            </c:ext>
          </c:extLst>
        </c:ser>
        <c:dLbls>
          <c:showLegendKey val="0"/>
          <c:showVal val="0"/>
          <c:showCatName val="0"/>
          <c:showSerName val="0"/>
          <c:showPercent val="0"/>
          <c:showBubbleSize val="0"/>
        </c:dLbls>
        <c:marker val="1"/>
        <c:smooth val="0"/>
        <c:axId val="227178752"/>
        <c:axId val="227184640"/>
      </c:lineChart>
      <c:dateAx>
        <c:axId val="227162752"/>
        <c:scaling>
          <c:orientation val="minMax"/>
        </c:scaling>
        <c:delete val="0"/>
        <c:axPos val="b"/>
        <c:numFmt formatCode="mmm\-yy" sourceLinked="0"/>
        <c:majorTickMark val="out"/>
        <c:minorTickMark val="none"/>
        <c:tickLblPos val="low"/>
        <c:txPr>
          <a:bodyPr rot="0" vert="horz"/>
          <a:lstStyle/>
          <a:p>
            <a:pPr>
              <a:defRPr b="0"/>
            </a:pPr>
            <a:endParaRPr lang="he-IL"/>
          </a:p>
        </c:txPr>
        <c:crossAx val="227176832"/>
        <c:crossesAt val="-1"/>
        <c:auto val="0"/>
        <c:lblOffset val="100"/>
        <c:baseTimeUnit val="days"/>
      </c:dateAx>
      <c:valAx>
        <c:axId val="227176832"/>
        <c:scaling>
          <c:orientation val="minMax"/>
          <c:max val="3.5"/>
          <c:min val="-1"/>
        </c:scaling>
        <c:delete val="0"/>
        <c:axPos val="l"/>
        <c:title>
          <c:tx>
            <c:rich>
              <a:bodyPr rot="0" vert="horz"/>
              <a:lstStyle/>
              <a:p>
                <a:pPr>
                  <a:defRPr/>
                </a:pPr>
                <a:r>
                  <a:rPr lang="en-US"/>
                  <a:t>%</a:t>
                </a:r>
              </a:p>
            </c:rich>
          </c:tx>
          <c:layout>
            <c:manualLayout>
              <c:xMode val="edge"/>
              <c:yMode val="edge"/>
              <c:x val="1.4062000639181848E-2"/>
              <c:y val="8.1702701960461227E-2"/>
            </c:manualLayout>
          </c:layout>
          <c:overlay val="0"/>
        </c:title>
        <c:numFmt formatCode="0.0" sourceLinked="0"/>
        <c:majorTickMark val="out"/>
        <c:minorTickMark val="none"/>
        <c:tickLblPos val="nextTo"/>
        <c:txPr>
          <a:bodyPr rot="0" vert="horz"/>
          <a:lstStyle/>
          <a:p>
            <a:pPr>
              <a:defRPr b="0"/>
            </a:pPr>
            <a:endParaRPr lang="he-IL"/>
          </a:p>
        </c:txPr>
        <c:crossAx val="227162752"/>
        <c:crosses val="autoZero"/>
        <c:crossBetween val="between"/>
      </c:valAx>
      <c:dateAx>
        <c:axId val="227178752"/>
        <c:scaling>
          <c:orientation val="minMax"/>
        </c:scaling>
        <c:delete val="1"/>
        <c:axPos val="b"/>
        <c:numFmt formatCode="m/d/yyyy" sourceLinked="1"/>
        <c:majorTickMark val="out"/>
        <c:minorTickMark val="none"/>
        <c:tickLblPos val="nextTo"/>
        <c:crossAx val="227184640"/>
        <c:crosses val="autoZero"/>
        <c:auto val="1"/>
        <c:lblOffset val="100"/>
        <c:baseTimeUnit val="days"/>
      </c:dateAx>
      <c:valAx>
        <c:axId val="227184640"/>
        <c:scaling>
          <c:orientation val="minMax"/>
          <c:max val="40"/>
          <c:min val="-60"/>
        </c:scaling>
        <c:delete val="1"/>
        <c:axPos val="r"/>
        <c:numFmt formatCode="0" sourceLinked="0"/>
        <c:majorTickMark val="out"/>
        <c:minorTickMark val="none"/>
        <c:tickLblPos val="nextTo"/>
        <c:crossAx val="227178752"/>
        <c:crosses val="max"/>
        <c:crossBetween val="between"/>
      </c:valAx>
      <c:spPr>
        <a:noFill/>
        <a:ln>
          <a:noFill/>
        </a:ln>
      </c:spPr>
    </c:plotArea>
    <c:legend>
      <c:legendPos val="r"/>
      <c:legendEntry>
        <c:idx val="2"/>
        <c:delete val="1"/>
      </c:legendEntry>
      <c:layout>
        <c:manualLayout>
          <c:xMode val="edge"/>
          <c:yMode val="edge"/>
          <c:x val="8.5692342148506614E-2"/>
          <c:y val="0.92029408879943819"/>
          <c:w val="0.78290827740492175"/>
          <c:h val="4.1838447324129328E-2"/>
        </c:manualLayout>
      </c:layout>
      <c:overlay val="0"/>
      <c:txPr>
        <a:bodyPr/>
        <a:lstStyle/>
        <a:p>
          <a:pPr>
            <a:defRPr b="0"/>
          </a:pPr>
          <a:endParaRPr lang="he-IL"/>
        </a:p>
      </c:txPr>
    </c:legend>
    <c:plotVisOnly val="1"/>
    <c:dispBlanksAs val="gap"/>
    <c:showDLblsOverMax val="0"/>
  </c:chart>
  <c:spPr>
    <a:ln>
      <a:noFill/>
    </a:ln>
  </c:spPr>
  <c:txPr>
    <a:bodyPr/>
    <a:lstStyle/>
    <a:p>
      <a:pPr>
        <a:defRPr sz="1400" b="1">
          <a:latin typeface="David" panose="020E0502060401010101" pitchFamily="34" charset="-79"/>
          <a:cs typeface="David" panose="020E0502060401010101" pitchFamily="34" charset="-79"/>
        </a:defRPr>
      </a:pPr>
      <a:endParaRPr lang="he-IL"/>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David" panose="020E0502060401010101" pitchFamily="34" charset="-79"/>
                <a:ea typeface="+mn-ea"/>
                <a:cs typeface="David" panose="020E0502060401010101" pitchFamily="34" charset="-79"/>
              </a:defRPr>
            </a:pPr>
            <a:r>
              <a:rPr lang="he-IL" sz="1800" b="1" i="0" baseline="0" dirty="0" smtClean="0">
                <a:effectLst/>
                <a:latin typeface="David" panose="020E0502060401010101" pitchFamily="34" charset="-79"/>
                <a:cs typeface="David" panose="020E0502060401010101" pitchFamily="34" charset="-79"/>
              </a:rPr>
              <a:t>איור 17: ריבית </a:t>
            </a:r>
            <a:r>
              <a:rPr lang="he-IL" sz="1800" b="1" i="0" baseline="0" dirty="0">
                <a:effectLst/>
                <a:latin typeface="David" panose="020E0502060401010101" pitchFamily="34" charset="-79"/>
                <a:cs typeface="David" panose="020E0502060401010101" pitchFamily="34" charset="-79"/>
              </a:rPr>
              <a:t>ריאלית לשלושה חודשים, לחמש שנים ולעשר שנים</a:t>
            </a:r>
            <a:endParaRPr lang="he-IL" sz="1800" dirty="0">
              <a:effectLst/>
              <a:latin typeface="David" panose="020E0502060401010101" pitchFamily="34" charset="-79"/>
              <a:cs typeface="David" panose="020E0502060401010101" pitchFamily="34" charset="-79"/>
            </a:endParaRPr>
          </a:p>
          <a:p>
            <a:pPr>
              <a:defRPr sz="1800">
                <a:latin typeface="David" panose="020E0502060401010101" pitchFamily="34" charset="-79"/>
                <a:cs typeface="David" panose="020E0502060401010101" pitchFamily="34" charset="-79"/>
              </a:defRPr>
            </a:pPr>
            <a:r>
              <a:rPr lang="he-IL" sz="1800" b="0" i="0" baseline="0" dirty="0">
                <a:effectLst/>
                <a:latin typeface="David" panose="020E0502060401010101" pitchFamily="34" charset="-79"/>
                <a:cs typeface="David" panose="020E0502060401010101" pitchFamily="34" charset="-79"/>
              </a:rPr>
              <a:t> השוואה בינלאומית, </a:t>
            </a:r>
            <a:r>
              <a:rPr lang="he-IL" sz="1800" b="0" i="0" baseline="0" dirty="0" smtClean="0">
                <a:effectLst/>
                <a:latin typeface="David" panose="020E0502060401010101" pitchFamily="34" charset="-79"/>
                <a:cs typeface="David" panose="020E0502060401010101" pitchFamily="34" charset="-79"/>
              </a:rPr>
              <a:t>מאי </a:t>
            </a:r>
            <a:r>
              <a:rPr lang="he-IL" sz="1800" b="0" i="0" baseline="0" dirty="0">
                <a:effectLst/>
                <a:latin typeface="David" panose="020E0502060401010101" pitchFamily="34" charset="-79"/>
                <a:cs typeface="David" panose="020E0502060401010101" pitchFamily="34" charset="-79"/>
              </a:rPr>
              <a:t>2020</a:t>
            </a:r>
          </a:p>
          <a:p>
            <a:pPr>
              <a:defRPr sz="1800">
                <a:latin typeface="David" panose="020E0502060401010101" pitchFamily="34" charset="-79"/>
                <a:cs typeface="David" panose="020E0502060401010101" pitchFamily="34" charset="-79"/>
              </a:defRPr>
            </a:pPr>
            <a:endParaRPr lang="he-IL" sz="1800" dirty="0">
              <a:latin typeface="David" panose="020E0502060401010101" pitchFamily="34" charset="-79"/>
              <a:cs typeface="David" panose="020E0502060401010101" pitchFamily="34" charset="-79"/>
            </a:endParaRP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David" panose="020E0502060401010101" pitchFamily="34" charset="-79"/>
              <a:ea typeface="+mn-ea"/>
              <a:cs typeface="David" panose="020E0502060401010101" pitchFamily="34" charset="-79"/>
            </a:defRPr>
          </a:pPr>
          <a:endParaRPr lang="he-IL"/>
        </a:p>
      </c:txPr>
    </c:title>
    <c:autoTitleDeleted val="0"/>
    <c:plotArea>
      <c:layout>
        <c:manualLayout>
          <c:layoutTarget val="inner"/>
          <c:xMode val="edge"/>
          <c:yMode val="edge"/>
          <c:x val="0.15413518090976924"/>
          <c:y val="0.13091242026956831"/>
          <c:w val="0.7070370067266939"/>
          <c:h val="0.75964417393168138"/>
        </c:manualLayout>
      </c:layout>
      <c:barChart>
        <c:barDir val="col"/>
        <c:grouping val="clustered"/>
        <c:varyColors val="0"/>
        <c:ser>
          <c:idx val="0"/>
          <c:order val="0"/>
          <c:tx>
            <c:strRef>
              <c:f>'24.5.20'!$E$21</c:f>
              <c:strCache>
                <c:ptCount val="1"/>
                <c:pt idx="0">
                  <c:v>Israel </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'24.5.20'!$F$20:$H$20</c:f>
              <c:strCache>
                <c:ptCount val="2"/>
                <c:pt idx="0">
                  <c:v>5Y</c:v>
                </c:pt>
                <c:pt idx="1">
                  <c:v>10Y</c:v>
                </c:pt>
              </c:strCache>
            </c:strRef>
          </c:cat>
          <c:val>
            <c:numRef>
              <c:f>'24.5.20'!$F$21:$H$21</c:f>
              <c:numCache>
                <c:formatCode>0.0</c:formatCode>
                <c:ptCount val="2"/>
                <c:pt idx="0">
                  <c:v>-0.72889999999999999</c:v>
                </c:pt>
                <c:pt idx="1">
                  <c:v>-0.5212</c:v>
                </c:pt>
              </c:numCache>
            </c:numRef>
          </c:val>
          <c:extLst>
            <c:ext xmlns:c16="http://schemas.microsoft.com/office/drawing/2014/chart" uri="{C3380CC4-5D6E-409C-BE32-E72D297353CC}">
              <c16:uniqueId val="{00000000-2366-4460-B347-E639617D7287}"/>
            </c:ext>
          </c:extLst>
        </c:ser>
        <c:ser>
          <c:idx val="1"/>
          <c:order val="1"/>
          <c:tx>
            <c:strRef>
              <c:f>'24.5.20'!$E$22</c:f>
              <c:strCache>
                <c:ptCount val="1"/>
                <c:pt idx="0">
                  <c:v>US</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'24.5.20'!$F$20:$H$20</c:f>
              <c:strCache>
                <c:ptCount val="2"/>
                <c:pt idx="0">
                  <c:v>5Y</c:v>
                </c:pt>
                <c:pt idx="1">
                  <c:v>10Y</c:v>
                </c:pt>
              </c:strCache>
            </c:strRef>
          </c:cat>
          <c:val>
            <c:numRef>
              <c:f>'24.5.20'!$F$22:$H$22</c:f>
              <c:numCache>
                <c:formatCode>0.0</c:formatCode>
                <c:ptCount val="2"/>
                <c:pt idx="0">
                  <c:v>-0.4824</c:v>
                </c:pt>
                <c:pt idx="1">
                  <c:v>-0.47020000000000001</c:v>
                </c:pt>
              </c:numCache>
            </c:numRef>
          </c:val>
          <c:extLst>
            <c:ext xmlns:c16="http://schemas.microsoft.com/office/drawing/2014/chart" uri="{C3380CC4-5D6E-409C-BE32-E72D297353CC}">
              <c16:uniqueId val="{00000001-2366-4460-B347-E639617D7287}"/>
            </c:ext>
          </c:extLst>
        </c:ser>
        <c:ser>
          <c:idx val="2"/>
          <c:order val="2"/>
          <c:tx>
            <c:strRef>
              <c:f>'24.5.20'!$E$23</c:f>
              <c:strCache>
                <c:ptCount val="1"/>
                <c:pt idx="0">
                  <c:v>Germany </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'24.5.20'!$F$20:$H$20</c:f>
              <c:strCache>
                <c:ptCount val="2"/>
                <c:pt idx="0">
                  <c:v>5Y</c:v>
                </c:pt>
                <c:pt idx="1">
                  <c:v>10Y</c:v>
                </c:pt>
              </c:strCache>
            </c:strRef>
          </c:cat>
          <c:val>
            <c:numRef>
              <c:f>'24.5.20'!$F$23:$H$23</c:f>
              <c:numCache>
                <c:formatCode>0.0</c:formatCode>
                <c:ptCount val="2"/>
                <c:pt idx="0">
                  <c:v>-0.92500000000000004</c:v>
                </c:pt>
                <c:pt idx="1">
                  <c:v>-0.96799999999999997</c:v>
                </c:pt>
              </c:numCache>
            </c:numRef>
          </c:val>
          <c:extLst>
            <c:ext xmlns:c16="http://schemas.microsoft.com/office/drawing/2014/chart" uri="{C3380CC4-5D6E-409C-BE32-E72D297353CC}">
              <c16:uniqueId val="{00000002-2366-4460-B347-E639617D7287}"/>
            </c:ext>
          </c:extLst>
        </c:ser>
        <c:ser>
          <c:idx val="3"/>
          <c:order val="3"/>
          <c:tx>
            <c:strRef>
              <c:f>'24.5.20'!$E$24</c:f>
              <c:strCache>
                <c:ptCount val="1"/>
                <c:pt idx="0">
                  <c:v>Sweden</c:v>
                </c:pt>
              </c:strCache>
            </c:strRef>
          </c:tx>
          <c:spPr>
            <a:solidFill>
              <a:srgbClr val="F0972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'24.5.20'!$F$20:$H$20</c:f>
              <c:strCache>
                <c:ptCount val="2"/>
                <c:pt idx="0">
                  <c:v>5Y</c:v>
                </c:pt>
                <c:pt idx="1">
                  <c:v>10Y</c:v>
                </c:pt>
              </c:strCache>
            </c:strRef>
          </c:cat>
          <c:val>
            <c:numRef>
              <c:f>'24.5.20'!$F$24:$H$24</c:f>
              <c:numCache>
                <c:formatCode>0.0</c:formatCode>
                <c:ptCount val="2"/>
                <c:pt idx="0">
                  <c:v>-1.145</c:v>
                </c:pt>
                <c:pt idx="1">
                  <c:v>-1.2430000000000001</c:v>
                </c:pt>
              </c:numCache>
            </c:numRef>
          </c:val>
          <c:extLst>
            <c:ext xmlns:c16="http://schemas.microsoft.com/office/drawing/2014/chart" uri="{C3380CC4-5D6E-409C-BE32-E72D297353CC}">
              <c16:uniqueId val="{00000003-2366-4460-B347-E639617D7287}"/>
            </c:ext>
          </c:extLst>
        </c:ser>
        <c:ser>
          <c:idx val="4"/>
          <c:order val="4"/>
          <c:tx>
            <c:strRef>
              <c:f>'24.5.20'!$E$25</c:f>
              <c:strCache>
                <c:ptCount val="1"/>
                <c:pt idx="0">
                  <c:v>Japan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'24.5.20'!$F$20:$H$20</c:f>
              <c:strCache>
                <c:ptCount val="2"/>
                <c:pt idx="0">
                  <c:v>5Y</c:v>
                </c:pt>
                <c:pt idx="1">
                  <c:v>10Y</c:v>
                </c:pt>
              </c:strCache>
            </c:strRef>
          </c:cat>
          <c:val>
            <c:numRef>
              <c:f>'24.5.20'!$F$25:$H$25</c:f>
              <c:numCache>
                <c:formatCode>0.0</c:formatCode>
                <c:ptCount val="2"/>
                <c:pt idx="0">
                  <c:v>0.1</c:v>
                </c:pt>
                <c:pt idx="1">
                  <c:v>0.1</c:v>
                </c:pt>
              </c:numCache>
            </c:numRef>
          </c:val>
          <c:extLst>
            <c:ext xmlns:c16="http://schemas.microsoft.com/office/drawing/2014/chart" uri="{C3380CC4-5D6E-409C-BE32-E72D297353CC}">
              <c16:uniqueId val="{00000004-2366-4460-B347-E639617D7287}"/>
            </c:ext>
          </c:extLst>
        </c:ser>
        <c:dLbls>
          <c:showLegendKey val="0"/>
          <c:showVal val="0"/>
          <c:showCatName val="0"/>
          <c:showSerName val="0"/>
          <c:showPercent val="0"/>
          <c:showBubbleSize val="0"/>
        </c:dLbls>
        <c:gapWidth val="219"/>
        <c:overlap val="-27"/>
        <c:axId val="783405928"/>
        <c:axId val="783409864"/>
      </c:barChart>
      <c:catAx>
        <c:axId val="78340592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David" panose="020E0502060401010101" pitchFamily="34" charset="-79"/>
                <a:ea typeface="+mn-ea"/>
                <a:cs typeface="David" panose="020E0502060401010101" pitchFamily="34" charset="-79"/>
              </a:defRPr>
            </a:pPr>
            <a:endParaRPr lang="he-IL"/>
          </a:p>
        </c:txPr>
        <c:crossAx val="783409864"/>
        <c:crosses val="autoZero"/>
        <c:auto val="1"/>
        <c:lblAlgn val="ctr"/>
        <c:lblOffset val="100"/>
        <c:noMultiLvlLbl val="0"/>
      </c:catAx>
      <c:valAx>
        <c:axId val="783409864"/>
        <c:scaling>
          <c:orientation val="minMax"/>
          <c:min val="-1.5"/>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David" panose="020E0502060401010101" pitchFamily="34" charset="-79"/>
                <a:ea typeface="+mn-ea"/>
                <a:cs typeface="David" panose="020E0502060401010101" pitchFamily="34" charset="-79"/>
              </a:defRPr>
            </a:pPr>
            <a:endParaRPr lang="he-IL"/>
          </a:p>
        </c:txPr>
        <c:crossAx val="783405928"/>
        <c:crosses val="autoZero"/>
        <c:crossBetween val="between"/>
      </c:valAx>
      <c:spPr>
        <a:noFill/>
        <a:ln>
          <a:noFill/>
        </a:ln>
        <a:effectLst/>
      </c:spPr>
    </c:plotArea>
    <c:legend>
      <c:legendPos val="b"/>
      <c:layout>
        <c:manualLayout>
          <c:xMode val="edge"/>
          <c:yMode val="edge"/>
          <c:x val="0.10906929992276801"/>
          <c:y val="0.94871081266856705"/>
          <c:w val="0.7311559313740208"/>
          <c:h val="4.4827605505674745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David" panose="020E0502060401010101" pitchFamily="34" charset="-79"/>
              <a:ea typeface="+mn-ea"/>
              <a:cs typeface="David" panose="020E0502060401010101" pitchFamily="34" charset="-79"/>
            </a:defRPr>
          </a:pPr>
          <a:endParaRPr lang="he-IL"/>
        </a:p>
      </c:txPr>
    </c:legend>
    <c:plotVisOnly val="1"/>
    <c:dispBlanksAs val="gap"/>
    <c:showDLblsOverMax val="0"/>
  </c:chart>
  <c:spPr>
    <a:solidFill>
      <a:schemeClr val="bg1"/>
    </a:solidFill>
    <a:ln w="9525" cap="flat" cmpd="sng" algn="ctr">
      <a:noFill/>
      <a:round/>
    </a:ln>
    <a:effectLst/>
  </c:spPr>
  <c:txPr>
    <a:bodyPr/>
    <a:lstStyle/>
    <a:p>
      <a:pPr>
        <a:defRPr/>
      </a:pPr>
      <a:endParaRPr lang="he-I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e-IL" sz="1400" b="0" i="0" u="none" strike="noStrike" baseline="0" dirty="0" smtClean="0">
                <a:effectLst/>
                <a:latin typeface="David" panose="020E0502060401010101" pitchFamily="34" charset="-79"/>
                <a:cs typeface="David" panose="020E0502060401010101" pitchFamily="34" charset="-79"/>
              </a:rPr>
              <a:t>המאזן המצרפי של הסקטור העסקי מסקר המגמות</a:t>
            </a:r>
            <a:r>
              <a:rPr lang="he-IL" dirty="0" smtClean="0">
                <a:latin typeface="David" panose="020E0502060401010101" pitchFamily="34" charset="-79"/>
                <a:cs typeface="David" panose="020E0502060401010101" pitchFamily="34" charset="-79"/>
              </a:rPr>
              <a:t> (</a:t>
            </a:r>
            <a:r>
              <a:rPr lang="he-IL" dirty="0">
                <a:latin typeface="David" panose="020E0502060401010101" pitchFamily="34" charset="-79"/>
                <a:cs typeface="David" panose="020E0502060401010101" pitchFamily="34" charset="-79"/>
              </a:rPr>
              <a:t>ינואר</a:t>
            </a:r>
            <a:r>
              <a:rPr lang="he-IL" baseline="0" dirty="0">
                <a:latin typeface="David" panose="020E0502060401010101" pitchFamily="34" charset="-79"/>
                <a:cs typeface="David" panose="020E0502060401010101" pitchFamily="34" charset="-79"/>
              </a:rPr>
              <a:t> 2011-אפריל 2020)</a:t>
            </a:r>
            <a:endParaRPr lang="en-US" dirty="0">
              <a:latin typeface="David" panose="020E0502060401010101" pitchFamily="34" charset="-79"/>
              <a:cs typeface="David" panose="020E0502060401010101" pitchFamily="34" charset="-79"/>
            </a:endParaRPr>
          </a:p>
        </c:rich>
      </c:tx>
      <c:layout>
        <c:manualLayout>
          <c:xMode val="edge"/>
          <c:yMode val="edge"/>
          <c:x val="0.11654021230213518"/>
          <c:y val="4.40113030974254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e-IL"/>
        </a:p>
      </c:txPr>
    </c:title>
    <c:autoTitleDeleted val="0"/>
    <c:plotArea>
      <c:layout/>
      <c:lineChart>
        <c:grouping val="standard"/>
        <c:varyColors val="0"/>
        <c:ser>
          <c:idx val="0"/>
          <c:order val="0"/>
          <c:tx>
            <c:strRef>
              <c:f>'yehuda (003)'!$C$1</c:f>
              <c:strCache>
                <c:ptCount val="1"/>
                <c:pt idx="0">
                  <c:v>סקר מגמות, מאזן חודשי</c:v>
                </c:pt>
              </c:strCache>
            </c:strRef>
          </c:tx>
          <c:spPr>
            <a:ln w="28575" cap="rnd">
              <a:solidFill>
                <a:schemeClr val="accent1"/>
              </a:solidFill>
              <a:round/>
            </a:ln>
            <a:effectLst/>
          </c:spPr>
          <c:marker>
            <c:symbol val="none"/>
          </c:marker>
          <c:cat>
            <c:numRef>
              <c:f>'yehuda (003)'!$B$2:$B$113</c:f>
              <c:numCache>
                <c:formatCode>m/d/yyyy</c:formatCode>
                <c:ptCount val="112"/>
                <c:pt idx="0">
                  <c:v>40574</c:v>
                </c:pt>
                <c:pt idx="1">
                  <c:v>40602</c:v>
                </c:pt>
                <c:pt idx="2">
                  <c:v>40633</c:v>
                </c:pt>
                <c:pt idx="3">
                  <c:v>40663</c:v>
                </c:pt>
                <c:pt idx="4">
                  <c:v>40694</c:v>
                </c:pt>
                <c:pt idx="5">
                  <c:v>40724</c:v>
                </c:pt>
                <c:pt idx="6">
                  <c:v>40755</c:v>
                </c:pt>
                <c:pt idx="7">
                  <c:v>40786</c:v>
                </c:pt>
                <c:pt idx="8">
                  <c:v>40816</c:v>
                </c:pt>
                <c:pt idx="9">
                  <c:v>40847</c:v>
                </c:pt>
                <c:pt idx="10">
                  <c:v>40877</c:v>
                </c:pt>
                <c:pt idx="11">
                  <c:v>40908</c:v>
                </c:pt>
                <c:pt idx="12">
                  <c:v>40939</c:v>
                </c:pt>
                <c:pt idx="13">
                  <c:v>40968</c:v>
                </c:pt>
                <c:pt idx="14">
                  <c:v>40999</c:v>
                </c:pt>
                <c:pt idx="15">
                  <c:v>41029</c:v>
                </c:pt>
                <c:pt idx="16">
                  <c:v>41060</c:v>
                </c:pt>
                <c:pt idx="17">
                  <c:v>41090</c:v>
                </c:pt>
                <c:pt idx="18">
                  <c:v>41121</c:v>
                </c:pt>
                <c:pt idx="19">
                  <c:v>41152</c:v>
                </c:pt>
                <c:pt idx="20">
                  <c:v>41182</c:v>
                </c:pt>
                <c:pt idx="21">
                  <c:v>41213</c:v>
                </c:pt>
                <c:pt idx="22">
                  <c:v>41243</c:v>
                </c:pt>
                <c:pt idx="23">
                  <c:v>41274</c:v>
                </c:pt>
                <c:pt idx="24">
                  <c:v>41305</c:v>
                </c:pt>
                <c:pt idx="25">
                  <c:v>41333</c:v>
                </c:pt>
                <c:pt idx="26">
                  <c:v>41364</c:v>
                </c:pt>
                <c:pt idx="27">
                  <c:v>41394</c:v>
                </c:pt>
                <c:pt idx="28">
                  <c:v>41425</c:v>
                </c:pt>
                <c:pt idx="29">
                  <c:v>41455</c:v>
                </c:pt>
                <c:pt idx="30">
                  <c:v>41486</c:v>
                </c:pt>
                <c:pt idx="31">
                  <c:v>41517</c:v>
                </c:pt>
                <c:pt idx="32">
                  <c:v>41547</c:v>
                </c:pt>
                <c:pt idx="33">
                  <c:v>41578</c:v>
                </c:pt>
                <c:pt idx="34">
                  <c:v>41608</c:v>
                </c:pt>
                <c:pt idx="35">
                  <c:v>41639</c:v>
                </c:pt>
                <c:pt idx="36">
                  <c:v>41670</c:v>
                </c:pt>
                <c:pt idx="37">
                  <c:v>41698</c:v>
                </c:pt>
                <c:pt idx="38">
                  <c:v>41729</c:v>
                </c:pt>
                <c:pt idx="39">
                  <c:v>41759</c:v>
                </c:pt>
                <c:pt idx="40">
                  <c:v>41790</c:v>
                </c:pt>
                <c:pt idx="41">
                  <c:v>41820</c:v>
                </c:pt>
                <c:pt idx="42">
                  <c:v>41851</c:v>
                </c:pt>
                <c:pt idx="43">
                  <c:v>41882</c:v>
                </c:pt>
                <c:pt idx="44">
                  <c:v>41912</c:v>
                </c:pt>
                <c:pt idx="45">
                  <c:v>41943</c:v>
                </c:pt>
                <c:pt idx="46">
                  <c:v>41973</c:v>
                </c:pt>
                <c:pt idx="47">
                  <c:v>42004</c:v>
                </c:pt>
                <c:pt idx="48">
                  <c:v>42035</c:v>
                </c:pt>
                <c:pt idx="49">
                  <c:v>42063</c:v>
                </c:pt>
                <c:pt idx="50">
                  <c:v>42094</c:v>
                </c:pt>
                <c:pt idx="51">
                  <c:v>42124</c:v>
                </c:pt>
                <c:pt idx="52">
                  <c:v>42155</c:v>
                </c:pt>
                <c:pt idx="53">
                  <c:v>42185</c:v>
                </c:pt>
                <c:pt idx="54">
                  <c:v>42216</c:v>
                </c:pt>
                <c:pt idx="55">
                  <c:v>42247</c:v>
                </c:pt>
                <c:pt idx="56">
                  <c:v>42277</c:v>
                </c:pt>
                <c:pt idx="57">
                  <c:v>42308</c:v>
                </c:pt>
                <c:pt idx="58">
                  <c:v>42338</c:v>
                </c:pt>
                <c:pt idx="59">
                  <c:v>42369</c:v>
                </c:pt>
                <c:pt idx="60">
                  <c:v>42400</c:v>
                </c:pt>
                <c:pt idx="61">
                  <c:v>42429</c:v>
                </c:pt>
                <c:pt idx="62">
                  <c:v>42460</c:v>
                </c:pt>
                <c:pt idx="63">
                  <c:v>42490</c:v>
                </c:pt>
                <c:pt idx="64">
                  <c:v>42521</c:v>
                </c:pt>
                <c:pt idx="65">
                  <c:v>42551</c:v>
                </c:pt>
                <c:pt idx="66">
                  <c:v>42582</c:v>
                </c:pt>
                <c:pt idx="67">
                  <c:v>42613</c:v>
                </c:pt>
                <c:pt idx="68">
                  <c:v>42643</c:v>
                </c:pt>
                <c:pt idx="69">
                  <c:v>42674</c:v>
                </c:pt>
                <c:pt idx="70">
                  <c:v>42704</c:v>
                </c:pt>
                <c:pt idx="71">
                  <c:v>42735</c:v>
                </c:pt>
                <c:pt idx="72">
                  <c:v>42766</c:v>
                </c:pt>
                <c:pt idx="73">
                  <c:v>42794</c:v>
                </c:pt>
                <c:pt idx="74">
                  <c:v>42825</c:v>
                </c:pt>
                <c:pt idx="75">
                  <c:v>42855</c:v>
                </c:pt>
                <c:pt idx="76">
                  <c:v>42886</c:v>
                </c:pt>
                <c:pt idx="77">
                  <c:v>42916</c:v>
                </c:pt>
                <c:pt idx="78">
                  <c:v>42947</c:v>
                </c:pt>
                <c:pt idx="79">
                  <c:v>42978</c:v>
                </c:pt>
                <c:pt idx="80">
                  <c:v>43008</c:v>
                </c:pt>
                <c:pt idx="81">
                  <c:v>43039</c:v>
                </c:pt>
                <c:pt idx="82">
                  <c:v>43069</c:v>
                </c:pt>
                <c:pt idx="83">
                  <c:v>43100</c:v>
                </c:pt>
                <c:pt idx="84">
                  <c:v>43131</c:v>
                </c:pt>
                <c:pt idx="85">
                  <c:v>43159</c:v>
                </c:pt>
                <c:pt idx="86">
                  <c:v>43190</c:v>
                </c:pt>
                <c:pt idx="87">
                  <c:v>43220</c:v>
                </c:pt>
                <c:pt idx="88">
                  <c:v>43251</c:v>
                </c:pt>
                <c:pt idx="89">
                  <c:v>43281</c:v>
                </c:pt>
                <c:pt idx="90">
                  <c:v>43312</c:v>
                </c:pt>
                <c:pt idx="91">
                  <c:v>43343</c:v>
                </c:pt>
                <c:pt idx="92">
                  <c:v>43373</c:v>
                </c:pt>
                <c:pt idx="93">
                  <c:v>43404</c:v>
                </c:pt>
                <c:pt idx="94">
                  <c:v>43434</c:v>
                </c:pt>
                <c:pt idx="95">
                  <c:v>43465</c:v>
                </c:pt>
                <c:pt idx="96">
                  <c:v>43496</c:v>
                </c:pt>
                <c:pt idx="97">
                  <c:v>43524</c:v>
                </c:pt>
                <c:pt idx="98">
                  <c:v>43555</c:v>
                </c:pt>
                <c:pt idx="99">
                  <c:v>43585</c:v>
                </c:pt>
                <c:pt idx="100">
                  <c:v>43616</c:v>
                </c:pt>
                <c:pt idx="101">
                  <c:v>43646</c:v>
                </c:pt>
                <c:pt idx="102">
                  <c:v>43677</c:v>
                </c:pt>
                <c:pt idx="103">
                  <c:v>43708</c:v>
                </c:pt>
                <c:pt idx="104">
                  <c:v>43738</c:v>
                </c:pt>
                <c:pt idx="105">
                  <c:v>43769</c:v>
                </c:pt>
                <c:pt idx="106">
                  <c:v>43799</c:v>
                </c:pt>
                <c:pt idx="107">
                  <c:v>43830</c:v>
                </c:pt>
                <c:pt idx="108">
                  <c:v>43861</c:v>
                </c:pt>
                <c:pt idx="109">
                  <c:v>43890</c:v>
                </c:pt>
                <c:pt idx="110">
                  <c:v>43921</c:v>
                </c:pt>
                <c:pt idx="111">
                  <c:v>43951</c:v>
                </c:pt>
              </c:numCache>
            </c:numRef>
          </c:cat>
          <c:val>
            <c:numRef>
              <c:f>'yehuda (003)'!$C$2:$C$113</c:f>
              <c:numCache>
                <c:formatCode>0.0</c:formatCode>
                <c:ptCount val="112"/>
                <c:pt idx="0">
                  <c:v>12.00111521</c:v>
                </c:pt>
                <c:pt idx="1">
                  <c:v>10.3021662</c:v>
                </c:pt>
                <c:pt idx="2">
                  <c:v>9.1672864389999997</c:v>
                </c:pt>
                <c:pt idx="3">
                  <c:v>10.348861810000001</c:v>
                </c:pt>
                <c:pt idx="4">
                  <c:v>10.27424991</c:v>
                </c:pt>
                <c:pt idx="5">
                  <c:v>9.8994828990000006</c:v>
                </c:pt>
                <c:pt idx="6">
                  <c:v>7.3610962019999997</c:v>
                </c:pt>
                <c:pt idx="7">
                  <c:v>6.511667761</c:v>
                </c:pt>
                <c:pt idx="8">
                  <c:v>2.9173498590000002</c:v>
                </c:pt>
                <c:pt idx="9">
                  <c:v>0.43066607499999998</c:v>
                </c:pt>
                <c:pt idx="10">
                  <c:v>-1.619742942</c:v>
                </c:pt>
                <c:pt idx="11">
                  <c:v>-0.47303609800000002</c:v>
                </c:pt>
                <c:pt idx="12">
                  <c:v>1.8804395060000001</c:v>
                </c:pt>
                <c:pt idx="13">
                  <c:v>5.7044034640000003</c:v>
                </c:pt>
                <c:pt idx="14">
                  <c:v>5.7458052180000001</c:v>
                </c:pt>
                <c:pt idx="15">
                  <c:v>5.9617615690000001</c:v>
                </c:pt>
                <c:pt idx="16">
                  <c:v>5.0123187800000002</c:v>
                </c:pt>
                <c:pt idx="17">
                  <c:v>5.0392786340000004</c:v>
                </c:pt>
                <c:pt idx="18">
                  <c:v>2.3933786750000001</c:v>
                </c:pt>
                <c:pt idx="19">
                  <c:v>0.197365238</c:v>
                </c:pt>
                <c:pt idx="20">
                  <c:v>-0.75973635100000003</c:v>
                </c:pt>
                <c:pt idx="21">
                  <c:v>-0.54282123100000002</c:v>
                </c:pt>
                <c:pt idx="22">
                  <c:v>-1.8152604349999999</c:v>
                </c:pt>
                <c:pt idx="23">
                  <c:v>-2.3795467189999999</c:v>
                </c:pt>
                <c:pt idx="24">
                  <c:v>4.8045151190000004</c:v>
                </c:pt>
                <c:pt idx="25">
                  <c:v>4.7361933709999997</c:v>
                </c:pt>
                <c:pt idx="26">
                  <c:v>4.1273673410000002</c:v>
                </c:pt>
                <c:pt idx="27">
                  <c:v>5.271421342</c:v>
                </c:pt>
                <c:pt idx="28">
                  <c:v>4.0510465900000003</c:v>
                </c:pt>
                <c:pt idx="29">
                  <c:v>4.2066716749999999</c:v>
                </c:pt>
                <c:pt idx="30">
                  <c:v>1.7778779440000001</c:v>
                </c:pt>
                <c:pt idx="31">
                  <c:v>4.4495802940000004</c:v>
                </c:pt>
                <c:pt idx="32">
                  <c:v>2.9449038669999998</c:v>
                </c:pt>
                <c:pt idx="33">
                  <c:v>2.1037777069999999</c:v>
                </c:pt>
                <c:pt idx="34">
                  <c:v>2.2673416519999998</c:v>
                </c:pt>
                <c:pt idx="35">
                  <c:v>1.8643380949999999</c:v>
                </c:pt>
                <c:pt idx="36">
                  <c:v>5.4022204089999999</c:v>
                </c:pt>
                <c:pt idx="37">
                  <c:v>3.6149048939999999</c:v>
                </c:pt>
                <c:pt idx="38">
                  <c:v>2.7694743829999999</c:v>
                </c:pt>
                <c:pt idx="39">
                  <c:v>3.739832372</c:v>
                </c:pt>
                <c:pt idx="40">
                  <c:v>3.4712743769999999</c:v>
                </c:pt>
                <c:pt idx="41">
                  <c:v>5.9339939209999999</c:v>
                </c:pt>
                <c:pt idx="42">
                  <c:v>1.492227161</c:v>
                </c:pt>
                <c:pt idx="43">
                  <c:v>-4.1349584789999998</c:v>
                </c:pt>
                <c:pt idx="44">
                  <c:v>-2.9057504380000001</c:v>
                </c:pt>
                <c:pt idx="45">
                  <c:v>-0.83972597699999996</c:v>
                </c:pt>
                <c:pt idx="46">
                  <c:v>-1.8876070650000001</c:v>
                </c:pt>
                <c:pt idx="47">
                  <c:v>-0.66334412499999995</c:v>
                </c:pt>
                <c:pt idx="48">
                  <c:v>1.337712979</c:v>
                </c:pt>
                <c:pt idx="49">
                  <c:v>2.6732994670000001</c:v>
                </c:pt>
                <c:pt idx="50">
                  <c:v>1.0193281679999999</c:v>
                </c:pt>
                <c:pt idx="51">
                  <c:v>2.4814364840000001</c:v>
                </c:pt>
                <c:pt idx="52">
                  <c:v>2.8761145309999998</c:v>
                </c:pt>
                <c:pt idx="53">
                  <c:v>3.2546903079999998</c:v>
                </c:pt>
                <c:pt idx="54">
                  <c:v>3.1824603800000002</c:v>
                </c:pt>
                <c:pt idx="55">
                  <c:v>3.227100869</c:v>
                </c:pt>
                <c:pt idx="56">
                  <c:v>3.337289701</c:v>
                </c:pt>
                <c:pt idx="57">
                  <c:v>-1.2710295739999999</c:v>
                </c:pt>
                <c:pt idx="58">
                  <c:v>0.13234912400000001</c:v>
                </c:pt>
                <c:pt idx="59">
                  <c:v>1.3450199270000001</c:v>
                </c:pt>
                <c:pt idx="60">
                  <c:v>2.9466554340000002</c:v>
                </c:pt>
                <c:pt idx="61">
                  <c:v>2.319264628</c:v>
                </c:pt>
                <c:pt idx="62">
                  <c:v>3.4468909619999999</c:v>
                </c:pt>
                <c:pt idx="63">
                  <c:v>5.1168212899999999</c:v>
                </c:pt>
                <c:pt idx="64">
                  <c:v>3.7019337050000001</c:v>
                </c:pt>
                <c:pt idx="65">
                  <c:v>4.1434852040000001</c:v>
                </c:pt>
                <c:pt idx="66">
                  <c:v>3.3376276969999998</c:v>
                </c:pt>
                <c:pt idx="67">
                  <c:v>2.366553465</c:v>
                </c:pt>
                <c:pt idx="68">
                  <c:v>2.0703574250000001</c:v>
                </c:pt>
                <c:pt idx="69">
                  <c:v>1.101092175</c:v>
                </c:pt>
                <c:pt idx="70">
                  <c:v>-1.425451931</c:v>
                </c:pt>
                <c:pt idx="71">
                  <c:v>3.026870749</c:v>
                </c:pt>
                <c:pt idx="72">
                  <c:v>4.3089189709999998</c:v>
                </c:pt>
                <c:pt idx="73">
                  <c:v>4.4789268709999996</c:v>
                </c:pt>
                <c:pt idx="74">
                  <c:v>4.0490338240000003</c:v>
                </c:pt>
                <c:pt idx="75">
                  <c:v>5.8012466800000002</c:v>
                </c:pt>
                <c:pt idx="76">
                  <c:v>4.1089851360000003</c:v>
                </c:pt>
                <c:pt idx="77">
                  <c:v>6.0710484569999998</c:v>
                </c:pt>
                <c:pt idx="78">
                  <c:v>5.2378124780000004</c:v>
                </c:pt>
                <c:pt idx="79">
                  <c:v>4.4889386010000001</c:v>
                </c:pt>
                <c:pt idx="80">
                  <c:v>3.2008621239999999</c:v>
                </c:pt>
                <c:pt idx="81">
                  <c:v>3.052222054</c:v>
                </c:pt>
                <c:pt idx="82">
                  <c:v>4.3614654369999997</c:v>
                </c:pt>
                <c:pt idx="83">
                  <c:v>4.0907402260000003</c:v>
                </c:pt>
                <c:pt idx="84">
                  <c:v>4.1238671680000003</c:v>
                </c:pt>
                <c:pt idx="85">
                  <c:v>4.1571141909999998</c:v>
                </c:pt>
                <c:pt idx="86">
                  <c:v>3.1412232420000001</c:v>
                </c:pt>
                <c:pt idx="87">
                  <c:v>5.3842057800000003</c:v>
                </c:pt>
                <c:pt idx="88">
                  <c:v>3.93426148</c:v>
                </c:pt>
                <c:pt idx="89">
                  <c:v>5.30715687</c:v>
                </c:pt>
                <c:pt idx="90">
                  <c:v>4.2212293379999997</c:v>
                </c:pt>
                <c:pt idx="91">
                  <c:v>4.3584459549999996</c:v>
                </c:pt>
                <c:pt idx="92">
                  <c:v>3.644987676</c:v>
                </c:pt>
                <c:pt idx="93">
                  <c:v>1.2624723819999999</c:v>
                </c:pt>
                <c:pt idx="94">
                  <c:v>4.7835404529999996</c:v>
                </c:pt>
                <c:pt idx="95">
                  <c:v>3.945695959</c:v>
                </c:pt>
                <c:pt idx="96">
                  <c:v>4.6021565840000003</c:v>
                </c:pt>
                <c:pt idx="97">
                  <c:v>4.1060745000000001</c:v>
                </c:pt>
                <c:pt idx="98">
                  <c:v>4.2117933499999998</c:v>
                </c:pt>
                <c:pt idx="99">
                  <c:v>5.312984878</c:v>
                </c:pt>
                <c:pt idx="100">
                  <c:v>4.5394029490000003</c:v>
                </c:pt>
                <c:pt idx="101">
                  <c:v>4.9645280449999998</c:v>
                </c:pt>
                <c:pt idx="102">
                  <c:v>4.8403408109999999</c:v>
                </c:pt>
                <c:pt idx="103">
                  <c:v>5.5840330930000004</c:v>
                </c:pt>
                <c:pt idx="104">
                  <c:v>4.2098636279999999</c:v>
                </c:pt>
                <c:pt idx="105">
                  <c:v>2.5358698990000001</c:v>
                </c:pt>
                <c:pt idx="106">
                  <c:v>1.3711018660000001</c:v>
                </c:pt>
                <c:pt idx="107">
                  <c:v>3.1441704860000002</c:v>
                </c:pt>
                <c:pt idx="108">
                  <c:v>5.3090197129999996</c:v>
                </c:pt>
                <c:pt idx="109">
                  <c:v>3.621929014</c:v>
                </c:pt>
                <c:pt idx="110">
                  <c:v>-6.8518878939999999</c:v>
                </c:pt>
                <c:pt idx="111">
                  <c:v>-24.335242740000002</c:v>
                </c:pt>
              </c:numCache>
            </c:numRef>
          </c:val>
          <c:smooth val="0"/>
          <c:extLst>
            <c:ext xmlns:c16="http://schemas.microsoft.com/office/drawing/2014/chart" uri="{C3380CC4-5D6E-409C-BE32-E72D297353CC}">
              <c16:uniqueId val="{00000000-33B3-4028-860E-459F36CB85A2}"/>
            </c:ext>
          </c:extLst>
        </c:ser>
        <c:ser>
          <c:idx val="1"/>
          <c:order val="1"/>
          <c:tx>
            <c:strRef>
              <c:f>'yehuda (003)'!$D$1</c:f>
              <c:strCache>
                <c:ptCount val="1"/>
                <c:pt idx="0">
                  <c:v>סקר מגמות, מאזן חודשי - מנוכה עונתיות</c:v>
                </c:pt>
              </c:strCache>
            </c:strRef>
          </c:tx>
          <c:spPr>
            <a:ln w="28575" cap="rnd">
              <a:solidFill>
                <a:schemeClr val="accent2"/>
              </a:solidFill>
              <a:prstDash val="dash"/>
              <a:round/>
            </a:ln>
            <a:effectLst/>
          </c:spPr>
          <c:marker>
            <c:symbol val="none"/>
          </c:marker>
          <c:cat>
            <c:numRef>
              <c:f>'yehuda (003)'!$B$2:$B$113</c:f>
              <c:numCache>
                <c:formatCode>m/d/yyyy</c:formatCode>
                <c:ptCount val="112"/>
                <c:pt idx="0">
                  <c:v>40574</c:v>
                </c:pt>
                <c:pt idx="1">
                  <c:v>40602</c:v>
                </c:pt>
                <c:pt idx="2">
                  <c:v>40633</c:v>
                </c:pt>
                <c:pt idx="3">
                  <c:v>40663</c:v>
                </c:pt>
                <c:pt idx="4">
                  <c:v>40694</c:v>
                </c:pt>
                <c:pt idx="5">
                  <c:v>40724</c:v>
                </c:pt>
                <c:pt idx="6">
                  <c:v>40755</c:v>
                </c:pt>
                <c:pt idx="7">
                  <c:v>40786</c:v>
                </c:pt>
                <c:pt idx="8">
                  <c:v>40816</c:v>
                </c:pt>
                <c:pt idx="9">
                  <c:v>40847</c:v>
                </c:pt>
                <c:pt idx="10">
                  <c:v>40877</c:v>
                </c:pt>
                <c:pt idx="11">
                  <c:v>40908</c:v>
                </c:pt>
                <c:pt idx="12">
                  <c:v>40939</c:v>
                </c:pt>
                <c:pt idx="13">
                  <c:v>40968</c:v>
                </c:pt>
                <c:pt idx="14">
                  <c:v>40999</c:v>
                </c:pt>
                <c:pt idx="15">
                  <c:v>41029</c:v>
                </c:pt>
                <c:pt idx="16">
                  <c:v>41060</c:v>
                </c:pt>
                <c:pt idx="17">
                  <c:v>41090</c:v>
                </c:pt>
                <c:pt idx="18">
                  <c:v>41121</c:v>
                </c:pt>
                <c:pt idx="19">
                  <c:v>41152</c:v>
                </c:pt>
                <c:pt idx="20">
                  <c:v>41182</c:v>
                </c:pt>
                <c:pt idx="21">
                  <c:v>41213</c:v>
                </c:pt>
                <c:pt idx="22">
                  <c:v>41243</c:v>
                </c:pt>
                <c:pt idx="23">
                  <c:v>41274</c:v>
                </c:pt>
                <c:pt idx="24">
                  <c:v>41305</c:v>
                </c:pt>
                <c:pt idx="25">
                  <c:v>41333</c:v>
                </c:pt>
                <c:pt idx="26">
                  <c:v>41364</c:v>
                </c:pt>
                <c:pt idx="27">
                  <c:v>41394</c:v>
                </c:pt>
                <c:pt idx="28">
                  <c:v>41425</c:v>
                </c:pt>
                <c:pt idx="29">
                  <c:v>41455</c:v>
                </c:pt>
                <c:pt idx="30">
                  <c:v>41486</c:v>
                </c:pt>
                <c:pt idx="31">
                  <c:v>41517</c:v>
                </c:pt>
                <c:pt idx="32">
                  <c:v>41547</c:v>
                </c:pt>
                <c:pt idx="33">
                  <c:v>41578</c:v>
                </c:pt>
                <c:pt idx="34">
                  <c:v>41608</c:v>
                </c:pt>
                <c:pt idx="35">
                  <c:v>41639</c:v>
                </c:pt>
                <c:pt idx="36">
                  <c:v>41670</c:v>
                </c:pt>
                <c:pt idx="37">
                  <c:v>41698</c:v>
                </c:pt>
                <c:pt idx="38">
                  <c:v>41729</c:v>
                </c:pt>
                <c:pt idx="39">
                  <c:v>41759</c:v>
                </c:pt>
                <c:pt idx="40">
                  <c:v>41790</c:v>
                </c:pt>
                <c:pt idx="41">
                  <c:v>41820</c:v>
                </c:pt>
                <c:pt idx="42">
                  <c:v>41851</c:v>
                </c:pt>
                <c:pt idx="43">
                  <c:v>41882</c:v>
                </c:pt>
                <c:pt idx="44">
                  <c:v>41912</c:v>
                </c:pt>
                <c:pt idx="45">
                  <c:v>41943</c:v>
                </c:pt>
                <c:pt idx="46">
                  <c:v>41973</c:v>
                </c:pt>
                <c:pt idx="47">
                  <c:v>42004</c:v>
                </c:pt>
                <c:pt idx="48">
                  <c:v>42035</c:v>
                </c:pt>
                <c:pt idx="49">
                  <c:v>42063</c:v>
                </c:pt>
                <c:pt idx="50">
                  <c:v>42094</c:v>
                </c:pt>
                <c:pt idx="51">
                  <c:v>42124</c:v>
                </c:pt>
                <c:pt idx="52">
                  <c:v>42155</c:v>
                </c:pt>
                <c:pt idx="53">
                  <c:v>42185</c:v>
                </c:pt>
                <c:pt idx="54">
                  <c:v>42216</c:v>
                </c:pt>
                <c:pt idx="55">
                  <c:v>42247</c:v>
                </c:pt>
                <c:pt idx="56">
                  <c:v>42277</c:v>
                </c:pt>
                <c:pt idx="57">
                  <c:v>42308</c:v>
                </c:pt>
                <c:pt idx="58">
                  <c:v>42338</c:v>
                </c:pt>
                <c:pt idx="59">
                  <c:v>42369</c:v>
                </c:pt>
                <c:pt idx="60">
                  <c:v>42400</c:v>
                </c:pt>
                <c:pt idx="61">
                  <c:v>42429</c:v>
                </c:pt>
                <c:pt idx="62">
                  <c:v>42460</c:v>
                </c:pt>
                <c:pt idx="63">
                  <c:v>42490</c:v>
                </c:pt>
                <c:pt idx="64">
                  <c:v>42521</c:v>
                </c:pt>
                <c:pt idx="65">
                  <c:v>42551</c:v>
                </c:pt>
                <c:pt idx="66">
                  <c:v>42582</c:v>
                </c:pt>
                <c:pt idx="67">
                  <c:v>42613</c:v>
                </c:pt>
                <c:pt idx="68">
                  <c:v>42643</c:v>
                </c:pt>
                <c:pt idx="69">
                  <c:v>42674</c:v>
                </c:pt>
                <c:pt idx="70">
                  <c:v>42704</c:v>
                </c:pt>
                <c:pt idx="71">
                  <c:v>42735</c:v>
                </c:pt>
                <c:pt idx="72">
                  <c:v>42766</c:v>
                </c:pt>
                <c:pt idx="73">
                  <c:v>42794</c:v>
                </c:pt>
                <c:pt idx="74">
                  <c:v>42825</c:v>
                </c:pt>
                <c:pt idx="75">
                  <c:v>42855</c:v>
                </c:pt>
                <c:pt idx="76">
                  <c:v>42886</c:v>
                </c:pt>
                <c:pt idx="77">
                  <c:v>42916</c:v>
                </c:pt>
                <c:pt idx="78">
                  <c:v>42947</c:v>
                </c:pt>
                <c:pt idx="79">
                  <c:v>42978</c:v>
                </c:pt>
                <c:pt idx="80">
                  <c:v>43008</c:v>
                </c:pt>
                <c:pt idx="81">
                  <c:v>43039</c:v>
                </c:pt>
                <c:pt idx="82">
                  <c:v>43069</c:v>
                </c:pt>
                <c:pt idx="83">
                  <c:v>43100</c:v>
                </c:pt>
                <c:pt idx="84">
                  <c:v>43131</c:v>
                </c:pt>
                <c:pt idx="85">
                  <c:v>43159</c:v>
                </c:pt>
                <c:pt idx="86">
                  <c:v>43190</c:v>
                </c:pt>
                <c:pt idx="87">
                  <c:v>43220</c:v>
                </c:pt>
                <c:pt idx="88">
                  <c:v>43251</c:v>
                </c:pt>
                <c:pt idx="89">
                  <c:v>43281</c:v>
                </c:pt>
                <c:pt idx="90">
                  <c:v>43312</c:v>
                </c:pt>
                <c:pt idx="91">
                  <c:v>43343</c:v>
                </c:pt>
                <c:pt idx="92">
                  <c:v>43373</c:v>
                </c:pt>
                <c:pt idx="93">
                  <c:v>43404</c:v>
                </c:pt>
                <c:pt idx="94">
                  <c:v>43434</c:v>
                </c:pt>
                <c:pt idx="95">
                  <c:v>43465</c:v>
                </c:pt>
                <c:pt idx="96">
                  <c:v>43496</c:v>
                </c:pt>
                <c:pt idx="97">
                  <c:v>43524</c:v>
                </c:pt>
                <c:pt idx="98">
                  <c:v>43555</c:v>
                </c:pt>
                <c:pt idx="99">
                  <c:v>43585</c:v>
                </c:pt>
                <c:pt idx="100">
                  <c:v>43616</c:v>
                </c:pt>
                <c:pt idx="101">
                  <c:v>43646</c:v>
                </c:pt>
                <c:pt idx="102">
                  <c:v>43677</c:v>
                </c:pt>
                <c:pt idx="103">
                  <c:v>43708</c:v>
                </c:pt>
                <c:pt idx="104">
                  <c:v>43738</c:v>
                </c:pt>
                <c:pt idx="105">
                  <c:v>43769</c:v>
                </c:pt>
                <c:pt idx="106">
                  <c:v>43799</c:v>
                </c:pt>
                <c:pt idx="107">
                  <c:v>43830</c:v>
                </c:pt>
                <c:pt idx="108">
                  <c:v>43861</c:v>
                </c:pt>
                <c:pt idx="109">
                  <c:v>43890</c:v>
                </c:pt>
                <c:pt idx="110">
                  <c:v>43921</c:v>
                </c:pt>
                <c:pt idx="111">
                  <c:v>43951</c:v>
                </c:pt>
              </c:numCache>
            </c:numRef>
          </c:cat>
          <c:val>
            <c:numRef>
              <c:f>'yehuda (003)'!$D$2:$D$113</c:f>
              <c:numCache>
                <c:formatCode>0.0</c:formatCode>
                <c:ptCount val="112"/>
                <c:pt idx="0">
                  <c:v>11.435375519999999</c:v>
                </c:pt>
                <c:pt idx="1">
                  <c:v>8.5894162759999997</c:v>
                </c:pt>
                <c:pt idx="2">
                  <c:v>7.3919722859999997</c:v>
                </c:pt>
                <c:pt idx="3">
                  <c:v>7.6390602300000001</c:v>
                </c:pt>
                <c:pt idx="4">
                  <c:v>8.1943061349999997</c:v>
                </c:pt>
                <c:pt idx="5">
                  <c:v>7.8836429189999997</c:v>
                </c:pt>
                <c:pt idx="6">
                  <c:v>7.9383553239999998</c:v>
                </c:pt>
                <c:pt idx="7">
                  <c:v>6.3201054330000002</c:v>
                </c:pt>
                <c:pt idx="8">
                  <c:v>5.6605525830000003</c:v>
                </c:pt>
                <c:pt idx="9">
                  <c:v>2.3205847180000001</c:v>
                </c:pt>
                <c:pt idx="10">
                  <c:v>1.2706080099999999</c:v>
                </c:pt>
                <c:pt idx="11">
                  <c:v>1.803085219</c:v>
                </c:pt>
                <c:pt idx="12">
                  <c:v>1.204451347</c:v>
                </c:pt>
                <c:pt idx="13">
                  <c:v>4.0295059430000002</c:v>
                </c:pt>
                <c:pt idx="14">
                  <c:v>4.1381546220000001</c:v>
                </c:pt>
                <c:pt idx="15">
                  <c:v>3.532564985</c:v>
                </c:pt>
                <c:pt idx="16">
                  <c:v>3.1356362619999998</c:v>
                </c:pt>
                <c:pt idx="17">
                  <c:v>3.0867501019999999</c:v>
                </c:pt>
                <c:pt idx="18">
                  <c:v>2.8802170760000001</c:v>
                </c:pt>
                <c:pt idx="19">
                  <c:v>5.9089984999999998E-2</c:v>
                </c:pt>
                <c:pt idx="20">
                  <c:v>1.1609442969999999</c:v>
                </c:pt>
                <c:pt idx="21">
                  <c:v>1.9655365579999999</c:v>
                </c:pt>
                <c:pt idx="22">
                  <c:v>0.97293739800000001</c:v>
                </c:pt>
                <c:pt idx="23">
                  <c:v>-0.325903832</c:v>
                </c:pt>
                <c:pt idx="24">
                  <c:v>4.1841575110000004</c:v>
                </c:pt>
                <c:pt idx="25">
                  <c:v>3.1414457090000001</c:v>
                </c:pt>
                <c:pt idx="26">
                  <c:v>2.6496636100000002</c:v>
                </c:pt>
                <c:pt idx="27">
                  <c:v>2.9917295259999999</c:v>
                </c:pt>
                <c:pt idx="28">
                  <c:v>2.2810735379999998</c:v>
                </c:pt>
                <c:pt idx="29">
                  <c:v>2.3821358250000002</c:v>
                </c:pt>
                <c:pt idx="30">
                  <c:v>2.1737678109999998</c:v>
                </c:pt>
                <c:pt idx="31">
                  <c:v>4.4710516619999998</c:v>
                </c:pt>
                <c:pt idx="32">
                  <c:v>4.3849310099999999</c:v>
                </c:pt>
                <c:pt idx="33">
                  <c:v>4.9141897190000003</c:v>
                </c:pt>
                <c:pt idx="34">
                  <c:v>4.9608021950000003</c:v>
                </c:pt>
                <c:pt idx="35">
                  <c:v>3.777157329</c:v>
                </c:pt>
                <c:pt idx="36">
                  <c:v>4.7370202280000004</c:v>
                </c:pt>
                <c:pt idx="37">
                  <c:v>2.1827143690000002</c:v>
                </c:pt>
                <c:pt idx="38">
                  <c:v>1.7268519840000001</c:v>
                </c:pt>
                <c:pt idx="39">
                  <c:v>1.541663445</c:v>
                </c:pt>
                <c:pt idx="40">
                  <c:v>1.980707003</c:v>
                </c:pt>
                <c:pt idx="41">
                  <c:v>4.2768708000000002</c:v>
                </c:pt>
                <c:pt idx="42">
                  <c:v>1.763612527</c:v>
                </c:pt>
                <c:pt idx="43">
                  <c:v>-4.1169462970000001</c:v>
                </c:pt>
                <c:pt idx="44">
                  <c:v>-1.111397336</c:v>
                </c:pt>
                <c:pt idx="45">
                  <c:v>0.93886438699999997</c:v>
                </c:pt>
                <c:pt idx="46">
                  <c:v>0.28433853599999998</c:v>
                </c:pt>
                <c:pt idx="47">
                  <c:v>0.77264244900000001</c:v>
                </c:pt>
                <c:pt idx="48">
                  <c:v>0.67726432400000003</c:v>
                </c:pt>
                <c:pt idx="49">
                  <c:v>1.537086942</c:v>
                </c:pt>
                <c:pt idx="50">
                  <c:v>0.312184405</c:v>
                </c:pt>
                <c:pt idx="51">
                  <c:v>0.56513244200000001</c:v>
                </c:pt>
                <c:pt idx="52">
                  <c:v>1.7589647020000001</c:v>
                </c:pt>
                <c:pt idx="53">
                  <c:v>1.7829661320000001</c:v>
                </c:pt>
                <c:pt idx="54">
                  <c:v>3.2419566870000001</c:v>
                </c:pt>
                <c:pt idx="55">
                  <c:v>3.3106288149999998</c:v>
                </c:pt>
                <c:pt idx="56">
                  <c:v>4.4333631069999999</c:v>
                </c:pt>
                <c:pt idx="57">
                  <c:v>0.95515528699999996</c:v>
                </c:pt>
                <c:pt idx="58">
                  <c:v>1.9307310529999999</c:v>
                </c:pt>
                <c:pt idx="59">
                  <c:v>2.314222472</c:v>
                </c:pt>
                <c:pt idx="60">
                  <c:v>2.3096570320000001</c:v>
                </c:pt>
                <c:pt idx="61">
                  <c:v>1.5454956719999999</c:v>
                </c:pt>
                <c:pt idx="62">
                  <c:v>3.215602112</c:v>
                </c:pt>
                <c:pt idx="63">
                  <c:v>3.3423647330000001</c:v>
                </c:pt>
                <c:pt idx="64">
                  <c:v>2.8963213840000002</c:v>
                </c:pt>
                <c:pt idx="65">
                  <c:v>2.8087169080000001</c:v>
                </c:pt>
                <c:pt idx="66">
                  <c:v>3.1864756129999998</c:v>
                </c:pt>
                <c:pt idx="67">
                  <c:v>2.2856470010000001</c:v>
                </c:pt>
                <c:pt idx="68">
                  <c:v>3.644655352</c:v>
                </c:pt>
                <c:pt idx="69">
                  <c:v>2.5541793240000001</c:v>
                </c:pt>
                <c:pt idx="70">
                  <c:v>-6.0654309999999996E-3</c:v>
                </c:pt>
                <c:pt idx="71">
                  <c:v>3.556932175</c:v>
                </c:pt>
                <c:pt idx="72">
                  <c:v>3.7731074090000001</c:v>
                </c:pt>
                <c:pt idx="73">
                  <c:v>4.0074943640000003</c:v>
                </c:pt>
                <c:pt idx="74">
                  <c:v>4.1321990069999996</c:v>
                </c:pt>
                <c:pt idx="75">
                  <c:v>4.3316661449999998</c:v>
                </c:pt>
                <c:pt idx="76">
                  <c:v>3.5418946459999998</c:v>
                </c:pt>
                <c:pt idx="77">
                  <c:v>4.781451981</c:v>
                </c:pt>
                <c:pt idx="78">
                  <c:v>4.8696005910000002</c:v>
                </c:pt>
                <c:pt idx="79">
                  <c:v>4.3243680280000003</c:v>
                </c:pt>
                <c:pt idx="80">
                  <c:v>4.0620840510000003</c:v>
                </c:pt>
                <c:pt idx="81">
                  <c:v>5.055226233</c:v>
                </c:pt>
                <c:pt idx="82">
                  <c:v>5.5790312130000004</c:v>
                </c:pt>
                <c:pt idx="83">
                  <c:v>4.2312887210000003</c:v>
                </c:pt>
                <c:pt idx="84">
                  <c:v>3.5754611270000001</c:v>
                </c:pt>
                <c:pt idx="85">
                  <c:v>3.867022322</c:v>
                </c:pt>
                <c:pt idx="86">
                  <c:v>3.4263243179999998</c:v>
                </c:pt>
                <c:pt idx="87">
                  <c:v>4.3385006490000002</c:v>
                </c:pt>
                <c:pt idx="88">
                  <c:v>3.60223636</c:v>
                </c:pt>
                <c:pt idx="89">
                  <c:v>4.1225161750000003</c:v>
                </c:pt>
                <c:pt idx="90">
                  <c:v>3.7615128960000002</c:v>
                </c:pt>
                <c:pt idx="91">
                  <c:v>4.0115767299999998</c:v>
                </c:pt>
                <c:pt idx="92">
                  <c:v>3.6861574130000001</c:v>
                </c:pt>
                <c:pt idx="93">
                  <c:v>3.779494159</c:v>
                </c:pt>
                <c:pt idx="94">
                  <c:v>5.8113952859999998</c:v>
                </c:pt>
                <c:pt idx="95">
                  <c:v>3.7796760250000001</c:v>
                </c:pt>
                <c:pt idx="96">
                  <c:v>4.0488786709999998</c:v>
                </c:pt>
                <c:pt idx="97">
                  <c:v>3.9403687860000001</c:v>
                </c:pt>
                <c:pt idx="98">
                  <c:v>4.9125476749999999</c:v>
                </c:pt>
                <c:pt idx="99">
                  <c:v>4.5021929170000003</c:v>
                </c:pt>
                <c:pt idx="100">
                  <c:v>4.3026640489999997</c:v>
                </c:pt>
                <c:pt idx="101">
                  <c:v>3.7537219409999998</c:v>
                </c:pt>
                <c:pt idx="102">
                  <c:v>4.3140718590000002</c:v>
                </c:pt>
                <c:pt idx="103">
                  <c:v>5.1706950469999997</c:v>
                </c:pt>
                <c:pt idx="104">
                  <c:v>5.3072232579999996</c:v>
                </c:pt>
                <c:pt idx="105">
                  <c:v>3.895435301</c:v>
                </c:pt>
                <c:pt idx="106">
                  <c:v>2.2431946690000002</c:v>
                </c:pt>
                <c:pt idx="107">
                  <c:v>2.8486723230000002</c:v>
                </c:pt>
                <c:pt idx="108">
                  <c:v>4.7748334659999996</c:v>
                </c:pt>
                <c:pt idx="109">
                  <c:v>3.5064425780000001</c:v>
                </c:pt>
                <c:pt idx="110">
                  <c:v>-6.1077545349999998</c:v>
                </c:pt>
                <c:pt idx="111">
                  <c:v>-24.788737659999999</c:v>
                </c:pt>
              </c:numCache>
            </c:numRef>
          </c:val>
          <c:smooth val="0"/>
          <c:extLst>
            <c:ext xmlns:c16="http://schemas.microsoft.com/office/drawing/2014/chart" uri="{C3380CC4-5D6E-409C-BE32-E72D297353CC}">
              <c16:uniqueId val="{00000001-33B3-4028-860E-459F36CB85A2}"/>
            </c:ext>
          </c:extLst>
        </c:ser>
        <c:dLbls>
          <c:showLegendKey val="0"/>
          <c:showVal val="0"/>
          <c:showCatName val="0"/>
          <c:showSerName val="0"/>
          <c:showPercent val="0"/>
          <c:showBubbleSize val="0"/>
        </c:dLbls>
        <c:smooth val="0"/>
        <c:axId val="667199720"/>
        <c:axId val="667200048"/>
      </c:lineChart>
      <c:dateAx>
        <c:axId val="667199720"/>
        <c:scaling>
          <c:orientation val="minMax"/>
        </c:scaling>
        <c:delete val="0"/>
        <c:axPos val="b"/>
        <c:numFmt formatCode="[$-1010000]d/m/yy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David" panose="020E0502060401010101" pitchFamily="34" charset="-79"/>
                <a:ea typeface="+mn-ea"/>
                <a:cs typeface="David" panose="020E0502060401010101" pitchFamily="34" charset="-79"/>
              </a:defRPr>
            </a:pPr>
            <a:endParaRPr lang="he-IL"/>
          </a:p>
        </c:txPr>
        <c:crossAx val="667200048"/>
        <c:crosses val="autoZero"/>
        <c:auto val="0"/>
        <c:lblOffset val="100"/>
        <c:baseTimeUnit val="months"/>
        <c:majorUnit val="1"/>
        <c:majorTimeUnit val="years"/>
      </c:dateAx>
      <c:valAx>
        <c:axId val="667200048"/>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David" panose="020E0502060401010101" pitchFamily="34" charset="-79"/>
                <a:ea typeface="+mn-ea"/>
                <a:cs typeface="David" panose="020E0502060401010101" pitchFamily="34" charset="-79"/>
              </a:defRPr>
            </a:pPr>
            <a:endParaRPr lang="he-IL"/>
          </a:p>
        </c:txPr>
        <c:crossAx val="667199720"/>
        <c:crosses val="max"/>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a:pPr>
      <a:endParaRPr lang="he-IL"/>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he-IL" sz="1800" dirty="0"/>
              <a:t>איור </a:t>
            </a:r>
            <a:r>
              <a:rPr lang="en-US" sz="1800" dirty="0" smtClean="0"/>
              <a:t>18</a:t>
            </a:r>
            <a:r>
              <a:rPr lang="he-IL" sz="1800" dirty="0" smtClean="0"/>
              <a:t>: </a:t>
            </a:r>
            <a:r>
              <a:rPr lang="he-IL" sz="1800" dirty="0"/>
              <a:t>הממוצע המשוקלל של המרווחים בין התשואות על אג"ח חברות צמודות מדד לבין התשואות על </a:t>
            </a:r>
            <a:r>
              <a:rPr lang="he-IL" sz="1800" dirty="0" err="1"/>
              <a:t>האג"ח</a:t>
            </a:r>
            <a:r>
              <a:rPr lang="he-IL" sz="1800" dirty="0"/>
              <a:t> הממשלתיות המקבילות, לפי דרוגים
</a:t>
            </a:r>
            <a:r>
              <a:rPr lang="he-IL" sz="1800" b="0" dirty="0"/>
              <a:t>ממוצע חודשי</a:t>
            </a:r>
            <a:r>
              <a:rPr lang="he-IL" sz="1800" b="0" dirty="0" smtClean="0"/>
              <a:t>, ינואר </a:t>
            </a:r>
            <a:r>
              <a:rPr lang="he-IL" sz="1800" b="0" dirty="0"/>
              <a:t>2016 עד </a:t>
            </a:r>
            <a:r>
              <a:rPr lang="he-IL" sz="2000" b="0" i="0" u="none" strike="noStrike" baseline="0" dirty="0" smtClean="0">
                <a:effectLst/>
              </a:rPr>
              <a:t>מאי</a:t>
            </a:r>
            <a:r>
              <a:rPr lang="he-IL" sz="1800" b="0" dirty="0" smtClean="0"/>
              <a:t> 2020</a:t>
            </a:r>
            <a:endParaRPr lang="he-IL" sz="1800" b="0" dirty="0"/>
          </a:p>
        </c:rich>
      </c:tx>
      <c:layout>
        <c:manualLayout>
          <c:xMode val="edge"/>
          <c:yMode val="edge"/>
          <c:x val="0.11555672990540612"/>
          <c:y val="0"/>
        </c:manualLayout>
      </c:layout>
      <c:overlay val="0"/>
    </c:title>
    <c:autoTitleDeleted val="0"/>
    <c:plotArea>
      <c:layout>
        <c:manualLayout>
          <c:layoutTarget val="inner"/>
          <c:xMode val="edge"/>
          <c:yMode val="edge"/>
          <c:x val="5.4561377280237557E-2"/>
          <c:y val="0.18151873684617642"/>
          <c:w val="0.89778661417322847"/>
          <c:h val="0.55240604694259166"/>
        </c:manualLayout>
      </c:layout>
      <c:lineChart>
        <c:grouping val="standard"/>
        <c:varyColors val="0"/>
        <c:ser>
          <c:idx val="3"/>
          <c:order val="0"/>
          <c:tx>
            <c:strRef>
              <c:f>'איור 8 נתונים'!$B$3</c:f>
              <c:strCache>
                <c:ptCount val="1"/>
                <c:pt idx="0">
                  <c:v>סך המגזר העסקי ללא חברות פיננסיות</c:v>
                </c:pt>
              </c:strCache>
            </c:strRef>
          </c:tx>
          <c:spPr>
            <a:ln w="38100">
              <a:solidFill>
                <a:srgbClr val="FF0000"/>
              </a:solidFill>
            </a:ln>
          </c:spPr>
          <c:marker>
            <c:symbol val="none"/>
          </c:marker>
          <c:dLbls>
            <c:dLbl>
              <c:idx val="123"/>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9A9-4765-AC95-6D2C98E4A606}"/>
                </c:ext>
              </c:extLst>
            </c:dLbl>
            <c:numFmt formatCode="#,##0.0" sourceLinked="0"/>
            <c:spPr>
              <a:noFill/>
              <a:ln>
                <a:noFill/>
              </a:ln>
              <a:effectLst/>
            </c:spPr>
            <c:txPr>
              <a:bodyPr wrap="square" lIns="38100" tIns="19050" rIns="38100" bIns="19050" anchor="ctr">
                <a:spAutoFit/>
              </a:bodyPr>
              <a:lstStyle/>
              <a:p>
                <a:pPr>
                  <a:defRPr>
                    <a:solidFill>
                      <a:srgbClr val="FF0000"/>
                    </a:solidFill>
                  </a:defRPr>
                </a:pPr>
                <a:endParaRPr lang="he-IL"/>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'איור 8 נתונים'!$A$4:$A$301</c:f>
              <c:numCache>
                <c:formatCode>m/d/yyyy</c:formatCode>
                <c:ptCount val="298"/>
                <c:pt idx="0">
                  <c:v>40237</c:v>
                </c:pt>
                <c:pt idx="1">
                  <c:v>40268</c:v>
                </c:pt>
                <c:pt idx="2">
                  <c:v>40298</c:v>
                </c:pt>
                <c:pt idx="3">
                  <c:v>40329</c:v>
                </c:pt>
                <c:pt idx="4">
                  <c:v>40359</c:v>
                </c:pt>
                <c:pt idx="5">
                  <c:v>40390</c:v>
                </c:pt>
                <c:pt idx="6">
                  <c:v>40421</c:v>
                </c:pt>
                <c:pt idx="7">
                  <c:v>40451</c:v>
                </c:pt>
                <c:pt idx="8">
                  <c:v>40482</c:v>
                </c:pt>
                <c:pt idx="9">
                  <c:v>40512</c:v>
                </c:pt>
                <c:pt idx="10">
                  <c:v>40543</c:v>
                </c:pt>
                <c:pt idx="11">
                  <c:v>40574</c:v>
                </c:pt>
                <c:pt idx="12">
                  <c:v>40602</c:v>
                </c:pt>
                <c:pt idx="13">
                  <c:v>40633</c:v>
                </c:pt>
                <c:pt idx="14">
                  <c:v>40663</c:v>
                </c:pt>
                <c:pt idx="15">
                  <c:v>40694</c:v>
                </c:pt>
                <c:pt idx="16">
                  <c:v>40724</c:v>
                </c:pt>
                <c:pt idx="17">
                  <c:v>40755</c:v>
                </c:pt>
                <c:pt idx="18">
                  <c:v>40786</c:v>
                </c:pt>
                <c:pt idx="19">
                  <c:v>40816</c:v>
                </c:pt>
                <c:pt idx="20">
                  <c:v>40847</c:v>
                </c:pt>
                <c:pt idx="21">
                  <c:v>40877</c:v>
                </c:pt>
                <c:pt idx="22">
                  <c:v>40908</c:v>
                </c:pt>
                <c:pt idx="23">
                  <c:v>40939</c:v>
                </c:pt>
                <c:pt idx="24">
                  <c:v>40968</c:v>
                </c:pt>
                <c:pt idx="25">
                  <c:v>40999</c:v>
                </c:pt>
                <c:pt idx="26">
                  <c:v>41029</c:v>
                </c:pt>
                <c:pt idx="27">
                  <c:v>41060</c:v>
                </c:pt>
                <c:pt idx="28">
                  <c:v>41090</c:v>
                </c:pt>
                <c:pt idx="29">
                  <c:v>41121</c:v>
                </c:pt>
                <c:pt idx="30">
                  <c:v>41152</c:v>
                </c:pt>
                <c:pt idx="31">
                  <c:v>41182</c:v>
                </c:pt>
                <c:pt idx="32">
                  <c:v>41213</c:v>
                </c:pt>
                <c:pt idx="33">
                  <c:v>41243</c:v>
                </c:pt>
                <c:pt idx="34">
                  <c:v>41274</c:v>
                </c:pt>
                <c:pt idx="35">
                  <c:v>41305</c:v>
                </c:pt>
                <c:pt idx="36">
                  <c:v>41333</c:v>
                </c:pt>
                <c:pt idx="37">
                  <c:v>41364</c:v>
                </c:pt>
                <c:pt idx="38">
                  <c:v>41394</c:v>
                </c:pt>
                <c:pt idx="39">
                  <c:v>41425</c:v>
                </c:pt>
                <c:pt idx="40">
                  <c:v>41455</c:v>
                </c:pt>
                <c:pt idx="41">
                  <c:v>41486</c:v>
                </c:pt>
                <c:pt idx="42">
                  <c:v>41517</c:v>
                </c:pt>
                <c:pt idx="43">
                  <c:v>41547</c:v>
                </c:pt>
                <c:pt idx="44">
                  <c:v>41578</c:v>
                </c:pt>
                <c:pt idx="45">
                  <c:v>41608</c:v>
                </c:pt>
                <c:pt idx="46">
                  <c:v>41639</c:v>
                </c:pt>
                <c:pt idx="47">
                  <c:v>41670</c:v>
                </c:pt>
                <c:pt idx="48">
                  <c:v>41698</c:v>
                </c:pt>
                <c:pt idx="49">
                  <c:v>41729</c:v>
                </c:pt>
                <c:pt idx="50">
                  <c:v>41759</c:v>
                </c:pt>
                <c:pt idx="51">
                  <c:v>41790</c:v>
                </c:pt>
                <c:pt idx="52">
                  <c:v>41820</c:v>
                </c:pt>
                <c:pt idx="53">
                  <c:v>41851</c:v>
                </c:pt>
                <c:pt idx="54">
                  <c:v>41882</c:v>
                </c:pt>
                <c:pt idx="55">
                  <c:v>41912</c:v>
                </c:pt>
                <c:pt idx="56">
                  <c:v>41943</c:v>
                </c:pt>
                <c:pt idx="57">
                  <c:v>41973</c:v>
                </c:pt>
                <c:pt idx="58">
                  <c:v>42004</c:v>
                </c:pt>
                <c:pt idx="59">
                  <c:v>42035</c:v>
                </c:pt>
                <c:pt idx="60">
                  <c:v>42063</c:v>
                </c:pt>
                <c:pt idx="61">
                  <c:v>42094</c:v>
                </c:pt>
                <c:pt idx="62">
                  <c:v>42124</c:v>
                </c:pt>
                <c:pt idx="63">
                  <c:v>42155</c:v>
                </c:pt>
                <c:pt idx="64">
                  <c:v>42185</c:v>
                </c:pt>
                <c:pt idx="65">
                  <c:v>42216</c:v>
                </c:pt>
                <c:pt idx="66">
                  <c:v>42247</c:v>
                </c:pt>
                <c:pt idx="67">
                  <c:v>42277</c:v>
                </c:pt>
                <c:pt idx="68">
                  <c:v>42308</c:v>
                </c:pt>
                <c:pt idx="69">
                  <c:v>42338</c:v>
                </c:pt>
                <c:pt idx="70">
                  <c:v>42369</c:v>
                </c:pt>
                <c:pt idx="71">
                  <c:v>42400</c:v>
                </c:pt>
                <c:pt idx="72">
                  <c:v>42429</c:v>
                </c:pt>
                <c:pt idx="73">
                  <c:v>42460</c:v>
                </c:pt>
                <c:pt idx="74">
                  <c:v>42490</c:v>
                </c:pt>
                <c:pt idx="75">
                  <c:v>42521</c:v>
                </c:pt>
                <c:pt idx="76">
                  <c:v>42551</c:v>
                </c:pt>
                <c:pt idx="77">
                  <c:v>42582</c:v>
                </c:pt>
                <c:pt idx="78">
                  <c:v>42613</c:v>
                </c:pt>
                <c:pt idx="79">
                  <c:v>42643</c:v>
                </c:pt>
                <c:pt idx="80">
                  <c:v>42674</c:v>
                </c:pt>
                <c:pt idx="81">
                  <c:v>42704</c:v>
                </c:pt>
                <c:pt idx="82">
                  <c:v>42735</c:v>
                </c:pt>
                <c:pt idx="83">
                  <c:v>42766</c:v>
                </c:pt>
                <c:pt idx="84">
                  <c:v>42794</c:v>
                </c:pt>
                <c:pt idx="85">
                  <c:v>42825</c:v>
                </c:pt>
                <c:pt idx="86">
                  <c:v>42855</c:v>
                </c:pt>
                <c:pt idx="87">
                  <c:v>42886</c:v>
                </c:pt>
                <c:pt idx="88">
                  <c:v>42916</c:v>
                </c:pt>
                <c:pt idx="89">
                  <c:v>42947</c:v>
                </c:pt>
                <c:pt idx="90">
                  <c:v>42978</c:v>
                </c:pt>
                <c:pt idx="91">
                  <c:v>43008</c:v>
                </c:pt>
                <c:pt idx="92">
                  <c:v>43039</c:v>
                </c:pt>
                <c:pt idx="93">
                  <c:v>43069</c:v>
                </c:pt>
                <c:pt idx="94">
                  <c:v>43100</c:v>
                </c:pt>
                <c:pt idx="95">
                  <c:v>43131</c:v>
                </c:pt>
                <c:pt idx="96">
                  <c:v>43159</c:v>
                </c:pt>
                <c:pt idx="97">
                  <c:v>43190</c:v>
                </c:pt>
                <c:pt idx="98">
                  <c:v>43220</c:v>
                </c:pt>
                <c:pt idx="99">
                  <c:v>43251</c:v>
                </c:pt>
                <c:pt idx="100">
                  <c:v>43281</c:v>
                </c:pt>
                <c:pt idx="101">
                  <c:v>43312</c:v>
                </c:pt>
                <c:pt idx="102">
                  <c:v>43343</c:v>
                </c:pt>
                <c:pt idx="103">
                  <c:v>43373</c:v>
                </c:pt>
                <c:pt idx="104">
                  <c:v>43404</c:v>
                </c:pt>
                <c:pt idx="105">
                  <c:v>43434</c:v>
                </c:pt>
                <c:pt idx="106">
                  <c:v>43465</c:v>
                </c:pt>
                <c:pt idx="107">
                  <c:v>43496</c:v>
                </c:pt>
                <c:pt idx="108">
                  <c:v>43524</c:v>
                </c:pt>
                <c:pt idx="109">
                  <c:v>43555</c:v>
                </c:pt>
                <c:pt idx="110">
                  <c:v>43585</c:v>
                </c:pt>
                <c:pt idx="111">
                  <c:v>43616</c:v>
                </c:pt>
                <c:pt idx="112">
                  <c:v>43646</c:v>
                </c:pt>
                <c:pt idx="113">
                  <c:v>43677</c:v>
                </c:pt>
                <c:pt idx="114">
                  <c:v>43708</c:v>
                </c:pt>
                <c:pt idx="115">
                  <c:v>43738</c:v>
                </c:pt>
                <c:pt idx="116">
                  <c:v>43769</c:v>
                </c:pt>
                <c:pt idx="117">
                  <c:v>43799</c:v>
                </c:pt>
                <c:pt idx="118">
                  <c:v>43830</c:v>
                </c:pt>
                <c:pt idx="119">
                  <c:v>43861</c:v>
                </c:pt>
                <c:pt idx="120">
                  <c:v>43890</c:v>
                </c:pt>
                <c:pt idx="121">
                  <c:v>43921</c:v>
                </c:pt>
                <c:pt idx="122">
                  <c:v>43951</c:v>
                </c:pt>
                <c:pt idx="123">
                  <c:v>43982</c:v>
                </c:pt>
              </c:numCache>
            </c:numRef>
          </c:cat>
          <c:val>
            <c:numRef>
              <c:f>'איור 8 נתונים'!$B$4:$B$301</c:f>
              <c:numCache>
                <c:formatCode>0.00</c:formatCode>
                <c:ptCount val="298"/>
                <c:pt idx="0">
                  <c:v>4.5466408414117643</c:v>
                </c:pt>
                <c:pt idx="1">
                  <c:v>4.4015110834285718</c:v>
                </c:pt>
                <c:pt idx="2">
                  <c:v>4.5920314223529406</c:v>
                </c:pt>
                <c:pt idx="3">
                  <c:v>4.4954496529499997</c:v>
                </c:pt>
                <c:pt idx="4">
                  <c:v>4.3892278992272722</c:v>
                </c:pt>
                <c:pt idx="5">
                  <c:v>4.3026856544500003</c:v>
                </c:pt>
                <c:pt idx="6">
                  <c:v>3.9635322288260868</c:v>
                </c:pt>
                <c:pt idx="7">
                  <c:v>3.7587014938125001</c:v>
                </c:pt>
                <c:pt idx="8">
                  <c:v>3.4464502537619044</c:v>
                </c:pt>
                <c:pt idx="9">
                  <c:v>3.3645535404545455</c:v>
                </c:pt>
                <c:pt idx="10">
                  <c:v>3.3471918468636361</c:v>
                </c:pt>
                <c:pt idx="11">
                  <c:v>3.0329256075454549</c:v>
                </c:pt>
                <c:pt idx="12">
                  <c:v>2.8751826066500006</c:v>
                </c:pt>
                <c:pt idx="13">
                  <c:v>2.9365193434090902</c:v>
                </c:pt>
                <c:pt idx="14">
                  <c:v>2.8545036446250003</c:v>
                </c:pt>
                <c:pt idx="15">
                  <c:v>3.2223610975714285</c:v>
                </c:pt>
                <c:pt idx="16">
                  <c:v>3.7843679942500001</c:v>
                </c:pt>
                <c:pt idx="17">
                  <c:v>3.9537837924285717</c:v>
                </c:pt>
                <c:pt idx="18">
                  <c:v>5.5510280067272735</c:v>
                </c:pt>
                <c:pt idx="19">
                  <c:v>6.1941408722105269</c:v>
                </c:pt>
                <c:pt idx="20">
                  <c:v>5.8014141223888895</c:v>
                </c:pt>
                <c:pt idx="21">
                  <c:v>6.0182540158181812</c:v>
                </c:pt>
                <c:pt idx="22">
                  <c:v>6.9631343498571443</c:v>
                </c:pt>
                <c:pt idx="23">
                  <c:v>6.091502505782608</c:v>
                </c:pt>
                <c:pt idx="24">
                  <c:v>6.1950469597894742</c:v>
                </c:pt>
                <c:pt idx="25">
                  <c:v>6.0921743945499989</c:v>
                </c:pt>
                <c:pt idx="26">
                  <c:v>5.5937168346315786</c:v>
                </c:pt>
                <c:pt idx="27">
                  <c:v>6.5328234006818198</c:v>
                </c:pt>
                <c:pt idx="28">
                  <c:v>7.5013289579499993</c:v>
                </c:pt>
                <c:pt idx="29">
                  <c:v>7.5780733883181801</c:v>
                </c:pt>
                <c:pt idx="30">
                  <c:v>7.769747579045454</c:v>
                </c:pt>
                <c:pt idx="31">
                  <c:v>8.5812596487999979</c:v>
                </c:pt>
                <c:pt idx="32">
                  <c:v>7.1261479627000002</c:v>
                </c:pt>
                <c:pt idx="33">
                  <c:v>6.3095885482857144</c:v>
                </c:pt>
                <c:pt idx="34">
                  <c:v>5.8249538163636352</c:v>
                </c:pt>
                <c:pt idx="35">
                  <c:v>5.4036695825000001</c:v>
                </c:pt>
                <c:pt idx="36">
                  <c:v>5.0111680404736827</c:v>
                </c:pt>
                <c:pt idx="37">
                  <c:v>5.3109930844444451</c:v>
                </c:pt>
                <c:pt idx="38">
                  <c:v>5.4044723179473682</c:v>
                </c:pt>
                <c:pt idx="39">
                  <c:v>5.1326857281500002</c:v>
                </c:pt>
                <c:pt idx="40">
                  <c:v>4.6904024260000012</c:v>
                </c:pt>
                <c:pt idx="41">
                  <c:v>4.5238740876363641</c:v>
                </c:pt>
                <c:pt idx="42">
                  <c:v>4.2076961624761902</c:v>
                </c:pt>
                <c:pt idx="43">
                  <c:v>4.0832451987500002</c:v>
                </c:pt>
                <c:pt idx="44">
                  <c:v>3.9325216525217392</c:v>
                </c:pt>
                <c:pt idx="45">
                  <c:v>3.7987639643</c:v>
                </c:pt>
                <c:pt idx="46">
                  <c:v>3.584316256391304</c:v>
                </c:pt>
                <c:pt idx="47">
                  <c:v>3.3139882239545457</c:v>
                </c:pt>
                <c:pt idx="48">
                  <c:v>3.2618741127000002</c:v>
                </c:pt>
                <c:pt idx="49">
                  <c:v>3.0686714454285715</c:v>
                </c:pt>
                <c:pt idx="50">
                  <c:v>3.0316366687222231</c:v>
                </c:pt>
                <c:pt idx="51">
                  <c:v>2.8493743680000003</c:v>
                </c:pt>
                <c:pt idx="52">
                  <c:v>2.8929388825999993</c:v>
                </c:pt>
                <c:pt idx="53">
                  <c:v>3.2571480557391306</c:v>
                </c:pt>
                <c:pt idx="54">
                  <c:v>3.1770209711500006</c:v>
                </c:pt>
                <c:pt idx="55">
                  <c:v>3.2133758374000001</c:v>
                </c:pt>
                <c:pt idx="56">
                  <c:v>3.3015526187777779</c:v>
                </c:pt>
                <c:pt idx="57">
                  <c:v>3.4554767276190468</c:v>
                </c:pt>
                <c:pt idx="58">
                  <c:v>4.4604174477391298</c:v>
                </c:pt>
                <c:pt idx="59">
                  <c:v>4.3209257730476178</c:v>
                </c:pt>
                <c:pt idx="60">
                  <c:v>4.1831963403500003</c:v>
                </c:pt>
                <c:pt idx="61">
                  <c:v>3.968933762666667</c:v>
                </c:pt>
                <c:pt idx="62">
                  <c:v>4.0469957124736844</c:v>
                </c:pt>
                <c:pt idx="63">
                  <c:v>4.2812021862500007</c:v>
                </c:pt>
                <c:pt idx="64">
                  <c:v>4.2547313530454547</c:v>
                </c:pt>
                <c:pt idx="65">
                  <c:v>4.099204212619048</c:v>
                </c:pt>
                <c:pt idx="66">
                  <c:v>4.044679398727272</c:v>
                </c:pt>
                <c:pt idx="67">
                  <c:v>4.1743043106000002</c:v>
                </c:pt>
                <c:pt idx="68">
                  <c:v>4.150764447368422</c:v>
                </c:pt>
                <c:pt idx="69">
                  <c:v>4.0845637023636376</c:v>
                </c:pt>
                <c:pt idx="70">
                  <c:v>4.1758268199565212</c:v>
                </c:pt>
                <c:pt idx="71">
                  <c:v>4.4625669759523801</c:v>
                </c:pt>
                <c:pt idx="72">
                  <c:v>4.5482783579047616</c:v>
                </c:pt>
                <c:pt idx="73">
                  <c:v>4.0291442830454542</c:v>
                </c:pt>
                <c:pt idx="74">
                  <c:v>3.9448897601052635</c:v>
                </c:pt>
                <c:pt idx="75">
                  <c:v>3.7843648295714276</c:v>
                </c:pt>
                <c:pt idx="76">
                  <c:v>3.5986227155714285</c:v>
                </c:pt>
                <c:pt idx="77">
                  <c:v>3.2071251216666665</c:v>
                </c:pt>
                <c:pt idx="78">
                  <c:v>3.0127021819545461</c:v>
                </c:pt>
                <c:pt idx="79">
                  <c:v>3.0417824975714285</c:v>
                </c:pt>
                <c:pt idx="80">
                  <c:v>2.9872202438461537</c:v>
                </c:pt>
                <c:pt idx="81">
                  <c:v>3.0577785700454552</c:v>
                </c:pt>
                <c:pt idx="82">
                  <c:v>2.8711056771904757</c:v>
                </c:pt>
                <c:pt idx="83">
                  <c:v>2.7837082954347827</c:v>
                </c:pt>
                <c:pt idx="84">
                  <c:v>2.6646384473999998</c:v>
                </c:pt>
                <c:pt idx="85">
                  <c:v>2.3665127783333331</c:v>
                </c:pt>
                <c:pt idx="86">
                  <c:v>2.4224169957058828</c:v>
                </c:pt>
                <c:pt idx="87">
                  <c:v>2.3243804060526321</c:v>
                </c:pt>
                <c:pt idx="88">
                  <c:v>2.2747371139523804</c:v>
                </c:pt>
                <c:pt idx="89">
                  <c:v>2.4235868950000001</c:v>
                </c:pt>
                <c:pt idx="90">
                  <c:v>2.4592460106818184</c:v>
                </c:pt>
                <c:pt idx="91">
                  <c:v>2.2248871770555554</c:v>
                </c:pt>
                <c:pt idx="92">
                  <c:v>2.1378738347368418</c:v>
                </c:pt>
                <c:pt idx="93">
                  <c:v>2.2091397973636364</c:v>
                </c:pt>
                <c:pt idx="94">
                  <c:v>2.2375701545238096</c:v>
                </c:pt>
                <c:pt idx="95">
                  <c:v>2.0673716368695652</c:v>
                </c:pt>
                <c:pt idx="96">
                  <c:v>2.2038436309999998</c:v>
                </c:pt>
                <c:pt idx="97">
                  <c:v>2.3053697470499999</c:v>
                </c:pt>
                <c:pt idx="98">
                  <c:v>2.3533707783157896</c:v>
                </c:pt>
                <c:pt idx="99">
                  <c:v>2.4527192389545451</c:v>
                </c:pt>
                <c:pt idx="100">
                  <c:v>2.5205007744000003</c:v>
                </c:pt>
                <c:pt idx="101">
                  <c:v>2.6121618009090914</c:v>
                </c:pt>
                <c:pt idx="102">
                  <c:v>2.5730302204856814</c:v>
                </c:pt>
                <c:pt idx="103">
                  <c:v>2.4270910836323076</c:v>
                </c:pt>
                <c:pt idx="104">
                  <c:v>2.4885242539817143</c:v>
                </c:pt>
                <c:pt idx="105">
                  <c:v>2.5520848108834766</c:v>
                </c:pt>
                <c:pt idx="106">
                  <c:v>2.9613821427148634</c:v>
                </c:pt>
                <c:pt idx="107">
                  <c:v>2.9936561550692176</c:v>
                </c:pt>
                <c:pt idx="108">
                  <c:v>2.7749267616471491</c:v>
                </c:pt>
                <c:pt idx="109">
                  <c:v>2.8777665763681499</c:v>
                </c:pt>
                <c:pt idx="110">
                  <c:v>2.7438050233541498</c:v>
                </c:pt>
                <c:pt idx="111">
                  <c:v>2.7596007884780001</c:v>
                </c:pt>
                <c:pt idx="112">
                  <c:v>2.6070516172347995</c:v>
                </c:pt>
                <c:pt idx="113">
                  <c:v>2.417553581389956</c:v>
                </c:pt>
                <c:pt idx="114">
                  <c:v>2.3777744673845502</c:v>
                </c:pt>
                <c:pt idx="115">
                  <c:v>2.0991331248003688</c:v>
                </c:pt>
                <c:pt idx="116">
                  <c:v>2.0168416126256248</c:v>
                </c:pt>
                <c:pt idx="117">
                  <c:v>1.9478970102503503</c:v>
                </c:pt>
                <c:pt idx="118">
                  <c:v>1.9093878715613044</c:v>
                </c:pt>
                <c:pt idx="119">
                  <c:v>1.7879940411926365</c:v>
                </c:pt>
                <c:pt idx="120">
                  <c:v>1.85777377504925</c:v>
                </c:pt>
                <c:pt idx="121">
                  <c:v>4.0399756322365716</c:v>
                </c:pt>
                <c:pt idx="122">
                  <c:v>3.5306929341212503</c:v>
                </c:pt>
                <c:pt idx="123">
                  <c:v>3.1988273183563996</c:v>
                </c:pt>
              </c:numCache>
            </c:numRef>
          </c:val>
          <c:smooth val="0"/>
          <c:extLst>
            <c:ext xmlns:c16="http://schemas.microsoft.com/office/drawing/2014/chart" uri="{C3380CC4-5D6E-409C-BE32-E72D297353CC}">
              <c16:uniqueId val="{00000001-39A9-4765-AC95-6D2C98E4A606}"/>
            </c:ext>
          </c:extLst>
        </c:ser>
        <c:ser>
          <c:idx val="4"/>
          <c:order val="1"/>
          <c:tx>
            <c:strRef>
              <c:f>'איור 8 נתונים'!$C$3</c:f>
              <c:strCache>
                <c:ptCount val="1"/>
                <c:pt idx="0">
                  <c:v>AA</c:v>
                </c:pt>
              </c:strCache>
            </c:strRef>
          </c:tx>
          <c:spPr>
            <a:ln w="38100">
              <a:solidFill>
                <a:srgbClr val="00B050"/>
              </a:solidFill>
            </a:ln>
          </c:spPr>
          <c:marker>
            <c:symbol val="none"/>
          </c:marker>
          <c:dLbls>
            <c:dLbl>
              <c:idx val="123"/>
              <c:layout/>
              <c:numFmt formatCode="0.0" sourceLinked="0"/>
              <c:spPr>
                <a:noFill/>
                <a:ln>
                  <a:noFill/>
                </a:ln>
                <a:effectLst/>
              </c:spPr>
              <c:txPr>
                <a:bodyPr wrap="square" lIns="38100" tIns="19050" rIns="38100" bIns="19050" anchor="ctr">
                  <a:spAutoFit/>
                </a:bodyPr>
                <a:lstStyle/>
                <a:p>
                  <a:pPr>
                    <a:defRPr>
                      <a:solidFill>
                        <a:srgbClr val="00B050"/>
                      </a:solidFill>
                    </a:defRPr>
                  </a:pPr>
                  <a:endParaRPr lang="he-IL"/>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9A9-4765-AC95-6D2C98E4A60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'איור 8 נתונים'!$A$4:$A$301</c:f>
              <c:numCache>
                <c:formatCode>m/d/yyyy</c:formatCode>
                <c:ptCount val="298"/>
                <c:pt idx="0">
                  <c:v>40237</c:v>
                </c:pt>
                <c:pt idx="1">
                  <c:v>40268</c:v>
                </c:pt>
                <c:pt idx="2">
                  <c:v>40298</c:v>
                </c:pt>
                <c:pt idx="3">
                  <c:v>40329</c:v>
                </c:pt>
                <c:pt idx="4">
                  <c:v>40359</c:v>
                </c:pt>
                <c:pt idx="5">
                  <c:v>40390</c:v>
                </c:pt>
                <c:pt idx="6">
                  <c:v>40421</c:v>
                </c:pt>
                <c:pt idx="7">
                  <c:v>40451</c:v>
                </c:pt>
                <c:pt idx="8">
                  <c:v>40482</c:v>
                </c:pt>
                <c:pt idx="9">
                  <c:v>40512</c:v>
                </c:pt>
                <c:pt idx="10">
                  <c:v>40543</c:v>
                </c:pt>
                <c:pt idx="11">
                  <c:v>40574</c:v>
                </c:pt>
                <c:pt idx="12">
                  <c:v>40602</c:v>
                </c:pt>
                <c:pt idx="13">
                  <c:v>40633</c:v>
                </c:pt>
                <c:pt idx="14">
                  <c:v>40663</c:v>
                </c:pt>
                <c:pt idx="15">
                  <c:v>40694</c:v>
                </c:pt>
                <c:pt idx="16">
                  <c:v>40724</c:v>
                </c:pt>
                <c:pt idx="17">
                  <c:v>40755</c:v>
                </c:pt>
                <c:pt idx="18">
                  <c:v>40786</c:v>
                </c:pt>
                <c:pt idx="19">
                  <c:v>40816</c:v>
                </c:pt>
                <c:pt idx="20">
                  <c:v>40847</c:v>
                </c:pt>
                <c:pt idx="21">
                  <c:v>40877</c:v>
                </c:pt>
                <c:pt idx="22">
                  <c:v>40908</c:v>
                </c:pt>
                <c:pt idx="23">
                  <c:v>40939</c:v>
                </c:pt>
                <c:pt idx="24">
                  <c:v>40968</c:v>
                </c:pt>
                <c:pt idx="25">
                  <c:v>40999</c:v>
                </c:pt>
                <c:pt idx="26">
                  <c:v>41029</c:v>
                </c:pt>
                <c:pt idx="27">
                  <c:v>41060</c:v>
                </c:pt>
                <c:pt idx="28">
                  <c:v>41090</c:v>
                </c:pt>
                <c:pt idx="29">
                  <c:v>41121</c:v>
                </c:pt>
                <c:pt idx="30">
                  <c:v>41152</c:v>
                </c:pt>
                <c:pt idx="31">
                  <c:v>41182</c:v>
                </c:pt>
                <c:pt idx="32">
                  <c:v>41213</c:v>
                </c:pt>
                <c:pt idx="33">
                  <c:v>41243</c:v>
                </c:pt>
                <c:pt idx="34">
                  <c:v>41274</c:v>
                </c:pt>
                <c:pt idx="35">
                  <c:v>41305</c:v>
                </c:pt>
                <c:pt idx="36">
                  <c:v>41333</c:v>
                </c:pt>
                <c:pt idx="37">
                  <c:v>41364</c:v>
                </c:pt>
                <c:pt idx="38">
                  <c:v>41394</c:v>
                </c:pt>
                <c:pt idx="39">
                  <c:v>41425</c:v>
                </c:pt>
                <c:pt idx="40">
                  <c:v>41455</c:v>
                </c:pt>
                <c:pt idx="41">
                  <c:v>41486</c:v>
                </c:pt>
                <c:pt idx="42">
                  <c:v>41517</c:v>
                </c:pt>
                <c:pt idx="43">
                  <c:v>41547</c:v>
                </c:pt>
                <c:pt idx="44">
                  <c:v>41578</c:v>
                </c:pt>
                <c:pt idx="45">
                  <c:v>41608</c:v>
                </c:pt>
                <c:pt idx="46">
                  <c:v>41639</c:v>
                </c:pt>
                <c:pt idx="47">
                  <c:v>41670</c:v>
                </c:pt>
                <c:pt idx="48">
                  <c:v>41698</c:v>
                </c:pt>
                <c:pt idx="49">
                  <c:v>41729</c:v>
                </c:pt>
                <c:pt idx="50">
                  <c:v>41759</c:v>
                </c:pt>
                <c:pt idx="51">
                  <c:v>41790</c:v>
                </c:pt>
                <c:pt idx="52">
                  <c:v>41820</c:v>
                </c:pt>
                <c:pt idx="53">
                  <c:v>41851</c:v>
                </c:pt>
                <c:pt idx="54">
                  <c:v>41882</c:v>
                </c:pt>
                <c:pt idx="55">
                  <c:v>41912</c:v>
                </c:pt>
                <c:pt idx="56">
                  <c:v>41943</c:v>
                </c:pt>
                <c:pt idx="57">
                  <c:v>41973</c:v>
                </c:pt>
                <c:pt idx="58">
                  <c:v>42004</c:v>
                </c:pt>
                <c:pt idx="59">
                  <c:v>42035</c:v>
                </c:pt>
                <c:pt idx="60">
                  <c:v>42063</c:v>
                </c:pt>
                <c:pt idx="61">
                  <c:v>42094</c:v>
                </c:pt>
                <c:pt idx="62">
                  <c:v>42124</c:v>
                </c:pt>
                <c:pt idx="63">
                  <c:v>42155</c:v>
                </c:pt>
                <c:pt idx="64">
                  <c:v>42185</c:v>
                </c:pt>
                <c:pt idx="65">
                  <c:v>42216</c:v>
                </c:pt>
                <c:pt idx="66">
                  <c:v>42247</c:v>
                </c:pt>
                <c:pt idx="67">
                  <c:v>42277</c:v>
                </c:pt>
                <c:pt idx="68">
                  <c:v>42308</c:v>
                </c:pt>
                <c:pt idx="69">
                  <c:v>42338</c:v>
                </c:pt>
                <c:pt idx="70">
                  <c:v>42369</c:v>
                </c:pt>
                <c:pt idx="71">
                  <c:v>42400</c:v>
                </c:pt>
                <c:pt idx="72">
                  <c:v>42429</c:v>
                </c:pt>
                <c:pt idx="73">
                  <c:v>42460</c:v>
                </c:pt>
                <c:pt idx="74">
                  <c:v>42490</c:v>
                </c:pt>
                <c:pt idx="75">
                  <c:v>42521</c:v>
                </c:pt>
                <c:pt idx="76">
                  <c:v>42551</c:v>
                </c:pt>
                <c:pt idx="77">
                  <c:v>42582</c:v>
                </c:pt>
                <c:pt idx="78">
                  <c:v>42613</c:v>
                </c:pt>
                <c:pt idx="79">
                  <c:v>42643</c:v>
                </c:pt>
                <c:pt idx="80">
                  <c:v>42674</c:v>
                </c:pt>
                <c:pt idx="81">
                  <c:v>42704</c:v>
                </c:pt>
                <c:pt idx="82">
                  <c:v>42735</c:v>
                </c:pt>
                <c:pt idx="83">
                  <c:v>42766</c:v>
                </c:pt>
                <c:pt idx="84">
                  <c:v>42794</c:v>
                </c:pt>
                <c:pt idx="85">
                  <c:v>42825</c:v>
                </c:pt>
                <c:pt idx="86">
                  <c:v>42855</c:v>
                </c:pt>
                <c:pt idx="87">
                  <c:v>42886</c:v>
                </c:pt>
                <c:pt idx="88">
                  <c:v>42916</c:v>
                </c:pt>
                <c:pt idx="89">
                  <c:v>42947</c:v>
                </c:pt>
                <c:pt idx="90">
                  <c:v>42978</c:v>
                </c:pt>
                <c:pt idx="91">
                  <c:v>43008</c:v>
                </c:pt>
                <c:pt idx="92">
                  <c:v>43039</c:v>
                </c:pt>
                <c:pt idx="93">
                  <c:v>43069</c:v>
                </c:pt>
                <c:pt idx="94">
                  <c:v>43100</c:v>
                </c:pt>
                <c:pt idx="95">
                  <c:v>43131</c:v>
                </c:pt>
                <c:pt idx="96">
                  <c:v>43159</c:v>
                </c:pt>
                <c:pt idx="97">
                  <c:v>43190</c:v>
                </c:pt>
                <c:pt idx="98">
                  <c:v>43220</c:v>
                </c:pt>
                <c:pt idx="99">
                  <c:v>43251</c:v>
                </c:pt>
                <c:pt idx="100">
                  <c:v>43281</c:v>
                </c:pt>
                <c:pt idx="101">
                  <c:v>43312</c:v>
                </c:pt>
                <c:pt idx="102">
                  <c:v>43343</c:v>
                </c:pt>
                <c:pt idx="103">
                  <c:v>43373</c:v>
                </c:pt>
                <c:pt idx="104">
                  <c:v>43404</c:v>
                </c:pt>
                <c:pt idx="105">
                  <c:v>43434</c:v>
                </c:pt>
                <c:pt idx="106">
                  <c:v>43465</c:v>
                </c:pt>
                <c:pt idx="107">
                  <c:v>43496</c:v>
                </c:pt>
                <c:pt idx="108">
                  <c:v>43524</c:v>
                </c:pt>
                <c:pt idx="109">
                  <c:v>43555</c:v>
                </c:pt>
                <c:pt idx="110">
                  <c:v>43585</c:v>
                </c:pt>
                <c:pt idx="111">
                  <c:v>43616</c:v>
                </c:pt>
                <c:pt idx="112">
                  <c:v>43646</c:v>
                </c:pt>
                <c:pt idx="113">
                  <c:v>43677</c:v>
                </c:pt>
                <c:pt idx="114">
                  <c:v>43708</c:v>
                </c:pt>
                <c:pt idx="115">
                  <c:v>43738</c:v>
                </c:pt>
                <c:pt idx="116">
                  <c:v>43769</c:v>
                </c:pt>
                <c:pt idx="117">
                  <c:v>43799</c:v>
                </c:pt>
                <c:pt idx="118">
                  <c:v>43830</c:v>
                </c:pt>
                <c:pt idx="119">
                  <c:v>43861</c:v>
                </c:pt>
                <c:pt idx="120">
                  <c:v>43890</c:v>
                </c:pt>
                <c:pt idx="121">
                  <c:v>43921</c:v>
                </c:pt>
                <c:pt idx="122">
                  <c:v>43951</c:v>
                </c:pt>
                <c:pt idx="123">
                  <c:v>43982</c:v>
                </c:pt>
              </c:numCache>
            </c:numRef>
          </c:cat>
          <c:val>
            <c:numRef>
              <c:f>'איור 8 נתונים'!$C$4:$C$301</c:f>
              <c:numCache>
                <c:formatCode>0.00</c:formatCode>
                <c:ptCount val="298"/>
                <c:pt idx="0">
                  <c:v>1.2074782022631581</c:v>
                </c:pt>
                <c:pt idx="1">
                  <c:v>1.1832315439523808</c:v>
                </c:pt>
                <c:pt idx="2">
                  <c:v>1.2414763494705883</c:v>
                </c:pt>
                <c:pt idx="3">
                  <c:v>1.3135972408999999</c:v>
                </c:pt>
                <c:pt idx="4">
                  <c:v>1.3451430939090907</c:v>
                </c:pt>
                <c:pt idx="5">
                  <c:v>1.3715669127500001</c:v>
                </c:pt>
                <c:pt idx="6">
                  <c:v>1.3219027574782611</c:v>
                </c:pt>
                <c:pt idx="7">
                  <c:v>1.3200629965624997</c:v>
                </c:pt>
                <c:pt idx="8">
                  <c:v>1.2359133756190477</c:v>
                </c:pt>
                <c:pt idx="9">
                  <c:v>1.2251470152727275</c:v>
                </c:pt>
                <c:pt idx="10">
                  <c:v>1.2185279329999998</c:v>
                </c:pt>
                <c:pt idx="11">
                  <c:v>1.1642977255909093</c:v>
                </c:pt>
                <c:pt idx="12">
                  <c:v>1.1039054892500002</c:v>
                </c:pt>
                <c:pt idx="13">
                  <c:v>1.0552888954090909</c:v>
                </c:pt>
                <c:pt idx="14">
                  <c:v>1.09727727325</c:v>
                </c:pt>
                <c:pt idx="15">
                  <c:v>1.1409428788095237</c:v>
                </c:pt>
                <c:pt idx="16">
                  <c:v>1.1603793137</c:v>
                </c:pt>
                <c:pt idx="17">
                  <c:v>1.1205505669047617</c:v>
                </c:pt>
                <c:pt idx="18">
                  <c:v>1.4220203629090908</c:v>
                </c:pt>
                <c:pt idx="19">
                  <c:v>1.571269374526316</c:v>
                </c:pt>
                <c:pt idx="20">
                  <c:v>1.4511470519999998</c:v>
                </c:pt>
                <c:pt idx="21">
                  <c:v>1.570156316818182</c:v>
                </c:pt>
                <c:pt idx="22">
                  <c:v>1.6266859653809522</c:v>
                </c:pt>
                <c:pt idx="23">
                  <c:v>1.4737668254347829</c:v>
                </c:pt>
                <c:pt idx="24">
                  <c:v>1.5639665510526317</c:v>
                </c:pt>
                <c:pt idx="25">
                  <c:v>1.4632476879</c:v>
                </c:pt>
                <c:pt idx="26">
                  <c:v>1.3843135313157895</c:v>
                </c:pt>
                <c:pt idx="27">
                  <c:v>1.4917713172727274</c:v>
                </c:pt>
                <c:pt idx="28">
                  <c:v>1.6391521329000001</c:v>
                </c:pt>
                <c:pt idx="29">
                  <c:v>1.6391115151818183</c:v>
                </c:pt>
                <c:pt idx="30">
                  <c:v>1.6257456880909091</c:v>
                </c:pt>
                <c:pt idx="31">
                  <c:v>1.6488833406666668</c:v>
                </c:pt>
                <c:pt idx="32">
                  <c:v>1.4270485800999999</c:v>
                </c:pt>
                <c:pt idx="33">
                  <c:v>1.3003898216666667</c:v>
                </c:pt>
                <c:pt idx="34">
                  <c:v>1.2668908717272729</c:v>
                </c:pt>
                <c:pt idx="35">
                  <c:v>1.1915505027727276</c:v>
                </c:pt>
                <c:pt idx="36">
                  <c:v>1.1313249379473682</c:v>
                </c:pt>
                <c:pt idx="37">
                  <c:v>1.1479412696666667</c:v>
                </c:pt>
                <c:pt idx="38">
                  <c:v>1.0464183067894737</c:v>
                </c:pt>
                <c:pt idx="39">
                  <c:v>1.0187345564999999</c:v>
                </c:pt>
                <c:pt idx="40">
                  <c:v>1.1251183579523809</c:v>
                </c:pt>
                <c:pt idx="41">
                  <c:v>1.0502322383636367</c:v>
                </c:pt>
                <c:pt idx="42">
                  <c:v>1.0242222622380952</c:v>
                </c:pt>
                <c:pt idx="43">
                  <c:v>1.036932979875</c:v>
                </c:pt>
                <c:pt idx="44">
                  <c:v>0.98475276460869576</c:v>
                </c:pt>
                <c:pt idx="45">
                  <c:v>0.93734302184999996</c:v>
                </c:pt>
                <c:pt idx="46">
                  <c:v>1.0175545269565218</c:v>
                </c:pt>
                <c:pt idx="47">
                  <c:v>1.0169094620909094</c:v>
                </c:pt>
                <c:pt idx="48">
                  <c:v>1.0211869578500001</c:v>
                </c:pt>
                <c:pt idx="49">
                  <c:v>0.93605062600000011</c:v>
                </c:pt>
                <c:pt idx="50">
                  <c:v>1.0051514422222221</c:v>
                </c:pt>
                <c:pt idx="51">
                  <c:v>0.98757597094736838</c:v>
                </c:pt>
                <c:pt idx="52">
                  <c:v>1.1698036613</c:v>
                </c:pt>
                <c:pt idx="53">
                  <c:v>1.3619976838260868</c:v>
                </c:pt>
                <c:pt idx="54">
                  <c:v>1.2330086164499998</c:v>
                </c:pt>
                <c:pt idx="55">
                  <c:v>1.2288381947</c:v>
                </c:pt>
                <c:pt idx="56">
                  <c:v>1.2241626416111113</c:v>
                </c:pt>
                <c:pt idx="57">
                  <c:v>1.1381745002857142</c:v>
                </c:pt>
                <c:pt idx="58">
                  <c:v>1.2844214545652175</c:v>
                </c:pt>
                <c:pt idx="59">
                  <c:v>1.2534550427619049</c:v>
                </c:pt>
                <c:pt idx="60">
                  <c:v>1.3228838182499998</c:v>
                </c:pt>
                <c:pt idx="61">
                  <c:v>1.2458499183809524</c:v>
                </c:pt>
                <c:pt idx="62">
                  <c:v>1.328099006</c:v>
                </c:pt>
                <c:pt idx="63">
                  <c:v>1.3724501656000001</c:v>
                </c:pt>
                <c:pt idx="64">
                  <c:v>1.4560644212272729</c:v>
                </c:pt>
                <c:pt idx="65">
                  <c:v>1.3923596472380955</c:v>
                </c:pt>
                <c:pt idx="66">
                  <c:v>1.3539679961363633</c:v>
                </c:pt>
                <c:pt idx="67">
                  <c:v>1.5253858143999999</c:v>
                </c:pt>
                <c:pt idx="68">
                  <c:v>1.5160198780526315</c:v>
                </c:pt>
                <c:pt idx="69">
                  <c:v>1.4875899428636361</c:v>
                </c:pt>
                <c:pt idx="70">
                  <c:v>1.5233451630434784</c:v>
                </c:pt>
                <c:pt idx="71">
                  <c:v>1.5527367756190478</c:v>
                </c:pt>
                <c:pt idx="72">
                  <c:v>1.6383311954285713</c:v>
                </c:pt>
                <c:pt idx="73">
                  <c:v>1.5553545104545456</c:v>
                </c:pt>
                <c:pt idx="74">
                  <c:v>1.4926330439999997</c:v>
                </c:pt>
                <c:pt idx="75">
                  <c:v>1.4453791679523809</c:v>
                </c:pt>
                <c:pt idx="76">
                  <c:v>1.4116686607619051</c:v>
                </c:pt>
                <c:pt idx="77">
                  <c:v>1.3069517244285711</c:v>
                </c:pt>
                <c:pt idx="78">
                  <c:v>1.2772581556363638</c:v>
                </c:pt>
                <c:pt idx="79">
                  <c:v>1.3611935421904762</c:v>
                </c:pt>
                <c:pt idx="80">
                  <c:v>1.4010398751538464</c:v>
                </c:pt>
                <c:pt idx="81">
                  <c:v>1.4589821567272727</c:v>
                </c:pt>
                <c:pt idx="82">
                  <c:v>1.416403608142857</c:v>
                </c:pt>
                <c:pt idx="83">
                  <c:v>1.334835933521739</c:v>
                </c:pt>
                <c:pt idx="84">
                  <c:v>1.2510256544999998</c:v>
                </c:pt>
                <c:pt idx="85">
                  <c:v>1.2593819998095239</c:v>
                </c:pt>
                <c:pt idx="86">
                  <c:v>1.3302552267647059</c:v>
                </c:pt>
                <c:pt idx="87">
                  <c:v>1.2702069115789474</c:v>
                </c:pt>
                <c:pt idx="88">
                  <c:v>1.2330517518095239</c:v>
                </c:pt>
                <c:pt idx="89">
                  <c:v>1.2315842614999999</c:v>
                </c:pt>
                <c:pt idx="90">
                  <c:v>1.1995931938636366</c:v>
                </c:pt>
                <c:pt idx="91">
                  <c:v>1.1202151261666664</c:v>
                </c:pt>
                <c:pt idx="92">
                  <c:v>1.0676222871578946</c:v>
                </c:pt>
                <c:pt idx="93">
                  <c:v>1.131064191590909</c:v>
                </c:pt>
                <c:pt idx="94">
                  <c:v>1.1376924399047617</c:v>
                </c:pt>
                <c:pt idx="95">
                  <c:v>1.0907361523478258</c:v>
                </c:pt>
                <c:pt idx="96">
                  <c:v>1.2751941601000001</c:v>
                </c:pt>
                <c:pt idx="97">
                  <c:v>1.2526230820499999</c:v>
                </c:pt>
                <c:pt idx="98">
                  <c:v>1.230682023842105</c:v>
                </c:pt>
                <c:pt idx="99">
                  <c:v>1.2826058572727272</c:v>
                </c:pt>
                <c:pt idx="100">
                  <c:v>1.3010984401000001</c:v>
                </c:pt>
                <c:pt idx="101">
                  <c:v>1.3184012495454547</c:v>
                </c:pt>
                <c:pt idx="102">
                  <c:v>1.1860196680803639</c:v>
                </c:pt>
                <c:pt idx="103">
                  <c:v>1.1014738117446925</c:v>
                </c:pt>
                <c:pt idx="104">
                  <c:v>1.1511286567264765</c:v>
                </c:pt>
                <c:pt idx="105">
                  <c:v>1.2178074891894286</c:v>
                </c:pt>
                <c:pt idx="106">
                  <c:v>1.4963869866093638</c:v>
                </c:pt>
                <c:pt idx="107">
                  <c:v>1.4586515254705654</c:v>
                </c:pt>
                <c:pt idx="108">
                  <c:v>1.3423291045415502</c:v>
                </c:pt>
                <c:pt idx="109">
                  <c:v>1.2132567334282998</c:v>
                </c:pt>
                <c:pt idx="110">
                  <c:v>1.19685484275925</c:v>
                </c:pt>
                <c:pt idx="111">
                  <c:v>1.2664505294165</c:v>
                </c:pt>
                <c:pt idx="112">
                  <c:v>1.1549013741021499</c:v>
                </c:pt>
                <c:pt idx="113">
                  <c:v>1.0383406088828264</c:v>
                </c:pt>
                <c:pt idx="114">
                  <c:v>1.1475750150428501</c:v>
                </c:pt>
                <c:pt idx="115">
                  <c:v>1.0741667120858949</c:v>
                </c:pt>
                <c:pt idx="116">
                  <c:v>1.0644811449356248</c:v>
                </c:pt>
                <c:pt idx="117">
                  <c:v>1.0242424445088498</c:v>
                </c:pt>
                <c:pt idx="118">
                  <c:v>1.0179445901435218</c:v>
                </c:pt>
                <c:pt idx="119">
                  <c:v>1.0362696710933637</c:v>
                </c:pt>
                <c:pt idx="120">
                  <c:v>1.1403521319149001</c:v>
                </c:pt>
                <c:pt idx="121">
                  <c:v>2.4316629918853336</c:v>
                </c:pt>
                <c:pt idx="122">
                  <c:v>1.8645423999763127</c:v>
                </c:pt>
                <c:pt idx="123">
                  <c:v>1.5693213948346667</c:v>
                </c:pt>
              </c:numCache>
            </c:numRef>
          </c:val>
          <c:smooth val="0"/>
          <c:extLst>
            <c:ext xmlns:c16="http://schemas.microsoft.com/office/drawing/2014/chart" uri="{C3380CC4-5D6E-409C-BE32-E72D297353CC}">
              <c16:uniqueId val="{00000003-39A9-4765-AC95-6D2C98E4A606}"/>
            </c:ext>
          </c:extLst>
        </c:ser>
        <c:ser>
          <c:idx val="5"/>
          <c:order val="2"/>
          <c:tx>
            <c:strRef>
              <c:f>'איור 8 נתונים'!$D$3</c:f>
              <c:strCache>
                <c:ptCount val="1"/>
                <c:pt idx="0">
                  <c:v>A</c:v>
                </c:pt>
              </c:strCache>
            </c:strRef>
          </c:tx>
          <c:spPr>
            <a:ln w="38100">
              <a:solidFill>
                <a:srgbClr val="0070C0"/>
              </a:solidFill>
            </a:ln>
          </c:spPr>
          <c:marker>
            <c:symbol val="none"/>
          </c:marker>
          <c:dLbls>
            <c:dLbl>
              <c:idx val="123"/>
              <c:layout>
                <c:manualLayout>
                  <c:x val="0"/>
                  <c:y val="-2.391780411205434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39A9-4765-AC95-6D2C98E4A606}"/>
                </c:ext>
              </c:extLst>
            </c:dLbl>
            <c:numFmt formatCode="#,##0.0" sourceLinked="0"/>
            <c:spPr>
              <a:noFill/>
              <a:ln>
                <a:noFill/>
              </a:ln>
              <a:effectLst/>
            </c:spPr>
            <c:txPr>
              <a:bodyPr wrap="square" lIns="38100" tIns="19050" rIns="38100" bIns="19050" anchor="ctr">
                <a:spAutoFit/>
              </a:bodyPr>
              <a:lstStyle/>
              <a:p>
                <a:pPr>
                  <a:defRPr>
                    <a:solidFill>
                      <a:srgbClr val="0070C0"/>
                    </a:solidFill>
                  </a:defRPr>
                </a:pPr>
                <a:endParaRPr lang="he-IL"/>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'איור 8 נתונים'!$A$4:$A$301</c:f>
              <c:numCache>
                <c:formatCode>m/d/yyyy</c:formatCode>
                <c:ptCount val="298"/>
                <c:pt idx="0">
                  <c:v>40237</c:v>
                </c:pt>
                <c:pt idx="1">
                  <c:v>40268</c:v>
                </c:pt>
                <c:pt idx="2">
                  <c:v>40298</c:v>
                </c:pt>
                <c:pt idx="3">
                  <c:v>40329</c:v>
                </c:pt>
                <c:pt idx="4">
                  <c:v>40359</c:v>
                </c:pt>
                <c:pt idx="5">
                  <c:v>40390</c:v>
                </c:pt>
                <c:pt idx="6">
                  <c:v>40421</c:v>
                </c:pt>
                <c:pt idx="7">
                  <c:v>40451</c:v>
                </c:pt>
                <c:pt idx="8">
                  <c:v>40482</c:v>
                </c:pt>
                <c:pt idx="9">
                  <c:v>40512</c:v>
                </c:pt>
                <c:pt idx="10">
                  <c:v>40543</c:v>
                </c:pt>
                <c:pt idx="11">
                  <c:v>40574</c:v>
                </c:pt>
                <c:pt idx="12">
                  <c:v>40602</c:v>
                </c:pt>
                <c:pt idx="13">
                  <c:v>40633</c:v>
                </c:pt>
                <c:pt idx="14">
                  <c:v>40663</c:v>
                </c:pt>
                <c:pt idx="15">
                  <c:v>40694</c:v>
                </c:pt>
                <c:pt idx="16">
                  <c:v>40724</c:v>
                </c:pt>
                <c:pt idx="17">
                  <c:v>40755</c:v>
                </c:pt>
                <c:pt idx="18">
                  <c:v>40786</c:v>
                </c:pt>
                <c:pt idx="19">
                  <c:v>40816</c:v>
                </c:pt>
                <c:pt idx="20">
                  <c:v>40847</c:v>
                </c:pt>
                <c:pt idx="21">
                  <c:v>40877</c:v>
                </c:pt>
                <c:pt idx="22">
                  <c:v>40908</c:v>
                </c:pt>
                <c:pt idx="23">
                  <c:v>40939</c:v>
                </c:pt>
                <c:pt idx="24">
                  <c:v>40968</c:v>
                </c:pt>
                <c:pt idx="25">
                  <c:v>40999</c:v>
                </c:pt>
                <c:pt idx="26">
                  <c:v>41029</c:v>
                </c:pt>
                <c:pt idx="27">
                  <c:v>41060</c:v>
                </c:pt>
                <c:pt idx="28">
                  <c:v>41090</c:v>
                </c:pt>
                <c:pt idx="29">
                  <c:v>41121</c:v>
                </c:pt>
                <c:pt idx="30">
                  <c:v>41152</c:v>
                </c:pt>
                <c:pt idx="31">
                  <c:v>41182</c:v>
                </c:pt>
                <c:pt idx="32">
                  <c:v>41213</c:v>
                </c:pt>
                <c:pt idx="33">
                  <c:v>41243</c:v>
                </c:pt>
                <c:pt idx="34">
                  <c:v>41274</c:v>
                </c:pt>
                <c:pt idx="35">
                  <c:v>41305</c:v>
                </c:pt>
                <c:pt idx="36">
                  <c:v>41333</c:v>
                </c:pt>
                <c:pt idx="37">
                  <c:v>41364</c:v>
                </c:pt>
                <c:pt idx="38">
                  <c:v>41394</c:v>
                </c:pt>
                <c:pt idx="39">
                  <c:v>41425</c:v>
                </c:pt>
                <c:pt idx="40">
                  <c:v>41455</c:v>
                </c:pt>
                <c:pt idx="41">
                  <c:v>41486</c:v>
                </c:pt>
                <c:pt idx="42">
                  <c:v>41517</c:v>
                </c:pt>
                <c:pt idx="43">
                  <c:v>41547</c:v>
                </c:pt>
                <c:pt idx="44">
                  <c:v>41578</c:v>
                </c:pt>
                <c:pt idx="45">
                  <c:v>41608</c:v>
                </c:pt>
                <c:pt idx="46">
                  <c:v>41639</c:v>
                </c:pt>
                <c:pt idx="47">
                  <c:v>41670</c:v>
                </c:pt>
                <c:pt idx="48">
                  <c:v>41698</c:v>
                </c:pt>
                <c:pt idx="49">
                  <c:v>41729</c:v>
                </c:pt>
                <c:pt idx="50">
                  <c:v>41759</c:v>
                </c:pt>
                <c:pt idx="51">
                  <c:v>41790</c:v>
                </c:pt>
                <c:pt idx="52">
                  <c:v>41820</c:v>
                </c:pt>
                <c:pt idx="53">
                  <c:v>41851</c:v>
                </c:pt>
                <c:pt idx="54">
                  <c:v>41882</c:v>
                </c:pt>
                <c:pt idx="55">
                  <c:v>41912</c:v>
                </c:pt>
                <c:pt idx="56">
                  <c:v>41943</c:v>
                </c:pt>
                <c:pt idx="57">
                  <c:v>41973</c:v>
                </c:pt>
                <c:pt idx="58">
                  <c:v>42004</c:v>
                </c:pt>
                <c:pt idx="59">
                  <c:v>42035</c:v>
                </c:pt>
                <c:pt idx="60">
                  <c:v>42063</c:v>
                </c:pt>
                <c:pt idx="61">
                  <c:v>42094</c:v>
                </c:pt>
                <c:pt idx="62">
                  <c:v>42124</c:v>
                </c:pt>
                <c:pt idx="63">
                  <c:v>42155</c:v>
                </c:pt>
                <c:pt idx="64">
                  <c:v>42185</c:v>
                </c:pt>
                <c:pt idx="65">
                  <c:v>42216</c:v>
                </c:pt>
                <c:pt idx="66">
                  <c:v>42247</c:v>
                </c:pt>
                <c:pt idx="67">
                  <c:v>42277</c:v>
                </c:pt>
                <c:pt idx="68">
                  <c:v>42308</c:v>
                </c:pt>
                <c:pt idx="69">
                  <c:v>42338</c:v>
                </c:pt>
                <c:pt idx="70">
                  <c:v>42369</c:v>
                </c:pt>
                <c:pt idx="71">
                  <c:v>42400</c:v>
                </c:pt>
                <c:pt idx="72">
                  <c:v>42429</c:v>
                </c:pt>
                <c:pt idx="73">
                  <c:v>42460</c:v>
                </c:pt>
                <c:pt idx="74">
                  <c:v>42490</c:v>
                </c:pt>
                <c:pt idx="75">
                  <c:v>42521</c:v>
                </c:pt>
                <c:pt idx="76">
                  <c:v>42551</c:v>
                </c:pt>
                <c:pt idx="77">
                  <c:v>42582</c:v>
                </c:pt>
                <c:pt idx="78">
                  <c:v>42613</c:v>
                </c:pt>
                <c:pt idx="79">
                  <c:v>42643</c:v>
                </c:pt>
                <c:pt idx="80">
                  <c:v>42674</c:v>
                </c:pt>
                <c:pt idx="81">
                  <c:v>42704</c:v>
                </c:pt>
                <c:pt idx="82">
                  <c:v>42735</c:v>
                </c:pt>
                <c:pt idx="83">
                  <c:v>42766</c:v>
                </c:pt>
                <c:pt idx="84">
                  <c:v>42794</c:v>
                </c:pt>
                <c:pt idx="85">
                  <c:v>42825</c:v>
                </c:pt>
                <c:pt idx="86">
                  <c:v>42855</c:v>
                </c:pt>
                <c:pt idx="87">
                  <c:v>42886</c:v>
                </c:pt>
                <c:pt idx="88">
                  <c:v>42916</c:v>
                </c:pt>
                <c:pt idx="89">
                  <c:v>42947</c:v>
                </c:pt>
                <c:pt idx="90">
                  <c:v>42978</c:v>
                </c:pt>
                <c:pt idx="91">
                  <c:v>43008</c:v>
                </c:pt>
                <c:pt idx="92">
                  <c:v>43039</c:v>
                </c:pt>
                <c:pt idx="93">
                  <c:v>43069</c:v>
                </c:pt>
                <c:pt idx="94">
                  <c:v>43100</c:v>
                </c:pt>
                <c:pt idx="95">
                  <c:v>43131</c:v>
                </c:pt>
                <c:pt idx="96">
                  <c:v>43159</c:v>
                </c:pt>
                <c:pt idx="97">
                  <c:v>43190</c:v>
                </c:pt>
                <c:pt idx="98">
                  <c:v>43220</c:v>
                </c:pt>
                <c:pt idx="99">
                  <c:v>43251</c:v>
                </c:pt>
                <c:pt idx="100">
                  <c:v>43281</c:v>
                </c:pt>
                <c:pt idx="101">
                  <c:v>43312</c:v>
                </c:pt>
                <c:pt idx="102">
                  <c:v>43343</c:v>
                </c:pt>
                <c:pt idx="103">
                  <c:v>43373</c:v>
                </c:pt>
                <c:pt idx="104">
                  <c:v>43404</c:v>
                </c:pt>
                <c:pt idx="105">
                  <c:v>43434</c:v>
                </c:pt>
                <c:pt idx="106">
                  <c:v>43465</c:v>
                </c:pt>
                <c:pt idx="107">
                  <c:v>43496</c:v>
                </c:pt>
                <c:pt idx="108">
                  <c:v>43524</c:v>
                </c:pt>
                <c:pt idx="109">
                  <c:v>43555</c:v>
                </c:pt>
                <c:pt idx="110">
                  <c:v>43585</c:v>
                </c:pt>
                <c:pt idx="111">
                  <c:v>43616</c:v>
                </c:pt>
                <c:pt idx="112">
                  <c:v>43646</c:v>
                </c:pt>
                <c:pt idx="113">
                  <c:v>43677</c:v>
                </c:pt>
                <c:pt idx="114">
                  <c:v>43708</c:v>
                </c:pt>
                <c:pt idx="115">
                  <c:v>43738</c:v>
                </c:pt>
                <c:pt idx="116">
                  <c:v>43769</c:v>
                </c:pt>
                <c:pt idx="117">
                  <c:v>43799</c:v>
                </c:pt>
                <c:pt idx="118">
                  <c:v>43830</c:v>
                </c:pt>
                <c:pt idx="119">
                  <c:v>43861</c:v>
                </c:pt>
                <c:pt idx="120">
                  <c:v>43890</c:v>
                </c:pt>
                <c:pt idx="121">
                  <c:v>43921</c:v>
                </c:pt>
                <c:pt idx="122">
                  <c:v>43951</c:v>
                </c:pt>
                <c:pt idx="123">
                  <c:v>43982</c:v>
                </c:pt>
              </c:numCache>
            </c:numRef>
          </c:cat>
          <c:val>
            <c:numRef>
              <c:f>'איור 8 נתונים'!$D$4:$D$301</c:f>
              <c:numCache>
                <c:formatCode>0.00</c:formatCode>
                <c:ptCount val="298"/>
                <c:pt idx="0">
                  <c:v>2.558317290631579</c:v>
                </c:pt>
                <c:pt idx="1">
                  <c:v>2.4595910153333338</c:v>
                </c:pt>
                <c:pt idx="2">
                  <c:v>2.6179814164705881</c:v>
                </c:pt>
                <c:pt idx="3">
                  <c:v>2.9319380582999996</c:v>
                </c:pt>
                <c:pt idx="4">
                  <c:v>2.9779681786818184</c:v>
                </c:pt>
                <c:pt idx="5">
                  <c:v>2.8811649608500001</c:v>
                </c:pt>
                <c:pt idx="6">
                  <c:v>2.6358661532608694</c:v>
                </c:pt>
                <c:pt idx="7">
                  <c:v>2.5033312696875001</c:v>
                </c:pt>
                <c:pt idx="8">
                  <c:v>2.3192908545714284</c:v>
                </c:pt>
                <c:pt idx="9">
                  <c:v>2.2868133229090906</c:v>
                </c:pt>
                <c:pt idx="10">
                  <c:v>2.2696390917272731</c:v>
                </c:pt>
                <c:pt idx="11">
                  <c:v>2.1503785136818183</c:v>
                </c:pt>
                <c:pt idx="12">
                  <c:v>2.0182914050499998</c:v>
                </c:pt>
                <c:pt idx="13">
                  <c:v>1.9405616314545449</c:v>
                </c:pt>
                <c:pt idx="14">
                  <c:v>1.8842521124375002</c:v>
                </c:pt>
                <c:pt idx="15">
                  <c:v>2.1623585742380955</c:v>
                </c:pt>
                <c:pt idx="16">
                  <c:v>2.5952054843499996</c:v>
                </c:pt>
                <c:pt idx="17">
                  <c:v>2.6252198914285709</c:v>
                </c:pt>
                <c:pt idx="18">
                  <c:v>3.903768183318181</c:v>
                </c:pt>
                <c:pt idx="19">
                  <c:v>3.8624890239999994</c:v>
                </c:pt>
                <c:pt idx="20">
                  <c:v>3.5057317775555554</c:v>
                </c:pt>
                <c:pt idx="21">
                  <c:v>3.7021324982272721</c:v>
                </c:pt>
                <c:pt idx="22">
                  <c:v>4.4311228201904758</c:v>
                </c:pt>
                <c:pt idx="23">
                  <c:v>3.7776240963043475</c:v>
                </c:pt>
                <c:pt idx="24">
                  <c:v>3.890578901</c:v>
                </c:pt>
                <c:pt idx="25">
                  <c:v>3.7845468586999993</c:v>
                </c:pt>
                <c:pt idx="26">
                  <c:v>3.5675996532631586</c:v>
                </c:pt>
                <c:pt idx="27">
                  <c:v>3.8385372038636358</c:v>
                </c:pt>
                <c:pt idx="28">
                  <c:v>4.3783325656000001</c:v>
                </c:pt>
                <c:pt idx="29">
                  <c:v>4.535686831409091</c:v>
                </c:pt>
                <c:pt idx="30">
                  <c:v>4.4949371434999996</c:v>
                </c:pt>
                <c:pt idx="31">
                  <c:v>4.5385309420666671</c:v>
                </c:pt>
                <c:pt idx="32">
                  <c:v>3.4618932927499992</c:v>
                </c:pt>
                <c:pt idx="33">
                  <c:v>2.9447478984285715</c:v>
                </c:pt>
                <c:pt idx="34">
                  <c:v>2.744874816681818</c:v>
                </c:pt>
                <c:pt idx="35">
                  <c:v>2.5398415220454549</c:v>
                </c:pt>
                <c:pt idx="36">
                  <c:v>2.3639509870526316</c:v>
                </c:pt>
                <c:pt idx="37">
                  <c:v>2.4660987007222221</c:v>
                </c:pt>
                <c:pt idx="38">
                  <c:v>2.3463015661052631</c:v>
                </c:pt>
                <c:pt idx="39">
                  <c:v>2.2183616399000003</c:v>
                </c:pt>
                <c:pt idx="40">
                  <c:v>2.1690388687619047</c:v>
                </c:pt>
                <c:pt idx="41">
                  <c:v>1.9860801601363633</c:v>
                </c:pt>
                <c:pt idx="42">
                  <c:v>1.9269906350952386</c:v>
                </c:pt>
                <c:pt idx="43">
                  <c:v>1.8631998403749999</c:v>
                </c:pt>
                <c:pt idx="44">
                  <c:v>1.7487372842173914</c:v>
                </c:pt>
                <c:pt idx="45">
                  <c:v>1.7111857037499998</c:v>
                </c:pt>
                <c:pt idx="46">
                  <c:v>1.814249977826087</c:v>
                </c:pt>
                <c:pt idx="47">
                  <c:v>1.7774270875454548</c:v>
                </c:pt>
                <c:pt idx="48">
                  <c:v>1.74819722545</c:v>
                </c:pt>
                <c:pt idx="49">
                  <c:v>1.6032351584285711</c:v>
                </c:pt>
                <c:pt idx="50">
                  <c:v>1.6151189782222222</c:v>
                </c:pt>
                <c:pt idx="51">
                  <c:v>1.5454625888421054</c:v>
                </c:pt>
                <c:pt idx="52">
                  <c:v>1.7166947864999997</c:v>
                </c:pt>
                <c:pt idx="53">
                  <c:v>1.9204571115217388</c:v>
                </c:pt>
                <c:pt idx="54">
                  <c:v>1.8255214516999998</c:v>
                </c:pt>
                <c:pt idx="55">
                  <c:v>2.0247834724000002</c:v>
                </c:pt>
                <c:pt idx="56">
                  <c:v>2.0798165114444447</c:v>
                </c:pt>
                <c:pt idx="57">
                  <c:v>2.0739206727619046</c:v>
                </c:pt>
                <c:pt idx="58">
                  <c:v>2.9262239871739131</c:v>
                </c:pt>
                <c:pt idx="59">
                  <c:v>2.885968442761905</c:v>
                </c:pt>
                <c:pt idx="60">
                  <c:v>2.8389282809999998</c:v>
                </c:pt>
                <c:pt idx="61">
                  <c:v>2.110630156285715</c:v>
                </c:pt>
                <c:pt idx="62">
                  <c:v>2.0668168624736842</c:v>
                </c:pt>
                <c:pt idx="63">
                  <c:v>2.3094321883999998</c:v>
                </c:pt>
                <c:pt idx="64">
                  <c:v>2.4124077916818183</c:v>
                </c:pt>
                <c:pt idx="65">
                  <c:v>2.281621755952381</c:v>
                </c:pt>
                <c:pt idx="66">
                  <c:v>2.1427534774090913</c:v>
                </c:pt>
                <c:pt idx="67">
                  <c:v>2.3522472205333336</c:v>
                </c:pt>
                <c:pt idx="68">
                  <c:v>2.3138463786842105</c:v>
                </c:pt>
                <c:pt idx="69">
                  <c:v>2.0872299642272725</c:v>
                </c:pt>
                <c:pt idx="70">
                  <c:v>2.0857135169130432</c:v>
                </c:pt>
                <c:pt idx="71">
                  <c:v>2.0950341087142852</c:v>
                </c:pt>
                <c:pt idx="72">
                  <c:v>2.3563030924761912</c:v>
                </c:pt>
                <c:pt idx="73">
                  <c:v>2.191150729863637</c:v>
                </c:pt>
                <c:pt idx="74">
                  <c:v>2.0623001864210528</c:v>
                </c:pt>
                <c:pt idx="75">
                  <c:v>1.9473381971904762</c:v>
                </c:pt>
                <c:pt idx="76">
                  <c:v>1.9454906883809524</c:v>
                </c:pt>
                <c:pt idx="77">
                  <c:v>1.8187326511428568</c:v>
                </c:pt>
                <c:pt idx="78">
                  <c:v>1.7927584986818177</c:v>
                </c:pt>
                <c:pt idx="79">
                  <c:v>1.9019452087142856</c:v>
                </c:pt>
                <c:pt idx="80">
                  <c:v>1.944621748307692</c:v>
                </c:pt>
                <c:pt idx="81">
                  <c:v>2.0026950939090904</c:v>
                </c:pt>
                <c:pt idx="82">
                  <c:v>1.9019207047142861</c:v>
                </c:pt>
                <c:pt idx="83">
                  <c:v>1.8368596005217388</c:v>
                </c:pt>
                <c:pt idx="84">
                  <c:v>1.7478892272000004</c:v>
                </c:pt>
                <c:pt idx="85">
                  <c:v>1.6818948190476193</c:v>
                </c:pt>
                <c:pt idx="86">
                  <c:v>1.6739666049999999</c:v>
                </c:pt>
                <c:pt idx="87">
                  <c:v>1.6225898449999998</c:v>
                </c:pt>
                <c:pt idx="88">
                  <c:v>1.5934383984285718</c:v>
                </c:pt>
                <c:pt idx="89">
                  <c:v>1.7094807627727271</c:v>
                </c:pt>
                <c:pt idx="90">
                  <c:v>1.7411421506363631</c:v>
                </c:pt>
                <c:pt idx="91">
                  <c:v>1.5584554274444447</c:v>
                </c:pt>
                <c:pt idx="92">
                  <c:v>1.474583972263158</c:v>
                </c:pt>
                <c:pt idx="93">
                  <c:v>1.5889903188636361</c:v>
                </c:pt>
                <c:pt idx="94">
                  <c:v>1.6426850323333333</c:v>
                </c:pt>
                <c:pt idx="95">
                  <c:v>1.5419587345217394</c:v>
                </c:pt>
                <c:pt idx="96">
                  <c:v>1.8373156841500002</c:v>
                </c:pt>
                <c:pt idx="97">
                  <c:v>1.9206863836500001</c:v>
                </c:pt>
                <c:pt idx="98">
                  <c:v>1.8921344866315786</c:v>
                </c:pt>
                <c:pt idx="99">
                  <c:v>1.8701309626818186</c:v>
                </c:pt>
                <c:pt idx="100">
                  <c:v>1.9035367096000002</c:v>
                </c:pt>
                <c:pt idx="101">
                  <c:v>1.9564290125454546</c:v>
                </c:pt>
                <c:pt idx="102">
                  <c:v>1.9186498963691818</c:v>
                </c:pt>
                <c:pt idx="103">
                  <c:v>1.7121442729487693</c:v>
                </c:pt>
                <c:pt idx="104">
                  <c:v>1.7956793994991429</c:v>
                </c:pt>
                <c:pt idx="105">
                  <c:v>1.8600258726588095</c:v>
                </c:pt>
                <c:pt idx="106">
                  <c:v>2.4422944907705908</c:v>
                </c:pt>
                <c:pt idx="107">
                  <c:v>2.497873126840565</c:v>
                </c:pt>
                <c:pt idx="108">
                  <c:v>2.2128221839591999</c:v>
                </c:pt>
                <c:pt idx="109">
                  <c:v>1.9789263971431996</c:v>
                </c:pt>
                <c:pt idx="110">
                  <c:v>1.9000827465482999</c:v>
                </c:pt>
                <c:pt idx="111">
                  <c:v>1.9547921243670499</c:v>
                </c:pt>
                <c:pt idx="112">
                  <c:v>1.9052708645175502</c:v>
                </c:pt>
                <c:pt idx="113">
                  <c:v>1.8215232963330432</c:v>
                </c:pt>
                <c:pt idx="114">
                  <c:v>2.2488402909056502</c:v>
                </c:pt>
                <c:pt idx="115">
                  <c:v>2.2017630034063682</c:v>
                </c:pt>
                <c:pt idx="116">
                  <c:v>2.0237665725768124</c:v>
                </c:pt>
                <c:pt idx="117">
                  <c:v>1.8792220885524498</c:v>
                </c:pt>
                <c:pt idx="118">
                  <c:v>1.9069390874508698</c:v>
                </c:pt>
                <c:pt idx="119">
                  <c:v>1.8849875259793636</c:v>
                </c:pt>
                <c:pt idx="120">
                  <c:v>2.0872622470072999</c:v>
                </c:pt>
                <c:pt idx="121">
                  <c:v>7.176808076307382</c:v>
                </c:pt>
                <c:pt idx="122">
                  <c:v>4.0294563308459379</c:v>
                </c:pt>
                <c:pt idx="123">
                  <c:v>3.4596924405003335</c:v>
                </c:pt>
              </c:numCache>
            </c:numRef>
          </c:val>
          <c:smooth val="0"/>
          <c:extLst>
            <c:ext xmlns:c16="http://schemas.microsoft.com/office/drawing/2014/chart" uri="{C3380CC4-5D6E-409C-BE32-E72D297353CC}">
              <c16:uniqueId val="{00000005-39A9-4765-AC95-6D2C98E4A606}"/>
            </c:ext>
          </c:extLst>
        </c:ser>
        <c:dLbls>
          <c:showLegendKey val="0"/>
          <c:showVal val="0"/>
          <c:showCatName val="0"/>
          <c:showSerName val="0"/>
          <c:showPercent val="0"/>
          <c:showBubbleSize val="0"/>
        </c:dLbls>
        <c:smooth val="0"/>
        <c:axId val="236367872"/>
        <c:axId val="236369408"/>
      </c:lineChart>
      <c:dateAx>
        <c:axId val="236367872"/>
        <c:scaling>
          <c:orientation val="minMax"/>
          <c:min val="42400"/>
        </c:scaling>
        <c:delete val="0"/>
        <c:axPos val="b"/>
        <c:numFmt formatCode="mmm\-yy" sourceLinked="0"/>
        <c:majorTickMark val="out"/>
        <c:minorTickMark val="none"/>
        <c:tickLblPos val="nextTo"/>
        <c:txPr>
          <a:bodyPr rot="-2700000" vert="horz"/>
          <a:lstStyle/>
          <a:p>
            <a:pPr>
              <a:defRPr/>
            </a:pPr>
            <a:endParaRPr lang="he-IL"/>
          </a:p>
        </c:txPr>
        <c:crossAx val="236369408"/>
        <c:crosses val="autoZero"/>
        <c:auto val="1"/>
        <c:lblOffset val="100"/>
        <c:baseTimeUnit val="months"/>
      </c:dateAx>
      <c:valAx>
        <c:axId val="236369408"/>
        <c:scaling>
          <c:orientation val="minMax"/>
          <c:max val="8"/>
        </c:scaling>
        <c:delete val="0"/>
        <c:axPos val="l"/>
        <c:title>
          <c:tx>
            <c:rich>
              <a:bodyPr rot="0" vert="horz"/>
              <a:lstStyle/>
              <a:p>
                <a:pPr>
                  <a:defRPr sz="1400"/>
                </a:pPr>
                <a:r>
                  <a:rPr lang="he-IL" sz="1400"/>
                  <a:t>נקודות</a:t>
                </a:r>
                <a:endParaRPr lang="en-US" sz="1400"/>
              </a:p>
              <a:p>
                <a:pPr>
                  <a:defRPr sz="1400"/>
                </a:pPr>
                <a:r>
                  <a:rPr lang="he-IL" sz="1400"/>
                  <a:t> אחוז</a:t>
                </a:r>
              </a:p>
            </c:rich>
          </c:tx>
          <c:layout>
            <c:manualLayout>
              <c:xMode val="edge"/>
              <c:yMode val="edge"/>
              <c:x val="3.6294130130883552E-3"/>
              <c:y val="7.9407993115266362E-2"/>
            </c:manualLayout>
          </c:layout>
          <c:overlay val="0"/>
        </c:title>
        <c:numFmt formatCode="0.0" sourceLinked="0"/>
        <c:majorTickMark val="out"/>
        <c:minorTickMark val="none"/>
        <c:tickLblPos val="nextTo"/>
        <c:txPr>
          <a:bodyPr rot="0" vert="horz"/>
          <a:lstStyle/>
          <a:p>
            <a:pPr>
              <a:defRPr/>
            </a:pPr>
            <a:endParaRPr lang="he-IL"/>
          </a:p>
        </c:txPr>
        <c:crossAx val="236367872"/>
        <c:crosses val="autoZero"/>
        <c:crossBetween val="between"/>
      </c:valAx>
      <c:spPr>
        <a:noFill/>
        <a:ln w="25400">
          <a:noFill/>
        </a:ln>
      </c:spPr>
    </c:plotArea>
    <c:legend>
      <c:legendPos val="r"/>
      <c:layout>
        <c:manualLayout>
          <c:xMode val="edge"/>
          <c:yMode val="edge"/>
          <c:x val="6.4936445444319466E-2"/>
          <c:y val="0.86143188976377949"/>
          <c:w val="0.79325695810231311"/>
          <c:h val="4.751498392718434E-2"/>
        </c:manualLayout>
      </c:layout>
      <c:overlay val="0"/>
      <c:spPr>
        <a:noFill/>
        <a:ln>
          <a:noFill/>
        </a:ln>
      </c:spPr>
      <c:txPr>
        <a:bodyPr/>
        <a:lstStyle/>
        <a:p>
          <a:pPr>
            <a:defRPr sz="1400"/>
          </a:pPr>
          <a:endParaRPr lang="he-IL"/>
        </a:p>
      </c:txPr>
    </c:legend>
    <c:plotVisOnly val="1"/>
    <c:dispBlanksAs val="gap"/>
    <c:showDLblsOverMax val="0"/>
  </c:chart>
  <c:spPr>
    <a:ln>
      <a:noFill/>
    </a:ln>
  </c:spPr>
  <c:txPr>
    <a:bodyPr/>
    <a:lstStyle/>
    <a:p>
      <a:pPr>
        <a:defRPr sz="1600">
          <a:latin typeface="David" panose="020E0502060401010101" pitchFamily="34" charset="-79"/>
          <a:cs typeface="David" panose="020E0502060401010101" pitchFamily="34" charset="-79"/>
        </a:defRPr>
      </a:pPr>
      <a:endParaRPr lang="he-IL"/>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63847279447055E-2"/>
          <c:y val="7.2611047947276616E-2"/>
          <c:w val="0.90100622967375632"/>
          <c:h val="0.72018800064767008"/>
        </c:manualLayout>
      </c:layout>
      <c:lineChart>
        <c:grouping val="standard"/>
        <c:varyColors val="0"/>
        <c:ser>
          <c:idx val="0"/>
          <c:order val="0"/>
          <c:tx>
            <c:strRef>
              <c:f>'[chart (1).xlsx]נתונים'!$B$1</c:f>
              <c:strCache>
                <c:ptCount val="1"/>
                <c:pt idx="0">
                  <c:v>מסחר ושירותים</c:v>
                </c:pt>
              </c:strCache>
            </c:strRef>
          </c:tx>
          <c:spPr>
            <a:ln w="28575" cap="rnd">
              <a:solidFill>
                <a:schemeClr val="accent1"/>
              </a:solidFill>
              <a:round/>
            </a:ln>
            <a:effectLst/>
          </c:spPr>
          <c:marker>
            <c:symbol val="none"/>
          </c:marker>
          <c:cat>
            <c:numRef>
              <c:f>'[chart (1).xlsx]נתונים'!$A$2:$A$95</c:f>
              <c:numCache>
                <c:formatCode>dd\-mm\-yyyy</c:formatCode>
                <c:ptCount val="94"/>
                <c:pt idx="0">
                  <c:v>43831.083333333336</c:v>
                </c:pt>
                <c:pt idx="1">
                  <c:v>43832.083333333336</c:v>
                </c:pt>
                <c:pt idx="2">
                  <c:v>43835.083333333336</c:v>
                </c:pt>
                <c:pt idx="3">
                  <c:v>43836.083333333336</c:v>
                </c:pt>
                <c:pt idx="4">
                  <c:v>43837.083333333336</c:v>
                </c:pt>
                <c:pt idx="5">
                  <c:v>43838.083333333336</c:v>
                </c:pt>
                <c:pt idx="6">
                  <c:v>43839.083333333336</c:v>
                </c:pt>
                <c:pt idx="7">
                  <c:v>43842.083333333336</c:v>
                </c:pt>
                <c:pt idx="8">
                  <c:v>43843.083333333336</c:v>
                </c:pt>
                <c:pt idx="9">
                  <c:v>43844.083333333336</c:v>
                </c:pt>
                <c:pt idx="10">
                  <c:v>43845.083333333336</c:v>
                </c:pt>
                <c:pt idx="11">
                  <c:v>43846.083333333336</c:v>
                </c:pt>
                <c:pt idx="12">
                  <c:v>43849.083333333336</c:v>
                </c:pt>
                <c:pt idx="13">
                  <c:v>43850.083333333336</c:v>
                </c:pt>
                <c:pt idx="14">
                  <c:v>43851.083333333336</c:v>
                </c:pt>
                <c:pt idx="15">
                  <c:v>43852.083333333336</c:v>
                </c:pt>
                <c:pt idx="16">
                  <c:v>43853.083333333336</c:v>
                </c:pt>
                <c:pt idx="17">
                  <c:v>43856.083333333336</c:v>
                </c:pt>
                <c:pt idx="18">
                  <c:v>43857.083333333336</c:v>
                </c:pt>
                <c:pt idx="19">
                  <c:v>43858.083333333336</c:v>
                </c:pt>
                <c:pt idx="20">
                  <c:v>43859.083333333336</c:v>
                </c:pt>
                <c:pt idx="21">
                  <c:v>43860.083333333336</c:v>
                </c:pt>
                <c:pt idx="22">
                  <c:v>43863.083333333336</c:v>
                </c:pt>
                <c:pt idx="23">
                  <c:v>43864.083333333336</c:v>
                </c:pt>
                <c:pt idx="24">
                  <c:v>43865.083333333336</c:v>
                </c:pt>
                <c:pt idx="25">
                  <c:v>43866.083333333336</c:v>
                </c:pt>
                <c:pt idx="26">
                  <c:v>43867.083333333336</c:v>
                </c:pt>
                <c:pt idx="27">
                  <c:v>43870.083333333336</c:v>
                </c:pt>
                <c:pt idx="28">
                  <c:v>43871.083333333336</c:v>
                </c:pt>
                <c:pt idx="29">
                  <c:v>43872.083333333336</c:v>
                </c:pt>
                <c:pt idx="30">
                  <c:v>43873.083333333336</c:v>
                </c:pt>
                <c:pt idx="31">
                  <c:v>43874.083333333336</c:v>
                </c:pt>
                <c:pt idx="32">
                  <c:v>43877.083333333336</c:v>
                </c:pt>
                <c:pt idx="33">
                  <c:v>43878.083333333336</c:v>
                </c:pt>
                <c:pt idx="34">
                  <c:v>43879.083333333336</c:v>
                </c:pt>
                <c:pt idx="35">
                  <c:v>43880.083333333336</c:v>
                </c:pt>
                <c:pt idx="36">
                  <c:v>43881.083333333336</c:v>
                </c:pt>
                <c:pt idx="37">
                  <c:v>43884.083333333336</c:v>
                </c:pt>
                <c:pt idx="38">
                  <c:v>43885.083333333336</c:v>
                </c:pt>
                <c:pt idx="39">
                  <c:v>43886.083333333336</c:v>
                </c:pt>
                <c:pt idx="40">
                  <c:v>43887.083333333336</c:v>
                </c:pt>
                <c:pt idx="41">
                  <c:v>43888.083333333336</c:v>
                </c:pt>
                <c:pt idx="42">
                  <c:v>43891.083333333336</c:v>
                </c:pt>
                <c:pt idx="43">
                  <c:v>43893.083333333336</c:v>
                </c:pt>
                <c:pt idx="44">
                  <c:v>43894.083333333336</c:v>
                </c:pt>
                <c:pt idx="45">
                  <c:v>43895.083333333336</c:v>
                </c:pt>
                <c:pt idx="46">
                  <c:v>43898.083333333336</c:v>
                </c:pt>
                <c:pt idx="47">
                  <c:v>43899.083333333336</c:v>
                </c:pt>
                <c:pt idx="48">
                  <c:v>43901.083333333336</c:v>
                </c:pt>
                <c:pt idx="49">
                  <c:v>43902.083333333336</c:v>
                </c:pt>
                <c:pt idx="50">
                  <c:v>43905.083333333336</c:v>
                </c:pt>
                <c:pt idx="51">
                  <c:v>43906.083333333336</c:v>
                </c:pt>
                <c:pt idx="52">
                  <c:v>43907.083333333336</c:v>
                </c:pt>
                <c:pt idx="53">
                  <c:v>43908.083333333336</c:v>
                </c:pt>
                <c:pt idx="54">
                  <c:v>43909.083333333336</c:v>
                </c:pt>
                <c:pt idx="55">
                  <c:v>43912.083333333336</c:v>
                </c:pt>
                <c:pt idx="56">
                  <c:v>43913.083333333336</c:v>
                </c:pt>
                <c:pt idx="57">
                  <c:v>43914.083333333336</c:v>
                </c:pt>
                <c:pt idx="58">
                  <c:v>43915.083333333336</c:v>
                </c:pt>
                <c:pt idx="59">
                  <c:v>43916.083333333336</c:v>
                </c:pt>
                <c:pt idx="60">
                  <c:v>43919.125</c:v>
                </c:pt>
                <c:pt idx="61">
                  <c:v>43920.125</c:v>
                </c:pt>
                <c:pt idx="62">
                  <c:v>43921.125</c:v>
                </c:pt>
                <c:pt idx="63">
                  <c:v>43922.125</c:v>
                </c:pt>
                <c:pt idx="64">
                  <c:v>43923.125</c:v>
                </c:pt>
                <c:pt idx="65">
                  <c:v>43926.125</c:v>
                </c:pt>
                <c:pt idx="66">
                  <c:v>43927.125</c:v>
                </c:pt>
                <c:pt idx="67">
                  <c:v>43928.125</c:v>
                </c:pt>
                <c:pt idx="68">
                  <c:v>43933.125</c:v>
                </c:pt>
                <c:pt idx="69">
                  <c:v>43934.125</c:v>
                </c:pt>
                <c:pt idx="70">
                  <c:v>43937.125</c:v>
                </c:pt>
                <c:pt idx="71">
                  <c:v>43940.125</c:v>
                </c:pt>
                <c:pt idx="72">
                  <c:v>43941.125</c:v>
                </c:pt>
                <c:pt idx="73">
                  <c:v>43942.125</c:v>
                </c:pt>
                <c:pt idx="74">
                  <c:v>43943.125</c:v>
                </c:pt>
                <c:pt idx="75">
                  <c:v>43944.125</c:v>
                </c:pt>
                <c:pt idx="76">
                  <c:v>43947.125</c:v>
                </c:pt>
                <c:pt idx="77">
                  <c:v>43948.125</c:v>
                </c:pt>
                <c:pt idx="78">
                  <c:v>43951.125</c:v>
                </c:pt>
                <c:pt idx="79">
                  <c:v>43954.125</c:v>
                </c:pt>
                <c:pt idx="80">
                  <c:v>43955.125</c:v>
                </c:pt>
                <c:pt idx="81">
                  <c:v>43956.125</c:v>
                </c:pt>
                <c:pt idx="82">
                  <c:v>43957.125</c:v>
                </c:pt>
                <c:pt idx="83">
                  <c:v>43958.125</c:v>
                </c:pt>
                <c:pt idx="84">
                  <c:v>43961.125</c:v>
                </c:pt>
                <c:pt idx="85">
                  <c:v>43962.125</c:v>
                </c:pt>
                <c:pt idx="86">
                  <c:v>43963.125</c:v>
                </c:pt>
                <c:pt idx="87">
                  <c:v>43964.125</c:v>
                </c:pt>
                <c:pt idx="88">
                  <c:v>43965.125</c:v>
                </c:pt>
                <c:pt idx="89">
                  <c:v>43968.125</c:v>
                </c:pt>
                <c:pt idx="90">
                  <c:v>43969.125</c:v>
                </c:pt>
                <c:pt idx="91">
                  <c:v>43970.125</c:v>
                </c:pt>
                <c:pt idx="92">
                  <c:v>43971.125</c:v>
                </c:pt>
                <c:pt idx="93">
                  <c:v>43972.125</c:v>
                </c:pt>
              </c:numCache>
            </c:numRef>
          </c:cat>
          <c:val>
            <c:numRef>
              <c:f>'[chart (1).xlsx]נתונים'!$B$2:$B$95</c:f>
              <c:numCache>
                <c:formatCode>General</c:formatCode>
                <c:ptCount val="94"/>
                <c:pt idx="0">
                  <c:v>2.2181321898289998</c:v>
                </c:pt>
                <c:pt idx="1">
                  <c:v>2.1952033039229999</c:v>
                </c:pt>
                <c:pt idx="2">
                  <c:v>2.160374237399</c:v>
                </c:pt>
                <c:pt idx="3">
                  <c:v>2.2311576107479998</c:v>
                </c:pt>
                <c:pt idx="4">
                  <c:v>2.2275461764869999</c:v>
                </c:pt>
                <c:pt idx="5">
                  <c:v>2.228785992887</c:v>
                </c:pt>
                <c:pt idx="6">
                  <c:v>2.209467126746</c:v>
                </c:pt>
                <c:pt idx="7">
                  <c:v>2.209906695406</c:v>
                </c:pt>
                <c:pt idx="8">
                  <c:v>2.1940473373680001</c:v>
                </c:pt>
                <c:pt idx="9">
                  <c:v>2.2008025415770001</c:v>
                </c:pt>
                <c:pt idx="10">
                  <c:v>2.20614394512</c:v>
                </c:pt>
                <c:pt idx="11">
                  <c:v>2.2172257359979999</c:v>
                </c:pt>
                <c:pt idx="12">
                  <c:v>2.1837131372949998</c:v>
                </c:pt>
                <c:pt idx="13">
                  <c:v>2.1684748599689998</c:v>
                </c:pt>
                <c:pt idx="14">
                  <c:v>2.1604951156930001</c:v>
                </c:pt>
                <c:pt idx="15">
                  <c:v>2.166491602742</c:v>
                </c:pt>
                <c:pt idx="16">
                  <c:v>2.1286168069209999</c:v>
                </c:pt>
                <c:pt idx="17">
                  <c:v>2.1327636981300002</c:v>
                </c:pt>
                <c:pt idx="18">
                  <c:v>2.2375624064320001</c:v>
                </c:pt>
                <c:pt idx="19">
                  <c:v>2.2351730515099999</c:v>
                </c:pt>
                <c:pt idx="20">
                  <c:v>2.2218397009749999</c:v>
                </c:pt>
                <c:pt idx="21">
                  <c:v>2.2513850400309998</c:v>
                </c:pt>
                <c:pt idx="22">
                  <c:v>2.4069195867920001</c:v>
                </c:pt>
                <c:pt idx="23">
                  <c:v>2.44102106906</c:v>
                </c:pt>
                <c:pt idx="24">
                  <c:v>2.3474821063759999</c:v>
                </c:pt>
                <c:pt idx="25">
                  <c:v>2.2829830138889999</c:v>
                </c:pt>
                <c:pt idx="26">
                  <c:v>2.1787655126029999</c:v>
                </c:pt>
                <c:pt idx="27">
                  <c:v>2.2280230439370001</c:v>
                </c:pt>
                <c:pt idx="28">
                  <c:v>2.2361524548670002</c:v>
                </c:pt>
                <c:pt idx="29">
                  <c:v>2.233541294243</c:v>
                </c:pt>
                <c:pt idx="30">
                  <c:v>2.1877405614900001</c:v>
                </c:pt>
                <c:pt idx="31">
                  <c:v>2.1947473198530001</c:v>
                </c:pt>
                <c:pt idx="32">
                  <c:v>2.1279074617310001</c:v>
                </c:pt>
                <c:pt idx="33">
                  <c:v>2.143763540733</c:v>
                </c:pt>
                <c:pt idx="34">
                  <c:v>2.1540275574200001</c:v>
                </c:pt>
                <c:pt idx="35">
                  <c:v>2.1459992972789999</c:v>
                </c:pt>
                <c:pt idx="36">
                  <c:v>2.122730999416</c:v>
                </c:pt>
                <c:pt idx="37">
                  <c:v>2.2711898445549998</c:v>
                </c:pt>
                <c:pt idx="38">
                  <c:v>2.3804199359970002</c:v>
                </c:pt>
                <c:pt idx="39">
                  <c:v>2.3724431061789999</c:v>
                </c:pt>
                <c:pt idx="40">
                  <c:v>2.3640092474499999</c:v>
                </c:pt>
                <c:pt idx="41">
                  <c:v>2.5319760936879998</c:v>
                </c:pt>
                <c:pt idx="42">
                  <c:v>2.7621027639750002</c:v>
                </c:pt>
                <c:pt idx="43">
                  <c:v>2.7393315213</c:v>
                </c:pt>
                <c:pt idx="44">
                  <c:v>2.8632896470559999</c:v>
                </c:pt>
                <c:pt idx="45">
                  <c:v>3.2968083783419999</c:v>
                </c:pt>
                <c:pt idx="46">
                  <c:v>4.5257129446600004</c:v>
                </c:pt>
                <c:pt idx="47">
                  <c:v>6.2591279271409999</c:v>
                </c:pt>
                <c:pt idx="48">
                  <c:v>5.8972800739369999</c:v>
                </c:pt>
                <c:pt idx="49">
                  <c:v>7.3757769345539996</c:v>
                </c:pt>
                <c:pt idx="50">
                  <c:v>8.4310838391340006</c:v>
                </c:pt>
                <c:pt idx="51">
                  <c:v>9.9883621593920004</c:v>
                </c:pt>
                <c:pt idx="52">
                  <c:v>11.263739462943001</c:v>
                </c:pt>
                <c:pt idx="53">
                  <c:v>12.057924671185001</c:v>
                </c:pt>
                <c:pt idx="54">
                  <c:v>10.3961515354</c:v>
                </c:pt>
                <c:pt idx="55">
                  <c:v>11.03912392634</c:v>
                </c:pt>
                <c:pt idx="56">
                  <c:v>11.072930315804999</c:v>
                </c:pt>
                <c:pt idx="57">
                  <c:v>9.6253044989460008</c:v>
                </c:pt>
                <c:pt idx="58">
                  <c:v>9.2338975870750009</c:v>
                </c:pt>
                <c:pt idx="59">
                  <c:v>9.1476613933199999</c:v>
                </c:pt>
                <c:pt idx="60">
                  <c:v>9.2678170233389991</c:v>
                </c:pt>
                <c:pt idx="61">
                  <c:v>8.28178133712</c:v>
                </c:pt>
                <c:pt idx="62">
                  <c:v>6.6472106110710003</c:v>
                </c:pt>
                <c:pt idx="63">
                  <c:v>6.7218598337279998</c:v>
                </c:pt>
                <c:pt idx="64">
                  <c:v>7.1261468580210003</c:v>
                </c:pt>
                <c:pt idx="65">
                  <c:v>7.4414083135049998</c:v>
                </c:pt>
                <c:pt idx="66">
                  <c:v>7.2064113138919996</c:v>
                </c:pt>
                <c:pt idx="67">
                  <c:v>6.0614087626259998</c:v>
                </c:pt>
                <c:pt idx="68">
                  <c:v>5.7615009602220004</c:v>
                </c:pt>
                <c:pt idx="69">
                  <c:v>5.8527776175669999</c:v>
                </c:pt>
                <c:pt idx="70">
                  <c:v>5.9543141818340004</c:v>
                </c:pt>
                <c:pt idx="71">
                  <c:v>5.6053668136150003</c:v>
                </c:pt>
                <c:pt idx="72">
                  <c:v>5.6793862867150002</c:v>
                </c:pt>
                <c:pt idx="73">
                  <c:v>5.8972841128980003</c:v>
                </c:pt>
                <c:pt idx="74">
                  <c:v>6.0495472444049998</c:v>
                </c:pt>
                <c:pt idx="75">
                  <c:v>5.9624923858240004</c:v>
                </c:pt>
                <c:pt idx="76">
                  <c:v>5.515572552069</c:v>
                </c:pt>
                <c:pt idx="77">
                  <c:v>4.9621347277099996</c:v>
                </c:pt>
                <c:pt idx="78">
                  <c:v>4.6471913342800004</c:v>
                </c:pt>
                <c:pt idx="79">
                  <c:v>4.7337327743450004</c:v>
                </c:pt>
                <c:pt idx="80">
                  <c:v>4.7792468437490001</c:v>
                </c:pt>
                <c:pt idx="81">
                  <c:v>4.8225189330309997</c:v>
                </c:pt>
                <c:pt idx="82">
                  <c:v>4.6852053888440004</c:v>
                </c:pt>
                <c:pt idx="83">
                  <c:v>4.4785415202029997</c:v>
                </c:pt>
                <c:pt idx="84">
                  <c:v>4.1967047674750004</c:v>
                </c:pt>
                <c:pt idx="85">
                  <c:v>4.1792674776299998</c:v>
                </c:pt>
                <c:pt idx="86">
                  <c:v>4.0648126428299998</c:v>
                </c:pt>
                <c:pt idx="87">
                  <c:v>4.2221981423260004</c:v>
                </c:pt>
                <c:pt idx="88">
                  <c:v>4.7646461101610003</c:v>
                </c:pt>
                <c:pt idx="89">
                  <c:v>4.6991650518270003</c:v>
                </c:pt>
                <c:pt idx="90">
                  <c:v>4.4340942820720004</c:v>
                </c:pt>
                <c:pt idx="91">
                  <c:v>4.4639887821839999</c:v>
                </c:pt>
                <c:pt idx="92">
                  <c:v>4.5083620201360004</c:v>
                </c:pt>
                <c:pt idx="93">
                  <c:v>4.7113031434210004</c:v>
                </c:pt>
              </c:numCache>
            </c:numRef>
          </c:val>
          <c:smooth val="0"/>
          <c:extLst>
            <c:ext xmlns:c16="http://schemas.microsoft.com/office/drawing/2014/chart" uri="{C3380CC4-5D6E-409C-BE32-E72D297353CC}">
              <c16:uniqueId val="{00000000-303C-467D-87E9-A0B95DCA7269}"/>
            </c:ext>
          </c:extLst>
        </c:ser>
        <c:ser>
          <c:idx val="1"/>
          <c:order val="1"/>
          <c:tx>
            <c:strRef>
              <c:f>'[chart (1).xlsx]נתונים'!$C$1</c:f>
              <c:strCache>
                <c:ptCount val="1"/>
                <c:pt idx="0">
                  <c:v>נדלן ובינוי</c:v>
                </c:pt>
              </c:strCache>
            </c:strRef>
          </c:tx>
          <c:spPr>
            <a:ln w="28575" cap="rnd">
              <a:solidFill>
                <a:schemeClr val="accent2"/>
              </a:solidFill>
              <a:round/>
            </a:ln>
            <a:effectLst/>
          </c:spPr>
          <c:marker>
            <c:symbol val="none"/>
          </c:marker>
          <c:cat>
            <c:numRef>
              <c:f>'[chart (1).xlsx]נתונים'!$A$2:$A$95</c:f>
              <c:numCache>
                <c:formatCode>dd\-mm\-yyyy</c:formatCode>
                <c:ptCount val="94"/>
                <c:pt idx="0">
                  <c:v>43831.083333333336</c:v>
                </c:pt>
                <c:pt idx="1">
                  <c:v>43832.083333333336</c:v>
                </c:pt>
                <c:pt idx="2">
                  <c:v>43835.083333333336</c:v>
                </c:pt>
                <c:pt idx="3">
                  <c:v>43836.083333333336</c:v>
                </c:pt>
                <c:pt idx="4">
                  <c:v>43837.083333333336</c:v>
                </c:pt>
                <c:pt idx="5">
                  <c:v>43838.083333333336</c:v>
                </c:pt>
                <c:pt idx="6">
                  <c:v>43839.083333333336</c:v>
                </c:pt>
                <c:pt idx="7">
                  <c:v>43842.083333333336</c:v>
                </c:pt>
                <c:pt idx="8">
                  <c:v>43843.083333333336</c:v>
                </c:pt>
                <c:pt idx="9">
                  <c:v>43844.083333333336</c:v>
                </c:pt>
                <c:pt idx="10">
                  <c:v>43845.083333333336</c:v>
                </c:pt>
                <c:pt idx="11">
                  <c:v>43846.083333333336</c:v>
                </c:pt>
                <c:pt idx="12">
                  <c:v>43849.083333333336</c:v>
                </c:pt>
                <c:pt idx="13">
                  <c:v>43850.083333333336</c:v>
                </c:pt>
                <c:pt idx="14">
                  <c:v>43851.083333333336</c:v>
                </c:pt>
                <c:pt idx="15">
                  <c:v>43852.083333333336</c:v>
                </c:pt>
                <c:pt idx="16">
                  <c:v>43853.083333333336</c:v>
                </c:pt>
                <c:pt idx="17">
                  <c:v>43856.083333333336</c:v>
                </c:pt>
                <c:pt idx="18">
                  <c:v>43857.083333333336</c:v>
                </c:pt>
                <c:pt idx="19">
                  <c:v>43858.083333333336</c:v>
                </c:pt>
                <c:pt idx="20">
                  <c:v>43859.083333333336</c:v>
                </c:pt>
                <c:pt idx="21">
                  <c:v>43860.083333333336</c:v>
                </c:pt>
                <c:pt idx="22">
                  <c:v>43863.083333333336</c:v>
                </c:pt>
                <c:pt idx="23">
                  <c:v>43864.083333333336</c:v>
                </c:pt>
                <c:pt idx="24">
                  <c:v>43865.083333333336</c:v>
                </c:pt>
                <c:pt idx="25">
                  <c:v>43866.083333333336</c:v>
                </c:pt>
                <c:pt idx="26">
                  <c:v>43867.083333333336</c:v>
                </c:pt>
                <c:pt idx="27">
                  <c:v>43870.083333333336</c:v>
                </c:pt>
                <c:pt idx="28">
                  <c:v>43871.083333333336</c:v>
                </c:pt>
                <c:pt idx="29">
                  <c:v>43872.083333333336</c:v>
                </c:pt>
                <c:pt idx="30">
                  <c:v>43873.083333333336</c:v>
                </c:pt>
                <c:pt idx="31">
                  <c:v>43874.083333333336</c:v>
                </c:pt>
                <c:pt idx="32">
                  <c:v>43877.083333333336</c:v>
                </c:pt>
                <c:pt idx="33">
                  <c:v>43878.083333333336</c:v>
                </c:pt>
                <c:pt idx="34">
                  <c:v>43879.083333333336</c:v>
                </c:pt>
                <c:pt idx="35">
                  <c:v>43880.083333333336</c:v>
                </c:pt>
                <c:pt idx="36">
                  <c:v>43881.083333333336</c:v>
                </c:pt>
                <c:pt idx="37">
                  <c:v>43884.083333333336</c:v>
                </c:pt>
                <c:pt idx="38">
                  <c:v>43885.083333333336</c:v>
                </c:pt>
                <c:pt idx="39">
                  <c:v>43886.083333333336</c:v>
                </c:pt>
                <c:pt idx="40">
                  <c:v>43887.083333333336</c:v>
                </c:pt>
                <c:pt idx="41">
                  <c:v>43888.083333333336</c:v>
                </c:pt>
                <c:pt idx="42">
                  <c:v>43891.083333333336</c:v>
                </c:pt>
                <c:pt idx="43">
                  <c:v>43893.083333333336</c:v>
                </c:pt>
                <c:pt idx="44">
                  <c:v>43894.083333333336</c:v>
                </c:pt>
                <c:pt idx="45">
                  <c:v>43895.083333333336</c:v>
                </c:pt>
                <c:pt idx="46">
                  <c:v>43898.083333333336</c:v>
                </c:pt>
                <c:pt idx="47">
                  <c:v>43899.083333333336</c:v>
                </c:pt>
                <c:pt idx="48">
                  <c:v>43901.083333333336</c:v>
                </c:pt>
                <c:pt idx="49">
                  <c:v>43902.083333333336</c:v>
                </c:pt>
                <c:pt idx="50">
                  <c:v>43905.083333333336</c:v>
                </c:pt>
                <c:pt idx="51">
                  <c:v>43906.083333333336</c:v>
                </c:pt>
                <c:pt idx="52">
                  <c:v>43907.083333333336</c:v>
                </c:pt>
                <c:pt idx="53">
                  <c:v>43908.083333333336</c:v>
                </c:pt>
                <c:pt idx="54">
                  <c:v>43909.083333333336</c:v>
                </c:pt>
                <c:pt idx="55">
                  <c:v>43912.083333333336</c:v>
                </c:pt>
                <c:pt idx="56">
                  <c:v>43913.083333333336</c:v>
                </c:pt>
                <c:pt idx="57">
                  <c:v>43914.083333333336</c:v>
                </c:pt>
                <c:pt idx="58">
                  <c:v>43915.083333333336</c:v>
                </c:pt>
                <c:pt idx="59">
                  <c:v>43916.083333333336</c:v>
                </c:pt>
                <c:pt idx="60">
                  <c:v>43919.125</c:v>
                </c:pt>
                <c:pt idx="61">
                  <c:v>43920.125</c:v>
                </c:pt>
                <c:pt idx="62">
                  <c:v>43921.125</c:v>
                </c:pt>
                <c:pt idx="63">
                  <c:v>43922.125</c:v>
                </c:pt>
                <c:pt idx="64">
                  <c:v>43923.125</c:v>
                </c:pt>
                <c:pt idx="65">
                  <c:v>43926.125</c:v>
                </c:pt>
                <c:pt idx="66">
                  <c:v>43927.125</c:v>
                </c:pt>
                <c:pt idx="67">
                  <c:v>43928.125</c:v>
                </c:pt>
                <c:pt idx="68">
                  <c:v>43933.125</c:v>
                </c:pt>
                <c:pt idx="69">
                  <c:v>43934.125</c:v>
                </c:pt>
                <c:pt idx="70">
                  <c:v>43937.125</c:v>
                </c:pt>
                <c:pt idx="71">
                  <c:v>43940.125</c:v>
                </c:pt>
                <c:pt idx="72">
                  <c:v>43941.125</c:v>
                </c:pt>
                <c:pt idx="73">
                  <c:v>43942.125</c:v>
                </c:pt>
                <c:pt idx="74">
                  <c:v>43943.125</c:v>
                </c:pt>
                <c:pt idx="75">
                  <c:v>43944.125</c:v>
                </c:pt>
                <c:pt idx="76">
                  <c:v>43947.125</c:v>
                </c:pt>
                <c:pt idx="77">
                  <c:v>43948.125</c:v>
                </c:pt>
                <c:pt idx="78">
                  <c:v>43951.125</c:v>
                </c:pt>
                <c:pt idx="79">
                  <c:v>43954.125</c:v>
                </c:pt>
                <c:pt idx="80">
                  <c:v>43955.125</c:v>
                </c:pt>
                <c:pt idx="81">
                  <c:v>43956.125</c:v>
                </c:pt>
                <c:pt idx="82">
                  <c:v>43957.125</c:v>
                </c:pt>
                <c:pt idx="83">
                  <c:v>43958.125</c:v>
                </c:pt>
                <c:pt idx="84">
                  <c:v>43961.125</c:v>
                </c:pt>
                <c:pt idx="85">
                  <c:v>43962.125</c:v>
                </c:pt>
                <c:pt idx="86">
                  <c:v>43963.125</c:v>
                </c:pt>
                <c:pt idx="87">
                  <c:v>43964.125</c:v>
                </c:pt>
                <c:pt idx="88">
                  <c:v>43965.125</c:v>
                </c:pt>
                <c:pt idx="89">
                  <c:v>43968.125</c:v>
                </c:pt>
                <c:pt idx="90">
                  <c:v>43969.125</c:v>
                </c:pt>
                <c:pt idx="91">
                  <c:v>43970.125</c:v>
                </c:pt>
                <c:pt idx="92">
                  <c:v>43971.125</c:v>
                </c:pt>
                <c:pt idx="93">
                  <c:v>43972.125</c:v>
                </c:pt>
              </c:numCache>
            </c:numRef>
          </c:cat>
          <c:val>
            <c:numRef>
              <c:f>'[chart (1).xlsx]נתונים'!$C$2:$C$95</c:f>
              <c:numCache>
                <c:formatCode>General</c:formatCode>
                <c:ptCount val="94"/>
                <c:pt idx="0">
                  <c:v>3.519737670169</c:v>
                </c:pt>
                <c:pt idx="1">
                  <c:v>3.485384229209</c:v>
                </c:pt>
                <c:pt idx="2">
                  <c:v>3.488429281528</c:v>
                </c:pt>
                <c:pt idx="3">
                  <c:v>3.5382586701449998</c:v>
                </c:pt>
                <c:pt idx="4">
                  <c:v>3.5301721349170001</c:v>
                </c:pt>
                <c:pt idx="5">
                  <c:v>3.5201329986359999</c:v>
                </c:pt>
                <c:pt idx="6">
                  <c:v>3.4710793278969998</c:v>
                </c:pt>
                <c:pt idx="7">
                  <c:v>3.4569792015059999</c:v>
                </c:pt>
                <c:pt idx="8">
                  <c:v>3.4280487572189999</c:v>
                </c:pt>
                <c:pt idx="9">
                  <c:v>3.4026433324140002</c:v>
                </c:pt>
                <c:pt idx="10">
                  <c:v>3.3926243781699998</c:v>
                </c:pt>
                <c:pt idx="11">
                  <c:v>3.3555537685160002</c:v>
                </c:pt>
                <c:pt idx="12">
                  <c:v>3.3562353750349998</c:v>
                </c:pt>
                <c:pt idx="13">
                  <c:v>3.3457868041590002</c:v>
                </c:pt>
                <c:pt idx="14">
                  <c:v>3.36985682162</c:v>
                </c:pt>
                <c:pt idx="15">
                  <c:v>3.3737737767340001</c:v>
                </c:pt>
                <c:pt idx="16">
                  <c:v>3.3373739123589998</c:v>
                </c:pt>
                <c:pt idx="17">
                  <c:v>3.371243945791</c:v>
                </c:pt>
                <c:pt idx="18">
                  <c:v>3.526747540083</c:v>
                </c:pt>
                <c:pt idx="19">
                  <c:v>3.5252517809500001</c:v>
                </c:pt>
                <c:pt idx="20">
                  <c:v>3.4846888321159999</c:v>
                </c:pt>
                <c:pt idx="21">
                  <c:v>3.5204255006979999</c:v>
                </c:pt>
                <c:pt idx="22">
                  <c:v>3.6931520513059999</c:v>
                </c:pt>
                <c:pt idx="23">
                  <c:v>3.7328108373500002</c:v>
                </c:pt>
                <c:pt idx="24">
                  <c:v>3.6159783171850002</c:v>
                </c:pt>
                <c:pt idx="25">
                  <c:v>3.5477500794800001</c:v>
                </c:pt>
                <c:pt idx="26">
                  <c:v>3.47906100893</c:v>
                </c:pt>
                <c:pt idx="27">
                  <c:v>3.518705287485</c:v>
                </c:pt>
                <c:pt idx="28">
                  <c:v>3.5407413315270002</c:v>
                </c:pt>
                <c:pt idx="29">
                  <c:v>3.4900710199030001</c:v>
                </c:pt>
                <c:pt idx="30">
                  <c:v>3.4652194870350002</c:v>
                </c:pt>
                <c:pt idx="31">
                  <c:v>3.3931649099230001</c:v>
                </c:pt>
                <c:pt idx="32">
                  <c:v>3.3056104179619998</c:v>
                </c:pt>
                <c:pt idx="33">
                  <c:v>3.3066942085050002</c:v>
                </c:pt>
                <c:pt idx="34">
                  <c:v>3.3163235355229999</c:v>
                </c:pt>
                <c:pt idx="35">
                  <c:v>3.2920233748709999</c:v>
                </c:pt>
                <c:pt idx="36">
                  <c:v>3.206942899989</c:v>
                </c:pt>
                <c:pt idx="37">
                  <c:v>3.3393839109069998</c:v>
                </c:pt>
                <c:pt idx="38">
                  <c:v>3.4576520553460002</c:v>
                </c:pt>
                <c:pt idx="39">
                  <c:v>3.4413859289780002</c:v>
                </c:pt>
                <c:pt idx="40">
                  <c:v>3.4374035375990002</c:v>
                </c:pt>
                <c:pt idx="41">
                  <c:v>3.5926066478759999</c:v>
                </c:pt>
                <c:pt idx="42">
                  <c:v>3.8333579262900002</c:v>
                </c:pt>
                <c:pt idx="43">
                  <c:v>3.758377789186</c:v>
                </c:pt>
                <c:pt idx="44">
                  <c:v>3.9037879159409998</c:v>
                </c:pt>
                <c:pt idx="45">
                  <c:v>4.3720353562029999</c:v>
                </c:pt>
                <c:pt idx="46">
                  <c:v>5.6706538614850004</c:v>
                </c:pt>
                <c:pt idx="47">
                  <c:v>7.3448832299109998</c:v>
                </c:pt>
                <c:pt idx="48">
                  <c:v>6.9835322030420004</c:v>
                </c:pt>
                <c:pt idx="49">
                  <c:v>8.4970090236729998</c:v>
                </c:pt>
                <c:pt idx="50">
                  <c:v>9.1240365666599992</c:v>
                </c:pt>
                <c:pt idx="51">
                  <c:v>10.512178391338001</c:v>
                </c:pt>
                <c:pt idx="52">
                  <c:v>11.224283227235</c:v>
                </c:pt>
                <c:pt idx="53">
                  <c:v>11.73788674715</c:v>
                </c:pt>
                <c:pt idx="54">
                  <c:v>9.9007598572429991</c:v>
                </c:pt>
                <c:pt idx="55">
                  <c:v>10.464651533635999</c:v>
                </c:pt>
                <c:pt idx="56">
                  <c:v>10.316619569975</c:v>
                </c:pt>
                <c:pt idx="57">
                  <c:v>8.5764677435129997</c:v>
                </c:pt>
                <c:pt idx="58">
                  <c:v>9.3776734598630007</c:v>
                </c:pt>
                <c:pt idx="59">
                  <c:v>9.3019075971930008</c:v>
                </c:pt>
                <c:pt idx="60">
                  <c:v>9.580767100369</c:v>
                </c:pt>
                <c:pt idx="61">
                  <c:v>8.8429794029839996</c:v>
                </c:pt>
                <c:pt idx="62">
                  <c:v>7.7592304873050004</c:v>
                </c:pt>
                <c:pt idx="63">
                  <c:v>7.662017683258</c:v>
                </c:pt>
                <c:pt idx="64">
                  <c:v>7.8539338388350002</c:v>
                </c:pt>
                <c:pt idx="65">
                  <c:v>8.5334444098239999</c:v>
                </c:pt>
                <c:pt idx="66">
                  <c:v>8.4848463752640004</c:v>
                </c:pt>
                <c:pt idx="67">
                  <c:v>7.5663302923620002</c:v>
                </c:pt>
                <c:pt idx="68">
                  <c:v>7.1362307304480002</c:v>
                </c:pt>
                <c:pt idx="69">
                  <c:v>7.0779090129829996</c:v>
                </c:pt>
                <c:pt idx="70">
                  <c:v>7.1497998862210004</c:v>
                </c:pt>
                <c:pt idx="71">
                  <c:v>6.8084409903459999</c:v>
                </c:pt>
                <c:pt idx="72">
                  <c:v>6.8238568012309999</c:v>
                </c:pt>
                <c:pt idx="73">
                  <c:v>6.9587554474450002</c:v>
                </c:pt>
                <c:pt idx="74">
                  <c:v>7.044916712459</c:v>
                </c:pt>
                <c:pt idx="75">
                  <c:v>6.9049977199479997</c:v>
                </c:pt>
                <c:pt idx="76">
                  <c:v>6.630239545886</c:v>
                </c:pt>
                <c:pt idx="77">
                  <c:v>6.2519370907320004</c:v>
                </c:pt>
                <c:pt idx="78">
                  <c:v>5.8168076583110002</c:v>
                </c:pt>
                <c:pt idx="79">
                  <c:v>5.9527460967629997</c:v>
                </c:pt>
                <c:pt idx="80">
                  <c:v>6.1774088142799997</c:v>
                </c:pt>
                <c:pt idx="81">
                  <c:v>6.1560312740100001</c:v>
                </c:pt>
                <c:pt idx="82">
                  <c:v>6.1862281377760002</c:v>
                </c:pt>
                <c:pt idx="83">
                  <c:v>6.034314007611</c:v>
                </c:pt>
                <c:pt idx="84">
                  <c:v>5.8640757104479997</c:v>
                </c:pt>
                <c:pt idx="85">
                  <c:v>5.9140489478570002</c:v>
                </c:pt>
                <c:pt idx="86">
                  <c:v>5.8155642024159997</c:v>
                </c:pt>
                <c:pt idx="87">
                  <c:v>6.0732026348749999</c:v>
                </c:pt>
                <c:pt idx="88">
                  <c:v>6.4730586113459996</c:v>
                </c:pt>
                <c:pt idx="89">
                  <c:v>6.3956733927789999</c:v>
                </c:pt>
                <c:pt idx="90">
                  <c:v>6.1732588196459997</c:v>
                </c:pt>
                <c:pt idx="91">
                  <c:v>6.1747869230930004</c:v>
                </c:pt>
                <c:pt idx="92">
                  <c:v>6.1803310331040002</c:v>
                </c:pt>
                <c:pt idx="93">
                  <c:v>6.5003229359579997</c:v>
                </c:pt>
              </c:numCache>
            </c:numRef>
          </c:val>
          <c:smooth val="0"/>
          <c:extLst>
            <c:ext xmlns:c16="http://schemas.microsoft.com/office/drawing/2014/chart" uri="{C3380CC4-5D6E-409C-BE32-E72D297353CC}">
              <c16:uniqueId val="{00000001-303C-467D-87E9-A0B95DCA7269}"/>
            </c:ext>
          </c:extLst>
        </c:ser>
        <c:ser>
          <c:idx val="2"/>
          <c:order val="2"/>
          <c:tx>
            <c:strRef>
              <c:f>'[chart (1).xlsx]נתונים'!$D$1</c:f>
              <c:strCache>
                <c:ptCount val="1"/>
                <c:pt idx="0">
                  <c:v>בנקים</c:v>
                </c:pt>
              </c:strCache>
            </c:strRef>
          </c:tx>
          <c:spPr>
            <a:ln w="28575" cap="rnd">
              <a:solidFill>
                <a:schemeClr val="accent3"/>
              </a:solidFill>
              <a:round/>
            </a:ln>
            <a:effectLst/>
          </c:spPr>
          <c:marker>
            <c:symbol val="none"/>
          </c:marker>
          <c:cat>
            <c:numRef>
              <c:f>'[chart (1).xlsx]נתונים'!$A$2:$A$95</c:f>
              <c:numCache>
                <c:formatCode>dd\-mm\-yyyy</c:formatCode>
                <c:ptCount val="94"/>
                <c:pt idx="0">
                  <c:v>43831.083333333336</c:v>
                </c:pt>
                <c:pt idx="1">
                  <c:v>43832.083333333336</c:v>
                </c:pt>
                <c:pt idx="2">
                  <c:v>43835.083333333336</c:v>
                </c:pt>
                <c:pt idx="3">
                  <c:v>43836.083333333336</c:v>
                </c:pt>
                <c:pt idx="4">
                  <c:v>43837.083333333336</c:v>
                </c:pt>
                <c:pt idx="5">
                  <c:v>43838.083333333336</c:v>
                </c:pt>
                <c:pt idx="6">
                  <c:v>43839.083333333336</c:v>
                </c:pt>
                <c:pt idx="7">
                  <c:v>43842.083333333336</c:v>
                </c:pt>
                <c:pt idx="8">
                  <c:v>43843.083333333336</c:v>
                </c:pt>
                <c:pt idx="9">
                  <c:v>43844.083333333336</c:v>
                </c:pt>
                <c:pt idx="10">
                  <c:v>43845.083333333336</c:v>
                </c:pt>
                <c:pt idx="11">
                  <c:v>43846.083333333336</c:v>
                </c:pt>
                <c:pt idx="12">
                  <c:v>43849.083333333336</c:v>
                </c:pt>
                <c:pt idx="13">
                  <c:v>43850.083333333336</c:v>
                </c:pt>
                <c:pt idx="14">
                  <c:v>43851.083333333336</c:v>
                </c:pt>
                <c:pt idx="15">
                  <c:v>43852.083333333336</c:v>
                </c:pt>
                <c:pt idx="16">
                  <c:v>43853.083333333336</c:v>
                </c:pt>
                <c:pt idx="17">
                  <c:v>43856.083333333336</c:v>
                </c:pt>
                <c:pt idx="18">
                  <c:v>43857.083333333336</c:v>
                </c:pt>
                <c:pt idx="19">
                  <c:v>43858.083333333336</c:v>
                </c:pt>
                <c:pt idx="20">
                  <c:v>43859.083333333336</c:v>
                </c:pt>
                <c:pt idx="21">
                  <c:v>43860.083333333336</c:v>
                </c:pt>
                <c:pt idx="22">
                  <c:v>43863.083333333336</c:v>
                </c:pt>
                <c:pt idx="23">
                  <c:v>43864.083333333336</c:v>
                </c:pt>
                <c:pt idx="24">
                  <c:v>43865.083333333336</c:v>
                </c:pt>
                <c:pt idx="25">
                  <c:v>43866.083333333336</c:v>
                </c:pt>
                <c:pt idx="26">
                  <c:v>43867.083333333336</c:v>
                </c:pt>
                <c:pt idx="27">
                  <c:v>43870.083333333336</c:v>
                </c:pt>
                <c:pt idx="28">
                  <c:v>43871.083333333336</c:v>
                </c:pt>
                <c:pt idx="29">
                  <c:v>43872.083333333336</c:v>
                </c:pt>
                <c:pt idx="30">
                  <c:v>43873.083333333336</c:v>
                </c:pt>
                <c:pt idx="31">
                  <c:v>43874.083333333336</c:v>
                </c:pt>
                <c:pt idx="32">
                  <c:v>43877.083333333336</c:v>
                </c:pt>
                <c:pt idx="33">
                  <c:v>43878.083333333336</c:v>
                </c:pt>
                <c:pt idx="34">
                  <c:v>43879.083333333336</c:v>
                </c:pt>
                <c:pt idx="35">
                  <c:v>43880.083333333336</c:v>
                </c:pt>
                <c:pt idx="36">
                  <c:v>43881.083333333336</c:v>
                </c:pt>
                <c:pt idx="37">
                  <c:v>43884.083333333336</c:v>
                </c:pt>
                <c:pt idx="38">
                  <c:v>43885.083333333336</c:v>
                </c:pt>
                <c:pt idx="39">
                  <c:v>43886.083333333336</c:v>
                </c:pt>
                <c:pt idx="40">
                  <c:v>43887.083333333336</c:v>
                </c:pt>
                <c:pt idx="41">
                  <c:v>43888.083333333336</c:v>
                </c:pt>
                <c:pt idx="42">
                  <c:v>43891.083333333336</c:v>
                </c:pt>
                <c:pt idx="43">
                  <c:v>43893.083333333336</c:v>
                </c:pt>
                <c:pt idx="44">
                  <c:v>43894.083333333336</c:v>
                </c:pt>
                <c:pt idx="45">
                  <c:v>43895.083333333336</c:v>
                </c:pt>
                <c:pt idx="46">
                  <c:v>43898.083333333336</c:v>
                </c:pt>
                <c:pt idx="47">
                  <c:v>43899.083333333336</c:v>
                </c:pt>
                <c:pt idx="48">
                  <c:v>43901.083333333336</c:v>
                </c:pt>
                <c:pt idx="49">
                  <c:v>43902.083333333336</c:v>
                </c:pt>
                <c:pt idx="50">
                  <c:v>43905.083333333336</c:v>
                </c:pt>
                <c:pt idx="51">
                  <c:v>43906.083333333336</c:v>
                </c:pt>
                <c:pt idx="52">
                  <c:v>43907.083333333336</c:v>
                </c:pt>
                <c:pt idx="53">
                  <c:v>43908.083333333336</c:v>
                </c:pt>
                <c:pt idx="54">
                  <c:v>43909.083333333336</c:v>
                </c:pt>
                <c:pt idx="55">
                  <c:v>43912.083333333336</c:v>
                </c:pt>
                <c:pt idx="56">
                  <c:v>43913.083333333336</c:v>
                </c:pt>
                <c:pt idx="57">
                  <c:v>43914.083333333336</c:v>
                </c:pt>
                <c:pt idx="58">
                  <c:v>43915.083333333336</c:v>
                </c:pt>
                <c:pt idx="59">
                  <c:v>43916.083333333336</c:v>
                </c:pt>
                <c:pt idx="60">
                  <c:v>43919.125</c:v>
                </c:pt>
                <c:pt idx="61">
                  <c:v>43920.125</c:v>
                </c:pt>
                <c:pt idx="62">
                  <c:v>43921.125</c:v>
                </c:pt>
                <c:pt idx="63">
                  <c:v>43922.125</c:v>
                </c:pt>
                <c:pt idx="64">
                  <c:v>43923.125</c:v>
                </c:pt>
                <c:pt idx="65">
                  <c:v>43926.125</c:v>
                </c:pt>
                <c:pt idx="66">
                  <c:v>43927.125</c:v>
                </c:pt>
                <c:pt idx="67">
                  <c:v>43928.125</c:v>
                </c:pt>
                <c:pt idx="68">
                  <c:v>43933.125</c:v>
                </c:pt>
                <c:pt idx="69">
                  <c:v>43934.125</c:v>
                </c:pt>
                <c:pt idx="70">
                  <c:v>43937.125</c:v>
                </c:pt>
                <c:pt idx="71">
                  <c:v>43940.125</c:v>
                </c:pt>
                <c:pt idx="72">
                  <c:v>43941.125</c:v>
                </c:pt>
                <c:pt idx="73">
                  <c:v>43942.125</c:v>
                </c:pt>
                <c:pt idx="74">
                  <c:v>43943.125</c:v>
                </c:pt>
                <c:pt idx="75">
                  <c:v>43944.125</c:v>
                </c:pt>
                <c:pt idx="76">
                  <c:v>43947.125</c:v>
                </c:pt>
                <c:pt idx="77">
                  <c:v>43948.125</c:v>
                </c:pt>
                <c:pt idx="78">
                  <c:v>43951.125</c:v>
                </c:pt>
                <c:pt idx="79">
                  <c:v>43954.125</c:v>
                </c:pt>
                <c:pt idx="80">
                  <c:v>43955.125</c:v>
                </c:pt>
                <c:pt idx="81">
                  <c:v>43956.125</c:v>
                </c:pt>
                <c:pt idx="82">
                  <c:v>43957.125</c:v>
                </c:pt>
                <c:pt idx="83">
                  <c:v>43958.125</c:v>
                </c:pt>
                <c:pt idx="84">
                  <c:v>43961.125</c:v>
                </c:pt>
                <c:pt idx="85">
                  <c:v>43962.125</c:v>
                </c:pt>
                <c:pt idx="86">
                  <c:v>43963.125</c:v>
                </c:pt>
                <c:pt idx="87">
                  <c:v>43964.125</c:v>
                </c:pt>
                <c:pt idx="88">
                  <c:v>43965.125</c:v>
                </c:pt>
                <c:pt idx="89">
                  <c:v>43968.125</c:v>
                </c:pt>
                <c:pt idx="90">
                  <c:v>43969.125</c:v>
                </c:pt>
                <c:pt idx="91">
                  <c:v>43970.125</c:v>
                </c:pt>
                <c:pt idx="92">
                  <c:v>43971.125</c:v>
                </c:pt>
                <c:pt idx="93">
                  <c:v>43972.125</c:v>
                </c:pt>
              </c:numCache>
            </c:numRef>
          </c:cat>
          <c:val>
            <c:numRef>
              <c:f>'[chart (1).xlsx]נתונים'!$D$2:$D$95</c:f>
              <c:numCache>
                <c:formatCode>General</c:formatCode>
                <c:ptCount val="94"/>
                <c:pt idx="0">
                  <c:v>0.48609758274600001</c:v>
                </c:pt>
                <c:pt idx="1">
                  <c:v>0.48036070669699998</c:v>
                </c:pt>
                <c:pt idx="2">
                  <c:v>0.47088048242399999</c:v>
                </c:pt>
                <c:pt idx="3">
                  <c:v>0.49399514067200001</c:v>
                </c:pt>
                <c:pt idx="4">
                  <c:v>0.491326842007</c:v>
                </c:pt>
                <c:pt idx="5">
                  <c:v>0.489925600046</c:v>
                </c:pt>
                <c:pt idx="6">
                  <c:v>0.480499805113</c:v>
                </c:pt>
                <c:pt idx="7">
                  <c:v>0.48319963396600002</c:v>
                </c:pt>
                <c:pt idx="8">
                  <c:v>0.47977172891100001</c:v>
                </c:pt>
                <c:pt idx="9">
                  <c:v>0.46393565363400002</c:v>
                </c:pt>
                <c:pt idx="10">
                  <c:v>0.458797690501</c:v>
                </c:pt>
                <c:pt idx="11">
                  <c:v>0.44816468990899999</c:v>
                </c:pt>
                <c:pt idx="12">
                  <c:v>0.45507495592000002</c:v>
                </c:pt>
                <c:pt idx="13">
                  <c:v>0.46298257880600002</c:v>
                </c:pt>
                <c:pt idx="14">
                  <c:v>0.449865901899</c:v>
                </c:pt>
                <c:pt idx="15">
                  <c:v>0.45776299301000001</c:v>
                </c:pt>
                <c:pt idx="16">
                  <c:v>0.44127438251599999</c:v>
                </c:pt>
                <c:pt idx="17">
                  <c:v>0.44184923624900002</c:v>
                </c:pt>
                <c:pt idx="18">
                  <c:v>0.47148214860799997</c:v>
                </c:pt>
                <c:pt idx="19">
                  <c:v>0.45269599817599998</c:v>
                </c:pt>
                <c:pt idx="20">
                  <c:v>0.449231451999</c:v>
                </c:pt>
                <c:pt idx="21">
                  <c:v>0.46735488426799998</c:v>
                </c:pt>
                <c:pt idx="22">
                  <c:v>0.53879394308200002</c:v>
                </c:pt>
                <c:pt idx="23">
                  <c:v>0.54341576725899998</c:v>
                </c:pt>
                <c:pt idx="24">
                  <c:v>0.49633371964099998</c:v>
                </c:pt>
                <c:pt idx="25">
                  <c:v>0.48429817777299999</c:v>
                </c:pt>
                <c:pt idx="26">
                  <c:v>0.461973430312</c:v>
                </c:pt>
                <c:pt idx="27">
                  <c:v>0.48519167600099999</c:v>
                </c:pt>
                <c:pt idx="28">
                  <c:v>0.49789211392799998</c:v>
                </c:pt>
                <c:pt idx="29">
                  <c:v>0.48842535531499998</c:v>
                </c:pt>
                <c:pt idx="30">
                  <c:v>0.46537796116500002</c:v>
                </c:pt>
                <c:pt idx="31">
                  <c:v>0.465121523812</c:v>
                </c:pt>
                <c:pt idx="32">
                  <c:v>0.439263585347</c:v>
                </c:pt>
                <c:pt idx="33">
                  <c:v>0.46428477127200002</c:v>
                </c:pt>
                <c:pt idx="34">
                  <c:v>0.45874768028899998</c:v>
                </c:pt>
                <c:pt idx="35">
                  <c:v>0.44399039986200001</c:v>
                </c:pt>
                <c:pt idx="36">
                  <c:v>0.44051630699299998</c:v>
                </c:pt>
                <c:pt idx="37">
                  <c:v>0.49683314646299997</c:v>
                </c:pt>
                <c:pt idx="38">
                  <c:v>0.51094235015199996</c:v>
                </c:pt>
                <c:pt idx="39">
                  <c:v>0.50140069287</c:v>
                </c:pt>
                <c:pt idx="40">
                  <c:v>0.51255558510999999</c:v>
                </c:pt>
                <c:pt idx="41">
                  <c:v>0.56351771138700002</c:v>
                </c:pt>
                <c:pt idx="42">
                  <c:v>0.62480002127800005</c:v>
                </c:pt>
                <c:pt idx="43">
                  <c:v>0.56188408589299998</c:v>
                </c:pt>
                <c:pt idx="44">
                  <c:v>0.60502658099999995</c:v>
                </c:pt>
                <c:pt idx="45">
                  <c:v>0.75185049280500005</c:v>
                </c:pt>
                <c:pt idx="46">
                  <c:v>1.097781105188</c:v>
                </c:pt>
                <c:pt idx="47">
                  <c:v>1.3724774916860001</c:v>
                </c:pt>
                <c:pt idx="48">
                  <c:v>1.1542242579169999</c:v>
                </c:pt>
                <c:pt idx="49">
                  <c:v>1.414309453554</c:v>
                </c:pt>
                <c:pt idx="50">
                  <c:v>1.354084547604</c:v>
                </c:pt>
                <c:pt idx="51">
                  <c:v>1.31619349957</c:v>
                </c:pt>
                <c:pt idx="52">
                  <c:v>1.459989419744</c:v>
                </c:pt>
                <c:pt idx="53">
                  <c:v>1.4154331192130001</c:v>
                </c:pt>
                <c:pt idx="54">
                  <c:v>1.098483714656</c:v>
                </c:pt>
                <c:pt idx="55">
                  <c:v>1.358216002619</c:v>
                </c:pt>
                <c:pt idx="56">
                  <c:v>1.2851044894479999</c:v>
                </c:pt>
                <c:pt idx="57">
                  <c:v>0.98060265179299999</c:v>
                </c:pt>
                <c:pt idx="58">
                  <c:v>0.92576798476800004</c:v>
                </c:pt>
                <c:pt idx="59">
                  <c:v>0.89024004017299996</c:v>
                </c:pt>
                <c:pt idx="60">
                  <c:v>0.96893834072100005</c:v>
                </c:pt>
                <c:pt idx="61">
                  <c:v>0.86087025487500002</c:v>
                </c:pt>
                <c:pt idx="62">
                  <c:v>0.94015837022500004</c:v>
                </c:pt>
                <c:pt idx="63">
                  <c:v>1.131143665974</c:v>
                </c:pt>
                <c:pt idx="64">
                  <c:v>1.1008645537720001</c:v>
                </c:pt>
                <c:pt idx="65">
                  <c:v>1.06732833196</c:v>
                </c:pt>
                <c:pt idx="66">
                  <c:v>1.007089893416</c:v>
                </c:pt>
                <c:pt idx="67">
                  <c:v>0.76316099744800003</c:v>
                </c:pt>
                <c:pt idx="68">
                  <c:v>0.70993488689899997</c:v>
                </c:pt>
                <c:pt idx="69">
                  <c:v>0.73092303994499996</c:v>
                </c:pt>
                <c:pt idx="70">
                  <c:v>0.73957197554800003</c:v>
                </c:pt>
                <c:pt idx="71">
                  <c:v>0.70953766513600003</c:v>
                </c:pt>
                <c:pt idx="72">
                  <c:v>0.705597518639</c:v>
                </c:pt>
                <c:pt idx="73">
                  <c:v>0.79271566508900004</c:v>
                </c:pt>
                <c:pt idx="74">
                  <c:v>0.781533668031</c:v>
                </c:pt>
                <c:pt idx="75">
                  <c:v>0.74779735988499996</c:v>
                </c:pt>
                <c:pt idx="76">
                  <c:v>0.72077895540299997</c:v>
                </c:pt>
                <c:pt idx="77">
                  <c:v>0.68556077525000003</c:v>
                </c:pt>
                <c:pt idx="78">
                  <c:v>0.64597790155699997</c:v>
                </c:pt>
                <c:pt idx="79">
                  <c:v>0.66707459446100004</c:v>
                </c:pt>
                <c:pt idx="80">
                  <c:v>0.68883848348200005</c:v>
                </c:pt>
                <c:pt idx="81">
                  <c:v>0.67843829119999999</c:v>
                </c:pt>
                <c:pt idx="82">
                  <c:v>0.67563478997000004</c:v>
                </c:pt>
                <c:pt idx="83">
                  <c:v>0.64073730489199998</c:v>
                </c:pt>
                <c:pt idx="84">
                  <c:v>0.55862631621100001</c:v>
                </c:pt>
                <c:pt idx="85">
                  <c:v>0.59921945440400004</c:v>
                </c:pt>
                <c:pt idx="86">
                  <c:v>0.59146131377699995</c:v>
                </c:pt>
                <c:pt idx="87">
                  <c:v>0.63187364910400001</c:v>
                </c:pt>
                <c:pt idx="88">
                  <c:v>0.70030952003400004</c:v>
                </c:pt>
                <c:pt idx="89">
                  <c:v>0.62178177387300004</c:v>
                </c:pt>
                <c:pt idx="90">
                  <c:v>0.58216864969399995</c:v>
                </c:pt>
                <c:pt idx="91">
                  <c:v>0.56673448479499999</c:v>
                </c:pt>
                <c:pt idx="92">
                  <c:v>0.59954794630599995</c:v>
                </c:pt>
                <c:pt idx="93">
                  <c:v>0.70040702582900005</c:v>
                </c:pt>
              </c:numCache>
            </c:numRef>
          </c:val>
          <c:smooth val="0"/>
          <c:extLst>
            <c:ext xmlns:c16="http://schemas.microsoft.com/office/drawing/2014/chart" uri="{C3380CC4-5D6E-409C-BE32-E72D297353CC}">
              <c16:uniqueId val="{00000002-303C-467D-87E9-A0B95DCA7269}"/>
            </c:ext>
          </c:extLst>
        </c:ser>
        <c:ser>
          <c:idx val="4"/>
          <c:order val="3"/>
          <c:tx>
            <c:strRef>
              <c:f>'[chart (1).xlsx]נתונים'!$F$1</c:f>
              <c:strCache>
                <c:ptCount val="1"/>
                <c:pt idx="0">
                  <c:v>ביטוח</c:v>
                </c:pt>
              </c:strCache>
            </c:strRef>
          </c:tx>
          <c:spPr>
            <a:ln w="28575" cap="rnd">
              <a:solidFill>
                <a:schemeClr val="accent5"/>
              </a:solidFill>
              <a:round/>
            </a:ln>
            <a:effectLst/>
          </c:spPr>
          <c:marker>
            <c:symbol val="none"/>
          </c:marker>
          <c:cat>
            <c:numRef>
              <c:f>'[chart (1).xlsx]נתונים'!$A$2:$A$95</c:f>
              <c:numCache>
                <c:formatCode>dd\-mm\-yyyy</c:formatCode>
                <c:ptCount val="94"/>
                <c:pt idx="0">
                  <c:v>43831.083333333336</c:v>
                </c:pt>
                <c:pt idx="1">
                  <c:v>43832.083333333336</c:v>
                </c:pt>
                <c:pt idx="2">
                  <c:v>43835.083333333336</c:v>
                </c:pt>
                <c:pt idx="3">
                  <c:v>43836.083333333336</c:v>
                </c:pt>
                <c:pt idx="4">
                  <c:v>43837.083333333336</c:v>
                </c:pt>
                <c:pt idx="5">
                  <c:v>43838.083333333336</c:v>
                </c:pt>
                <c:pt idx="6">
                  <c:v>43839.083333333336</c:v>
                </c:pt>
                <c:pt idx="7">
                  <c:v>43842.083333333336</c:v>
                </c:pt>
                <c:pt idx="8">
                  <c:v>43843.083333333336</c:v>
                </c:pt>
                <c:pt idx="9">
                  <c:v>43844.083333333336</c:v>
                </c:pt>
                <c:pt idx="10">
                  <c:v>43845.083333333336</c:v>
                </c:pt>
                <c:pt idx="11">
                  <c:v>43846.083333333336</c:v>
                </c:pt>
                <c:pt idx="12">
                  <c:v>43849.083333333336</c:v>
                </c:pt>
                <c:pt idx="13">
                  <c:v>43850.083333333336</c:v>
                </c:pt>
                <c:pt idx="14">
                  <c:v>43851.083333333336</c:v>
                </c:pt>
                <c:pt idx="15">
                  <c:v>43852.083333333336</c:v>
                </c:pt>
                <c:pt idx="16">
                  <c:v>43853.083333333336</c:v>
                </c:pt>
                <c:pt idx="17">
                  <c:v>43856.083333333336</c:v>
                </c:pt>
                <c:pt idx="18">
                  <c:v>43857.083333333336</c:v>
                </c:pt>
                <c:pt idx="19">
                  <c:v>43858.083333333336</c:v>
                </c:pt>
                <c:pt idx="20">
                  <c:v>43859.083333333336</c:v>
                </c:pt>
                <c:pt idx="21">
                  <c:v>43860.083333333336</c:v>
                </c:pt>
                <c:pt idx="22">
                  <c:v>43863.083333333336</c:v>
                </c:pt>
                <c:pt idx="23">
                  <c:v>43864.083333333336</c:v>
                </c:pt>
                <c:pt idx="24">
                  <c:v>43865.083333333336</c:v>
                </c:pt>
                <c:pt idx="25">
                  <c:v>43866.083333333336</c:v>
                </c:pt>
                <c:pt idx="26">
                  <c:v>43867.083333333336</c:v>
                </c:pt>
                <c:pt idx="27">
                  <c:v>43870.083333333336</c:v>
                </c:pt>
                <c:pt idx="28">
                  <c:v>43871.083333333336</c:v>
                </c:pt>
                <c:pt idx="29">
                  <c:v>43872.083333333336</c:v>
                </c:pt>
                <c:pt idx="30">
                  <c:v>43873.083333333336</c:v>
                </c:pt>
                <c:pt idx="31">
                  <c:v>43874.083333333336</c:v>
                </c:pt>
                <c:pt idx="32">
                  <c:v>43877.083333333336</c:v>
                </c:pt>
                <c:pt idx="33">
                  <c:v>43878.083333333336</c:v>
                </c:pt>
                <c:pt idx="34">
                  <c:v>43879.083333333336</c:v>
                </c:pt>
                <c:pt idx="35">
                  <c:v>43880.083333333336</c:v>
                </c:pt>
                <c:pt idx="36">
                  <c:v>43881.083333333336</c:v>
                </c:pt>
                <c:pt idx="37">
                  <c:v>43884.083333333336</c:v>
                </c:pt>
                <c:pt idx="38">
                  <c:v>43885.083333333336</c:v>
                </c:pt>
                <c:pt idx="39">
                  <c:v>43886.083333333336</c:v>
                </c:pt>
                <c:pt idx="40">
                  <c:v>43887.083333333336</c:v>
                </c:pt>
                <c:pt idx="41">
                  <c:v>43888.083333333336</c:v>
                </c:pt>
                <c:pt idx="42">
                  <c:v>43891.083333333336</c:v>
                </c:pt>
                <c:pt idx="43">
                  <c:v>43893.083333333336</c:v>
                </c:pt>
                <c:pt idx="44">
                  <c:v>43894.083333333336</c:v>
                </c:pt>
                <c:pt idx="45">
                  <c:v>43895.083333333336</c:v>
                </c:pt>
                <c:pt idx="46">
                  <c:v>43898.083333333336</c:v>
                </c:pt>
                <c:pt idx="47">
                  <c:v>43899.083333333336</c:v>
                </c:pt>
                <c:pt idx="48">
                  <c:v>43901.083333333336</c:v>
                </c:pt>
                <c:pt idx="49">
                  <c:v>43902.083333333336</c:v>
                </c:pt>
                <c:pt idx="50">
                  <c:v>43905.083333333336</c:v>
                </c:pt>
                <c:pt idx="51">
                  <c:v>43906.083333333336</c:v>
                </c:pt>
                <c:pt idx="52">
                  <c:v>43907.083333333336</c:v>
                </c:pt>
                <c:pt idx="53">
                  <c:v>43908.083333333336</c:v>
                </c:pt>
                <c:pt idx="54">
                  <c:v>43909.083333333336</c:v>
                </c:pt>
                <c:pt idx="55">
                  <c:v>43912.083333333336</c:v>
                </c:pt>
                <c:pt idx="56">
                  <c:v>43913.083333333336</c:v>
                </c:pt>
                <c:pt idx="57">
                  <c:v>43914.083333333336</c:v>
                </c:pt>
                <c:pt idx="58">
                  <c:v>43915.083333333336</c:v>
                </c:pt>
                <c:pt idx="59">
                  <c:v>43916.083333333336</c:v>
                </c:pt>
                <c:pt idx="60">
                  <c:v>43919.125</c:v>
                </c:pt>
                <c:pt idx="61">
                  <c:v>43920.125</c:v>
                </c:pt>
                <c:pt idx="62">
                  <c:v>43921.125</c:v>
                </c:pt>
                <c:pt idx="63">
                  <c:v>43922.125</c:v>
                </c:pt>
                <c:pt idx="64">
                  <c:v>43923.125</c:v>
                </c:pt>
                <c:pt idx="65">
                  <c:v>43926.125</c:v>
                </c:pt>
                <c:pt idx="66">
                  <c:v>43927.125</c:v>
                </c:pt>
                <c:pt idx="67">
                  <c:v>43928.125</c:v>
                </c:pt>
                <c:pt idx="68">
                  <c:v>43933.125</c:v>
                </c:pt>
                <c:pt idx="69">
                  <c:v>43934.125</c:v>
                </c:pt>
                <c:pt idx="70">
                  <c:v>43937.125</c:v>
                </c:pt>
                <c:pt idx="71">
                  <c:v>43940.125</c:v>
                </c:pt>
                <c:pt idx="72">
                  <c:v>43941.125</c:v>
                </c:pt>
                <c:pt idx="73">
                  <c:v>43942.125</c:v>
                </c:pt>
                <c:pt idx="74">
                  <c:v>43943.125</c:v>
                </c:pt>
                <c:pt idx="75">
                  <c:v>43944.125</c:v>
                </c:pt>
                <c:pt idx="76">
                  <c:v>43947.125</c:v>
                </c:pt>
                <c:pt idx="77">
                  <c:v>43948.125</c:v>
                </c:pt>
                <c:pt idx="78">
                  <c:v>43951.125</c:v>
                </c:pt>
                <c:pt idx="79">
                  <c:v>43954.125</c:v>
                </c:pt>
                <c:pt idx="80">
                  <c:v>43955.125</c:v>
                </c:pt>
                <c:pt idx="81">
                  <c:v>43956.125</c:v>
                </c:pt>
                <c:pt idx="82">
                  <c:v>43957.125</c:v>
                </c:pt>
                <c:pt idx="83">
                  <c:v>43958.125</c:v>
                </c:pt>
                <c:pt idx="84">
                  <c:v>43961.125</c:v>
                </c:pt>
                <c:pt idx="85">
                  <c:v>43962.125</c:v>
                </c:pt>
                <c:pt idx="86">
                  <c:v>43963.125</c:v>
                </c:pt>
                <c:pt idx="87">
                  <c:v>43964.125</c:v>
                </c:pt>
                <c:pt idx="88">
                  <c:v>43965.125</c:v>
                </c:pt>
                <c:pt idx="89">
                  <c:v>43968.125</c:v>
                </c:pt>
                <c:pt idx="90">
                  <c:v>43969.125</c:v>
                </c:pt>
                <c:pt idx="91">
                  <c:v>43970.125</c:v>
                </c:pt>
                <c:pt idx="92">
                  <c:v>43971.125</c:v>
                </c:pt>
                <c:pt idx="93">
                  <c:v>43972.125</c:v>
                </c:pt>
              </c:numCache>
            </c:numRef>
          </c:cat>
          <c:val>
            <c:numRef>
              <c:f>'[chart (1).xlsx]נתונים'!$F$2:$F$95</c:f>
              <c:numCache>
                <c:formatCode>General</c:formatCode>
                <c:ptCount val="94"/>
                <c:pt idx="0">
                  <c:v>1.0470332063009999</c:v>
                </c:pt>
                <c:pt idx="1">
                  <c:v>1.0351663791750001</c:v>
                </c:pt>
                <c:pt idx="2">
                  <c:v>1.027231584765</c:v>
                </c:pt>
                <c:pt idx="3">
                  <c:v>1.0391911250220001</c:v>
                </c:pt>
                <c:pt idx="4">
                  <c:v>1.0629207791249999</c:v>
                </c:pt>
                <c:pt idx="5">
                  <c:v>1.062390245632</c:v>
                </c:pt>
                <c:pt idx="6">
                  <c:v>1.058281220035</c:v>
                </c:pt>
                <c:pt idx="7">
                  <c:v>1.0632610858880001</c:v>
                </c:pt>
                <c:pt idx="8">
                  <c:v>1.0563978266709999</c:v>
                </c:pt>
                <c:pt idx="9">
                  <c:v>1.04701432827</c:v>
                </c:pt>
                <c:pt idx="10">
                  <c:v>1.0454150570009999</c:v>
                </c:pt>
                <c:pt idx="11">
                  <c:v>1.0421202493820001</c:v>
                </c:pt>
                <c:pt idx="12">
                  <c:v>1.051733852813</c:v>
                </c:pt>
                <c:pt idx="13">
                  <c:v>1.042348858477</c:v>
                </c:pt>
                <c:pt idx="14">
                  <c:v>1.0366666431489999</c:v>
                </c:pt>
                <c:pt idx="15">
                  <c:v>1.046373680766</c:v>
                </c:pt>
                <c:pt idx="16">
                  <c:v>1.0302397805579999</c:v>
                </c:pt>
                <c:pt idx="17">
                  <c:v>1.0404639078819999</c:v>
                </c:pt>
                <c:pt idx="18">
                  <c:v>1.0837625863910001</c:v>
                </c:pt>
                <c:pt idx="19">
                  <c:v>1.0561428261720001</c:v>
                </c:pt>
                <c:pt idx="20">
                  <c:v>1.051617906757</c:v>
                </c:pt>
                <c:pt idx="21">
                  <c:v>1.0838223752080001</c:v>
                </c:pt>
                <c:pt idx="22">
                  <c:v>1.1659603177490001</c:v>
                </c:pt>
                <c:pt idx="23">
                  <c:v>1.1836790711309999</c:v>
                </c:pt>
                <c:pt idx="24">
                  <c:v>1.1316812656849999</c:v>
                </c:pt>
                <c:pt idx="25">
                  <c:v>1.1222310168309999</c:v>
                </c:pt>
                <c:pt idx="26">
                  <c:v>1.107783905062</c:v>
                </c:pt>
                <c:pt idx="27">
                  <c:v>1.135780034018</c:v>
                </c:pt>
                <c:pt idx="28">
                  <c:v>1.146954189408</c:v>
                </c:pt>
                <c:pt idx="29">
                  <c:v>1.144815987881</c:v>
                </c:pt>
                <c:pt idx="30">
                  <c:v>1.1474246611129999</c:v>
                </c:pt>
                <c:pt idx="31">
                  <c:v>1.146665295891</c:v>
                </c:pt>
                <c:pt idx="32">
                  <c:v>1.1256812228540001</c:v>
                </c:pt>
                <c:pt idx="33">
                  <c:v>1.0969641676490001</c:v>
                </c:pt>
                <c:pt idx="34">
                  <c:v>1.0891827279740001</c:v>
                </c:pt>
                <c:pt idx="35">
                  <c:v>1.08471162496</c:v>
                </c:pt>
                <c:pt idx="36">
                  <c:v>1.084894819601</c:v>
                </c:pt>
                <c:pt idx="37">
                  <c:v>1.159726723366</c:v>
                </c:pt>
                <c:pt idx="38">
                  <c:v>1.226187820207</c:v>
                </c:pt>
                <c:pt idx="39">
                  <c:v>1.206161829991</c:v>
                </c:pt>
                <c:pt idx="40">
                  <c:v>1.1881265999420001</c:v>
                </c:pt>
                <c:pt idx="41">
                  <c:v>1.2848636518130001</c:v>
                </c:pt>
                <c:pt idx="42">
                  <c:v>1.4116731850390001</c:v>
                </c:pt>
                <c:pt idx="43">
                  <c:v>1.3548931530449999</c:v>
                </c:pt>
                <c:pt idx="44">
                  <c:v>1.547716278897</c:v>
                </c:pt>
                <c:pt idx="45">
                  <c:v>1.9860874232620001</c:v>
                </c:pt>
                <c:pt idx="46">
                  <c:v>2.7334094332730001</c:v>
                </c:pt>
                <c:pt idx="47">
                  <c:v>4.1161449693509997</c:v>
                </c:pt>
                <c:pt idx="48">
                  <c:v>3.7196945392349998</c:v>
                </c:pt>
                <c:pt idx="49">
                  <c:v>5.2873663934120003</c:v>
                </c:pt>
                <c:pt idx="50">
                  <c:v>5.4109071855000002</c:v>
                </c:pt>
                <c:pt idx="51">
                  <c:v>5.5326129896060001</c:v>
                </c:pt>
                <c:pt idx="52">
                  <c:v>6.0512323755270003</c:v>
                </c:pt>
                <c:pt idx="53">
                  <c:v>5.5501618783610001</c:v>
                </c:pt>
                <c:pt idx="54">
                  <c:v>4.332000068738</c:v>
                </c:pt>
                <c:pt idx="55">
                  <c:v>4.6123579193399999</c:v>
                </c:pt>
                <c:pt idx="56">
                  <c:v>4.4853414230829998</c:v>
                </c:pt>
                <c:pt idx="57">
                  <c:v>3.358433148724</c:v>
                </c:pt>
                <c:pt idx="58">
                  <c:v>3.1250772700449998</c:v>
                </c:pt>
                <c:pt idx="59">
                  <c:v>2.9584493347529999</c:v>
                </c:pt>
                <c:pt idx="60">
                  <c:v>2.9017960017209998</c:v>
                </c:pt>
                <c:pt idx="61">
                  <c:v>2.4899244733999999</c:v>
                </c:pt>
                <c:pt idx="62">
                  <c:v>2.464813776832</c:v>
                </c:pt>
                <c:pt idx="63">
                  <c:v>2.9932412380279998</c:v>
                </c:pt>
                <c:pt idx="64">
                  <c:v>2.995117761071</c:v>
                </c:pt>
                <c:pt idx="65">
                  <c:v>2.8701575803139998</c:v>
                </c:pt>
                <c:pt idx="66">
                  <c:v>2.649201444819</c:v>
                </c:pt>
                <c:pt idx="67">
                  <c:v>1.9517484801859999</c:v>
                </c:pt>
                <c:pt idx="68">
                  <c:v>1.828927851629</c:v>
                </c:pt>
                <c:pt idx="69">
                  <c:v>1.859366633649</c:v>
                </c:pt>
                <c:pt idx="70">
                  <c:v>1.8523223788900001</c:v>
                </c:pt>
                <c:pt idx="71">
                  <c:v>1.7428253628620001</c:v>
                </c:pt>
                <c:pt idx="72">
                  <c:v>1.7431558691589999</c:v>
                </c:pt>
                <c:pt idx="73">
                  <c:v>1.806853850143</c:v>
                </c:pt>
                <c:pt idx="74">
                  <c:v>1.8450738044149999</c:v>
                </c:pt>
                <c:pt idx="75">
                  <c:v>1.879099960609</c:v>
                </c:pt>
                <c:pt idx="76">
                  <c:v>1.8037841591479999</c:v>
                </c:pt>
                <c:pt idx="77">
                  <c:v>1.7100846465420001</c:v>
                </c:pt>
                <c:pt idx="78">
                  <c:v>1.6320181672230001</c:v>
                </c:pt>
                <c:pt idx="79">
                  <c:v>1.6342036789779999</c:v>
                </c:pt>
                <c:pt idx="80">
                  <c:v>1.6993668327139999</c:v>
                </c:pt>
                <c:pt idx="81">
                  <c:v>1.830466969832</c:v>
                </c:pt>
                <c:pt idx="82">
                  <c:v>1.7491759276329999</c:v>
                </c:pt>
                <c:pt idx="83">
                  <c:v>1.7185417739969999</c:v>
                </c:pt>
                <c:pt idx="84">
                  <c:v>1.5866173026279999</c:v>
                </c:pt>
                <c:pt idx="85">
                  <c:v>1.543238849894</c:v>
                </c:pt>
                <c:pt idx="86">
                  <c:v>1.5674103411310001</c:v>
                </c:pt>
                <c:pt idx="87">
                  <c:v>1.6378228915549999</c:v>
                </c:pt>
                <c:pt idx="88">
                  <c:v>1.7968905636179999</c:v>
                </c:pt>
                <c:pt idx="89">
                  <c:v>1.731969834272</c:v>
                </c:pt>
                <c:pt idx="90">
                  <c:v>1.6254515958160001</c:v>
                </c:pt>
                <c:pt idx="91">
                  <c:v>1.6135464318899999</c:v>
                </c:pt>
                <c:pt idx="92">
                  <c:v>1.622826726814</c:v>
                </c:pt>
                <c:pt idx="93">
                  <c:v>1.741746876713</c:v>
                </c:pt>
              </c:numCache>
            </c:numRef>
          </c:val>
          <c:smooth val="0"/>
          <c:extLst>
            <c:ext xmlns:c16="http://schemas.microsoft.com/office/drawing/2014/chart" uri="{C3380CC4-5D6E-409C-BE32-E72D297353CC}">
              <c16:uniqueId val="{00000004-303C-467D-87E9-A0B95DCA7269}"/>
            </c:ext>
          </c:extLst>
        </c:ser>
        <c:ser>
          <c:idx val="5"/>
          <c:order val="4"/>
          <c:tx>
            <c:strRef>
              <c:f>'[chart (1).xlsx]נתונים'!$G$1</c:f>
              <c:strCache>
                <c:ptCount val="1"/>
                <c:pt idx="0">
                  <c:v>תעשייה</c:v>
                </c:pt>
              </c:strCache>
            </c:strRef>
          </c:tx>
          <c:spPr>
            <a:ln w="28575" cap="rnd">
              <a:solidFill>
                <a:schemeClr val="accent6"/>
              </a:solidFill>
              <a:round/>
            </a:ln>
            <a:effectLst/>
          </c:spPr>
          <c:marker>
            <c:symbol val="none"/>
          </c:marker>
          <c:cat>
            <c:numRef>
              <c:f>'[chart (1).xlsx]נתונים'!$A$2:$A$95</c:f>
              <c:numCache>
                <c:formatCode>dd\-mm\-yyyy</c:formatCode>
                <c:ptCount val="94"/>
                <c:pt idx="0">
                  <c:v>43831.083333333336</c:v>
                </c:pt>
                <c:pt idx="1">
                  <c:v>43832.083333333336</c:v>
                </c:pt>
                <c:pt idx="2">
                  <c:v>43835.083333333336</c:v>
                </c:pt>
                <c:pt idx="3">
                  <c:v>43836.083333333336</c:v>
                </c:pt>
                <c:pt idx="4">
                  <c:v>43837.083333333336</c:v>
                </c:pt>
                <c:pt idx="5">
                  <c:v>43838.083333333336</c:v>
                </c:pt>
                <c:pt idx="6">
                  <c:v>43839.083333333336</c:v>
                </c:pt>
                <c:pt idx="7">
                  <c:v>43842.083333333336</c:v>
                </c:pt>
                <c:pt idx="8">
                  <c:v>43843.083333333336</c:v>
                </c:pt>
                <c:pt idx="9">
                  <c:v>43844.083333333336</c:v>
                </c:pt>
                <c:pt idx="10">
                  <c:v>43845.083333333336</c:v>
                </c:pt>
                <c:pt idx="11">
                  <c:v>43846.083333333336</c:v>
                </c:pt>
                <c:pt idx="12">
                  <c:v>43849.083333333336</c:v>
                </c:pt>
                <c:pt idx="13">
                  <c:v>43850.083333333336</c:v>
                </c:pt>
                <c:pt idx="14">
                  <c:v>43851.083333333336</c:v>
                </c:pt>
                <c:pt idx="15">
                  <c:v>43852.083333333336</c:v>
                </c:pt>
                <c:pt idx="16">
                  <c:v>43853.083333333336</c:v>
                </c:pt>
                <c:pt idx="17">
                  <c:v>43856.083333333336</c:v>
                </c:pt>
                <c:pt idx="18">
                  <c:v>43857.083333333336</c:v>
                </c:pt>
                <c:pt idx="19">
                  <c:v>43858.083333333336</c:v>
                </c:pt>
                <c:pt idx="20">
                  <c:v>43859.083333333336</c:v>
                </c:pt>
                <c:pt idx="21">
                  <c:v>43860.083333333336</c:v>
                </c:pt>
                <c:pt idx="22">
                  <c:v>43863.083333333336</c:v>
                </c:pt>
                <c:pt idx="23">
                  <c:v>43864.083333333336</c:v>
                </c:pt>
                <c:pt idx="24">
                  <c:v>43865.083333333336</c:v>
                </c:pt>
                <c:pt idx="25">
                  <c:v>43866.083333333336</c:v>
                </c:pt>
                <c:pt idx="26">
                  <c:v>43867.083333333336</c:v>
                </c:pt>
                <c:pt idx="27">
                  <c:v>43870.083333333336</c:v>
                </c:pt>
                <c:pt idx="28">
                  <c:v>43871.083333333336</c:v>
                </c:pt>
                <c:pt idx="29">
                  <c:v>43872.083333333336</c:v>
                </c:pt>
                <c:pt idx="30">
                  <c:v>43873.083333333336</c:v>
                </c:pt>
                <c:pt idx="31">
                  <c:v>43874.083333333336</c:v>
                </c:pt>
                <c:pt idx="32">
                  <c:v>43877.083333333336</c:v>
                </c:pt>
                <c:pt idx="33">
                  <c:v>43878.083333333336</c:v>
                </c:pt>
                <c:pt idx="34">
                  <c:v>43879.083333333336</c:v>
                </c:pt>
                <c:pt idx="35">
                  <c:v>43880.083333333336</c:v>
                </c:pt>
                <c:pt idx="36">
                  <c:v>43881.083333333336</c:v>
                </c:pt>
                <c:pt idx="37">
                  <c:v>43884.083333333336</c:v>
                </c:pt>
                <c:pt idx="38">
                  <c:v>43885.083333333336</c:v>
                </c:pt>
                <c:pt idx="39">
                  <c:v>43886.083333333336</c:v>
                </c:pt>
                <c:pt idx="40">
                  <c:v>43887.083333333336</c:v>
                </c:pt>
                <c:pt idx="41">
                  <c:v>43888.083333333336</c:v>
                </c:pt>
                <c:pt idx="42">
                  <c:v>43891.083333333336</c:v>
                </c:pt>
                <c:pt idx="43">
                  <c:v>43893.083333333336</c:v>
                </c:pt>
                <c:pt idx="44">
                  <c:v>43894.083333333336</c:v>
                </c:pt>
                <c:pt idx="45">
                  <c:v>43895.083333333336</c:v>
                </c:pt>
                <c:pt idx="46">
                  <c:v>43898.083333333336</c:v>
                </c:pt>
                <c:pt idx="47">
                  <c:v>43899.083333333336</c:v>
                </c:pt>
                <c:pt idx="48">
                  <c:v>43901.083333333336</c:v>
                </c:pt>
                <c:pt idx="49">
                  <c:v>43902.083333333336</c:v>
                </c:pt>
                <c:pt idx="50">
                  <c:v>43905.083333333336</c:v>
                </c:pt>
                <c:pt idx="51">
                  <c:v>43906.083333333336</c:v>
                </c:pt>
                <c:pt idx="52">
                  <c:v>43907.083333333336</c:v>
                </c:pt>
                <c:pt idx="53">
                  <c:v>43908.083333333336</c:v>
                </c:pt>
                <c:pt idx="54">
                  <c:v>43909.083333333336</c:v>
                </c:pt>
                <c:pt idx="55">
                  <c:v>43912.083333333336</c:v>
                </c:pt>
                <c:pt idx="56">
                  <c:v>43913.083333333336</c:v>
                </c:pt>
                <c:pt idx="57">
                  <c:v>43914.083333333336</c:v>
                </c:pt>
                <c:pt idx="58">
                  <c:v>43915.083333333336</c:v>
                </c:pt>
                <c:pt idx="59">
                  <c:v>43916.083333333336</c:v>
                </c:pt>
                <c:pt idx="60">
                  <c:v>43919.125</c:v>
                </c:pt>
                <c:pt idx="61">
                  <c:v>43920.125</c:v>
                </c:pt>
                <c:pt idx="62">
                  <c:v>43921.125</c:v>
                </c:pt>
                <c:pt idx="63">
                  <c:v>43922.125</c:v>
                </c:pt>
                <c:pt idx="64">
                  <c:v>43923.125</c:v>
                </c:pt>
                <c:pt idx="65">
                  <c:v>43926.125</c:v>
                </c:pt>
                <c:pt idx="66">
                  <c:v>43927.125</c:v>
                </c:pt>
                <c:pt idx="67">
                  <c:v>43928.125</c:v>
                </c:pt>
                <c:pt idx="68">
                  <c:v>43933.125</c:v>
                </c:pt>
                <c:pt idx="69">
                  <c:v>43934.125</c:v>
                </c:pt>
                <c:pt idx="70">
                  <c:v>43937.125</c:v>
                </c:pt>
                <c:pt idx="71">
                  <c:v>43940.125</c:v>
                </c:pt>
                <c:pt idx="72">
                  <c:v>43941.125</c:v>
                </c:pt>
                <c:pt idx="73">
                  <c:v>43942.125</c:v>
                </c:pt>
                <c:pt idx="74">
                  <c:v>43943.125</c:v>
                </c:pt>
                <c:pt idx="75">
                  <c:v>43944.125</c:v>
                </c:pt>
                <c:pt idx="76">
                  <c:v>43947.125</c:v>
                </c:pt>
                <c:pt idx="77">
                  <c:v>43948.125</c:v>
                </c:pt>
                <c:pt idx="78">
                  <c:v>43951.125</c:v>
                </c:pt>
                <c:pt idx="79">
                  <c:v>43954.125</c:v>
                </c:pt>
                <c:pt idx="80">
                  <c:v>43955.125</c:v>
                </c:pt>
                <c:pt idx="81">
                  <c:v>43956.125</c:v>
                </c:pt>
                <c:pt idx="82">
                  <c:v>43957.125</c:v>
                </c:pt>
                <c:pt idx="83">
                  <c:v>43958.125</c:v>
                </c:pt>
                <c:pt idx="84">
                  <c:v>43961.125</c:v>
                </c:pt>
                <c:pt idx="85">
                  <c:v>43962.125</c:v>
                </c:pt>
                <c:pt idx="86">
                  <c:v>43963.125</c:v>
                </c:pt>
                <c:pt idx="87">
                  <c:v>43964.125</c:v>
                </c:pt>
                <c:pt idx="88">
                  <c:v>43965.125</c:v>
                </c:pt>
                <c:pt idx="89">
                  <c:v>43968.125</c:v>
                </c:pt>
                <c:pt idx="90">
                  <c:v>43969.125</c:v>
                </c:pt>
                <c:pt idx="91">
                  <c:v>43970.125</c:v>
                </c:pt>
                <c:pt idx="92">
                  <c:v>43971.125</c:v>
                </c:pt>
                <c:pt idx="93">
                  <c:v>43972.125</c:v>
                </c:pt>
              </c:numCache>
            </c:numRef>
          </c:cat>
          <c:val>
            <c:numRef>
              <c:f>'[chart (1).xlsx]נתונים'!$G$2:$G$95</c:f>
              <c:numCache>
                <c:formatCode>General</c:formatCode>
                <c:ptCount val="94"/>
                <c:pt idx="0">
                  <c:v>1.010523542502</c:v>
                </c:pt>
                <c:pt idx="1">
                  <c:v>1.0048056714219999</c:v>
                </c:pt>
                <c:pt idx="2">
                  <c:v>1.0193205907459999</c:v>
                </c:pt>
                <c:pt idx="3">
                  <c:v>1.0564952184600001</c:v>
                </c:pt>
                <c:pt idx="4">
                  <c:v>1.053089097322</c:v>
                </c:pt>
                <c:pt idx="5">
                  <c:v>1.0569917998089999</c:v>
                </c:pt>
                <c:pt idx="6">
                  <c:v>1.0352555929080001</c:v>
                </c:pt>
                <c:pt idx="7">
                  <c:v>1.038404892747</c:v>
                </c:pt>
                <c:pt idx="8">
                  <c:v>1.0349996880229999</c:v>
                </c:pt>
                <c:pt idx="9">
                  <c:v>1.029122113004</c:v>
                </c:pt>
                <c:pt idx="10">
                  <c:v>1.027642960763</c:v>
                </c:pt>
                <c:pt idx="11">
                  <c:v>1.011998034898</c:v>
                </c:pt>
                <c:pt idx="12">
                  <c:v>1.018265325257</c:v>
                </c:pt>
                <c:pt idx="13">
                  <c:v>1.002486880465</c:v>
                </c:pt>
                <c:pt idx="14">
                  <c:v>0.99464505444100004</c:v>
                </c:pt>
                <c:pt idx="15">
                  <c:v>0.99963124417399996</c:v>
                </c:pt>
                <c:pt idx="16">
                  <c:v>0.994980469895</c:v>
                </c:pt>
                <c:pt idx="17">
                  <c:v>1.0042565932930001</c:v>
                </c:pt>
                <c:pt idx="18">
                  <c:v>1.059730648428</c:v>
                </c:pt>
                <c:pt idx="19">
                  <c:v>1.0549222784350001</c:v>
                </c:pt>
                <c:pt idx="20">
                  <c:v>1.0448120005070001</c:v>
                </c:pt>
                <c:pt idx="21">
                  <c:v>1.0826159998830001</c:v>
                </c:pt>
                <c:pt idx="22">
                  <c:v>1.173639518793</c:v>
                </c:pt>
                <c:pt idx="23">
                  <c:v>1.1826018384799999</c:v>
                </c:pt>
                <c:pt idx="24">
                  <c:v>1.1109416393889999</c:v>
                </c:pt>
                <c:pt idx="25">
                  <c:v>1.096669200217</c:v>
                </c:pt>
                <c:pt idx="26">
                  <c:v>1.0740743465410001</c:v>
                </c:pt>
                <c:pt idx="27">
                  <c:v>1.0963882061250001</c:v>
                </c:pt>
                <c:pt idx="28">
                  <c:v>1.1148059821009999</c:v>
                </c:pt>
                <c:pt idx="29">
                  <c:v>1.103580218911</c:v>
                </c:pt>
                <c:pt idx="30">
                  <c:v>1.092284373604</c:v>
                </c:pt>
                <c:pt idx="31">
                  <c:v>1.092966128369</c:v>
                </c:pt>
                <c:pt idx="32">
                  <c:v>1.049359423841</c:v>
                </c:pt>
                <c:pt idx="33">
                  <c:v>1.0729702963700001</c:v>
                </c:pt>
                <c:pt idx="34">
                  <c:v>1.089118193125</c:v>
                </c:pt>
                <c:pt idx="35">
                  <c:v>1.067804356551</c:v>
                </c:pt>
                <c:pt idx="36">
                  <c:v>1.0684196762580001</c:v>
                </c:pt>
                <c:pt idx="37">
                  <c:v>1.160760369019</c:v>
                </c:pt>
                <c:pt idx="38">
                  <c:v>1.222424262513</c:v>
                </c:pt>
                <c:pt idx="39">
                  <c:v>1.1944944462330001</c:v>
                </c:pt>
                <c:pt idx="40">
                  <c:v>1.205335017855</c:v>
                </c:pt>
                <c:pt idx="41">
                  <c:v>1.3059022476769999</c:v>
                </c:pt>
                <c:pt idx="42">
                  <c:v>1.3837353166790001</c:v>
                </c:pt>
                <c:pt idx="43">
                  <c:v>1.3762565191330001</c:v>
                </c:pt>
                <c:pt idx="44">
                  <c:v>1.446880041667</c:v>
                </c:pt>
                <c:pt idx="45">
                  <c:v>1.6636972166890001</c:v>
                </c:pt>
                <c:pt idx="46">
                  <c:v>2.4115407379109999</c:v>
                </c:pt>
                <c:pt idx="47">
                  <c:v>3.3120981570239998</c:v>
                </c:pt>
                <c:pt idx="48">
                  <c:v>2.865063479827</c:v>
                </c:pt>
                <c:pt idx="49">
                  <c:v>3.4680997796300002</c:v>
                </c:pt>
                <c:pt idx="50">
                  <c:v>3.7772882815350002</c:v>
                </c:pt>
                <c:pt idx="51">
                  <c:v>4.1203264677659996</c:v>
                </c:pt>
                <c:pt idx="52">
                  <c:v>4.2602905522950003</c:v>
                </c:pt>
                <c:pt idx="53">
                  <c:v>4.2827306804890002</c:v>
                </c:pt>
                <c:pt idx="54">
                  <c:v>3.4285526568210001</c:v>
                </c:pt>
                <c:pt idx="55">
                  <c:v>3.8284823312820002</c:v>
                </c:pt>
                <c:pt idx="56">
                  <c:v>3.7709095702990001</c:v>
                </c:pt>
                <c:pt idx="57">
                  <c:v>2.8393543952529998</c:v>
                </c:pt>
                <c:pt idx="58">
                  <c:v>2.7202601249580001</c:v>
                </c:pt>
                <c:pt idx="59">
                  <c:v>2.883523186693</c:v>
                </c:pt>
                <c:pt idx="60">
                  <c:v>2.800354381679</c:v>
                </c:pt>
                <c:pt idx="61">
                  <c:v>2.3925168490200002</c:v>
                </c:pt>
                <c:pt idx="62">
                  <c:v>2.2399695461350002</c:v>
                </c:pt>
                <c:pt idx="63">
                  <c:v>2.1862773009729999</c:v>
                </c:pt>
                <c:pt idx="64">
                  <c:v>2.2255180086980002</c:v>
                </c:pt>
                <c:pt idx="65">
                  <c:v>2.257929996783</c:v>
                </c:pt>
                <c:pt idx="66">
                  <c:v>2.2375622869959999</c:v>
                </c:pt>
                <c:pt idx="67">
                  <c:v>1.946982115907</c:v>
                </c:pt>
                <c:pt idx="68">
                  <c:v>1.7947873341259999</c:v>
                </c:pt>
                <c:pt idx="69">
                  <c:v>1.832195615357</c:v>
                </c:pt>
                <c:pt idx="70">
                  <c:v>1.851678324398</c:v>
                </c:pt>
                <c:pt idx="71">
                  <c:v>1.7161480989569999</c:v>
                </c:pt>
                <c:pt idx="72">
                  <c:v>1.6962820342060001</c:v>
                </c:pt>
                <c:pt idx="73">
                  <c:v>1.75981472183</c:v>
                </c:pt>
                <c:pt idx="74">
                  <c:v>1.7582038261170001</c:v>
                </c:pt>
                <c:pt idx="75">
                  <c:v>1.71633678743</c:v>
                </c:pt>
                <c:pt idx="76">
                  <c:v>1.6921784458689999</c:v>
                </c:pt>
                <c:pt idx="77">
                  <c:v>1.5664235569089999</c:v>
                </c:pt>
                <c:pt idx="78">
                  <c:v>1.5042129280380001</c:v>
                </c:pt>
                <c:pt idx="79">
                  <c:v>1.5271284643209999</c:v>
                </c:pt>
                <c:pt idx="80">
                  <c:v>1.5791007879579999</c:v>
                </c:pt>
                <c:pt idx="81">
                  <c:v>1.570724041571</c:v>
                </c:pt>
                <c:pt idx="82">
                  <c:v>1.5573325620209999</c:v>
                </c:pt>
                <c:pt idx="83">
                  <c:v>1.5316116974780001</c:v>
                </c:pt>
                <c:pt idx="84">
                  <c:v>1.4683078024589999</c:v>
                </c:pt>
                <c:pt idx="85">
                  <c:v>1.422253175671</c:v>
                </c:pt>
                <c:pt idx="86">
                  <c:v>1.393613977162</c:v>
                </c:pt>
                <c:pt idx="87">
                  <c:v>1.4483821659089999</c:v>
                </c:pt>
                <c:pt idx="88">
                  <c:v>1.641927661892</c:v>
                </c:pt>
                <c:pt idx="89">
                  <c:v>1.545918660943</c:v>
                </c:pt>
                <c:pt idx="90">
                  <c:v>1.4439137479899999</c:v>
                </c:pt>
                <c:pt idx="91">
                  <c:v>1.4414752639299999</c:v>
                </c:pt>
                <c:pt idx="92">
                  <c:v>1.4753608221779999</c:v>
                </c:pt>
                <c:pt idx="93">
                  <c:v>1.5517626968830001</c:v>
                </c:pt>
              </c:numCache>
            </c:numRef>
          </c:val>
          <c:smooth val="0"/>
          <c:extLst>
            <c:ext xmlns:c16="http://schemas.microsoft.com/office/drawing/2014/chart" uri="{C3380CC4-5D6E-409C-BE32-E72D297353CC}">
              <c16:uniqueId val="{00000005-303C-467D-87E9-A0B95DCA7269}"/>
            </c:ext>
          </c:extLst>
        </c:ser>
        <c:dLbls>
          <c:showLegendKey val="0"/>
          <c:showVal val="0"/>
          <c:showCatName val="0"/>
          <c:showSerName val="0"/>
          <c:showPercent val="0"/>
          <c:showBubbleSize val="0"/>
        </c:dLbls>
        <c:smooth val="0"/>
        <c:axId val="889014096"/>
        <c:axId val="889016064"/>
      </c:lineChart>
      <c:dateAx>
        <c:axId val="889014096"/>
        <c:scaling>
          <c:orientation val="minMax"/>
        </c:scaling>
        <c:delete val="0"/>
        <c:axPos val="b"/>
        <c:numFmt formatCode="dd\-mm\-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David" panose="020E0502060401010101" pitchFamily="34" charset="-79"/>
                <a:ea typeface="+mn-ea"/>
                <a:cs typeface="David" panose="020E0502060401010101" pitchFamily="34" charset="-79"/>
              </a:defRPr>
            </a:pPr>
            <a:endParaRPr lang="he-IL"/>
          </a:p>
        </c:txPr>
        <c:crossAx val="889016064"/>
        <c:crosses val="autoZero"/>
        <c:auto val="1"/>
        <c:lblOffset val="100"/>
        <c:baseTimeUnit val="days"/>
      </c:dateAx>
      <c:valAx>
        <c:axId val="889016064"/>
        <c:scaling>
          <c:orientation val="minMax"/>
          <c:max val="12"/>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David" panose="020E0502060401010101" pitchFamily="34" charset="-79"/>
                <a:ea typeface="+mn-ea"/>
                <a:cs typeface="David" panose="020E0502060401010101" pitchFamily="34" charset="-79"/>
              </a:defRPr>
            </a:pPr>
            <a:endParaRPr lang="he-IL"/>
          </a:p>
        </c:txPr>
        <c:crossAx val="8890140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David" panose="020E0502060401010101" pitchFamily="34" charset="-79"/>
              <a:ea typeface="+mn-ea"/>
              <a:cs typeface="David" panose="020E0502060401010101" pitchFamily="34" charset="-79"/>
            </a:defRPr>
          </a:pPr>
          <a:endParaRPr lang="he-IL"/>
        </a:p>
      </c:txPr>
    </c:legend>
    <c:plotVisOnly val="1"/>
    <c:dispBlanksAs val="gap"/>
    <c:showDLblsOverMax val="0"/>
  </c:chart>
  <c:spPr>
    <a:noFill/>
    <a:ln>
      <a:noFill/>
    </a:ln>
    <a:effectLst/>
  </c:spPr>
  <c:txPr>
    <a:bodyPr/>
    <a:lstStyle/>
    <a:p>
      <a:pPr>
        <a:defRPr/>
      </a:pPr>
      <a:endParaRPr lang="he-IL"/>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sng" strike="noStrike" kern="1200" spc="0" baseline="0">
                <a:solidFill>
                  <a:schemeClr val="tx1">
                    <a:lumMod val="65000"/>
                    <a:lumOff val="35000"/>
                  </a:schemeClr>
                </a:solidFill>
                <a:latin typeface="David" panose="020E0502060401010101" pitchFamily="34" charset="-79"/>
                <a:ea typeface="+mn-ea"/>
                <a:cs typeface="David" panose="020E0502060401010101" pitchFamily="34" charset="-79"/>
              </a:defRPr>
            </a:pPr>
            <a:r>
              <a:rPr lang="he-IL" b="1" u="sng" dirty="0"/>
              <a:t>התפתחות שיעור הריבית </a:t>
            </a:r>
            <a:r>
              <a:rPr lang="he-IL" b="1" u="sng" dirty="0" smtClean="0"/>
              <a:t>על אשראי </a:t>
            </a:r>
            <a:r>
              <a:rPr lang="he-IL" b="1" u="sng" dirty="0"/>
              <a:t>במערכת הבנקאית במהלך המשבר </a:t>
            </a:r>
          </a:p>
        </c:rich>
      </c:tx>
      <c:layout/>
      <c:overlay val="0"/>
      <c:spPr>
        <a:noFill/>
        <a:ln>
          <a:noFill/>
        </a:ln>
        <a:effectLst/>
      </c:spPr>
      <c:txPr>
        <a:bodyPr rot="0" spcFirstLastPara="1" vertOverflow="ellipsis" vert="horz" wrap="square" anchor="ctr" anchorCtr="1"/>
        <a:lstStyle/>
        <a:p>
          <a:pPr>
            <a:defRPr sz="1400" b="1" i="0" u="sng" strike="noStrike" kern="1200" spc="0" baseline="0">
              <a:solidFill>
                <a:schemeClr val="tx1">
                  <a:lumMod val="65000"/>
                  <a:lumOff val="35000"/>
                </a:schemeClr>
              </a:solidFill>
              <a:latin typeface="David" panose="020E0502060401010101" pitchFamily="34" charset="-79"/>
              <a:ea typeface="+mn-ea"/>
              <a:cs typeface="David" panose="020E0502060401010101" pitchFamily="34" charset="-79"/>
            </a:defRPr>
          </a:pPr>
          <a:endParaRPr lang="he-IL"/>
        </a:p>
      </c:txPr>
    </c:title>
    <c:autoTitleDeleted val="0"/>
    <c:plotArea>
      <c:layout/>
      <c:lineChart>
        <c:grouping val="standard"/>
        <c:varyColors val="0"/>
        <c:ser>
          <c:idx val="0"/>
          <c:order val="0"/>
          <c:tx>
            <c:strRef>
              <c:f>ריביות!$D$2</c:f>
              <c:strCache>
                <c:ptCount val="1"/>
                <c:pt idx="0">
                  <c:v>צרכני</c:v>
                </c:pt>
              </c:strCache>
              <c:extLst xmlns:c15="http://schemas.microsoft.com/office/drawing/2012/chart"/>
            </c:strRef>
          </c:tx>
          <c:spPr>
            <a:ln w="28575" cap="rnd">
              <a:solidFill>
                <a:schemeClr val="accent1"/>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4530-44C7-A5CA-632714851BB4}"/>
                </c:ext>
              </c:extLst>
            </c:dLbl>
            <c:dLbl>
              <c:idx val="3"/>
              <c:delete val="1"/>
              <c:extLst>
                <c:ext xmlns:c15="http://schemas.microsoft.com/office/drawing/2012/chart" uri="{CE6537A1-D6FC-4f65-9D91-7224C49458BB}"/>
                <c:ext xmlns:c16="http://schemas.microsoft.com/office/drawing/2014/chart" uri="{C3380CC4-5D6E-409C-BE32-E72D297353CC}">
                  <c16:uniqueId val="{00000003-4530-44C7-A5CA-632714851BB4}"/>
                </c:ext>
              </c:extLst>
            </c:dLbl>
            <c:dLbl>
              <c:idx val="5"/>
              <c:delete val="1"/>
              <c:extLst>
                <c:ext xmlns:c15="http://schemas.microsoft.com/office/drawing/2012/chart" uri="{CE6537A1-D6FC-4f65-9D91-7224C49458BB}"/>
                <c:ext xmlns:c16="http://schemas.microsoft.com/office/drawing/2014/chart" uri="{C3380CC4-5D6E-409C-BE32-E72D297353CC}">
                  <c16:uniqueId val="{00000004-4530-44C7-A5CA-632714851BB4}"/>
                </c:ext>
              </c:extLst>
            </c:dLbl>
            <c:dLbl>
              <c:idx val="6"/>
              <c:delete val="1"/>
              <c:extLst>
                <c:ext xmlns:c15="http://schemas.microsoft.com/office/drawing/2012/chart" uri="{CE6537A1-D6FC-4f65-9D91-7224C49458BB}"/>
                <c:ext xmlns:c16="http://schemas.microsoft.com/office/drawing/2014/chart" uri="{C3380CC4-5D6E-409C-BE32-E72D297353CC}">
                  <c16:uniqueId val="{00000005-4530-44C7-A5CA-632714851BB4}"/>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David" panose="020E0502060401010101" pitchFamily="34" charset="-79"/>
                    <a:ea typeface="+mn-ea"/>
                    <a:cs typeface="David" panose="020E0502060401010101" pitchFamily="34" charset="-79"/>
                  </a:defRPr>
                </a:pPr>
                <a:endParaRPr lang="he-IL"/>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ריביות!$C$3:$C$10</c:f>
              <c:numCache>
                <c:formatCode>General</c:formatCode>
                <c:ptCount val="8"/>
                <c:pt idx="0">
                  <c:v>29.02</c:v>
                </c:pt>
                <c:pt idx="1">
                  <c:v>31.03</c:v>
                </c:pt>
                <c:pt idx="2">
                  <c:v>6.04</c:v>
                </c:pt>
                <c:pt idx="3">
                  <c:v>20.04</c:v>
                </c:pt>
                <c:pt idx="4">
                  <c:v>26.04</c:v>
                </c:pt>
                <c:pt idx="5">
                  <c:v>30.04</c:v>
                </c:pt>
                <c:pt idx="6">
                  <c:v>8.0500000000000007</c:v>
                </c:pt>
                <c:pt idx="7">
                  <c:v>15.05</c:v>
                </c:pt>
              </c:numCache>
              <c:extLst xmlns:c15="http://schemas.microsoft.com/office/drawing/2012/chart"/>
            </c:numRef>
          </c:cat>
          <c:val>
            <c:numRef>
              <c:f>ריביות!$D$3:$D$10</c:f>
              <c:numCache>
                <c:formatCode>0.0%</c:formatCode>
                <c:ptCount val="8"/>
                <c:pt idx="0">
                  <c:v>4.984739782902832E-2</c:v>
                </c:pt>
                <c:pt idx="1">
                  <c:v>4.8138814038386803E-2</c:v>
                </c:pt>
                <c:pt idx="2">
                  <c:v>4.7385405658520015E-2</c:v>
                </c:pt>
                <c:pt idx="3">
                  <c:v>4.5695659823885952E-2</c:v>
                </c:pt>
                <c:pt idx="4">
                  <c:v>4.8566084980640148E-2</c:v>
                </c:pt>
                <c:pt idx="5">
                  <c:v>4.5787390380735996E-2</c:v>
                </c:pt>
                <c:pt idx="6">
                  <c:v>4.8673935090699422E-2</c:v>
                </c:pt>
                <c:pt idx="7">
                  <c:v>4.9771026588976225E-2</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0-DA89-4BF8-8048-23DECF704627}"/>
            </c:ext>
          </c:extLst>
        </c:ser>
        <c:ser>
          <c:idx val="2"/>
          <c:order val="1"/>
          <c:tx>
            <c:strRef>
              <c:f>ריביות!$F$2</c:f>
              <c:strCache>
                <c:ptCount val="1"/>
                <c:pt idx="0">
                  <c:v>עסקים קטנים</c:v>
                </c:pt>
              </c:strCache>
              <c:extLst xmlns:c15="http://schemas.microsoft.com/office/drawing/2012/chart"/>
            </c:strRef>
          </c:tx>
          <c:spPr>
            <a:ln w="28575" cap="rnd">
              <a:solidFill>
                <a:schemeClr val="accent3"/>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1-4530-44C7-A5CA-632714851BB4}"/>
                </c:ext>
              </c:extLst>
            </c:dLbl>
            <c:dLbl>
              <c:idx val="3"/>
              <c:delete val="1"/>
              <c:extLst>
                <c:ext xmlns:c15="http://schemas.microsoft.com/office/drawing/2012/chart" uri="{CE6537A1-D6FC-4f65-9D91-7224C49458BB}"/>
                <c:ext xmlns:c16="http://schemas.microsoft.com/office/drawing/2014/chart" uri="{C3380CC4-5D6E-409C-BE32-E72D297353CC}">
                  <c16:uniqueId val="{00000002-4530-44C7-A5CA-632714851BB4}"/>
                </c:ext>
              </c:extLst>
            </c:dLbl>
            <c:dLbl>
              <c:idx val="4"/>
              <c:layout>
                <c:manualLayout>
                  <c:x val="-2.6884747619589103E-2"/>
                  <c:y val="-3.241324148366242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A89-4BF8-8048-23DECF704627}"/>
                </c:ext>
              </c:extLst>
            </c:dLbl>
            <c:dLbl>
              <c:idx val="5"/>
              <c:delete val="1"/>
              <c:extLst>
                <c:ext xmlns:c15="http://schemas.microsoft.com/office/drawing/2012/chart" uri="{CE6537A1-D6FC-4f65-9D91-7224C49458BB}"/>
                <c:ext xmlns:c16="http://schemas.microsoft.com/office/drawing/2014/chart" uri="{C3380CC4-5D6E-409C-BE32-E72D297353CC}">
                  <c16:uniqueId val="{00000002-DA89-4BF8-8048-23DECF704627}"/>
                </c:ext>
              </c:extLst>
            </c:dLbl>
            <c:dLbl>
              <c:idx val="6"/>
              <c:delete val="1"/>
              <c:extLst>
                <c:ext xmlns:c15="http://schemas.microsoft.com/office/drawing/2012/chart" uri="{CE6537A1-D6FC-4f65-9D91-7224C49458BB}"/>
                <c:ext xmlns:c16="http://schemas.microsoft.com/office/drawing/2014/chart" uri="{C3380CC4-5D6E-409C-BE32-E72D297353CC}">
                  <c16:uniqueId val="{00000003-DA89-4BF8-8048-23DECF704627}"/>
                </c:ext>
              </c:extLst>
            </c:dLbl>
            <c:dLbl>
              <c:idx val="7"/>
              <c:layout>
                <c:manualLayout>
                  <c:x val="-2.8422594907499984E-2"/>
                  <c:y val="-3.654758350963969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DA89-4BF8-8048-23DECF704627}"/>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David" panose="020E0502060401010101" pitchFamily="34" charset="-79"/>
                    <a:ea typeface="+mn-ea"/>
                    <a:cs typeface="David" panose="020E0502060401010101" pitchFamily="34" charset="-79"/>
                  </a:defRPr>
                </a:pPr>
                <a:endParaRPr lang="he-IL"/>
              </a:p>
            </c:txPr>
            <c:dLblPos val="b"/>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ריביות!$C$3:$C$10</c:f>
              <c:numCache>
                <c:formatCode>General</c:formatCode>
                <c:ptCount val="8"/>
                <c:pt idx="0">
                  <c:v>29.02</c:v>
                </c:pt>
                <c:pt idx="1">
                  <c:v>31.03</c:v>
                </c:pt>
                <c:pt idx="2">
                  <c:v>6.04</c:v>
                </c:pt>
                <c:pt idx="3">
                  <c:v>20.04</c:v>
                </c:pt>
                <c:pt idx="4">
                  <c:v>26.04</c:v>
                </c:pt>
                <c:pt idx="5">
                  <c:v>30.04</c:v>
                </c:pt>
                <c:pt idx="6">
                  <c:v>8.0500000000000007</c:v>
                </c:pt>
                <c:pt idx="7">
                  <c:v>15.05</c:v>
                </c:pt>
              </c:numCache>
              <c:extLst xmlns:c15="http://schemas.microsoft.com/office/drawing/2012/chart"/>
            </c:numRef>
          </c:cat>
          <c:val>
            <c:numRef>
              <c:f>ריביות!$F$3:$F$10</c:f>
              <c:numCache>
                <c:formatCode>0.0%</c:formatCode>
                <c:ptCount val="8"/>
                <c:pt idx="0">
                  <c:v>4.9959931258373225E-2</c:v>
                </c:pt>
                <c:pt idx="1">
                  <c:v>4.8773307588508605E-2</c:v>
                </c:pt>
                <c:pt idx="2">
                  <c:v>4.7075434953262447E-2</c:v>
                </c:pt>
                <c:pt idx="3">
                  <c:v>4.5241473272192724E-2</c:v>
                </c:pt>
                <c:pt idx="4">
                  <c:v>3.8276721356761356E-2</c:v>
                </c:pt>
                <c:pt idx="5">
                  <c:v>3.8246100450854539E-2</c:v>
                </c:pt>
                <c:pt idx="6">
                  <c:v>3.9204279070750164E-2</c:v>
                </c:pt>
                <c:pt idx="7">
                  <c:v>3.856390442485759E-2</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5-DA89-4BF8-8048-23DECF704627}"/>
            </c:ext>
          </c:extLst>
        </c:ser>
        <c:ser>
          <c:idx val="3"/>
          <c:order val="2"/>
          <c:tx>
            <c:strRef>
              <c:f>ריביות!$G$2</c:f>
              <c:strCache>
                <c:ptCount val="1"/>
                <c:pt idx="0">
                  <c:v>עסקי מסחרי</c:v>
                </c:pt>
              </c:strCache>
              <c:extLst xmlns:c15="http://schemas.microsoft.com/office/drawing/2012/chart"/>
            </c:strRef>
          </c:tx>
          <c:spPr>
            <a:ln w="28575" cap="rnd">
              <a:solidFill>
                <a:srgbClr val="FFC000"/>
              </a:solidFill>
              <a:round/>
            </a:ln>
            <a:effectLst/>
          </c:spPr>
          <c:marker>
            <c:symbol val="none"/>
          </c:marker>
          <c:dLbls>
            <c:dLbl>
              <c:idx val="0"/>
              <c:layout>
                <c:manualLayout>
                  <c:x val="-5.730878795859861E-2"/>
                  <c:y val="3.117772318361503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DA89-4BF8-8048-23DECF704627}"/>
                </c:ext>
              </c:extLst>
            </c:dLbl>
            <c:dLbl>
              <c:idx val="1"/>
              <c:delete val="1"/>
              <c:extLst>
                <c:ext xmlns:c15="http://schemas.microsoft.com/office/drawing/2012/chart" uri="{CE6537A1-D6FC-4f65-9D91-7224C49458BB}"/>
                <c:ext xmlns:c16="http://schemas.microsoft.com/office/drawing/2014/chart" uri="{C3380CC4-5D6E-409C-BE32-E72D297353CC}">
                  <c16:uniqueId val="{0000000E-4530-44C7-A5CA-632714851BB4}"/>
                </c:ext>
              </c:extLst>
            </c:dLbl>
            <c:dLbl>
              <c:idx val="3"/>
              <c:delete val="1"/>
              <c:extLst>
                <c:ext xmlns:c15="http://schemas.microsoft.com/office/drawing/2012/chart" uri="{CE6537A1-D6FC-4f65-9D91-7224C49458BB}"/>
                <c:ext xmlns:c16="http://schemas.microsoft.com/office/drawing/2014/chart" uri="{C3380CC4-5D6E-409C-BE32-E72D297353CC}">
                  <c16:uniqueId val="{0000000F-4530-44C7-A5CA-632714851BB4}"/>
                </c:ext>
              </c:extLst>
            </c:dLbl>
            <c:dLbl>
              <c:idx val="5"/>
              <c:delete val="1"/>
              <c:extLst>
                <c:ext xmlns:c15="http://schemas.microsoft.com/office/drawing/2012/chart" uri="{CE6537A1-D6FC-4f65-9D91-7224C49458BB}"/>
                <c:ext xmlns:c16="http://schemas.microsoft.com/office/drawing/2014/chart" uri="{C3380CC4-5D6E-409C-BE32-E72D297353CC}">
                  <c16:uniqueId val="{00000010-4530-44C7-A5CA-632714851BB4}"/>
                </c:ext>
              </c:extLst>
            </c:dLbl>
            <c:dLbl>
              <c:idx val="6"/>
              <c:delete val="1"/>
              <c:extLst>
                <c:ext xmlns:c15="http://schemas.microsoft.com/office/drawing/2012/chart" uri="{CE6537A1-D6FC-4f65-9D91-7224C49458BB}"/>
                <c:ext xmlns:c16="http://schemas.microsoft.com/office/drawing/2014/chart" uri="{C3380CC4-5D6E-409C-BE32-E72D297353CC}">
                  <c16:uniqueId val="{00000011-4530-44C7-A5CA-632714851BB4}"/>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David" panose="020E0502060401010101" pitchFamily="34" charset="-79"/>
                    <a:ea typeface="+mn-ea"/>
                    <a:cs typeface="David" panose="020E0502060401010101" pitchFamily="34" charset="-79"/>
                  </a:defRPr>
                </a:pPr>
                <a:endParaRPr lang="he-IL"/>
              </a:p>
            </c:txPr>
            <c:dLblPos val="b"/>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layout/>
                <c15:showLeaderLines val="0"/>
              </c:ext>
            </c:extLst>
          </c:dLbls>
          <c:cat>
            <c:numRef>
              <c:f>ריביות!$C$3:$C$10</c:f>
              <c:numCache>
                <c:formatCode>General</c:formatCode>
                <c:ptCount val="8"/>
                <c:pt idx="0">
                  <c:v>29.02</c:v>
                </c:pt>
                <c:pt idx="1">
                  <c:v>31.03</c:v>
                </c:pt>
                <c:pt idx="2">
                  <c:v>6.04</c:v>
                </c:pt>
                <c:pt idx="3">
                  <c:v>20.04</c:v>
                </c:pt>
                <c:pt idx="4">
                  <c:v>26.04</c:v>
                </c:pt>
                <c:pt idx="5">
                  <c:v>30.04</c:v>
                </c:pt>
                <c:pt idx="6">
                  <c:v>8.0500000000000007</c:v>
                </c:pt>
                <c:pt idx="7">
                  <c:v>15.05</c:v>
                </c:pt>
              </c:numCache>
              <c:extLst xmlns:c15="http://schemas.microsoft.com/office/drawing/2012/chart"/>
            </c:numRef>
          </c:cat>
          <c:val>
            <c:numRef>
              <c:f>ריביות!$G$3:$G$10</c:f>
              <c:numCache>
                <c:formatCode>0.0%</c:formatCode>
                <c:ptCount val="8"/>
                <c:pt idx="0">
                  <c:v>2.3610772243083732E-2</c:v>
                </c:pt>
                <c:pt idx="1">
                  <c:v>2.4322387167034991E-2</c:v>
                </c:pt>
                <c:pt idx="2">
                  <c:v>2.5867829913654536E-2</c:v>
                </c:pt>
                <c:pt idx="3">
                  <c:v>2.341627486062095E-2</c:v>
                </c:pt>
                <c:pt idx="4">
                  <c:v>2.4297084982943754E-2</c:v>
                </c:pt>
                <c:pt idx="5">
                  <c:v>2.3606928494031645E-2</c:v>
                </c:pt>
                <c:pt idx="6">
                  <c:v>2.4893967653041447E-2</c:v>
                </c:pt>
                <c:pt idx="7">
                  <c:v>2.3302590851094398E-2</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7-DA89-4BF8-8048-23DECF704627}"/>
            </c:ext>
          </c:extLst>
        </c:ser>
        <c:ser>
          <c:idx val="1"/>
          <c:order val="3"/>
          <c:tx>
            <c:v>דיור - שקלי לא צמוד</c:v>
          </c:tx>
          <c:spPr>
            <a:ln w="28575" cap="rnd">
              <a:solidFill>
                <a:schemeClr val="accent6"/>
              </a:solidFill>
              <a:round/>
            </a:ln>
            <a:effectLst/>
          </c:spPr>
          <c:marker>
            <c:symbol val="none"/>
          </c:marker>
          <c:dLbls>
            <c:dLbl>
              <c:idx val="0"/>
              <c:layout>
                <c:manualLayout>
                  <c:x val="-5.577091790861783E-2"/>
                  <c:y val="-8.3369003384758163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DA89-4BF8-8048-23DECF704627}"/>
                </c:ext>
              </c:extLst>
            </c:dLbl>
            <c:dLbl>
              <c:idx val="1"/>
              <c:delete val="1"/>
              <c:extLst>
                <c:ext xmlns:c15="http://schemas.microsoft.com/office/drawing/2012/chart" uri="{CE6537A1-D6FC-4f65-9D91-7224C49458BB}"/>
                <c:ext xmlns:c16="http://schemas.microsoft.com/office/drawing/2014/chart" uri="{C3380CC4-5D6E-409C-BE32-E72D297353CC}">
                  <c16:uniqueId val="{00000009-DA89-4BF8-8048-23DECF704627}"/>
                </c:ext>
              </c:extLst>
            </c:dLbl>
            <c:dLbl>
              <c:idx val="3"/>
              <c:delete val="1"/>
              <c:extLst>
                <c:ext xmlns:c15="http://schemas.microsoft.com/office/drawing/2012/chart" uri="{CE6537A1-D6FC-4f65-9D91-7224C49458BB}"/>
                <c:ext xmlns:c16="http://schemas.microsoft.com/office/drawing/2014/chart" uri="{C3380CC4-5D6E-409C-BE32-E72D297353CC}">
                  <c16:uniqueId val="{0000000D-4530-44C7-A5CA-632714851BB4}"/>
                </c:ext>
              </c:extLst>
            </c:dLbl>
            <c:dLbl>
              <c:idx val="5"/>
              <c:delete val="1"/>
              <c:extLst>
                <c:ext xmlns:c15="http://schemas.microsoft.com/office/drawing/2012/chart" uri="{CE6537A1-D6FC-4f65-9D91-7224C49458BB}"/>
                <c:ext xmlns:c16="http://schemas.microsoft.com/office/drawing/2014/chart" uri="{C3380CC4-5D6E-409C-BE32-E72D297353CC}">
                  <c16:uniqueId val="{0000000C-4530-44C7-A5CA-632714851BB4}"/>
                </c:ext>
              </c:extLst>
            </c:dLbl>
            <c:dLbl>
              <c:idx val="6"/>
              <c:delete val="1"/>
              <c:extLst>
                <c:ext xmlns:c15="http://schemas.microsoft.com/office/drawing/2012/chart" uri="{CE6537A1-D6FC-4f65-9D91-7224C49458BB}"/>
                <c:ext xmlns:c16="http://schemas.microsoft.com/office/drawing/2014/chart" uri="{C3380CC4-5D6E-409C-BE32-E72D297353CC}">
                  <c16:uniqueId val="{0000000A-4530-44C7-A5CA-632714851BB4}"/>
                </c:ext>
              </c:extLst>
            </c:dLbl>
            <c:dLbl>
              <c:idx val="7"/>
              <c:layout>
                <c:manualLayout>
                  <c:x val="-2.7240084822574055E-2"/>
                  <c:y val="-4.311077009119324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4530-44C7-A5CA-632714851BB4}"/>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David" panose="020E0502060401010101" pitchFamily="34" charset="-79"/>
                    <a:ea typeface="+mn-ea"/>
                    <a:cs typeface="David" panose="020E0502060401010101" pitchFamily="34" charset="-79"/>
                  </a:defRPr>
                </a:pPr>
                <a:endParaRPr lang="he-I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ריביות!$C$3:$C$10</c:f>
              <c:numCache>
                <c:formatCode>General</c:formatCode>
                <c:ptCount val="8"/>
                <c:pt idx="0">
                  <c:v>29.02</c:v>
                </c:pt>
                <c:pt idx="1">
                  <c:v>31.03</c:v>
                </c:pt>
                <c:pt idx="2">
                  <c:v>6.04</c:v>
                </c:pt>
                <c:pt idx="3">
                  <c:v>20.04</c:v>
                </c:pt>
                <c:pt idx="4">
                  <c:v>26.04</c:v>
                </c:pt>
                <c:pt idx="5">
                  <c:v>30.04</c:v>
                </c:pt>
                <c:pt idx="6">
                  <c:v>8.0500000000000007</c:v>
                </c:pt>
                <c:pt idx="7">
                  <c:v>15.05</c:v>
                </c:pt>
              </c:numCache>
            </c:numRef>
          </c:cat>
          <c:val>
            <c:numRef>
              <c:f>ריביות!$E$3:$E$10</c:f>
              <c:numCache>
                <c:formatCode>0.0%</c:formatCode>
                <c:ptCount val="8"/>
                <c:pt idx="0">
                  <c:v>2.456523678607981E-2</c:v>
                </c:pt>
                <c:pt idx="1">
                  <c:v>2.4828779767908468E-2</c:v>
                </c:pt>
                <c:pt idx="2">
                  <c:v>2.5307365063859007E-2</c:v>
                </c:pt>
                <c:pt idx="3">
                  <c:v>2.6137417596947217E-2</c:v>
                </c:pt>
                <c:pt idx="4">
                  <c:v>2.5733498333651881E-2</c:v>
                </c:pt>
                <c:pt idx="5">
                  <c:v>2.5347149580504633E-2</c:v>
                </c:pt>
                <c:pt idx="6">
                  <c:v>2.548743555269755E-2</c:v>
                </c:pt>
                <c:pt idx="7">
                  <c:v>2.5465921070824217E-2</c:v>
                </c:pt>
              </c:numCache>
            </c:numRef>
          </c:val>
          <c:smooth val="0"/>
          <c:extLst>
            <c:ext xmlns:c16="http://schemas.microsoft.com/office/drawing/2014/chart" uri="{C3380CC4-5D6E-409C-BE32-E72D297353CC}">
              <c16:uniqueId val="{0000000A-DA89-4BF8-8048-23DECF704627}"/>
            </c:ext>
          </c:extLst>
        </c:ser>
        <c:ser>
          <c:idx val="4"/>
          <c:order val="4"/>
          <c:tx>
            <c:v>דיור - שקלי צמוד</c:v>
          </c:tx>
          <c:spPr>
            <a:ln w="28575" cap="rnd">
              <a:solidFill>
                <a:schemeClr val="accent5"/>
              </a:solidFill>
              <a:round/>
            </a:ln>
            <a:effectLst/>
          </c:spPr>
          <c:marker>
            <c:symbol val="none"/>
          </c:marker>
          <c:dLbls>
            <c:dLbl>
              <c:idx val="0"/>
              <c:layout>
                <c:manualLayout>
                  <c:x val="-5.423304785863705E-2"/>
                  <c:y val="-3.117772318361503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DA89-4BF8-8048-23DECF704627}"/>
                </c:ext>
              </c:extLst>
            </c:dLbl>
            <c:dLbl>
              <c:idx val="1"/>
              <c:delete val="1"/>
              <c:extLst>
                <c:ext xmlns:c15="http://schemas.microsoft.com/office/drawing/2012/chart" uri="{CE6537A1-D6FC-4f65-9D91-7224C49458BB}"/>
                <c:ext xmlns:c16="http://schemas.microsoft.com/office/drawing/2014/chart" uri="{C3380CC4-5D6E-409C-BE32-E72D297353CC}">
                  <c16:uniqueId val="{00000006-4530-44C7-A5CA-632714851BB4}"/>
                </c:ext>
              </c:extLst>
            </c:dLbl>
            <c:dLbl>
              <c:idx val="3"/>
              <c:delete val="1"/>
              <c:extLst>
                <c:ext xmlns:c15="http://schemas.microsoft.com/office/drawing/2012/chart" uri="{CE6537A1-D6FC-4f65-9D91-7224C49458BB}"/>
                <c:ext xmlns:c16="http://schemas.microsoft.com/office/drawing/2014/chart" uri="{C3380CC4-5D6E-409C-BE32-E72D297353CC}">
                  <c16:uniqueId val="{00000007-4530-44C7-A5CA-632714851BB4}"/>
                </c:ext>
              </c:extLst>
            </c:dLbl>
            <c:dLbl>
              <c:idx val="5"/>
              <c:delete val="1"/>
              <c:extLst>
                <c:ext xmlns:c15="http://schemas.microsoft.com/office/drawing/2012/chart" uri="{CE6537A1-D6FC-4f65-9D91-7224C49458BB}"/>
                <c:ext xmlns:c16="http://schemas.microsoft.com/office/drawing/2014/chart" uri="{C3380CC4-5D6E-409C-BE32-E72D297353CC}">
                  <c16:uniqueId val="{00000008-4530-44C7-A5CA-632714851BB4}"/>
                </c:ext>
              </c:extLst>
            </c:dLbl>
            <c:dLbl>
              <c:idx val="6"/>
              <c:delete val="1"/>
              <c:extLst>
                <c:ext xmlns:c15="http://schemas.microsoft.com/office/drawing/2012/chart" uri="{CE6537A1-D6FC-4f65-9D91-7224C49458BB}"/>
                <c:ext xmlns:c16="http://schemas.microsoft.com/office/drawing/2014/chart" uri="{C3380CC4-5D6E-409C-BE32-E72D297353CC}">
                  <c16:uniqueId val="{00000009-4530-44C7-A5CA-632714851BB4}"/>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David" panose="020E0502060401010101" pitchFamily="34" charset="-79"/>
                    <a:ea typeface="+mn-ea"/>
                    <a:cs typeface="David" panose="020E0502060401010101" pitchFamily="34" charset="-79"/>
                  </a:defRPr>
                </a:pPr>
                <a:endParaRPr lang="he-I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ריביות!$I$3:$I$10</c:f>
              <c:numCache>
                <c:formatCode>0.0%</c:formatCode>
                <c:ptCount val="8"/>
                <c:pt idx="0">
                  <c:v>2.5987346435875254E-2</c:v>
                </c:pt>
                <c:pt idx="1">
                  <c:v>2.7819422209399345E-2</c:v>
                </c:pt>
                <c:pt idx="2">
                  <c:v>2.9855258483570429E-2</c:v>
                </c:pt>
                <c:pt idx="3">
                  <c:v>3.1835128341650587E-2</c:v>
                </c:pt>
                <c:pt idx="4">
                  <c:v>3.1870641355189133E-2</c:v>
                </c:pt>
                <c:pt idx="5">
                  <c:v>3.1252595937386697E-2</c:v>
                </c:pt>
                <c:pt idx="6">
                  <c:v>3.1297569491829186E-2</c:v>
                </c:pt>
                <c:pt idx="7">
                  <c:v>3.1166883665709879E-2</c:v>
                </c:pt>
              </c:numCache>
            </c:numRef>
          </c:val>
          <c:smooth val="0"/>
          <c:extLst>
            <c:ext xmlns:c16="http://schemas.microsoft.com/office/drawing/2014/chart" uri="{C3380CC4-5D6E-409C-BE32-E72D297353CC}">
              <c16:uniqueId val="{0000000C-DA89-4BF8-8048-23DECF704627}"/>
            </c:ext>
          </c:extLst>
        </c:ser>
        <c:dLbls>
          <c:dLblPos val="t"/>
          <c:showLegendKey val="0"/>
          <c:showVal val="1"/>
          <c:showCatName val="0"/>
          <c:showSerName val="0"/>
          <c:showPercent val="0"/>
          <c:showBubbleSize val="0"/>
        </c:dLbls>
        <c:smooth val="0"/>
        <c:axId val="407710992"/>
        <c:axId val="407716896"/>
        <c:extLst/>
      </c:lineChart>
      <c:catAx>
        <c:axId val="40771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David" panose="020E0502060401010101" pitchFamily="34" charset="-79"/>
                <a:ea typeface="+mn-ea"/>
                <a:cs typeface="David" panose="020E0502060401010101" pitchFamily="34" charset="-79"/>
              </a:defRPr>
            </a:pPr>
            <a:endParaRPr lang="he-IL"/>
          </a:p>
        </c:txPr>
        <c:crossAx val="407716896"/>
        <c:crosses val="autoZero"/>
        <c:auto val="1"/>
        <c:lblAlgn val="ctr"/>
        <c:lblOffset val="100"/>
        <c:noMultiLvlLbl val="0"/>
      </c:catAx>
      <c:valAx>
        <c:axId val="407716896"/>
        <c:scaling>
          <c:orientation val="minMax"/>
          <c:max val="6.0000000000000012E-2"/>
          <c:min val="1.0000000000000002E-2"/>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David" panose="020E0502060401010101" pitchFamily="34" charset="-79"/>
                <a:ea typeface="+mn-ea"/>
                <a:cs typeface="David" panose="020E0502060401010101" pitchFamily="34" charset="-79"/>
              </a:defRPr>
            </a:pPr>
            <a:endParaRPr lang="he-IL"/>
          </a:p>
        </c:txPr>
        <c:crossAx val="407710992"/>
        <c:crosses val="autoZero"/>
        <c:crossBetween val="between"/>
        <c:majorUnit val="1.0000000000000002E-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David" panose="020E0502060401010101" pitchFamily="34" charset="-79"/>
              <a:ea typeface="+mn-ea"/>
              <a:cs typeface="David" panose="020E0502060401010101" pitchFamily="34" charset="-79"/>
            </a:defRPr>
          </a:pPr>
          <a:endParaRPr lang="he-IL"/>
        </a:p>
      </c:txPr>
    </c:legend>
    <c:plotVisOnly val="1"/>
    <c:dispBlanksAs val="gap"/>
    <c:showDLblsOverMax val="0"/>
  </c:chart>
  <c:spPr>
    <a:noFill/>
    <a:ln>
      <a:noFill/>
    </a:ln>
    <a:effectLst/>
  </c:spPr>
  <c:txPr>
    <a:bodyPr/>
    <a:lstStyle/>
    <a:p>
      <a:pPr>
        <a:defRPr>
          <a:latin typeface="David" panose="020E0502060401010101" pitchFamily="34" charset="-79"/>
          <a:cs typeface="David" panose="020E0502060401010101" pitchFamily="34" charset="-79"/>
        </a:defRPr>
      </a:pPr>
      <a:endParaRPr lang="he-I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ysClr val="windowText" lastClr="000000"/>
                </a:solidFill>
                <a:latin typeface="David" panose="020E0502060401010101" pitchFamily="34" charset="-79"/>
                <a:ea typeface="+mn-ea"/>
                <a:cs typeface="David" panose="020E0502060401010101" pitchFamily="34" charset="-79"/>
              </a:defRPr>
            </a:pPr>
            <a:r>
              <a:rPr lang="he-IL" sz="1800" b="1" dirty="0" smtClean="0"/>
              <a:t>איור </a:t>
            </a:r>
            <a:r>
              <a:rPr lang="en-US" sz="1800" b="1" dirty="0" smtClean="0">
                <a:solidFill>
                  <a:schemeClr val="tx1"/>
                </a:solidFill>
              </a:rPr>
              <a:t>21</a:t>
            </a:r>
            <a:r>
              <a:rPr lang="he-IL" sz="1800" b="1" dirty="0" smtClean="0"/>
              <a:t>: קרנות </a:t>
            </a:r>
            <a:r>
              <a:rPr lang="he-IL" sz="1800" b="1" dirty="0"/>
              <a:t>נאמנות – צבירה יומית</a:t>
            </a:r>
          </a:p>
          <a:p>
            <a:pPr>
              <a:defRPr/>
            </a:pPr>
            <a:r>
              <a:rPr lang="he-IL" sz="1800" dirty="0"/>
              <a:t>נטו, לפי התמחויות</a:t>
            </a:r>
          </a:p>
        </c:rich>
      </c:tx>
      <c:layout>
        <c:manualLayout>
          <c:xMode val="edge"/>
          <c:yMode val="edge"/>
          <c:x val="0.384191764203834"/>
          <c:y val="0.10164622693625014"/>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ysClr val="windowText" lastClr="000000"/>
              </a:solidFill>
              <a:latin typeface="David" panose="020E0502060401010101" pitchFamily="34" charset="-79"/>
              <a:ea typeface="+mn-ea"/>
              <a:cs typeface="David" panose="020E0502060401010101" pitchFamily="34" charset="-79"/>
            </a:defRPr>
          </a:pPr>
          <a:endParaRPr lang="he-IL"/>
        </a:p>
      </c:txPr>
    </c:title>
    <c:autoTitleDeleted val="0"/>
    <c:plotArea>
      <c:layout>
        <c:manualLayout>
          <c:layoutTarget val="inner"/>
          <c:xMode val="edge"/>
          <c:yMode val="edge"/>
          <c:x val="8.3781053309304826E-2"/>
          <c:y val="0.1821235222627334"/>
          <c:w val="0.9020725670384826"/>
          <c:h val="0.62660079323031259"/>
        </c:manualLayout>
      </c:layout>
      <c:barChart>
        <c:barDir val="col"/>
        <c:grouping val="stacked"/>
        <c:varyColors val="0"/>
        <c:ser>
          <c:idx val="0"/>
          <c:order val="0"/>
          <c:tx>
            <c:strRef>
              <c:f>'[תרשים ב- Microsoft PowerPoint]נתונים'!$B$1</c:f>
              <c:strCache>
                <c:ptCount val="1"/>
                <c:pt idx="0">
                  <c:v>קונצרני</c:v>
                </c:pt>
              </c:strCache>
            </c:strRef>
          </c:tx>
          <c:spPr>
            <a:solidFill>
              <a:schemeClr val="accent1"/>
            </a:solidFill>
            <a:ln>
              <a:noFill/>
            </a:ln>
            <a:effectLst/>
          </c:spPr>
          <c:invertIfNegative val="0"/>
          <c:cat>
            <c:numRef>
              <c:f>'[תרשים ב- Microsoft PowerPoint]נתונים'!$A$34:$A$94</c:f>
              <c:numCache>
                <c:formatCode>m/d/yyyy</c:formatCode>
                <c:ptCount val="61"/>
                <c:pt idx="0">
                  <c:v>43877.083333333336</c:v>
                </c:pt>
                <c:pt idx="1">
                  <c:v>43878.083333333336</c:v>
                </c:pt>
                <c:pt idx="2">
                  <c:v>43879.083333333336</c:v>
                </c:pt>
                <c:pt idx="3">
                  <c:v>43880.083333333336</c:v>
                </c:pt>
                <c:pt idx="4">
                  <c:v>43881.083333333336</c:v>
                </c:pt>
                <c:pt idx="5">
                  <c:v>43884.083333333336</c:v>
                </c:pt>
                <c:pt idx="6">
                  <c:v>43885.083333333336</c:v>
                </c:pt>
                <c:pt idx="7">
                  <c:v>43886.083333333336</c:v>
                </c:pt>
                <c:pt idx="8">
                  <c:v>43887.083333333336</c:v>
                </c:pt>
                <c:pt idx="9">
                  <c:v>43888.083333333336</c:v>
                </c:pt>
                <c:pt idx="10">
                  <c:v>43891.083333333336</c:v>
                </c:pt>
                <c:pt idx="11">
                  <c:v>43893.083333333336</c:v>
                </c:pt>
                <c:pt idx="12">
                  <c:v>43894.083333333336</c:v>
                </c:pt>
                <c:pt idx="13">
                  <c:v>43895.083333333336</c:v>
                </c:pt>
                <c:pt idx="14">
                  <c:v>43898.083333333336</c:v>
                </c:pt>
                <c:pt idx="15">
                  <c:v>43899.083333333336</c:v>
                </c:pt>
                <c:pt idx="16">
                  <c:v>43901.083333333336</c:v>
                </c:pt>
                <c:pt idx="17">
                  <c:v>43902.083333333336</c:v>
                </c:pt>
                <c:pt idx="18">
                  <c:v>43905.083333333336</c:v>
                </c:pt>
                <c:pt idx="19">
                  <c:v>43906.083333333336</c:v>
                </c:pt>
                <c:pt idx="20">
                  <c:v>43907.083333333336</c:v>
                </c:pt>
                <c:pt idx="21">
                  <c:v>43908.083333333336</c:v>
                </c:pt>
                <c:pt idx="22">
                  <c:v>43909.083333333336</c:v>
                </c:pt>
                <c:pt idx="23">
                  <c:v>43912.083333333336</c:v>
                </c:pt>
                <c:pt idx="24">
                  <c:v>43913.083333333336</c:v>
                </c:pt>
                <c:pt idx="25">
                  <c:v>43914.083333333336</c:v>
                </c:pt>
                <c:pt idx="26">
                  <c:v>43915.083333333336</c:v>
                </c:pt>
                <c:pt idx="27">
                  <c:v>43916.083333333336</c:v>
                </c:pt>
                <c:pt idx="28">
                  <c:v>43919.125</c:v>
                </c:pt>
                <c:pt idx="29">
                  <c:v>43920.125</c:v>
                </c:pt>
                <c:pt idx="30">
                  <c:v>43921.125</c:v>
                </c:pt>
                <c:pt idx="31">
                  <c:v>43922.125</c:v>
                </c:pt>
                <c:pt idx="32">
                  <c:v>43923.125</c:v>
                </c:pt>
                <c:pt idx="33">
                  <c:v>43926.125</c:v>
                </c:pt>
                <c:pt idx="34">
                  <c:v>43927.125</c:v>
                </c:pt>
                <c:pt idx="35">
                  <c:v>43928.125</c:v>
                </c:pt>
                <c:pt idx="36">
                  <c:v>43933.125</c:v>
                </c:pt>
                <c:pt idx="37">
                  <c:v>43934.125</c:v>
                </c:pt>
                <c:pt idx="38">
                  <c:v>43937.125</c:v>
                </c:pt>
                <c:pt idx="39">
                  <c:v>43940.125</c:v>
                </c:pt>
                <c:pt idx="40">
                  <c:v>43941.125</c:v>
                </c:pt>
                <c:pt idx="41">
                  <c:v>43942.125</c:v>
                </c:pt>
                <c:pt idx="42">
                  <c:v>43943.125</c:v>
                </c:pt>
                <c:pt idx="43">
                  <c:v>43944.125</c:v>
                </c:pt>
                <c:pt idx="44">
                  <c:v>43947.125</c:v>
                </c:pt>
                <c:pt idx="45">
                  <c:v>43948.125</c:v>
                </c:pt>
                <c:pt idx="46">
                  <c:v>43951.125</c:v>
                </c:pt>
                <c:pt idx="47">
                  <c:v>43954.125</c:v>
                </c:pt>
                <c:pt idx="48">
                  <c:v>43955.125</c:v>
                </c:pt>
                <c:pt idx="49">
                  <c:v>43956.125</c:v>
                </c:pt>
                <c:pt idx="50" formatCode="dd\-mm\-yyyy">
                  <c:v>43957.125</c:v>
                </c:pt>
                <c:pt idx="51" formatCode="dd\-mm\-yyyy">
                  <c:v>43958.125</c:v>
                </c:pt>
                <c:pt idx="52" formatCode="dd\-mm\-yyyy">
                  <c:v>43961.125</c:v>
                </c:pt>
                <c:pt idx="53" formatCode="dd\-mm\-yyyy">
                  <c:v>43962.125</c:v>
                </c:pt>
                <c:pt idx="54" formatCode="dd\-mm\-yyyy">
                  <c:v>43963.125</c:v>
                </c:pt>
                <c:pt idx="55" formatCode="dd\-mm\-yyyy">
                  <c:v>43964.125</c:v>
                </c:pt>
                <c:pt idx="56" formatCode="dd\-mm\-yyyy">
                  <c:v>43965.125</c:v>
                </c:pt>
                <c:pt idx="57" formatCode="dd\-mm\-yyyy">
                  <c:v>43968.125</c:v>
                </c:pt>
                <c:pt idx="58" formatCode="dd\-mm\-yyyy">
                  <c:v>43969.125</c:v>
                </c:pt>
                <c:pt idx="59" formatCode="dd\-mm\-yyyy">
                  <c:v>43970.125</c:v>
                </c:pt>
                <c:pt idx="60" formatCode="dd\-mm\-yyyy">
                  <c:v>43971.125</c:v>
                </c:pt>
              </c:numCache>
            </c:numRef>
          </c:cat>
          <c:val>
            <c:numRef>
              <c:f>'[תרשים ב- Microsoft PowerPoint]נתונים'!$B$34:$B$94</c:f>
              <c:numCache>
                <c:formatCode>General</c:formatCode>
                <c:ptCount val="61"/>
                <c:pt idx="0">
                  <c:v>46.632109587099997</c:v>
                </c:pt>
                <c:pt idx="1">
                  <c:v>113.61915167625</c:v>
                </c:pt>
                <c:pt idx="2">
                  <c:v>5.4645098144499986</c:v>
                </c:pt>
                <c:pt idx="3">
                  <c:v>23.925789974099999</c:v>
                </c:pt>
                <c:pt idx="4">
                  <c:v>41.215870008049997</c:v>
                </c:pt>
                <c:pt idx="5">
                  <c:v>-113.47900401275</c:v>
                </c:pt>
                <c:pt idx="6">
                  <c:v>-365.79134364754998</c:v>
                </c:pt>
                <c:pt idx="7">
                  <c:v>-142.75888205115001</c:v>
                </c:pt>
                <c:pt idx="8">
                  <c:v>-191.31599076309999</c:v>
                </c:pt>
                <c:pt idx="9">
                  <c:v>-332.75676059275003</c:v>
                </c:pt>
                <c:pt idx="10">
                  <c:v>-518.73210695654996</c:v>
                </c:pt>
                <c:pt idx="11">
                  <c:v>-254.1983012156</c:v>
                </c:pt>
                <c:pt idx="12">
                  <c:v>-247.26627566260001</c:v>
                </c:pt>
                <c:pt idx="13">
                  <c:v>-917.45990441845004</c:v>
                </c:pt>
                <c:pt idx="14">
                  <c:v>-2211.1219232803501</c:v>
                </c:pt>
                <c:pt idx="15">
                  <c:v>-4391.3620065034002</c:v>
                </c:pt>
                <c:pt idx="16">
                  <c:v>-1389.2818098749501</c:v>
                </c:pt>
                <c:pt idx="17">
                  <c:v>-2919.5892977849999</c:v>
                </c:pt>
                <c:pt idx="18">
                  <c:v>-1291.7328203662</c:v>
                </c:pt>
                <c:pt idx="19">
                  <c:v>-1649.8836565029001</c:v>
                </c:pt>
                <c:pt idx="20">
                  <c:v>-1458.3340644263001</c:v>
                </c:pt>
                <c:pt idx="21">
                  <c:v>-1042.6098157155</c:v>
                </c:pt>
                <c:pt idx="22">
                  <c:v>-732.36917395060004</c:v>
                </c:pt>
                <c:pt idx="23">
                  <c:v>-396.46966317365002</c:v>
                </c:pt>
                <c:pt idx="24">
                  <c:v>-535.57863942915003</c:v>
                </c:pt>
                <c:pt idx="25">
                  <c:v>-56.568333987849996</c:v>
                </c:pt>
                <c:pt idx="26">
                  <c:v>2.6534314802500001</c:v>
                </c:pt>
                <c:pt idx="27">
                  <c:v>-2.5602972445000001</c:v>
                </c:pt>
                <c:pt idx="28">
                  <c:v>13.589196858499999</c:v>
                </c:pt>
                <c:pt idx="29">
                  <c:v>-60.322086558099997</c:v>
                </c:pt>
                <c:pt idx="30">
                  <c:v>52.09188428145</c:v>
                </c:pt>
                <c:pt idx="31">
                  <c:v>-33.9584749522</c:v>
                </c:pt>
                <c:pt idx="32">
                  <c:v>-65.012254200949997</c:v>
                </c:pt>
                <c:pt idx="33">
                  <c:v>-73.671009782900001</c:v>
                </c:pt>
                <c:pt idx="34">
                  <c:v>-55.894182770050001</c:v>
                </c:pt>
                <c:pt idx="35">
                  <c:v>141.3482181757</c:v>
                </c:pt>
                <c:pt idx="36">
                  <c:v>114.53898236225</c:v>
                </c:pt>
                <c:pt idx="37">
                  <c:v>196.16910395159999</c:v>
                </c:pt>
                <c:pt idx="38">
                  <c:v>117.7854738802</c:v>
                </c:pt>
                <c:pt idx="39">
                  <c:v>163.5022101948</c:v>
                </c:pt>
                <c:pt idx="40">
                  <c:v>227.0949611364</c:v>
                </c:pt>
                <c:pt idx="41">
                  <c:v>32.121066058350003</c:v>
                </c:pt>
                <c:pt idx="42">
                  <c:v>40.575371507450001</c:v>
                </c:pt>
                <c:pt idx="43">
                  <c:v>53.592884411050001</c:v>
                </c:pt>
                <c:pt idx="44">
                  <c:v>126.81905337175</c:v>
                </c:pt>
                <c:pt idx="45">
                  <c:v>283.06220226065</c:v>
                </c:pt>
                <c:pt idx="46">
                  <c:v>269.50164954749999</c:v>
                </c:pt>
                <c:pt idx="47">
                  <c:v>127.2212360379</c:v>
                </c:pt>
                <c:pt idx="48">
                  <c:v>138.58289084489999</c:v>
                </c:pt>
                <c:pt idx="49">
                  <c:v>111.3718820457995</c:v>
                </c:pt>
                <c:pt idx="50">
                  <c:v>149.30706263585</c:v>
                </c:pt>
                <c:pt idx="51">
                  <c:v>146.06880777965</c:v>
                </c:pt>
                <c:pt idx="52">
                  <c:v>169.32706118339999</c:v>
                </c:pt>
                <c:pt idx="53">
                  <c:v>273.846720038</c:v>
                </c:pt>
                <c:pt idx="54">
                  <c:v>236.5932569544</c:v>
                </c:pt>
                <c:pt idx="55">
                  <c:v>59.128504574399997</c:v>
                </c:pt>
                <c:pt idx="56">
                  <c:v>50.773659598750001</c:v>
                </c:pt>
                <c:pt idx="57">
                  <c:v>74.145261266649996</c:v>
                </c:pt>
                <c:pt idx="58">
                  <c:v>135.2025201802</c:v>
                </c:pt>
                <c:pt idx="59">
                  <c:v>164.5703814503</c:v>
                </c:pt>
                <c:pt idx="60">
                  <c:v>51.526303660400004</c:v>
                </c:pt>
              </c:numCache>
            </c:numRef>
          </c:val>
          <c:extLst>
            <c:ext xmlns:c16="http://schemas.microsoft.com/office/drawing/2014/chart" uri="{C3380CC4-5D6E-409C-BE32-E72D297353CC}">
              <c16:uniqueId val="{00000000-4BD4-498E-A529-5D89F90504B2}"/>
            </c:ext>
          </c:extLst>
        </c:ser>
        <c:ser>
          <c:idx val="1"/>
          <c:order val="1"/>
          <c:tx>
            <c:strRef>
              <c:f>'[תרשים ב- Microsoft PowerPoint]נתונים'!$C$1</c:f>
              <c:strCache>
                <c:ptCount val="1"/>
                <c:pt idx="0">
                  <c:v>אג"ח בחו"ל</c:v>
                </c:pt>
              </c:strCache>
            </c:strRef>
          </c:tx>
          <c:spPr>
            <a:solidFill>
              <a:schemeClr val="accent2"/>
            </a:solidFill>
            <a:ln>
              <a:noFill/>
            </a:ln>
            <a:effectLst/>
          </c:spPr>
          <c:invertIfNegative val="0"/>
          <c:cat>
            <c:numRef>
              <c:f>'[תרשים ב- Microsoft PowerPoint]נתונים'!$A$34:$A$94</c:f>
              <c:numCache>
                <c:formatCode>m/d/yyyy</c:formatCode>
                <c:ptCount val="61"/>
                <c:pt idx="0">
                  <c:v>43877.083333333336</c:v>
                </c:pt>
                <c:pt idx="1">
                  <c:v>43878.083333333336</c:v>
                </c:pt>
                <c:pt idx="2">
                  <c:v>43879.083333333336</c:v>
                </c:pt>
                <c:pt idx="3">
                  <c:v>43880.083333333336</c:v>
                </c:pt>
                <c:pt idx="4">
                  <c:v>43881.083333333336</c:v>
                </c:pt>
                <c:pt idx="5">
                  <c:v>43884.083333333336</c:v>
                </c:pt>
                <c:pt idx="6">
                  <c:v>43885.083333333336</c:v>
                </c:pt>
                <c:pt idx="7">
                  <c:v>43886.083333333336</c:v>
                </c:pt>
                <c:pt idx="8">
                  <c:v>43887.083333333336</c:v>
                </c:pt>
                <c:pt idx="9">
                  <c:v>43888.083333333336</c:v>
                </c:pt>
                <c:pt idx="10">
                  <c:v>43891.083333333336</c:v>
                </c:pt>
                <c:pt idx="11">
                  <c:v>43893.083333333336</c:v>
                </c:pt>
                <c:pt idx="12">
                  <c:v>43894.083333333336</c:v>
                </c:pt>
                <c:pt idx="13">
                  <c:v>43895.083333333336</c:v>
                </c:pt>
                <c:pt idx="14">
                  <c:v>43898.083333333336</c:v>
                </c:pt>
                <c:pt idx="15">
                  <c:v>43899.083333333336</c:v>
                </c:pt>
                <c:pt idx="16">
                  <c:v>43901.083333333336</c:v>
                </c:pt>
                <c:pt idx="17">
                  <c:v>43902.083333333336</c:v>
                </c:pt>
                <c:pt idx="18">
                  <c:v>43905.083333333336</c:v>
                </c:pt>
                <c:pt idx="19">
                  <c:v>43906.083333333336</c:v>
                </c:pt>
                <c:pt idx="20">
                  <c:v>43907.083333333336</c:v>
                </c:pt>
                <c:pt idx="21">
                  <c:v>43908.083333333336</c:v>
                </c:pt>
                <c:pt idx="22">
                  <c:v>43909.083333333336</c:v>
                </c:pt>
                <c:pt idx="23">
                  <c:v>43912.083333333336</c:v>
                </c:pt>
                <c:pt idx="24">
                  <c:v>43913.083333333336</c:v>
                </c:pt>
                <c:pt idx="25">
                  <c:v>43914.083333333336</c:v>
                </c:pt>
                <c:pt idx="26">
                  <c:v>43915.083333333336</c:v>
                </c:pt>
                <c:pt idx="27">
                  <c:v>43916.083333333336</c:v>
                </c:pt>
                <c:pt idx="28">
                  <c:v>43919.125</c:v>
                </c:pt>
                <c:pt idx="29">
                  <c:v>43920.125</c:v>
                </c:pt>
                <c:pt idx="30">
                  <c:v>43921.125</c:v>
                </c:pt>
                <c:pt idx="31">
                  <c:v>43922.125</c:v>
                </c:pt>
                <c:pt idx="32">
                  <c:v>43923.125</c:v>
                </c:pt>
                <c:pt idx="33">
                  <c:v>43926.125</c:v>
                </c:pt>
                <c:pt idx="34">
                  <c:v>43927.125</c:v>
                </c:pt>
                <c:pt idx="35">
                  <c:v>43928.125</c:v>
                </c:pt>
                <c:pt idx="36">
                  <c:v>43933.125</c:v>
                </c:pt>
                <c:pt idx="37">
                  <c:v>43934.125</c:v>
                </c:pt>
                <c:pt idx="38">
                  <c:v>43937.125</c:v>
                </c:pt>
                <c:pt idx="39">
                  <c:v>43940.125</c:v>
                </c:pt>
                <c:pt idx="40">
                  <c:v>43941.125</c:v>
                </c:pt>
                <c:pt idx="41">
                  <c:v>43942.125</c:v>
                </c:pt>
                <c:pt idx="42">
                  <c:v>43943.125</c:v>
                </c:pt>
                <c:pt idx="43">
                  <c:v>43944.125</c:v>
                </c:pt>
                <c:pt idx="44">
                  <c:v>43947.125</c:v>
                </c:pt>
                <c:pt idx="45">
                  <c:v>43948.125</c:v>
                </c:pt>
                <c:pt idx="46">
                  <c:v>43951.125</c:v>
                </c:pt>
                <c:pt idx="47">
                  <c:v>43954.125</c:v>
                </c:pt>
                <c:pt idx="48">
                  <c:v>43955.125</c:v>
                </c:pt>
                <c:pt idx="49">
                  <c:v>43956.125</c:v>
                </c:pt>
                <c:pt idx="50" formatCode="dd\-mm\-yyyy">
                  <c:v>43957.125</c:v>
                </c:pt>
                <c:pt idx="51" formatCode="dd\-mm\-yyyy">
                  <c:v>43958.125</c:v>
                </c:pt>
                <c:pt idx="52" formatCode="dd\-mm\-yyyy">
                  <c:v>43961.125</c:v>
                </c:pt>
                <c:pt idx="53" formatCode="dd\-mm\-yyyy">
                  <c:v>43962.125</c:v>
                </c:pt>
                <c:pt idx="54" formatCode="dd\-mm\-yyyy">
                  <c:v>43963.125</c:v>
                </c:pt>
                <c:pt idx="55" formatCode="dd\-mm\-yyyy">
                  <c:v>43964.125</c:v>
                </c:pt>
                <c:pt idx="56" formatCode="dd\-mm\-yyyy">
                  <c:v>43965.125</c:v>
                </c:pt>
                <c:pt idx="57" formatCode="dd\-mm\-yyyy">
                  <c:v>43968.125</c:v>
                </c:pt>
                <c:pt idx="58" formatCode="dd\-mm\-yyyy">
                  <c:v>43969.125</c:v>
                </c:pt>
                <c:pt idx="59" formatCode="dd\-mm\-yyyy">
                  <c:v>43970.125</c:v>
                </c:pt>
                <c:pt idx="60" formatCode="dd\-mm\-yyyy">
                  <c:v>43971.125</c:v>
                </c:pt>
              </c:numCache>
            </c:numRef>
          </c:cat>
          <c:val>
            <c:numRef>
              <c:f>'[תרשים ב- Microsoft PowerPoint]נתונים'!$C$34:$C$94</c:f>
              <c:numCache>
                <c:formatCode>General</c:formatCode>
                <c:ptCount val="61"/>
                <c:pt idx="0">
                  <c:v>0.50489471789999996</c:v>
                </c:pt>
                <c:pt idx="1">
                  <c:v>0.1011808503</c:v>
                </c:pt>
                <c:pt idx="2">
                  <c:v>-1.031569601349599</c:v>
                </c:pt>
                <c:pt idx="3">
                  <c:v>-7.0444947534183999</c:v>
                </c:pt>
                <c:pt idx="4">
                  <c:v>-6.4569212453099993</c:v>
                </c:pt>
                <c:pt idx="5">
                  <c:v>-1.4912051901000001</c:v>
                </c:pt>
                <c:pt idx="6">
                  <c:v>-37.536809526199697</c:v>
                </c:pt>
                <c:pt idx="7">
                  <c:v>-7.7705497004686004</c:v>
                </c:pt>
                <c:pt idx="8">
                  <c:v>-7.3838876916735998</c:v>
                </c:pt>
                <c:pt idx="9">
                  <c:v>-6.7556394624880003</c:v>
                </c:pt>
                <c:pt idx="10">
                  <c:v>-0.78575743705000001</c:v>
                </c:pt>
                <c:pt idx="11">
                  <c:v>-71.076776008353207</c:v>
                </c:pt>
                <c:pt idx="12">
                  <c:v>5.6372050749179996</c:v>
                </c:pt>
                <c:pt idx="13">
                  <c:v>-37.067603544333799</c:v>
                </c:pt>
                <c:pt idx="14">
                  <c:v>-10.32682486835</c:v>
                </c:pt>
                <c:pt idx="15">
                  <c:v>-234.3028518769828</c:v>
                </c:pt>
                <c:pt idx="16">
                  <c:v>-74.499911347570801</c:v>
                </c:pt>
                <c:pt idx="17">
                  <c:v>-159.56578654354439</c:v>
                </c:pt>
                <c:pt idx="18">
                  <c:v>-31.917357001199999</c:v>
                </c:pt>
                <c:pt idx="19">
                  <c:v>-169.17191793055761</c:v>
                </c:pt>
                <c:pt idx="20">
                  <c:v>-70.995549035199204</c:v>
                </c:pt>
                <c:pt idx="21">
                  <c:v>-100.1723951833975</c:v>
                </c:pt>
                <c:pt idx="22">
                  <c:v>-57.6569671153296</c:v>
                </c:pt>
                <c:pt idx="23">
                  <c:v>-25.982031761399998</c:v>
                </c:pt>
                <c:pt idx="24">
                  <c:v>-98.970325974657399</c:v>
                </c:pt>
                <c:pt idx="25">
                  <c:v>-16.620851817677</c:v>
                </c:pt>
                <c:pt idx="26">
                  <c:v>55.813901627586603</c:v>
                </c:pt>
                <c:pt idx="27">
                  <c:v>78.283779191991599</c:v>
                </c:pt>
                <c:pt idx="28">
                  <c:v>-1.03653944145</c:v>
                </c:pt>
                <c:pt idx="29">
                  <c:v>-16.186727971244</c:v>
                </c:pt>
                <c:pt idx="30">
                  <c:v>-4.8962240751734996</c:v>
                </c:pt>
                <c:pt idx="31">
                  <c:v>16.7947081046756</c:v>
                </c:pt>
                <c:pt idx="32">
                  <c:v>-6.5475559096989997</c:v>
                </c:pt>
                <c:pt idx="33">
                  <c:v>-3.8755005116499999</c:v>
                </c:pt>
                <c:pt idx="34">
                  <c:v>-13.5375220089316</c:v>
                </c:pt>
                <c:pt idx="35">
                  <c:v>3.2278277289544</c:v>
                </c:pt>
                <c:pt idx="36">
                  <c:v>2.0346309097000002</c:v>
                </c:pt>
                <c:pt idx="37">
                  <c:v>-2.1754016373348</c:v>
                </c:pt>
                <c:pt idx="38">
                  <c:v>3.0345565555185998</c:v>
                </c:pt>
                <c:pt idx="39">
                  <c:v>10.12422824455</c:v>
                </c:pt>
                <c:pt idx="40">
                  <c:v>14.768319024306001</c:v>
                </c:pt>
                <c:pt idx="41">
                  <c:v>-3.181487796496</c:v>
                </c:pt>
                <c:pt idx="42">
                  <c:v>-4.6548166173091987</c:v>
                </c:pt>
                <c:pt idx="43">
                  <c:v>1.2888285919344999</c:v>
                </c:pt>
                <c:pt idx="44">
                  <c:v>-0.24088228735</c:v>
                </c:pt>
                <c:pt idx="45">
                  <c:v>14.2187694719095</c:v>
                </c:pt>
                <c:pt idx="46">
                  <c:v>12.54537330985</c:v>
                </c:pt>
                <c:pt idx="47">
                  <c:v>-1.0574379053</c:v>
                </c:pt>
                <c:pt idx="48">
                  <c:v>6.754496191166</c:v>
                </c:pt>
                <c:pt idx="49">
                  <c:v>74.817178111030003</c:v>
                </c:pt>
                <c:pt idx="50">
                  <c:v>-2.4126075449116011</c:v>
                </c:pt>
                <c:pt idx="51">
                  <c:v>8.0236195851215992</c:v>
                </c:pt>
                <c:pt idx="52">
                  <c:v>-0.78206143120000005</c:v>
                </c:pt>
                <c:pt idx="53">
                  <c:v>5.851427923655601</c:v>
                </c:pt>
                <c:pt idx="54">
                  <c:v>7.7631163284436999</c:v>
                </c:pt>
                <c:pt idx="55">
                  <c:v>0.10741686004999999</c:v>
                </c:pt>
                <c:pt idx="56">
                  <c:v>5.8331560873050003</c:v>
                </c:pt>
                <c:pt idx="57">
                  <c:v>-0.20013961485000001</c:v>
                </c:pt>
                <c:pt idx="58">
                  <c:v>10.4538853358941</c:v>
                </c:pt>
                <c:pt idx="59">
                  <c:v>9.9885689258425003</c:v>
                </c:pt>
                <c:pt idx="60">
                  <c:v>1.4837845062499999</c:v>
                </c:pt>
              </c:numCache>
            </c:numRef>
          </c:val>
          <c:extLst>
            <c:ext xmlns:c16="http://schemas.microsoft.com/office/drawing/2014/chart" uri="{C3380CC4-5D6E-409C-BE32-E72D297353CC}">
              <c16:uniqueId val="{00000001-4BD4-498E-A529-5D89F90504B2}"/>
            </c:ext>
          </c:extLst>
        </c:ser>
        <c:ser>
          <c:idx val="2"/>
          <c:order val="2"/>
          <c:tx>
            <c:strRef>
              <c:f>'[תרשים ב- Microsoft PowerPoint]נתונים'!$D$1</c:f>
              <c:strCache>
                <c:ptCount val="1"/>
                <c:pt idx="0">
                  <c:v>אג"ח ממשלתי</c:v>
                </c:pt>
              </c:strCache>
            </c:strRef>
          </c:tx>
          <c:spPr>
            <a:solidFill>
              <a:schemeClr val="accent3"/>
            </a:solidFill>
            <a:ln>
              <a:noFill/>
            </a:ln>
            <a:effectLst/>
          </c:spPr>
          <c:invertIfNegative val="0"/>
          <c:cat>
            <c:numRef>
              <c:f>'[תרשים ב- Microsoft PowerPoint]נתונים'!$A$34:$A$94</c:f>
              <c:numCache>
                <c:formatCode>m/d/yyyy</c:formatCode>
                <c:ptCount val="61"/>
                <c:pt idx="0">
                  <c:v>43877.083333333336</c:v>
                </c:pt>
                <c:pt idx="1">
                  <c:v>43878.083333333336</c:v>
                </c:pt>
                <c:pt idx="2">
                  <c:v>43879.083333333336</c:v>
                </c:pt>
                <c:pt idx="3">
                  <c:v>43880.083333333336</c:v>
                </c:pt>
                <c:pt idx="4">
                  <c:v>43881.083333333336</c:v>
                </c:pt>
                <c:pt idx="5">
                  <c:v>43884.083333333336</c:v>
                </c:pt>
                <c:pt idx="6">
                  <c:v>43885.083333333336</c:v>
                </c:pt>
                <c:pt idx="7">
                  <c:v>43886.083333333336</c:v>
                </c:pt>
                <c:pt idx="8">
                  <c:v>43887.083333333336</c:v>
                </c:pt>
                <c:pt idx="9">
                  <c:v>43888.083333333336</c:v>
                </c:pt>
                <c:pt idx="10">
                  <c:v>43891.083333333336</c:v>
                </c:pt>
                <c:pt idx="11">
                  <c:v>43893.083333333336</c:v>
                </c:pt>
                <c:pt idx="12">
                  <c:v>43894.083333333336</c:v>
                </c:pt>
                <c:pt idx="13">
                  <c:v>43895.083333333336</c:v>
                </c:pt>
                <c:pt idx="14">
                  <c:v>43898.083333333336</c:v>
                </c:pt>
                <c:pt idx="15">
                  <c:v>43899.083333333336</c:v>
                </c:pt>
                <c:pt idx="16">
                  <c:v>43901.083333333336</c:v>
                </c:pt>
                <c:pt idx="17">
                  <c:v>43902.083333333336</c:v>
                </c:pt>
                <c:pt idx="18">
                  <c:v>43905.083333333336</c:v>
                </c:pt>
                <c:pt idx="19">
                  <c:v>43906.083333333336</c:v>
                </c:pt>
                <c:pt idx="20">
                  <c:v>43907.083333333336</c:v>
                </c:pt>
                <c:pt idx="21">
                  <c:v>43908.083333333336</c:v>
                </c:pt>
                <c:pt idx="22">
                  <c:v>43909.083333333336</c:v>
                </c:pt>
                <c:pt idx="23">
                  <c:v>43912.083333333336</c:v>
                </c:pt>
                <c:pt idx="24">
                  <c:v>43913.083333333336</c:v>
                </c:pt>
                <c:pt idx="25">
                  <c:v>43914.083333333336</c:v>
                </c:pt>
                <c:pt idx="26">
                  <c:v>43915.083333333336</c:v>
                </c:pt>
                <c:pt idx="27">
                  <c:v>43916.083333333336</c:v>
                </c:pt>
                <c:pt idx="28">
                  <c:v>43919.125</c:v>
                </c:pt>
                <c:pt idx="29">
                  <c:v>43920.125</c:v>
                </c:pt>
                <c:pt idx="30">
                  <c:v>43921.125</c:v>
                </c:pt>
                <c:pt idx="31">
                  <c:v>43922.125</c:v>
                </c:pt>
                <c:pt idx="32">
                  <c:v>43923.125</c:v>
                </c:pt>
                <c:pt idx="33">
                  <c:v>43926.125</c:v>
                </c:pt>
                <c:pt idx="34">
                  <c:v>43927.125</c:v>
                </c:pt>
                <c:pt idx="35">
                  <c:v>43928.125</c:v>
                </c:pt>
                <c:pt idx="36">
                  <c:v>43933.125</c:v>
                </c:pt>
                <c:pt idx="37">
                  <c:v>43934.125</c:v>
                </c:pt>
                <c:pt idx="38">
                  <c:v>43937.125</c:v>
                </c:pt>
                <c:pt idx="39">
                  <c:v>43940.125</c:v>
                </c:pt>
                <c:pt idx="40">
                  <c:v>43941.125</c:v>
                </c:pt>
                <c:pt idx="41">
                  <c:v>43942.125</c:v>
                </c:pt>
                <c:pt idx="42">
                  <c:v>43943.125</c:v>
                </c:pt>
                <c:pt idx="43">
                  <c:v>43944.125</c:v>
                </c:pt>
                <c:pt idx="44">
                  <c:v>43947.125</c:v>
                </c:pt>
                <c:pt idx="45">
                  <c:v>43948.125</c:v>
                </c:pt>
                <c:pt idx="46">
                  <c:v>43951.125</c:v>
                </c:pt>
                <c:pt idx="47">
                  <c:v>43954.125</c:v>
                </c:pt>
                <c:pt idx="48">
                  <c:v>43955.125</c:v>
                </c:pt>
                <c:pt idx="49">
                  <c:v>43956.125</c:v>
                </c:pt>
                <c:pt idx="50" formatCode="dd\-mm\-yyyy">
                  <c:v>43957.125</c:v>
                </c:pt>
                <c:pt idx="51" formatCode="dd\-mm\-yyyy">
                  <c:v>43958.125</c:v>
                </c:pt>
                <c:pt idx="52" formatCode="dd\-mm\-yyyy">
                  <c:v>43961.125</c:v>
                </c:pt>
                <c:pt idx="53" formatCode="dd\-mm\-yyyy">
                  <c:v>43962.125</c:v>
                </c:pt>
                <c:pt idx="54" formatCode="dd\-mm\-yyyy">
                  <c:v>43963.125</c:v>
                </c:pt>
                <c:pt idx="55" formatCode="dd\-mm\-yyyy">
                  <c:v>43964.125</c:v>
                </c:pt>
                <c:pt idx="56" formatCode="dd\-mm\-yyyy">
                  <c:v>43965.125</c:v>
                </c:pt>
                <c:pt idx="57" formatCode="dd\-mm\-yyyy">
                  <c:v>43968.125</c:v>
                </c:pt>
                <c:pt idx="58" formatCode="dd\-mm\-yyyy">
                  <c:v>43969.125</c:v>
                </c:pt>
                <c:pt idx="59" formatCode="dd\-mm\-yyyy">
                  <c:v>43970.125</c:v>
                </c:pt>
                <c:pt idx="60" formatCode="dd\-mm\-yyyy">
                  <c:v>43971.125</c:v>
                </c:pt>
              </c:numCache>
            </c:numRef>
          </c:cat>
          <c:val>
            <c:numRef>
              <c:f>'[תרשים ב- Microsoft PowerPoint]נתונים'!$D$34:$D$94</c:f>
              <c:numCache>
                <c:formatCode>General</c:formatCode>
                <c:ptCount val="61"/>
                <c:pt idx="0">
                  <c:v>30.954796607350001</c:v>
                </c:pt>
                <c:pt idx="1">
                  <c:v>47.467997755200003</c:v>
                </c:pt>
                <c:pt idx="2">
                  <c:v>43.569773302499996</c:v>
                </c:pt>
                <c:pt idx="3">
                  <c:v>19.740952474549999</c:v>
                </c:pt>
                <c:pt idx="4">
                  <c:v>46.093328454850003</c:v>
                </c:pt>
                <c:pt idx="5">
                  <c:v>3.886563239</c:v>
                </c:pt>
                <c:pt idx="6">
                  <c:v>1.95842828325</c:v>
                </c:pt>
                <c:pt idx="7">
                  <c:v>53.597624995549999</c:v>
                </c:pt>
                <c:pt idx="8">
                  <c:v>26.14461715785</c:v>
                </c:pt>
                <c:pt idx="9">
                  <c:v>12.152513505949999</c:v>
                </c:pt>
                <c:pt idx="10">
                  <c:v>-98.752503049500007</c:v>
                </c:pt>
                <c:pt idx="11">
                  <c:v>-0.74895613709999997</c:v>
                </c:pt>
                <c:pt idx="12">
                  <c:v>9.0978202056999997</c:v>
                </c:pt>
                <c:pt idx="13">
                  <c:v>-115.6864995039</c:v>
                </c:pt>
                <c:pt idx="14">
                  <c:v>-777.85831462194994</c:v>
                </c:pt>
                <c:pt idx="15">
                  <c:v>-1542.9104683488499</c:v>
                </c:pt>
                <c:pt idx="16">
                  <c:v>-677.14268637739997</c:v>
                </c:pt>
                <c:pt idx="17">
                  <c:v>-1312.0494818730001</c:v>
                </c:pt>
                <c:pt idx="18">
                  <c:v>-774.67170563235004</c:v>
                </c:pt>
                <c:pt idx="19">
                  <c:v>-676.44785633150002</c:v>
                </c:pt>
                <c:pt idx="20">
                  <c:v>-712.18334325149999</c:v>
                </c:pt>
                <c:pt idx="21">
                  <c:v>-513.83373956774994</c:v>
                </c:pt>
                <c:pt idx="22">
                  <c:v>-371.01160490439997</c:v>
                </c:pt>
                <c:pt idx="23">
                  <c:v>-208.29542692525001</c:v>
                </c:pt>
                <c:pt idx="24">
                  <c:v>-262.79502132750002</c:v>
                </c:pt>
                <c:pt idx="25">
                  <c:v>-140.48923565859999</c:v>
                </c:pt>
                <c:pt idx="26">
                  <c:v>-99.126434208500001</c:v>
                </c:pt>
                <c:pt idx="27">
                  <c:v>-61.8859591995</c:v>
                </c:pt>
                <c:pt idx="28">
                  <c:v>-59.132145942149997</c:v>
                </c:pt>
                <c:pt idx="29">
                  <c:v>-16.034896890999999</c:v>
                </c:pt>
                <c:pt idx="30">
                  <c:v>0.36712410960000003</c:v>
                </c:pt>
                <c:pt idx="31">
                  <c:v>-26.883838415149999</c:v>
                </c:pt>
                <c:pt idx="32">
                  <c:v>-13.5241963281</c:v>
                </c:pt>
                <c:pt idx="33">
                  <c:v>-16.577254453849999</c:v>
                </c:pt>
                <c:pt idx="34">
                  <c:v>-5.7401290955000004</c:v>
                </c:pt>
                <c:pt idx="35">
                  <c:v>19.9585677731</c:v>
                </c:pt>
                <c:pt idx="36">
                  <c:v>25.1689225599</c:v>
                </c:pt>
                <c:pt idx="37">
                  <c:v>14.97828251975</c:v>
                </c:pt>
                <c:pt idx="38">
                  <c:v>56.041770288149998</c:v>
                </c:pt>
                <c:pt idx="39">
                  <c:v>55.515839012599997</c:v>
                </c:pt>
                <c:pt idx="40">
                  <c:v>47.202332094550002</c:v>
                </c:pt>
                <c:pt idx="41">
                  <c:v>-4.9979709211000003</c:v>
                </c:pt>
                <c:pt idx="42">
                  <c:v>23.298039711000001</c:v>
                </c:pt>
                <c:pt idx="43">
                  <c:v>56.379902350350001</c:v>
                </c:pt>
                <c:pt idx="44">
                  <c:v>37.75613861355</c:v>
                </c:pt>
                <c:pt idx="45">
                  <c:v>60.741384298249997</c:v>
                </c:pt>
                <c:pt idx="46">
                  <c:v>87.415581600899998</c:v>
                </c:pt>
                <c:pt idx="47">
                  <c:v>30.410096306050001</c:v>
                </c:pt>
                <c:pt idx="48">
                  <c:v>57.769170271749999</c:v>
                </c:pt>
                <c:pt idx="49">
                  <c:v>36.509109696599999</c:v>
                </c:pt>
                <c:pt idx="50">
                  <c:v>47.835380600299999</c:v>
                </c:pt>
                <c:pt idx="51">
                  <c:v>82.271407433350006</c:v>
                </c:pt>
                <c:pt idx="52">
                  <c:v>57.610981909149999</c:v>
                </c:pt>
                <c:pt idx="53">
                  <c:v>47.965003613950003</c:v>
                </c:pt>
                <c:pt idx="54">
                  <c:v>43.937157118050003</c:v>
                </c:pt>
                <c:pt idx="55">
                  <c:v>3.68677455595</c:v>
                </c:pt>
                <c:pt idx="56">
                  <c:v>-2.7315916857000002</c:v>
                </c:pt>
                <c:pt idx="57">
                  <c:v>20.842679092600001</c:v>
                </c:pt>
                <c:pt idx="58">
                  <c:v>45.507566182300003</c:v>
                </c:pt>
                <c:pt idx="59">
                  <c:v>47.404687319399997</c:v>
                </c:pt>
                <c:pt idx="60">
                  <c:v>1.4391965207999999</c:v>
                </c:pt>
              </c:numCache>
            </c:numRef>
          </c:val>
          <c:extLst>
            <c:ext xmlns:c16="http://schemas.microsoft.com/office/drawing/2014/chart" uri="{C3380CC4-5D6E-409C-BE32-E72D297353CC}">
              <c16:uniqueId val="{00000002-4BD4-498E-A529-5D89F90504B2}"/>
            </c:ext>
          </c:extLst>
        </c:ser>
        <c:ser>
          <c:idx val="3"/>
          <c:order val="3"/>
          <c:tx>
            <c:strRef>
              <c:f>'[תרשים ב- Microsoft PowerPoint]נתונים'!$E$1</c:f>
              <c:strCache>
                <c:ptCount val="1"/>
                <c:pt idx="0">
                  <c:v>כספיות</c:v>
                </c:pt>
              </c:strCache>
            </c:strRef>
          </c:tx>
          <c:spPr>
            <a:solidFill>
              <a:schemeClr val="accent4"/>
            </a:solidFill>
            <a:ln>
              <a:noFill/>
            </a:ln>
            <a:effectLst/>
          </c:spPr>
          <c:invertIfNegative val="0"/>
          <c:cat>
            <c:numRef>
              <c:f>'[תרשים ב- Microsoft PowerPoint]נתונים'!$A$34:$A$94</c:f>
              <c:numCache>
                <c:formatCode>m/d/yyyy</c:formatCode>
                <c:ptCount val="61"/>
                <c:pt idx="0">
                  <c:v>43877.083333333336</c:v>
                </c:pt>
                <c:pt idx="1">
                  <c:v>43878.083333333336</c:v>
                </c:pt>
                <c:pt idx="2">
                  <c:v>43879.083333333336</c:v>
                </c:pt>
                <c:pt idx="3">
                  <c:v>43880.083333333336</c:v>
                </c:pt>
                <c:pt idx="4">
                  <c:v>43881.083333333336</c:v>
                </c:pt>
                <c:pt idx="5">
                  <c:v>43884.083333333336</c:v>
                </c:pt>
                <c:pt idx="6">
                  <c:v>43885.083333333336</c:v>
                </c:pt>
                <c:pt idx="7">
                  <c:v>43886.083333333336</c:v>
                </c:pt>
                <c:pt idx="8">
                  <c:v>43887.083333333336</c:v>
                </c:pt>
                <c:pt idx="9">
                  <c:v>43888.083333333336</c:v>
                </c:pt>
                <c:pt idx="10">
                  <c:v>43891.083333333336</c:v>
                </c:pt>
                <c:pt idx="11">
                  <c:v>43893.083333333336</c:v>
                </c:pt>
                <c:pt idx="12">
                  <c:v>43894.083333333336</c:v>
                </c:pt>
                <c:pt idx="13">
                  <c:v>43895.083333333336</c:v>
                </c:pt>
                <c:pt idx="14">
                  <c:v>43898.083333333336</c:v>
                </c:pt>
                <c:pt idx="15">
                  <c:v>43899.083333333336</c:v>
                </c:pt>
                <c:pt idx="16">
                  <c:v>43901.083333333336</c:v>
                </c:pt>
                <c:pt idx="17">
                  <c:v>43902.083333333336</c:v>
                </c:pt>
                <c:pt idx="18">
                  <c:v>43905.083333333336</c:v>
                </c:pt>
                <c:pt idx="19">
                  <c:v>43906.083333333336</c:v>
                </c:pt>
                <c:pt idx="20">
                  <c:v>43907.083333333336</c:v>
                </c:pt>
                <c:pt idx="21">
                  <c:v>43908.083333333336</c:v>
                </c:pt>
                <c:pt idx="22">
                  <c:v>43909.083333333336</c:v>
                </c:pt>
                <c:pt idx="23">
                  <c:v>43912.083333333336</c:v>
                </c:pt>
                <c:pt idx="24">
                  <c:v>43913.083333333336</c:v>
                </c:pt>
                <c:pt idx="25">
                  <c:v>43914.083333333336</c:v>
                </c:pt>
                <c:pt idx="26">
                  <c:v>43915.083333333336</c:v>
                </c:pt>
                <c:pt idx="27">
                  <c:v>43916.083333333336</c:v>
                </c:pt>
                <c:pt idx="28">
                  <c:v>43919.125</c:v>
                </c:pt>
                <c:pt idx="29">
                  <c:v>43920.125</c:v>
                </c:pt>
                <c:pt idx="30">
                  <c:v>43921.125</c:v>
                </c:pt>
                <c:pt idx="31">
                  <c:v>43922.125</c:v>
                </c:pt>
                <c:pt idx="32">
                  <c:v>43923.125</c:v>
                </c:pt>
                <c:pt idx="33">
                  <c:v>43926.125</c:v>
                </c:pt>
                <c:pt idx="34">
                  <c:v>43927.125</c:v>
                </c:pt>
                <c:pt idx="35">
                  <c:v>43928.125</c:v>
                </c:pt>
                <c:pt idx="36">
                  <c:v>43933.125</c:v>
                </c:pt>
                <c:pt idx="37">
                  <c:v>43934.125</c:v>
                </c:pt>
                <c:pt idx="38">
                  <c:v>43937.125</c:v>
                </c:pt>
                <c:pt idx="39">
                  <c:v>43940.125</c:v>
                </c:pt>
                <c:pt idx="40">
                  <c:v>43941.125</c:v>
                </c:pt>
                <c:pt idx="41">
                  <c:v>43942.125</c:v>
                </c:pt>
                <c:pt idx="42">
                  <c:v>43943.125</c:v>
                </c:pt>
                <c:pt idx="43">
                  <c:v>43944.125</c:v>
                </c:pt>
                <c:pt idx="44">
                  <c:v>43947.125</c:v>
                </c:pt>
                <c:pt idx="45">
                  <c:v>43948.125</c:v>
                </c:pt>
                <c:pt idx="46">
                  <c:v>43951.125</c:v>
                </c:pt>
                <c:pt idx="47">
                  <c:v>43954.125</c:v>
                </c:pt>
                <c:pt idx="48">
                  <c:v>43955.125</c:v>
                </c:pt>
                <c:pt idx="49">
                  <c:v>43956.125</c:v>
                </c:pt>
                <c:pt idx="50" formatCode="dd\-mm\-yyyy">
                  <c:v>43957.125</c:v>
                </c:pt>
                <c:pt idx="51" formatCode="dd\-mm\-yyyy">
                  <c:v>43958.125</c:v>
                </c:pt>
                <c:pt idx="52" formatCode="dd\-mm\-yyyy">
                  <c:v>43961.125</c:v>
                </c:pt>
                <c:pt idx="53" formatCode="dd\-mm\-yyyy">
                  <c:v>43962.125</c:v>
                </c:pt>
                <c:pt idx="54" formatCode="dd\-mm\-yyyy">
                  <c:v>43963.125</c:v>
                </c:pt>
                <c:pt idx="55" formatCode="dd\-mm\-yyyy">
                  <c:v>43964.125</c:v>
                </c:pt>
                <c:pt idx="56" formatCode="dd\-mm\-yyyy">
                  <c:v>43965.125</c:v>
                </c:pt>
                <c:pt idx="57" formatCode="dd\-mm\-yyyy">
                  <c:v>43968.125</c:v>
                </c:pt>
                <c:pt idx="58" formatCode="dd\-mm\-yyyy">
                  <c:v>43969.125</c:v>
                </c:pt>
                <c:pt idx="59" formatCode="dd\-mm\-yyyy">
                  <c:v>43970.125</c:v>
                </c:pt>
                <c:pt idx="60" formatCode="dd\-mm\-yyyy">
                  <c:v>43971.125</c:v>
                </c:pt>
              </c:numCache>
            </c:numRef>
          </c:cat>
          <c:val>
            <c:numRef>
              <c:f>'[תרשים ב- Microsoft PowerPoint]נתונים'!$E$34:$E$94</c:f>
              <c:numCache>
                <c:formatCode>General</c:formatCode>
                <c:ptCount val="61"/>
                <c:pt idx="0">
                  <c:v>17.383382974</c:v>
                </c:pt>
                <c:pt idx="1">
                  <c:v>211.3113493747</c:v>
                </c:pt>
                <c:pt idx="2">
                  <c:v>-157.59994097515761</c:v>
                </c:pt>
                <c:pt idx="3">
                  <c:v>12.868598672484</c:v>
                </c:pt>
                <c:pt idx="4">
                  <c:v>57.130366825460001</c:v>
                </c:pt>
                <c:pt idx="5">
                  <c:v>18.537197890800002</c:v>
                </c:pt>
                <c:pt idx="6">
                  <c:v>-11.437995715081501</c:v>
                </c:pt>
                <c:pt idx="7">
                  <c:v>166.0041124216082</c:v>
                </c:pt>
                <c:pt idx="8">
                  <c:v>68.088374193730601</c:v>
                </c:pt>
                <c:pt idx="9">
                  <c:v>246.71757790202821</c:v>
                </c:pt>
                <c:pt idx="10">
                  <c:v>79.432136321300007</c:v>
                </c:pt>
                <c:pt idx="11">
                  <c:v>127.10036269390361</c:v>
                </c:pt>
                <c:pt idx="12">
                  <c:v>16.783861806448009</c:v>
                </c:pt>
                <c:pt idx="13">
                  <c:v>217.722833257258</c:v>
                </c:pt>
                <c:pt idx="14">
                  <c:v>12.8541096998</c:v>
                </c:pt>
                <c:pt idx="15">
                  <c:v>-81.425945823372018</c:v>
                </c:pt>
                <c:pt idx="16">
                  <c:v>-170.846038312932</c:v>
                </c:pt>
                <c:pt idx="17">
                  <c:v>-494.68961781355728</c:v>
                </c:pt>
                <c:pt idx="18">
                  <c:v>-326.54786129130002</c:v>
                </c:pt>
                <c:pt idx="19">
                  <c:v>-1176.2512602932723</c:v>
                </c:pt>
                <c:pt idx="20">
                  <c:v>-906.41563282229163</c:v>
                </c:pt>
                <c:pt idx="21">
                  <c:v>-1016.5195487418367</c:v>
                </c:pt>
                <c:pt idx="22">
                  <c:v>-522.81473817870426</c:v>
                </c:pt>
                <c:pt idx="23">
                  <c:v>-214.07582719120001</c:v>
                </c:pt>
                <c:pt idx="24">
                  <c:v>-300.2442182984974</c:v>
                </c:pt>
                <c:pt idx="25">
                  <c:v>-155.09087965038961</c:v>
                </c:pt>
                <c:pt idx="26">
                  <c:v>-123.96141423532821</c:v>
                </c:pt>
                <c:pt idx="27">
                  <c:v>-151.10255859917521</c:v>
                </c:pt>
                <c:pt idx="28">
                  <c:v>-73.264355608100004</c:v>
                </c:pt>
                <c:pt idx="29">
                  <c:v>-113.6610493310794</c:v>
                </c:pt>
                <c:pt idx="30">
                  <c:v>-98.690074005005997</c:v>
                </c:pt>
                <c:pt idx="31">
                  <c:v>-29.155572906796401</c:v>
                </c:pt>
                <c:pt idx="32">
                  <c:v>-41.73369775666</c:v>
                </c:pt>
                <c:pt idx="33">
                  <c:v>9.3401416603000005</c:v>
                </c:pt>
                <c:pt idx="34">
                  <c:v>-12.781369793624199</c:v>
                </c:pt>
                <c:pt idx="35">
                  <c:v>-60.910804952926803</c:v>
                </c:pt>
                <c:pt idx="36">
                  <c:v>-3.8752838837999981</c:v>
                </c:pt>
                <c:pt idx="37">
                  <c:v>-24.661094599147201</c:v>
                </c:pt>
                <c:pt idx="38">
                  <c:v>-46.808078473454799</c:v>
                </c:pt>
                <c:pt idx="39">
                  <c:v>-28.531293225700001</c:v>
                </c:pt>
                <c:pt idx="40">
                  <c:v>-23.456532563269992</c:v>
                </c:pt>
                <c:pt idx="41">
                  <c:v>15.175038606984799</c:v>
                </c:pt>
                <c:pt idx="42">
                  <c:v>5.4675577785950029</c:v>
                </c:pt>
                <c:pt idx="43">
                  <c:v>-5.8514622951451001</c:v>
                </c:pt>
                <c:pt idx="44">
                  <c:v>38.263299663400005</c:v>
                </c:pt>
                <c:pt idx="45">
                  <c:v>-35.459865713147991</c:v>
                </c:pt>
                <c:pt idx="46">
                  <c:v>-55.261382686850006</c:v>
                </c:pt>
                <c:pt idx="47">
                  <c:v>-6.5730684784999998</c:v>
                </c:pt>
                <c:pt idx="48">
                  <c:v>16.2899833851849</c:v>
                </c:pt>
                <c:pt idx="49">
                  <c:v>-19.038970838815001</c:v>
                </c:pt>
                <c:pt idx="50">
                  <c:v>48.214963202385803</c:v>
                </c:pt>
                <c:pt idx="51">
                  <c:v>-36.652290045146401</c:v>
                </c:pt>
                <c:pt idx="52">
                  <c:v>-13.1187130285</c:v>
                </c:pt>
                <c:pt idx="53">
                  <c:v>-9.1470019530514008</c:v>
                </c:pt>
                <c:pt idx="54">
                  <c:v>-325.34119539087578</c:v>
                </c:pt>
                <c:pt idx="56">
                  <c:v>31.248239204299399</c:v>
                </c:pt>
                <c:pt idx="57">
                  <c:v>1.1734830583999989</c:v>
                </c:pt>
                <c:pt idx="58">
                  <c:v>-8.6877287734616857</c:v>
                </c:pt>
                <c:pt idx="59">
                  <c:v>-25.591417945269999</c:v>
                </c:pt>
              </c:numCache>
            </c:numRef>
          </c:val>
          <c:extLst>
            <c:ext xmlns:c16="http://schemas.microsoft.com/office/drawing/2014/chart" uri="{C3380CC4-5D6E-409C-BE32-E72D297353CC}">
              <c16:uniqueId val="{00000003-4BD4-498E-A529-5D89F90504B2}"/>
            </c:ext>
          </c:extLst>
        </c:ser>
        <c:ser>
          <c:idx val="4"/>
          <c:order val="4"/>
          <c:tx>
            <c:strRef>
              <c:f>'[תרשים ב- Microsoft PowerPoint]נתונים'!$F$1</c:f>
              <c:strCache>
                <c:ptCount val="1"/>
                <c:pt idx="0">
                  <c:v>מניות בחו"ל</c:v>
                </c:pt>
              </c:strCache>
            </c:strRef>
          </c:tx>
          <c:spPr>
            <a:solidFill>
              <a:schemeClr val="accent5"/>
            </a:solidFill>
            <a:ln>
              <a:noFill/>
            </a:ln>
            <a:effectLst/>
          </c:spPr>
          <c:invertIfNegative val="0"/>
          <c:cat>
            <c:numRef>
              <c:f>'[תרשים ב- Microsoft PowerPoint]נתונים'!$A$34:$A$94</c:f>
              <c:numCache>
                <c:formatCode>m/d/yyyy</c:formatCode>
                <c:ptCount val="61"/>
                <c:pt idx="0">
                  <c:v>43877.083333333336</c:v>
                </c:pt>
                <c:pt idx="1">
                  <c:v>43878.083333333336</c:v>
                </c:pt>
                <c:pt idx="2">
                  <c:v>43879.083333333336</c:v>
                </c:pt>
                <c:pt idx="3">
                  <c:v>43880.083333333336</c:v>
                </c:pt>
                <c:pt idx="4">
                  <c:v>43881.083333333336</c:v>
                </c:pt>
                <c:pt idx="5">
                  <c:v>43884.083333333336</c:v>
                </c:pt>
                <c:pt idx="6">
                  <c:v>43885.083333333336</c:v>
                </c:pt>
                <c:pt idx="7">
                  <c:v>43886.083333333336</c:v>
                </c:pt>
                <c:pt idx="8">
                  <c:v>43887.083333333336</c:v>
                </c:pt>
                <c:pt idx="9">
                  <c:v>43888.083333333336</c:v>
                </c:pt>
                <c:pt idx="10">
                  <c:v>43891.083333333336</c:v>
                </c:pt>
                <c:pt idx="11">
                  <c:v>43893.083333333336</c:v>
                </c:pt>
                <c:pt idx="12">
                  <c:v>43894.083333333336</c:v>
                </c:pt>
                <c:pt idx="13">
                  <c:v>43895.083333333336</c:v>
                </c:pt>
                <c:pt idx="14">
                  <c:v>43898.083333333336</c:v>
                </c:pt>
                <c:pt idx="15">
                  <c:v>43899.083333333336</c:v>
                </c:pt>
                <c:pt idx="16">
                  <c:v>43901.083333333336</c:v>
                </c:pt>
                <c:pt idx="17">
                  <c:v>43902.083333333336</c:v>
                </c:pt>
                <c:pt idx="18">
                  <c:v>43905.083333333336</c:v>
                </c:pt>
                <c:pt idx="19">
                  <c:v>43906.083333333336</c:v>
                </c:pt>
                <c:pt idx="20">
                  <c:v>43907.083333333336</c:v>
                </c:pt>
                <c:pt idx="21">
                  <c:v>43908.083333333336</c:v>
                </c:pt>
                <c:pt idx="22">
                  <c:v>43909.083333333336</c:v>
                </c:pt>
                <c:pt idx="23">
                  <c:v>43912.083333333336</c:v>
                </c:pt>
                <c:pt idx="24">
                  <c:v>43913.083333333336</c:v>
                </c:pt>
                <c:pt idx="25">
                  <c:v>43914.083333333336</c:v>
                </c:pt>
                <c:pt idx="26">
                  <c:v>43915.083333333336</c:v>
                </c:pt>
                <c:pt idx="27">
                  <c:v>43916.083333333336</c:v>
                </c:pt>
                <c:pt idx="28">
                  <c:v>43919.125</c:v>
                </c:pt>
                <c:pt idx="29">
                  <c:v>43920.125</c:v>
                </c:pt>
                <c:pt idx="30">
                  <c:v>43921.125</c:v>
                </c:pt>
                <c:pt idx="31">
                  <c:v>43922.125</c:v>
                </c:pt>
                <c:pt idx="32">
                  <c:v>43923.125</c:v>
                </c:pt>
                <c:pt idx="33">
                  <c:v>43926.125</c:v>
                </c:pt>
                <c:pt idx="34">
                  <c:v>43927.125</c:v>
                </c:pt>
                <c:pt idx="35">
                  <c:v>43928.125</c:v>
                </c:pt>
                <c:pt idx="36">
                  <c:v>43933.125</c:v>
                </c:pt>
                <c:pt idx="37">
                  <c:v>43934.125</c:v>
                </c:pt>
                <c:pt idx="38">
                  <c:v>43937.125</c:v>
                </c:pt>
                <c:pt idx="39">
                  <c:v>43940.125</c:v>
                </c:pt>
                <c:pt idx="40">
                  <c:v>43941.125</c:v>
                </c:pt>
                <c:pt idx="41">
                  <c:v>43942.125</c:v>
                </c:pt>
                <c:pt idx="42">
                  <c:v>43943.125</c:v>
                </c:pt>
                <c:pt idx="43">
                  <c:v>43944.125</c:v>
                </c:pt>
                <c:pt idx="44">
                  <c:v>43947.125</c:v>
                </c:pt>
                <c:pt idx="45">
                  <c:v>43948.125</c:v>
                </c:pt>
                <c:pt idx="46">
                  <c:v>43951.125</c:v>
                </c:pt>
                <c:pt idx="47">
                  <c:v>43954.125</c:v>
                </c:pt>
                <c:pt idx="48">
                  <c:v>43955.125</c:v>
                </c:pt>
                <c:pt idx="49">
                  <c:v>43956.125</c:v>
                </c:pt>
                <c:pt idx="50" formatCode="dd\-mm\-yyyy">
                  <c:v>43957.125</c:v>
                </c:pt>
                <c:pt idx="51" formatCode="dd\-mm\-yyyy">
                  <c:v>43958.125</c:v>
                </c:pt>
                <c:pt idx="52" formatCode="dd\-mm\-yyyy">
                  <c:v>43961.125</c:v>
                </c:pt>
                <c:pt idx="53" formatCode="dd\-mm\-yyyy">
                  <c:v>43962.125</c:v>
                </c:pt>
                <c:pt idx="54" formatCode="dd\-mm\-yyyy">
                  <c:v>43963.125</c:v>
                </c:pt>
                <c:pt idx="55" formatCode="dd\-mm\-yyyy">
                  <c:v>43964.125</c:v>
                </c:pt>
                <c:pt idx="56" formatCode="dd\-mm\-yyyy">
                  <c:v>43965.125</c:v>
                </c:pt>
                <c:pt idx="57" formatCode="dd\-mm\-yyyy">
                  <c:v>43968.125</c:v>
                </c:pt>
                <c:pt idx="58" formatCode="dd\-mm\-yyyy">
                  <c:v>43969.125</c:v>
                </c:pt>
                <c:pt idx="59" formatCode="dd\-mm\-yyyy">
                  <c:v>43970.125</c:v>
                </c:pt>
                <c:pt idx="60" formatCode="dd\-mm\-yyyy">
                  <c:v>43971.125</c:v>
                </c:pt>
              </c:numCache>
            </c:numRef>
          </c:cat>
          <c:val>
            <c:numRef>
              <c:f>'[תרשים ב- Microsoft PowerPoint]נתונים'!$F$34:$F$94</c:f>
              <c:numCache>
                <c:formatCode>General</c:formatCode>
                <c:ptCount val="61"/>
                <c:pt idx="0">
                  <c:v>-231.03908943905</c:v>
                </c:pt>
                <c:pt idx="1">
                  <c:v>-102.8756660263</c:v>
                </c:pt>
                <c:pt idx="2">
                  <c:v>37.674814699528</c:v>
                </c:pt>
                <c:pt idx="3">
                  <c:v>4.8544007465063999</c:v>
                </c:pt>
                <c:pt idx="4">
                  <c:v>-270.24225447570637</c:v>
                </c:pt>
                <c:pt idx="5">
                  <c:v>-135.2110268035</c:v>
                </c:pt>
                <c:pt idx="6">
                  <c:v>-203.09506641568669</c:v>
                </c:pt>
                <c:pt idx="7">
                  <c:v>-51.664354654003397</c:v>
                </c:pt>
                <c:pt idx="8">
                  <c:v>-253.1670884739728</c:v>
                </c:pt>
                <c:pt idx="9">
                  <c:v>-220.2352548545766</c:v>
                </c:pt>
                <c:pt idx="10">
                  <c:v>-62.895702024450003</c:v>
                </c:pt>
                <c:pt idx="11">
                  <c:v>-169.88835272336399</c:v>
                </c:pt>
                <c:pt idx="12">
                  <c:v>-12.90451490159</c:v>
                </c:pt>
                <c:pt idx="13">
                  <c:v>-206.40694196353641</c:v>
                </c:pt>
                <c:pt idx="14">
                  <c:v>-109.4762382238</c:v>
                </c:pt>
                <c:pt idx="15">
                  <c:v>-1129.3631430315941</c:v>
                </c:pt>
                <c:pt idx="16">
                  <c:v>-168.64595330293241</c:v>
                </c:pt>
                <c:pt idx="17">
                  <c:v>-1084.9687339079835</c:v>
                </c:pt>
                <c:pt idx="18">
                  <c:v>-342.73308343999997</c:v>
                </c:pt>
                <c:pt idx="19">
                  <c:v>-780.10864017895165</c:v>
                </c:pt>
                <c:pt idx="20">
                  <c:v>-143.6676789141076</c:v>
                </c:pt>
                <c:pt idx="21">
                  <c:v>-393.45522052928402</c:v>
                </c:pt>
                <c:pt idx="22">
                  <c:v>-297.33806634135283</c:v>
                </c:pt>
                <c:pt idx="23">
                  <c:v>-328.01143213515002</c:v>
                </c:pt>
                <c:pt idx="24">
                  <c:v>-159.8218100560002</c:v>
                </c:pt>
                <c:pt idx="25">
                  <c:v>72.908243256673998</c:v>
                </c:pt>
                <c:pt idx="26">
                  <c:v>-123.1854561915508</c:v>
                </c:pt>
                <c:pt idx="27">
                  <c:v>258.16579407885479</c:v>
                </c:pt>
                <c:pt idx="28">
                  <c:v>-17.559796452899999</c:v>
                </c:pt>
                <c:pt idx="29">
                  <c:v>-89.104675971791195</c:v>
                </c:pt>
                <c:pt idx="30">
                  <c:v>48.6391196857765</c:v>
                </c:pt>
                <c:pt idx="31">
                  <c:v>-48.613122059050397</c:v>
                </c:pt>
                <c:pt idx="32">
                  <c:v>-11.814164755119</c:v>
                </c:pt>
                <c:pt idx="33">
                  <c:v>-2.4497420751500001</c:v>
                </c:pt>
                <c:pt idx="34">
                  <c:v>-16.259935354850601</c:v>
                </c:pt>
                <c:pt idx="35">
                  <c:v>87.051050599841602</c:v>
                </c:pt>
                <c:pt idx="36">
                  <c:v>-41.712300372800001</c:v>
                </c:pt>
                <c:pt idx="37">
                  <c:v>8.9541284896012012</c:v>
                </c:pt>
                <c:pt idx="38">
                  <c:v>98.099835390139205</c:v>
                </c:pt>
                <c:pt idx="39">
                  <c:v>-11.8044346821</c:v>
                </c:pt>
                <c:pt idx="40">
                  <c:v>103.87867934442001</c:v>
                </c:pt>
                <c:pt idx="41">
                  <c:v>50.389217436397601</c:v>
                </c:pt>
                <c:pt idx="42">
                  <c:v>-7.068507330488</c:v>
                </c:pt>
                <c:pt idx="43">
                  <c:v>-4.6664952403211002</c:v>
                </c:pt>
                <c:pt idx="44">
                  <c:v>46.372665460450001</c:v>
                </c:pt>
                <c:pt idx="45">
                  <c:v>121.2726789584175</c:v>
                </c:pt>
                <c:pt idx="46">
                  <c:v>90.970951238850006</c:v>
                </c:pt>
                <c:pt idx="47">
                  <c:v>57.213969968550003</c:v>
                </c:pt>
                <c:pt idx="48">
                  <c:v>48.718790828982101</c:v>
                </c:pt>
                <c:pt idx="49">
                  <c:v>0</c:v>
                </c:pt>
                <c:pt idx="50">
                  <c:v>72.416981914048606</c:v>
                </c:pt>
                <c:pt idx="51">
                  <c:v>120.56747290358921</c:v>
                </c:pt>
                <c:pt idx="52">
                  <c:v>22.446294955949998</c:v>
                </c:pt>
                <c:pt idx="53">
                  <c:v>139.0876846386744</c:v>
                </c:pt>
                <c:pt idx="54">
                  <c:v>46.555107731557598</c:v>
                </c:pt>
                <c:pt idx="55">
                  <c:v>33.435664293099997</c:v>
                </c:pt>
                <c:pt idx="56">
                  <c:v>7.7029585679284001</c:v>
                </c:pt>
                <c:pt idx="57">
                  <c:v>-10.922177213699999</c:v>
                </c:pt>
                <c:pt idx="58">
                  <c:v>43.523610848156203</c:v>
                </c:pt>
                <c:pt idx="59">
                  <c:v>57.963417531624998</c:v>
                </c:pt>
                <c:pt idx="60">
                  <c:v>9.6554306523500006</c:v>
                </c:pt>
              </c:numCache>
            </c:numRef>
          </c:val>
          <c:extLst>
            <c:ext xmlns:c16="http://schemas.microsoft.com/office/drawing/2014/chart" uri="{C3380CC4-5D6E-409C-BE32-E72D297353CC}">
              <c16:uniqueId val="{00000004-4BD4-498E-A529-5D89F90504B2}"/>
            </c:ext>
          </c:extLst>
        </c:ser>
        <c:ser>
          <c:idx val="5"/>
          <c:order val="5"/>
          <c:tx>
            <c:strRef>
              <c:f>'[תרשים ב- Microsoft PowerPoint]נתונים'!$G$1</c:f>
              <c:strCache>
                <c:ptCount val="1"/>
                <c:pt idx="0">
                  <c:v>מניות בארץ</c:v>
                </c:pt>
              </c:strCache>
            </c:strRef>
          </c:tx>
          <c:spPr>
            <a:solidFill>
              <a:schemeClr val="accent6"/>
            </a:solidFill>
            <a:ln>
              <a:noFill/>
            </a:ln>
            <a:effectLst/>
          </c:spPr>
          <c:invertIfNegative val="0"/>
          <c:cat>
            <c:numRef>
              <c:f>'[תרשים ב- Microsoft PowerPoint]נתונים'!$A$34:$A$94</c:f>
              <c:numCache>
                <c:formatCode>m/d/yyyy</c:formatCode>
                <c:ptCount val="61"/>
                <c:pt idx="0">
                  <c:v>43877.083333333336</c:v>
                </c:pt>
                <c:pt idx="1">
                  <c:v>43878.083333333336</c:v>
                </c:pt>
                <c:pt idx="2">
                  <c:v>43879.083333333336</c:v>
                </c:pt>
                <c:pt idx="3">
                  <c:v>43880.083333333336</c:v>
                </c:pt>
                <c:pt idx="4">
                  <c:v>43881.083333333336</c:v>
                </c:pt>
                <c:pt idx="5">
                  <c:v>43884.083333333336</c:v>
                </c:pt>
                <c:pt idx="6">
                  <c:v>43885.083333333336</c:v>
                </c:pt>
                <c:pt idx="7">
                  <c:v>43886.083333333336</c:v>
                </c:pt>
                <c:pt idx="8">
                  <c:v>43887.083333333336</c:v>
                </c:pt>
                <c:pt idx="9">
                  <c:v>43888.083333333336</c:v>
                </c:pt>
                <c:pt idx="10">
                  <c:v>43891.083333333336</c:v>
                </c:pt>
                <c:pt idx="11">
                  <c:v>43893.083333333336</c:v>
                </c:pt>
                <c:pt idx="12">
                  <c:v>43894.083333333336</c:v>
                </c:pt>
                <c:pt idx="13">
                  <c:v>43895.083333333336</c:v>
                </c:pt>
                <c:pt idx="14">
                  <c:v>43898.083333333336</c:v>
                </c:pt>
                <c:pt idx="15">
                  <c:v>43899.083333333336</c:v>
                </c:pt>
                <c:pt idx="16">
                  <c:v>43901.083333333336</c:v>
                </c:pt>
                <c:pt idx="17">
                  <c:v>43902.083333333336</c:v>
                </c:pt>
                <c:pt idx="18">
                  <c:v>43905.083333333336</c:v>
                </c:pt>
                <c:pt idx="19">
                  <c:v>43906.083333333336</c:v>
                </c:pt>
                <c:pt idx="20">
                  <c:v>43907.083333333336</c:v>
                </c:pt>
                <c:pt idx="21">
                  <c:v>43908.083333333336</c:v>
                </c:pt>
                <c:pt idx="22">
                  <c:v>43909.083333333336</c:v>
                </c:pt>
                <c:pt idx="23">
                  <c:v>43912.083333333336</c:v>
                </c:pt>
                <c:pt idx="24">
                  <c:v>43913.083333333336</c:v>
                </c:pt>
                <c:pt idx="25">
                  <c:v>43914.083333333336</c:v>
                </c:pt>
                <c:pt idx="26">
                  <c:v>43915.083333333336</c:v>
                </c:pt>
                <c:pt idx="27">
                  <c:v>43916.083333333336</c:v>
                </c:pt>
                <c:pt idx="28">
                  <c:v>43919.125</c:v>
                </c:pt>
                <c:pt idx="29">
                  <c:v>43920.125</c:v>
                </c:pt>
                <c:pt idx="30">
                  <c:v>43921.125</c:v>
                </c:pt>
                <c:pt idx="31">
                  <c:v>43922.125</c:v>
                </c:pt>
                <c:pt idx="32">
                  <c:v>43923.125</c:v>
                </c:pt>
                <c:pt idx="33">
                  <c:v>43926.125</c:v>
                </c:pt>
                <c:pt idx="34">
                  <c:v>43927.125</c:v>
                </c:pt>
                <c:pt idx="35">
                  <c:v>43928.125</c:v>
                </c:pt>
                <c:pt idx="36">
                  <c:v>43933.125</c:v>
                </c:pt>
                <c:pt idx="37">
                  <c:v>43934.125</c:v>
                </c:pt>
                <c:pt idx="38">
                  <c:v>43937.125</c:v>
                </c:pt>
                <c:pt idx="39">
                  <c:v>43940.125</c:v>
                </c:pt>
                <c:pt idx="40">
                  <c:v>43941.125</c:v>
                </c:pt>
                <c:pt idx="41">
                  <c:v>43942.125</c:v>
                </c:pt>
                <c:pt idx="42">
                  <c:v>43943.125</c:v>
                </c:pt>
                <c:pt idx="43">
                  <c:v>43944.125</c:v>
                </c:pt>
                <c:pt idx="44">
                  <c:v>43947.125</c:v>
                </c:pt>
                <c:pt idx="45">
                  <c:v>43948.125</c:v>
                </c:pt>
                <c:pt idx="46">
                  <c:v>43951.125</c:v>
                </c:pt>
                <c:pt idx="47">
                  <c:v>43954.125</c:v>
                </c:pt>
                <c:pt idx="48">
                  <c:v>43955.125</c:v>
                </c:pt>
                <c:pt idx="49">
                  <c:v>43956.125</c:v>
                </c:pt>
                <c:pt idx="50" formatCode="dd\-mm\-yyyy">
                  <c:v>43957.125</c:v>
                </c:pt>
                <c:pt idx="51" formatCode="dd\-mm\-yyyy">
                  <c:v>43958.125</c:v>
                </c:pt>
                <c:pt idx="52" formatCode="dd\-mm\-yyyy">
                  <c:v>43961.125</c:v>
                </c:pt>
                <c:pt idx="53" formatCode="dd\-mm\-yyyy">
                  <c:v>43962.125</c:v>
                </c:pt>
                <c:pt idx="54" formatCode="dd\-mm\-yyyy">
                  <c:v>43963.125</c:v>
                </c:pt>
                <c:pt idx="55" formatCode="dd\-mm\-yyyy">
                  <c:v>43964.125</c:v>
                </c:pt>
                <c:pt idx="56" formatCode="dd\-mm\-yyyy">
                  <c:v>43965.125</c:v>
                </c:pt>
                <c:pt idx="57" formatCode="dd\-mm\-yyyy">
                  <c:v>43968.125</c:v>
                </c:pt>
                <c:pt idx="58" formatCode="dd\-mm\-yyyy">
                  <c:v>43969.125</c:v>
                </c:pt>
                <c:pt idx="59" formatCode="dd\-mm\-yyyy">
                  <c:v>43970.125</c:v>
                </c:pt>
                <c:pt idx="60" formatCode="dd\-mm\-yyyy">
                  <c:v>43971.125</c:v>
                </c:pt>
              </c:numCache>
            </c:numRef>
          </c:cat>
          <c:val>
            <c:numRef>
              <c:f>'[תרשים ב- Microsoft PowerPoint]נתונים'!$G$34:$G$94</c:f>
              <c:numCache>
                <c:formatCode>General</c:formatCode>
                <c:ptCount val="61"/>
                <c:pt idx="0">
                  <c:v>21.839718088649999</c:v>
                </c:pt>
                <c:pt idx="1">
                  <c:v>-16.328023079899999</c:v>
                </c:pt>
                <c:pt idx="2">
                  <c:v>-36.808950840149997</c:v>
                </c:pt>
                <c:pt idx="3">
                  <c:v>23.291849457150001</c:v>
                </c:pt>
                <c:pt idx="4">
                  <c:v>12.36089306385</c:v>
                </c:pt>
                <c:pt idx="5">
                  <c:v>-138.02001503975001</c:v>
                </c:pt>
                <c:pt idx="6">
                  <c:v>-310.78488206865001</c:v>
                </c:pt>
                <c:pt idx="7">
                  <c:v>-63.546920309400001</c:v>
                </c:pt>
                <c:pt idx="8">
                  <c:v>-78.295137978249997</c:v>
                </c:pt>
                <c:pt idx="9">
                  <c:v>-180.00434922120999</c:v>
                </c:pt>
                <c:pt idx="10">
                  <c:v>-173.69660880635001</c:v>
                </c:pt>
                <c:pt idx="11">
                  <c:v>-8.7668350405000002</c:v>
                </c:pt>
                <c:pt idx="12">
                  <c:v>-11.94664367195</c:v>
                </c:pt>
                <c:pt idx="13">
                  <c:v>-302.27930290580002</c:v>
                </c:pt>
                <c:pt idx="14">
                  <c:v>-425.2310335084</c:v>
                </c:pt>
                <c:pt idx="15">
                  <c:v>-688.89473188714999</c:v>
                </c:pt>
                <c:pt idx="16">
                  <c:v>-41.515424159399998</c:v>
                </c:pt>
                <c:pt idx="17">
                  <c:v>-396.64752007235001</c:v>
                </c:pt>
                <c:pt idx="18">
                  <c:v>-70.601137150300005</c:v>
                </c:pt>
                <c:pt idx="19">
                  <c:v>31.3242814237</c:v>
                </c:pt>
                <c:pt idx="20">
                  <c:v>-157.8204608428</c:v>
                </c:pt>
                <c:pt idx="21">
                  <c:v>-121.58647620915001</c:v>
                </c:pt>
                <c:pt idx="22">
                  <c:v>-88.115868424300004</c:v>
                </c:pt>
                <c:pt idx="23">
                  <c:v>-53.3739866596</c:v>
                </c:pt>
                <c:pt idx="24">
                  <c:v>-37.752954829399997</c:v>
                </c:pt>
                <c:pt idx="25">
                  <c:v>61.241646887999998</c:v>
                </c:pt>
                <c:pt idx="26">
                  <c:v>7.1121291049000002</c:v>
                </c:pt>
                <c:pt idx="27">
                  <c:v>36.749917017800001</c:v>
                </c:pt>
                <c:pt idx="28">
                  <c:v>14.43684072035</c:v>
                </c:pt>
                <c:pt idx="29">
                  <c:v>287.80192606230003</c:v>
                </c:pt>
                <c:pt idx="30">
                  <c:v>530.99831863655004</c:v>
                </c:pt>
                <c:pt idx="31">
                  <c:v>-8.6619804991499993</c:v>
                </c:pt>
                <c:pt idx="32">
                  <c:v>31.474147475950002</c:v>
                </c:pt>
                <c:pt idx="33">
                  <c:v>10.62892221605</c:v>
                </c:pt>
                <c:pt idx="34">
                  <c:v>-12.540595450050001</c:v>
                </c:pt>
                <c:pt idx="35">
                  <c:v>76.918264723250005</c:v>
                </c:pt>
                <c:pt idx="36">
                  <c:v>124.58358825374999</c:v>
                </c:pt>
                <c:pt idx="37">
                  <c:v>155.7209451224</c:v>
                </c:pt>
                <c:pt idx="38">
                  <c:v>91.757832579750001</c:v>
                </c:pt>
                <c:pt idx="39">
                  <c:v>94.077614550449994</c:v>
                </c:pt>
                <c:pt idx="40">
                  <c:v>67.027704056399998</c:v>
                </c:pt>
                <c:pt idx="41">
                  <c:v>81.771580545549995</c:v>
                </c:pt>
                <c:pt idx="42">
                  <c:v>17.671511876699999</c:v>
                </c:pt>
                <c:pt idx="43">
                  <c:v>105.8398391586</c:v>
                </c:pt>
                <c:pt idx="44">
                  <c:v>126.4999696137</c:v>
                </c:pt>
                <c:pt idx="45">
                  <c:v>-238.2884067757</c:v>
                </c:pt>
                <c:pt idx="46">
                  <c:v>130.29888641209999</c:v>
                </c:pt>
                <c:pt idx="47">
                  <c:v>72.907101214549996</c:v>
                </c:pt>
                <c:pt idx="48">
                  <c:v>78.376695540699998</c:v>
                </c:pt>
                <c:pt idx="49">
                  <c:v>95.721523485800006</c:v>
                </c:pt>
                <c:pt idx="50">
                  <c:v>76.88856713525</c:v>
                </c:pt>
                <c:pt idx="51">
                  <c:v>-22.832313441899998</c:v>
                </c:pt>
                <c:pt idx="52">
                  <c:v>70.961409970099993</c:v>
                </c:pt>
                <c:pt idx="53">
                  <c:v>67.369688916049995</c:v>
                </c:pt>
                <c:pt idx="54">
                  <c:v>77.969218228149998</c:v>
                </c:pt>
                <c:pt idx="55">
                  <c:v>-1.1128800430000001</c:v>
                </c:pt>
                <c:pt idx="56">
                  <c:v>-49.002808155549999</c:v>
                </c:pt>
                <c:pt idx="57">
                  <c:v>10.244286493100001</c:v>
                </c:pt>
                <c:pt idx="58">
                  <c:v>82.588175551500001</c:v>
                </c:pt>
                <c:pt idx="59">
                  <c:v>71.830790342750007</c:v>
                </c:pt>
                <c:pt idx="60">
                  <c:v>49.843786436850003</c:v>
                </c:pt>
              </c:numCache>
            </c:numRef>
          </c:val>
          <c:extLst>
            <c:ext xmlns:c16="http://schemas.microsoft.com/office/drawing/2014/chart" uri="{C3380CC4-5D6E-409C-BE32-E72D297353CC}">
              <c16:uniqueId val="{00000005-4BD4-498E-A529-5D89F90504B2}"/>
            </c:ext>
          </c:extLst>
        </c:ser>
        <c:dLbls>
          <c:showLegendKey val="0"/>
          <c:showVal val="0"/>
          <c:showCatName val="0"/>
          <c:showSerName val="0"/>
          <c:showPercent val="0"/>
          <c:showBubbleSize val="0"/>
        </c:dLbls>
        <c:gapWidth val="21"/>
        <c:overlap val="100"/>
        <c:axId val="458394544"/>
        <c:axId val="458388968"/>
      </c:barChart>
      <c:lineChart>
        <c:grouping val="standard"/>
        <c:varyColors val="0"/>
        <c:ser>
          <c:idx val="6"/>
          <c:order val="6"/>
          <c:tx>
            <c:strRef>
              <c:f>'[תרשים ב- Microsoft PowerPoint]נתונים'!$H$1</c:f>
              <c:strCache>
                <c:ptCount val="1"/>
                <c:pt idx="0">
                  <c:v>סה"כ</c:v>
                </c:pt>
              </c:strCache>
            </c:strRef>
          </c:tx>
          <c:spPr>
            <a:ln w="28575" cap="rnd">
              <a:solidFill>
                <a:schemeClr val="accent1">
                  <a:lumMod val="60000"/>
                </a:schemeClr>
              </a:solidFill>
              <a:round/>
            </a:ln>
            <a:effectLst/>
          </c:spPr>
          <c:marker>
            <c:symbol val="none"/>
          </c:marker>
          <c:cat>
            <c:numRef>
              <c:f>'[תרשים ב- Microsoft PowerPoint]נתונים'!$A$34:$A$94</c:f>
              <c:numCache>
                <c:formatCode>m/d/yyyy</c:formatCode>
                <c:ptCount val="61"/>
                <c:pt idx="0">
                  <c:v>43877.083333333336</c:v>
                </c:pt>
                <c:pt idx="1">
                  <c:v>43878.083333333336</c:v>
                </c:pt>
                <c:pt idx="2">
                  <c:v>43879.083333333336</c:v>
                </c:pt>
                <c:pt idx="3">
                  <c:v>43880.083333333336</c:v>
                </c:pt>
                <c:pt idx="4">
                  <c:v>43881.083333333336</c:v>
                </c:pt>
                <c:pt idx="5">
                  <c:v>43884.083333333336</c:v>
                </c:pt>
                <c:pt idx="6">
                  <c:v>43885.083333333336</c:v>
                </c:pt>
                <c:pt idx="7">
                  <c:v>43886.083333333336</c:v>
                </c:pt>
                <c:pt idx="8">
                  <c:v>43887.083333333336</c:v>
                </c:pt>
                <c:pt idx="9">
                  <c:v>43888.083333333336</c:v>
                </c:pt>
                <c:pt idx="10">
                  <c:v>43891.083333333336</c:v>
                </c:pt>
                <c:pt idx="11">
                  <c:v>43893.083333333336</c:v>
                </c:pt>
                <c:pt idx="12">
                  <c:v>43894.083333333336</c:v>
                </c:pt>
                <c:pt idx="13">
                  <c:v>43895.083333333336</c:v>
                </c:pt>
                <c:pt idx="14">
                  <c:v>43898.083333333336</c:v>
                </c:pt>
                <c:pt idx="15">
                  <c:v>43899.083333333336</c:v>
                </c:pt>
                <c:pt idx="16">
                  <c:v>43901.083333333336</c:v>
                </c:pt>
                <c:pt idx="17">
                  <c:v>43902.083333333336</c:v>
                </c:pt>
                <c:pt idx="18">
                  <c:v>43905.083333333336</c:v>
                </c:pt>
                <c:pt idx="19">
                  <c:v>43906.083333333336</c:v>
                </c:pt>
                <c:pt idx="20">
                  <c:v>43907.083333333336</c:v>
                </c:pt>
                <c:pt idx="21">
                  <c:v>43908.083333333336</c:v>
                </c:pt>
                <c:pt idx="22">
                  <c:v>43909.083333333336</c:v>
                </c:pt>
                <c:pt idx="23">
                  <c:v>43912.083333333336</c:v>
                </c:pt>
                <c:pt idx="24">
                  <c:v>43913.083333333336</c:v>
                </c:pt>
                <c:pt idx="25">
                  <c:v>43914.083333333336</c:v>
                </c:pt>
                <c:pt idx="26">
                  <c:v>43915.083333333336</c:v>
                </c:pt>
                <c:pt idx="27">
                  <c:v>43916.083333333336</c:v>
                </c:pt>
                <c:pt idx="28">
                  <c:v>43919.125</c:v>
                </c:pt>
                <c:pt idx="29">
                  <c:v>43920.125</c:v>
                </c:pt>
                <c:pt idx="30">
                  <c:v>43921.125</c:v>
                </c:pt>
                <c:pt idx="31">
                  <c:v>43922.125</c:v>
                </c:pt>
                <c:pt idx="32">
                  <c:v>43923.125</c:v>
                </c:pt>
                <c:pt idx="33">
                  <c:v>43926.125</c:v>
                </c:pt>
                <c:pt idx="34">
                  <c:v>43927.125</c:v>
                </c:pt>
                <c:pt idx="35">
                  <c:v>43928.125</c:v>
                </c:pt>
                <c:pt idx="36">
                  <c:v>43933.125</c:v>
                </c:pt>
                <c:pt idx="37">
                  <c:v>43934.125</c:v>
                </c:pt>
                <c:pt idx="38">
                  <c:v>43937.125</c:v>
                </c:pt>
                <c:pt idx="39">
                  <c:v>43940.125</c:v>
                </c:pt>
                <c:pt idx="40">
                  <c:v>43941.125</c:v>
                </c:pt>
                <c:pt idx="41">
                  <c:v>43942.125</c:v>
                </c:pt>
                <c:pt idx="42">
                  <c:v>43943.125</c:v>
                </c:pt>
                <c:pt idx="43">
                  <c:v>43944.125</c:v>
                </c:pt>
                <c:pt idx="44">
                  <c:v>43947.125</c:v>
                </c:pt>
                <c:pt idx="45">
                  <c:v>43948.125</c:v>
                </c:pt>
                <c:pt idx="46">
                  <c:v>43951.125</c:v>
                </c:pt>
                <c:pt idx="47">
                  <c:v>43954.125</c:v>
                </c:pt>
                <c:pt idx="48">
                  <c:v>43955.125</c:v>
                </c:pt>
                <c:pt idx="49">
                  <c:v>43956.125</c:v>
                </c:pt>
                <c:pt idx="50" formatCode="dd\-mm\-yyyy">
                  <c:v>43957.125</c:v>
                </c:pt>
                <c:pt idx="51" formatCode="dd\-mm\-yyyy">
                  <c:v>43958.125</c:v>
                </c:pt>
                <c:pt idx="52" formatCode="dd\-mm\-yyyy">
                  <c:v>43961.125</c:v>
                </c:pt>
                <c:pt idx="53" formatCode="dd\-mm\-yyyy">
                  <c:v>43962.125</c:v>
                </c:pt>
                <c:pt idx="54" formatCode="dd\-mm\-yyyy">
                  <c:v>43963.125</c:v>
                </c:pt>
                <c:pt idx="55" formatCode="dd\-mm\-yyyy">
                  <c:v>43964.125</c:v>
                </c:pt>
                <c:pt idx="56" formatCode="dd\-mm\-yyyy">
                  <c:v>43965.125</c:v>
                </c:pt>
                <c:pt idx="57" formatCode="dd\-mm\-yyyy">
                  <c:v>43968.125</c:v>
                </c:pt>
                <c:pt idx="58" formatCode="dd\-mm\-yyyy">
                  <c:v>43969.125</c:v>
                </c:pt>
                <c:pt idx="59" formatCode="dd\-mm\-yyyy">
                  <c:v>43970.125</c:v>
                </c:pt>
                <c:pt idx="60" formatCode="dd\-mm\-yyyy">
                  <c:v>43971.125</c:v>
                </c:pt>
              </c:numCache>
            </c:numRef>
          </c:cat>
          <c:val>
            <c:numRef>
              <c:f>'[תרשים ב- Microsoft PowerPoint]נתונים'!$H$34:$H$94</c:f>
              <c:numCache>
                <c:formatCode>General</c:formatCode>
                <c:ptCount val="61"/>
                <c:pt idx="0">
                  <c:v>-115.9874336594</c:v>
                </c:pt>
                <c:pt idx="1">
                  <c:v>249.32565168455</c:v>
                </c:pt>
                <c:pt idx="2">
                  <c:v>-115.04113685803041</c:v>
                </c:pt>
                <c:pt idx="3">
                  <c:v>85.696551459071998</c:v>
                </c:pt>
                <c:pt idx="4">
                  <c:v>-116.2531182055564</c:v>
                </c:pt>
                <c:pt idx="5">
                  <c:v>-373.19370158955002</c:v>
                </c:pt>
                <c:pt idx="6">
                  <c:v>-979.6551569303524</c:v>
                </c:pt>
                <c:pt idx="7">
                  <c:v>-40.710200466413802</c:v>
                </c:pt>
                <c:pt idx="8">
                  <c:v>-430.15110656476583</c:v>
                </c:pt>
                <c:pt idx="9">
                  <c:v>-521.49558188843844</c:v>
                </c:pt>
                <c:pt idx="10">
                  <c:v>-774.83056872830002</c:v>
                </c:pt>
                <c:pt idx="11">
                  <c:v>-356.36189803993472</c:v>
                </c:pt>
                <c:pt idx="12">
                  <c:v>-217.54040733047398</c:v>
                </c:pt>
                <c:pt idx="13">
                  <c:v>-1426.7043901168654</c:v>
                </c:pt>
                <c:pt idx="14">
                  <c:v>-3581.9867630426502</c:v>
                </c:pt>
                <c:pt idx="15">
                  <c:v>-8227.8412507347857</c:v>
                </c:pt>
                <c:pt idx="16">
                  <c:v>-2511.0555337363853</c:v>
                </c:pt>
                <c:pt idx="17">
                  <c:v>-6444.2161170896252</c:v>
                </c:pt>
                <c:pt idx="18">
                  <c:v>-2796.2832202950499</c:v>
                </c:pt>
                <c:pt idx="19">
                  <c:v>-4531.1832359753962</c:v>
                </c:pt>
                <c:pt idx="20">
                  <c:v>-3504.7849094900985</c:v>
                </c:pt>
                <c:pt idx="21">
                  <c:v>-3255.4851934298854</c:v>
                </c:pt>
                <c:pt idx="22">
                  <c:v>-2076.8313534269869</c:v>
                </c:pt>
                <c:pt idx="23">
                  <c:v>-1121.0336376310499</c:v>
                </c:pt>
                <c:pt idx="24">
                  <c:v>-1395.957361131105</c:v>
                </c:pt>
                <c:pt idx="25">
                  <c:v>-204.33802464859261</c:v>
                </c:pt>
                <c:pt idx="26">
                  <c:v>-268.92183330299241</c:v>
                </c:pt>
                <c:pt idx="27">
                  <c:v>125.9789062881712</c:v>
                </c:pt>
                <c:pt idx="28">
                  <c:v>-105.2630879344</c:v>
                </c:pt>
                <c:pt idx="29">
                  <c:v>20.6707238585354</c:v>
                </c:pt>
                <c:pt idx="30">
                  <c:v>551.83660411604706</c:v>
                </c:pt>
                <c:pt idx="31">
                  <c:v>-80.447637916521202</c:v>
                </c:pt>
                <c:pt idx="32">
                  <c:v>-50.813564975428001</c:v>
                </c:pt>
                <c:pt idx="33">
                  <c:v>-55.080563720950003</c:v>
                </c:pt>
                <c:pt idx="34">
                  <c:v>-113.3609766550469</c:v>
                </c:pt>
                <c:pt idx="35">
                  <c:v>295.31970365541918</c:v>
                </c:pt>
                <c:pt idx="36">
                  <c:v>176.75982281115</c:v>
                </c:pt>
                <c:pt idx="37">
                  <c:v>357.26412778626923</c:v>
                </c:pt>
                <c:pt idx="38">
                  <c:v>329.62026856060299</c:v>
                </c:pt>
                <c:pt idx="39">
                  <c:v>317.63347409074998</c:v>
                </c:pt>
                <c:pt idx="40">
                  <c:v>528.72957827735604</c:v>
                </c:pt>
                <c:pt idx="41">
                  <c:v>161.50837952418641</c:v>
                </c:pt>
                <c:pt idx="42">
                  <c:v>141.36759693699781</c:v>
                </c:pt>
                <c:pt idx="43">
                  <c:v>259.33405580748638</c:v>
                </c:pt>
                <c:pt idx="44">
                  <c:v>433.96545848775003</c:v>
                </c:pt>
                <c:pt idx="45">
                  <c:v>251.185070269812</c:v>
                </c:pt>
                <c:pt idx="46">
                  <c:v>554.09975053075004</c:v>
                </c:pt>
                <c:pt idx="47">
                  <c:v>278.51934582270002</c:v>
                </c:pt>
                <c:pt idx="48">
                  <c:v>311.63299455256299</c:v>
                </c:pt>
                <c:pt idx="49">
                  <c:v>334.37990812339001</c:v>
                </c:pt>
                <c:pt idx="50">
                  <c:v>411.87763469107279</c:v>
                </c:pt>
                <c:pt idx="51">
                  <c:v>291.37292691706438</c:v>
                </c:pt>
                <c:pt idx="52">
                  <c:v>283.60163010924998</c:v>
                </c:pt>
                <c:pt idx="53">
                  <c:v>520.80420099283856</c:v>
                </c:pt>
                <c:pt idx="54">
                  <c:v>101.0179977442255</c:v>
                </c:pt>
                <c:pt idx="55">
                  <c:v>92.261543487249995</c:v>
                </c:pt>
                <c:pt idx="56">
                  <c:v>48.1218639569828</c:v>
                </c:pt>
                <c:pt idx="57">
                  <c:v>99.034841343050005</c:v>
                </c:pt>
                <c:pt idx="58">
                  <c:v>322.06213830433859</c:v>
                </c:pt>
                <c:pt idx="59">
                  <c:v>318.9526289151475</c:v>
                </c:pt>
                <c:pt idx="60">
                  <c:v>87.748847094949994</c:v>
                </c:pt>
              </c:numCache>
            </c:numRef>
          </c:val>
          <c:smooth val="0"/>
          <c:extLst>
            <c:ext xmlns:c16="http://schemas.microsoft.com/office/drawing/2014/chart" uri="{C3380CC4-5D6E-409C-BE32-E72D297353CC}">
              <c16:uniqueId val="{00000006-4BD4-498E-A529-5D89F90504B2}"/>
            </c:ext>
          </c:extLst>
        </c:ser>
        <c:dLbls>
          <c:showLegendKey val="0"/>
          <c:showVal val="0"/>
          <c:showCatName val="0"/>
          <c:showSerName val="0"/>
          <c:showPercent val="0"/>
          <c:showBubbleSize val="0"/>
        </c:dLbls>
        <c:marker val="1"/>
        <c:smooth val="0"/>
        <c:axId val="458394544"/>
        <c:axId val="458388968"/>
      </c:lineChart>
      <c:catAx>
        <c:axId val="458394544"/>
        <c:scaling>
          <c:orientation val="minMax"/>
        </c:scaling>
        <c:delete val="0"/>
        <c:axPos val="b"/>
        <c:numFmt formatCode="m/d/yy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crossAx val="458388968"/>
        <c:crosses val="autoZero"/>
        <c:auto val="0"/>
        <c:lblAlgn val="ctr"/>
        <c:lblOffset val="100"/>
        <c:noMultiLvlLbl val="0"/>
      </c:catAx>
      <c:valAx>
        <c:axId val="458388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crossAx val="458394544"/>
        <c:crosses val="autoZero"/>
        <c:crossBetween val="between"/>
        <c:dispUnits>
          <c:builtInUnit val="thousands"/>
        </c:dispUnits>
      </c:valAx>
      <c:spPr>
        <a:noFill/>
        <a:ln>
          <a:noFill/>
        </a:ln>
        <a:effectLst/>
      </c:spPr>
    </c:plotArea>
    <c:legend>
      <c:legendPos val="b"/>
      <c:layout>
        <c:manualLayout>
          <c:xMode val="edge"/>
          <c:yMode val="edge"/>
          <c:x val="8.427599403702779E-2"/>
          <c:y val="0.9411398401185932"/>
          <c:w val="0.8982880357673072"/>
          <c:h val="4.3392255782412348E-2"/>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legend>
    <c:plotVisOnly val="1"/>
    <c:dispBlanksAs val="gap"/>
    <c:showDLblsOverMax val="0"/>
  </c:chart>
  <c:spPr>
    <a:noFill/>
    <a:ln>
      <a:noFill/>
    </a:ln>
    <a:effectLst/>
  </c:spPr>
  <c:txPr>
    <a:bodyPr/>
    <a:lstStyle/>
    <a:p>
      <a:pPr>
        <a:defRPr sz="1200">
          <a:solidFill>
            <a:sysClr val="windowText" lastClr="000000"/>
          </a:solidFill>
          <a:latin typeface="David" panose="020E0502060401010101" pitchFamily="34" charset="-79"/>
          <a:cs typeface="David" panose="020E0502060401010101" pitchFamily="34" charset="-79"/>
        </a:defRPr>
      </a:pPr>
      <a:endParaRPr lang="he-IL"/>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he-IL" sz="2000" dirty="0"/>
              <a:t>איור </a:t>
            </a:r>
            <a:r>
              <a:rPr lang="he-IL" sz="2000" dirty="0" smtClean="0"/>
              <a:t>22: </a:t>
            </a:r>
            <a:r>
              <a:rPr lang="he-IL" sz="2000" dirty="0"/>
              <a:t>המשכנתאות החדשות והריבית המשוקללת
</a:t>
            </a:r>
            <a:r>
              <a:rPr lang="he-IL" sz="2000" b="0" dirty="0"/>
              <a:t>ינואר 2011 עד </a:t>
            </a:r>
            <a:r>
              <a:rPr lang="he-IL" sz="2000" b="0" dirty="0" smtClean="0"/>
              <a:t>אפריל 2020</a:t>
            </a:r>
            <a:endParaRPr lang="he-IL" sz="2000" b="0" dirty="0"/>
          </a:p>
        </c:rich>
      </c:tx>
      <c:layout>
        <c:manualLayout>
          <c:xMode val="edge"/>
          <c:yMode val="edge"/>
          <c:x val="0.20922980877390326"/>
          <c:y val="1.5453543307086615E-2"/>
        </c:manualLayout>
      </c:layout>
      <c:overlay val="0"/>
      <c:spPr>
        <a:noFill/>
        <a:ln w="25400">
          <a:noFill/>
        </a:ln>
      </c:spPr>
    </c:title>
    <c:autoTitleDeleted val="0"/>
    <c:plotArea>
      <c:layout>
        <c:manualLayout>
          <c:layoutTarget val="inner"/>
          <c:xMode val="edge"/>
          <c:yMode val="edge"/>
          <c:x val="5.1075805931374826E-2"/>
          <c:y val="0.13353263577478824"/>
          <c:w val="0.90841359595151272"/>
          <c:h val="0.71228401382562601"/>
        </c:manualLayout>
      </c:layout>
      <c:lineChart>
        <c:grouping val="standard"/>
        <c:varyColors val="0"/>
        <c:ser>
          <c:idx val="1"/>
          <c:order val="1"/>
          <c:tx>
            <c:strRef>
              <c:f>'איור 10 נתונים'!$C$3</c:f>
              <c:strCache>
                <c:ptCount val="1"/>
                <c:pt idx="0">
                  <c:v>היקף המשכנתאות שניתנו</c:v>
                </c:pt>
              </c:strCache>
            </c:strRef>
          </c:tx>
          <c:spPr>
            <a:ln w="38100">
              <a:solidFill>
                <a:srgbClr val="4472C4"/>
              </a:solidFill>
              <a:prstDash val="solid"/>
            </a:ln>
          </c:spPr>
          <c:marker>
            <c:symbol val="none"/>
          </c:marker>
          <c:cat>
            <c:numRef>
              <c:f>'איור 10 נתונים'!$A$4:$A$301</c:f>
              <c:numCache>
                <c:formatCode>m/d/yyyy</c:formatCode>
                <c:ptCount val="298"/>
                <c:pt idx="0">
                  <c:v>40574</c:v>
                </c:pt>
                <c:pt idx="1">
                  <c:v>40602</c:v>
                </c:pt>
                <c:pt idx="2">
                  <c:v>40633</c:v>
                </c:pt>
                <c:pt idx="3">
                  <c:v>40663</c:v>
                </c:pt>
                <c:pt idx="4">
                  <c:v>40694</c:v>
                </c:pt>
                <c:pt idx="5">
                  <c:v>40724</c:v>
                </c:pt>
                <c:pt idx="6">
                  <c:v>40755</c:v>
                </c:pt>
                <c:pt idx="7">
                  <c:v>40786</c:v>
                </c:pt>
                <c:pt idx="8">
                  <c:v>40816</c:v>
                </c:pt>
                <c:pt idx="9">
                  <c:v>40847</c:v>
                </c:pt>
                <c:pt idx="10">
                  <c:v>40877</c:v>
                </c:pt>
                <c:pt idx="11">
                  <c:v>40908</c:v>
                </c:pt>
                <c:pt idx="12">
                  <c:v>40939</c:v>
                </c:pt>
                <c:pt idx="13">
                  <c:v>40968</c:v>
                </c:pt>
                <c:pt idx="14">
                  <c:v>40999</c:v>
                </c:pt>
                <c:pt idx="15">
                  <c:v>41029</c:v>
                </c:pt>
                <c:pt idx="16">
                  <c:v>41060</c:v>
                </c:pt>
                <c:pt idx="17">
                  <c:v>41090</c:v>
                </c:pt>
                <c:pt idx="18">
                  <c:v>41121</c:v>
                </c:pt>
                <c:pt idx="19">
                  <c:v>41152</c:v>
                </c:pt>
                <c:pt idx="20">
                  <c:v>41182</c:v>
                </c:pt>
                <c:pt idx="21">
                  <c:v>41213</c:v>
                </c:pt>
                <c:pt idx="22">
                  <c:v>41243</c:v>
                </c:pt>
                <c:pt idx="23">
                  <c:v>41274</c:v>
                </c:pt>
                <c:pt idx="24">
                  <c:v>41305</c:v>
                </c:pt>
                <c:pt idx="25">
                  <c:v>41333</c:v>
                </c:pt>
                <c:pt idx="26">
                  <c:v>41364</c:v>
                </c:pt>
                <c:pt idx="27">
                  <c:v>41394</c:v>
                </c:pt>
                <c:pt idx="28">
                  <c:v>41425</c:v>
                </c:pt>
                <c:pt idx="29">
                  <c:v>41455</c:v>
                </c:pt>
                <c:pt idx="30">
                  <c:v>41486</c:v>
                </c:pt>
                <c:pt idx="31">
                  <c:v>41517</c:v>
                </c:pt>
                <c:pt idx="32">
                  <c:v>41547</c:v>
                </c:pt>
                <c:pt idx="33">
                  <c:v>41578</c:v>
                </c:pt>
                <c:pt idx="34">
                  <c:v>41608</c:v>
                </c:pt>
                <c:pt idx="35">
                  <c:v>41639</c:v>
                </c:pt>
                <c:pt idx="36">
                  <c:v>41670</c:v>
                </c:pt>
                <c:pt idx="37">
                  <c:v>41698</c:v>
                </c:pt>
                <c:pt idx="38">
                  <c:v>41729</c:v>
                </c:pt>
                <c:pt idx="39">
                  <c:v>41759</c:v>
                </c:pt>
                <c:pt idx="40">
                  <c:v>41790</c:v>
                </c:pt>
                <c:pt idx="41">
                  <c:v>41820</c:v>
                </c:pt>
                <c:pt idx="42">
                  <c:v>41851</c:v>
                </c:pt>
                <c:pt idx="43">
                  <c:v>41882</c:v>
                </c:pt>
                <c:pt idx="44">
                  <c:v>41912</c:v>
                </c:pt>
                <c:pt idx="45">
                  <c:v>41943</c:v>
                </c:pt>
                <c:pt idx="46">
                  <c:v>41973</c:v>
                </c:pt>
                <c:pt idx="47">
                  <c:v>42004</c:v>
                </c:pt>
                <c:pt idx="48">
                  <c:v>42035</c:v>
                </c:pt>
                <c:pt idx="49">
                  <c:v>42063</c:v>
                </c:pt>
                <c:pt idx="50">
                  <c:v>42094</c:v>
                </c:pt>
                <c:pt idx="51">
                  <c:v>42124</c:v>
                </c:pt>
                <c:pt idx="52">
                  <c:v>42155</c:v>
                </c:pt>
                <c:pt idx="53">
                  <c:v>42185</c:v>
                </c:pt>
                <c:pt idx="54">
                  <c:v>42216</c:v>
                </c:pt>
                <c:pt idx="55">
                  <c:v>42247</c:v>
                </c:pt>
                <c:pt idx="56">
                  <c:v>42277</c:v>
                </c:pt>
                <c:pt idx="57">
                  <c:v>42308</c:v>
                </c:pt>
                <c:pt idx="58">
                  <c:v>42338</c:v>
                </c:pt>
                <c:pt idx="59">
                  <c:v>42369</c:v>
                </c:pt>
                <c:pt idx="60">
                  <c:v>42400</c:v>
                </c:pt>
                <c:pt idx="61">
                  <c:v>42429</c:v>
                </c:pt>
                <c:pt idx="62">
                  <c:v>42460</c:v>
                </c:pt>
                <c:pt idx="63">
                  <c:v>42490</c:v>
                </c:pt>
                <c:pt idx="64">
                  <c:v>42521</c:v>
                </c:pt>
                <c:pt idx="65">
                  <c:v>42551</c:v>
                </c:pt>
                <c:pt idx="66">
                  <c:v>42582</c:v>
                </c:pt>
                <c:pt idx="67">
                  <c:v>42613</c:v>
                </c:pt>
                <c:pt idx="68">
                  <c:v>42643</c:v>
                </c:pt>
                <c:pt idx="69">
                  <c:v>42674</c:v>
                </c:pt>
                <c:pt idx="70">
                  <c:v>42704</c:v>
                </c:pt>
                <c:pt idx="71">
                  <c:v>42735</c:v>
                </c:pt>
                <c:pt idx="72">
                  <c:v>42766</c:v>
                </c:pt>
                <c:pt idx="73">
                  <c:v>42794</c:v>
                </c:pt>
                <c:pt idx="74">
                  <c:v>42825</c:v>
                </c:pt>
                <c:pt idx="75">
                  <c:v>42855</c:v>
                </c:pt>
                <c:pt idx="76">
                  <c:v>42886</c:v>
                </c:pt>
                <c:pt idx="77">
                  <c:v>42916</c:v>
                </c:pt>
                <c:pt idx="78">
                  <c:v>42947</c:v>
                </c:pt>
                <c:pt idx="79">
                  <c:v>42978</c:v>
                </c:pt>
                <c:pt idx="80">
                  <c:v>43008</c:v>
                </c:pt>
                <c:pt idx="81">
                  <c:v>43039</c:v>
                </c:pt>
                <c:pt idx="82">
                  <c:v>43069</c:v>
                </c:pt>
                <c:pt idx="83">
                  <c:v>43100</c:v>
                </c:pt>
                <c:pt idx="84">
                  <c:v>43131</c:v>
                </c:pt>
                <c:pt idx="85">
                  <c:v>43159</c:v>
                </c:pt>
                <c:pt idx="86">
                  <c:v>43190</c:v>
                </c:pt>
                <c:pt idx="87">
                  <c:v>43220</c:v>
                </c:pt>
                <c:pt idx="88">
                  <c:v>43251</c:v>
                </c:pt>
                <c:pt idx="89">
                  <c:v>43281</c:v>
                </c:pt>
                <c:pt idx="90">
                  <c:v>43312</c:v>
                </c:pt>
                <c:pt idx="91">
                  <c:v>43343</c:v>
                </c:pt>
                <c:pt idx="92">
                  <c:v>43373</c:v>
                </c:pt>
                <c:pt idx="93">
                  <c:v>43404</c:v>
                </c:pt>
                <c:pt idx="94">
                  <c:v>43434</c:v>
                </c:pt>
                <c:pt idx="95">
                  <c:v>43465</c:v>
                </c:pt>
                <c:pt idx="96">
                  <c:v>43496</c:v>
                </c:pt>
                <c:pt idx="97">
                  <c:v>43524</c:v>
                </c:pt>
                <c:pt idx="98">
                  <c:v>43555</c:v>
                </c:pt>
                <c:pt idx="99">
                  <c:v>43585</c:v>
                </c:pt>
                <c:pt idx="100">
                  <c:v>43616</c:v>
                </c:pt>
                <c:pt idx="101">
                  <c:v>43646</c:v>
                </c:pt>
                <c:pt idx="102">
                  <c:v>43677</c:v>
                </c:pt>
                <c:pt idx="103">
                  <c:v>43708</c:v>
                </c:pt>
                <c:pt idx="104">
                  <c:v>43738</c:v>
                </c:pt>
                <c:pt idx="105">
                  <c:v>43769</c:v>
                </c:pt>
                <c:pt idx="106">
                  <c:v>43799</c:v>
                </c:pt>
                <c:pt idx="107">
                  <c:v>43830</c:v>
                </c:pt>
                <c:pt idx="108">
                  <c:v>43861</c:v>
                </c:pt>
                <c:pt idx="109">
                  <c:v>43890</c:v>
                </c:pt>
                <c:pt idx="110">
                  <c:v>43921</c:v>
                </c:pt>
                <c:pt idx="111">
                  <c:v>43951</c:v>
                </c:pt>
              </c:numCache>
            </c:numRef>
          </c:cat>
          <c:val>
            <c:numRef>
              <c:f>'איור 10 נתונים'!$C$4:$C$301</c:f>
              <c:numCache>
                <c:formatCode>0.0</c:formatCode>
                <c:ptCount val="298"/>
                <c:pt idx="0">
                  <c:v>3.9562452400000003</c:v>
                </c:pt>
                <c:pt idx="1">
                  <c:v>3.9574352899999998</c:v>
                </c:pt>
                <c:pt idx="2">
                  <c:v>4.6632777799999996</c:v>
                </c:pt>
                <c:pt idx="3">
                  <c:v>3.54428784</c:v>
                </c:pt>
                <c:pt idx="4">
                  <c:v>4.7518669099999995</c:v>
                </c:pt>
                <c:pt idx="5">
                  <c:v>4.0416253000000006</c:v>
                </c:pt>
                <c:pt idx="6">
                  <c:v>4.0967960000000003</c:v>
                </c:pt>
                <c:pt idx="7">
                  <c:v>3.9471620300000003</c:v>
                </c:pt>
                <c:pt idx="8">
                  <c:v>3.0295279299999995</c:v>
                </c:pt>
                <c:pt idx="9">
                  <c:v>2.3651783499999999</c:v>
                </c:pt>
                <c:pt idx="10">
                  <c:v>2.8742023400000005</c:v>
                </c:pt>
                <c:pt idx="11">
                  <c:v>3.2104510200000003</c:v>
                </c:pt>
                <c:pt idx="12">
                  <c:v>3.0328524699999999</c:v>
                </c:pt>
                <c:pt idx="13">
                  <c:v>2.9926048199999999</c:v>
                </c:pt>
                <c:pt idx="14">
                  <c:v>3.4238144300000006</c:v>
                </c:pt>
                <c:pt idx="15">
                  <c:v>3.0255789499999999</c:v>
                </c:pt>
                <c:pt idx="16">
                  <c:v>4.1022091999999999</c:v>
                </c:pt>
                <c:pt idx="17">
                  <c:v>3.9416690099999996</c:v>
                </c:pt>
                <c:pt idx="18">
                  <c:v>4.9263201100000007</c:v>
                </c:pt>
                <c:pt idx="19">
                  <c:v>5.8168515000000003</c:v>
                </c:pt>
                <c:pt idx="20">
                  <c:v>3.2350887300000002</c:v>
                </c:pt>
                <c:pt idx="21">
                  <c:v>3.3794065299999998</c:v>
                </c:pt>
                <c:pt idx="22">
                  <c:v>4.1009474399999997</c:v>
                </c:pt>
                <c:pt idx="23">
                  <c:v>4.6642243700000003</c:v>
                </c:pt>
                <c:pt idx="24">
                  <c:v>3.9710647399999996</c:v>
                </c:pt>
                <c:pt idx="25">
                  <c:v>3.8933778500000003</c:v>
                </c:pt>
                <c:pt idx="26">
                  <c:v>4.0002638299999997</c:v>
                </c:pt>
                <c:pt idx="27">
                  <c:v>3.8306177999999997</c:v>
                </c:pt>
                <c:pt idx="28">
                  <c:v>5.6447446799999996</c:v>
                </c:pt>
                <c:pt idx="29">
                  <c:v>4.1932257000000002</c:v>
                </c:pt>
                <c:pt idx="30">
                  <c:v>5.0024841099999993</c:v>
                </c:pt>
                <c:pt idx="31">
                  <c:v>4.7862249799999992</c:v>
                </c:pt>
                <c:pt idx="32">
                  <c:v>3.53342811</c:v>
                </c:pt>
                <c:pt idx="33">
                  <c:v>4.4037868100000006</c:v>
                </c:pt>
                <c:pt idx="34">
                  <c:v>3.7035052500000001</c:v>
                </c:pt>
                <c:pt idx="35">
                  <c:v>4.74311215</c:v>
                </c:pt>
                <c:pt idx="36">
                  <c:v>3.77176</c:v>
                </c:pt>
                <c:pt idx="37">
                  <c:v>4.2622549999999997</c:v>
                </c:pt>
                <c:pt idx="38">
                  <c:v>4.4740330000000004</c:v>
                </c:pt>
                <c:pt idx="39">
                  <c:v>3.9829010300000003</c:v>
                </c:pt>
                <c:pt idx="40">
                  <c:v>4.4557524399999995</c:v>
                </c:pt>
                <c:pt idx="41">
                  <c:v>4.5825095999999998</c:v>
                </c:pt>
                <c:pt idx="42">
                  <c:v>4.9907348799999998</c:v>
                </c:pt>
                <c:pt idx="43">
                  <c:v>4.1072634799999994</c:v>
                </c:pt>
                <c:pt idx="44">
                  <c:v>3.9213499199999999</c:v>
                </c:pt>
                <c:pt idx="45">
                  <c:v>3.51401531</c:v>
                </c:pt>
                <c:pt idx="46">
                  <c:v>4.0280949699999997</c:v>
                </c:pt>
                <c:pt idx="47">
                  <c:v>5.5036913200000006</c:v>
                </c:pt>
                <c:pt idx="48">
                  <c:v>4.571677890000001</c:v>
                </c:pt>
                <c:pt idx="49">
                  <c:v>4.6209415400000005</c:v>
                </c:pt>
                <c:pt idx="50">
                  <c:v>5.5981576799999999</c:v>
                </c:pt>
                <c:pt idx="51">
                  <c:v>4.7060184400000002</c:v>
                </c:pt>
                <c:pt idx="52">
                  <c:v>5.7584918900000002</c:v>
                </c:pt>
                <c:pt idx="53">
                  <c:v>6.9896088499999998</c:v>
                </c:pt>
                <c:pt idx="54">
                  <c:v>6.5898200899999999</c:v>
                </c:pt>
                <c:pt idx="55">
                  <c:v>6.23909439</c:v>
                </c:pt>
                <c:pt idx="56">
                  <c:v>4.1938159400000004</c:v>
                </c:pt>
                <c:pt idx="57">
                  <c:v>4.6149682400000005</c:v>
                </c:pt>
                <c:pt idx="58">
                  <c:v>5.22549595</c:v>
                </c:pt>
                <c:pt idx="59">
                  <c:v>5.6346708599999999</c:v>
                </c:pt>
                <c:pt idx="60">
                  <c:v>4.7492880800000004</c:v>
                </c:pt>
                <c:pt idx="61">
                  <c:v>4.8876663100000002</c:v>
                </c:pt>
                <c:pt idx="62">
                  <c:v>5.2701480400000005</c:v>
                </c:pt>
                <c:pt idx="63">
                  <c:v>4.6824242800000002</c:v>
                </c:pt>
                <c:pt idx="64">
                  <c:v>5.3413933600000005</c:v>
                </c:pt>
                <c:pt idx="65">
                  <c:v>5.7440906400000005</c:v>
                </c:pt>
                <c:pt idx="66">
                  <c:v>5.5893163199999991</c:v>
                </c:pt>
                <c:pt idx="67">
                  <c:v>5.5073684499999995</c:v>
                </c:pt>
                <c:pt idx="68">
                  <c:v>4.9248751500000001</c:v>
                </c:pt>
                <c:pt idx="69">
                  <c:v>2.7974972299999998</c:v>
                </c:pt>
                <c:pt idx="70">
                  <c:v>4.6764523200000001</c:v>
                </c:pt>
                <c:pt idx="71">
                  <c:v>4.6966379799999993</c:v>
                </c:pt>
                <c:pt idx="72">
                  <c:v>4.4222533799999999</c:v>
                </c:pt>
                <c:pt idx="73">
                  <c:v>4.1207331099999998</c:v>
                </c:pt>
                <c:pt idx="74">
                  <c:v>4.46374373</c:v>
                </c:pt>
                <c:pt idx="75">
                  <c:v>3.6552763400000003</c:v>
                </c:pt>
                <c:pt idx="76">
                  <c:v>4.5554330300000005</c:v>
                </c:pt>
                <c:pt idx="77">
                  <c:v>4.9182573300000003</c:v>
                </c:pt>
                <c:pt idx="78">
                  <c:v>5.1149029199999996</c:v>
                </c:pt>
                <c:pt idx="79">
                  <c:v>4.671322130000001</c:v>
                </c:pt>
                <c:pt idx="80">
                  <c:v>3.9509382500000001</c:v>
                </c:pt>
                <c:pt idx="81">
                  <c:v>3.8199384199999997</c:v>
                </c:pt>
                <c:pt idx="82">
                  <c:v>4.5505927300000009</c:v>
                </c:pt>
                <c:pt idx="83">
                  <c:v>5.07086287</c:v>
                </c:pt>
                <c:pt idx="84">
                  <c:v>4.5878185999999994</c:v>
                </c:pt>
                <c:pt idx="85">
                  <c:v>4.3146867999999996</c:v>
                </c:pt>
                <c:pt idx="86">
                  <c:v>5.1919826699999998</c:v>
                </c:pt>
                <c:pt idx="87">
                  <c:v>4.1465283700000004</c:v>
                </c:pt>
                <c:pt idx="88">
                  <c:v>5.4140614799999991</c:v>
                </c:pt>
                <c:pt idx="89">
                  <c:v>5.221965</c:v>
                </c:pt>
                <c:pt idx="90">
                  <c:v>5.8325888200000007</c:v>
                </c:pt>
                <c:pt idx="91">
                  <c:v>5.6766457700000004</c:v>
                </c:pt>
                <c:pt idx="92">
                  <c:v>3.26756731</c:v>
                </c:pt>
                <c:pt idx="93">
                  <c:v>5.0250956500000008</c:v>
                </c:pt>
                <c:pt idx="94">
                  <c:v>5.0603859199999999</c:v>
                </c:pt>
                <c:pt idx="95">
                  <c:v>5.8341014000000007</c:v>
                </c:pt>
                <c:pt idx="96">
                  <c:v>5.2147386499999993</c:v>
                </c:pt>
                <c:pt idx="97">
                  <c:v>4.9700354899999999</c:v>
                </c:pt>
                <c:pt idx="98">
                  <c:v>5.280802529999999</c:v>
                </c:pt>
                <c:pt idx="99">
                  <c:v>4.9822900900000002</c:v>
                </c:pt>
                <c:pt idx="100">
                  <c:v>5.7677813000000002</c:v>
                </c:pt>
                <c:pt idx="101">
                  <c:v>5.955023670000001</c:v>
                </c:pt>
                <c:pt idx="102">
                  <c:v>6.6684140299999992</c:v>
                </c:pt>
                <c:pt idx="103">
                  <c:v>5.9698095700000007</c:v>
                </c:pt>
                <c:pt idx="104">
                  <c:v>5.6592031600000006</c:v>
                </c:pt>
                <c:pt idx="105">
                  <c:v>4.3897125900000002</c:v>
                </c:pt>
                <c:pt idx="106">
                  <c:v>5.6507009800000008</c:v>
                </c:pt>
                <c:pt idx="107">
                  <c:v>7.1598510299999996</c:v>
                </c:pt>
                <c:pt idx="108">
                  <c:v>6.0758290300000004</c:v>
                </c:pt>
                <c:pt idx="109">
                  <c:v>6.1137385100000001</c:v>
                </c:pt>
                <c:pt idx="110">
                  <c:v>8.6788121</c:v>
                </c:pt>
                <c:pt idx="111">
                  <c:v>4.9664892200000006</c:v>
                </c:pt>
              </c:numCache>
            </c:numRef>
          </c:val>
          <c:smooth val="0"/>
          <c:extLst>
            <c:ext xmlns:c16="http://schemas.microsoft.com/office/drawing/2014/chart" uri="{C3380CC4-5D6E-409C-BE32-E72D297353CC}">
              <c16:uniqueId val="{00000000-FC82-4548-BD0A-2C17C4C2EA24}"/>
            </c:ext>
          </c:extLst>
        </c:ser>
        <c:ser>
          <c:idx val="2"/>
          <c:order val="2"/>
          <c:tx>
            <c:strRef>
              <c:f>'איור 10 נתונים'!$D$3</c:f>
              <c:strCache>
                <c:ptCount val="1"/>
                <c:pt idx="0">
                  <c:v>היקף המשכנתאות שניתנו מנוכה עונתיות</c:v>
                </c:pt>
              </c:strCache>
            </c:strRef>
          </c:tx>
          <c:spPr>
            <a:ln w="38100">
              <a:solidFill>
                <a:srgbClr val="ED7D31"/>
              </a:solidFill>
            </a:ln>
          </c:spPr>
          <c:marker>
            <c:symbol val="none"/>
          </c:marker>
          <c:cat>
            <c:numRef>
              <c:f>'איור 10 נתונים'!$A$4:$A$301</c:f>
              <c:numCache>
                <c:formatCode>m/d/yyyy</c:formatCode>
                <c:ptCount val="298"/>
                <c:pt idx="0">
                  <c:v>40574</c:v>
                </c:pt>
                <c:pt idx="1">
                  <c:v>40602</c:v>
                </c:pt>
                <c:pt idx="2">
                  <c:v>40633</c:v>
                </c:pt>
                <c:pt idx="3">
                  <c:v>40663</c:v>
                </c:pt>
                <c:pt idx="4">
                  <c:v>40694</c:v>
                </c:pt>
                <c:pt idx="5">
                  <c:v>40724</c:v>
                </c:pt>
                <c:pt idx="6">
                  <c:v>40755</c:v>
                </c:pt>
                <c:pt idx="7">
                  <c:v>40786</c:v>
                </c:pt>
                <c:pt idx="8">
                  <c:v>40816</c:v>
                </c:pt>
                <c:pt idx="9">
                  <c:v>40847</c:v>
                </c:pt>
                <c:pt idx="10">
                  <c:v>40877</c:v>
                </c:pt>
                <c:pt idx="11">
                  <c:v>40908</c:v>
                </c:pt>
                <c:pt idx="12">
                  <c:v>40939</c:v>
                </c:pt>
                <c:pt idx="13">
                  <c:v>40968</c:v>
                </c:pt>
                <c:pt idx="14">
                  <c:v>40999</c:v>
                </c:pt>
                <c:pt idx="15">
                  <c:v>41029</c:v>
                </c:pt>
                <c:pt idx="16">
                  <c:v>41060</c:v>
                </c:pt>
                <c:pt idx="17">
                  <c:v>41090</c:v>
                </c:pt>
                <c:pt idx="18">
                  <c:v>41121</c:v>
                </c:pt>
                <c:pt idx="19">
                  <c:v>41152</c:v>
                </c:pt>
                <c:pt idx="20">
                  <c:v>41182</c:v>
                </c:pt>
                <c:pt idx="21">
                  <c:v>41213</c:v>
                </c:pt>
                <c:pt idx="22">
                  <c:v>41243</c:v>
                </c:pt>
                <c:pt idx="23">
                  <c:v>41274</c:v>
                </c:pt>
                <c:pt idx="24">
                  <c:v>41305</c:v>
                </c:pt>
                <c:pt idx="25">
                  <c:v>41333</c:v>
                </c:pt>
                <c:pt idx="26">
                  <c:v>41364</c:v>
                </c:pt>
                <c:pt idx="27">
                  <c:v>41394</c:v>
                </c:pt>
                <c:pt idx="28">
                  <c:v>41425</c:v>
                </c:pt>
                <c:pt idx="29">
                  <c:v>41455</c:v>
                </c:pt>
                <c:pt idx="30">
                  <c:v>41486</c:v>
                </c:pt>
                <c:pt idx="31">
                  <c:v>41517</c:v>
                </c:pt>
                <c:pt idx="32">
                  <c:v>41547</c:v>
                </c:pt>
                <c:pt idx="33">
                  <c:v>41578</c:v>
                </c:pt>
                <c:pt idx="34">
                  <c:v>41608</c:v>
                </c:pt>
                <c:pt idx="35">
                  <c:v>41639</c:v>
                </c:pt>
                <c:pt idx="36">
                  <c:v>41670</c:v>
                </c:pt>
                <c:pt idx="37">
                  <c:v>41698</c:v>
                </c:pt>
                <c:pt idx="38">
                  <c:v>41729</c:v>
                </c:pt>
                <c:pt idx="39">
                  <c:v>41759</c:v>
                </c:pt>
                <c:pt idx="40">
                  <c:v>41790</c:v>
                </c:pt>
                <c:pt idx="41">
                  <c:v>41820</c:v>
                </c:pt>
                <c:pt idx="42">
                  <c:v>41851</c:v>
                </c:pt>
                <c:pt idx="43">
                  <c:v>41882</c:v>
                </c:pt>
                <c:pt idx="44">
                  <c:v>41912</c:v>
                </c:pt>
                <c:pt idx="45">
                  <c:v>41943</c:v>
                </c:pt>
                <c:pt idx="46">
                  <c:v>41973</c:v>
                </c:pt>
                <c:pt idx="47">
                  <c:v>42004</c:v>
                </c:pt>
                <c:pt idx="48">
                  <c:v>42035</c:v>
                </c:pt>
                <c:pt idx="49">
                  <c:v>42063</c:v>
                </c:pt>
                <c:pt idx="50">
                  <c:v>42094</c:v>
                </c:pt>
                <c:pt idx="51">
                  <c:v>42124</c:v>
                </c:pt>
                <c:pt idx="52">
                  <c:v>42155</c:v>
                </c:pt>
                <c:pt idx="53">
                  <c:v>42185</c:v>
                </c:pt>
                <c:pt idx="54">
                  <c:v>42216</c:v>
                </c:pt>
                <c:pt idx="55">
                  <c:v>42247</c:v>
                </c:pt>
                <c:pt idx="56">
                  <c:v>42277</c:v>
                </c:pt>
                <c:pt idx="57">
                  <c:v>42308</c:v>
                </c:pt>
                <c:pt idx="58">
                  <c:v>42338</c:v>
                </c:pt>
                <c:pt idx="59">
                  <c:v>42369</c:v>
                </c:pt>
                <c:pt idx="60">
                  <c:v>42400</c:v>
                </c:pt>
                <c:pt idx="61">
                  <c:v>42429</c:v>
                </c:pt>
                <c:pt idx="62">
                  <c:v>42460</c:v>
                </c:pt>
                <c:pt idx="63">
                  <c:v>42490</c:v>
                </c:pt>
                <c:pt idx="64">
                  <c:v>42521</c:v>
                </c:pt>
                <c:pt idx="65">
                  <c:v>42551</c:v>
                </c:pt>
                <c:pt idx="66">
                  <c:v>42582</c:v>
                </c:pt>
                <c:pt idx="67">
                  <c:v>42613</c:v>
                </c:pt>
                <c:pt idx="68">
                  <c:v>42643</c:v>
                </c:pt>
                <c:pt idx="69">
                  <c:v>42674</c:v>
                </c:pt>
                <c:pt idx="70">
                  <c:v>42704</c:v>
                </c:pt>
                <c:pt idx="71">
                  <c:v>42735</c:v>
                </c:pt>
                <c:pt idx="72">
                  <c:v>42766</c:v>
                </c:pt>
                <c:pt idx="73">
                  <c:v>42794</c:v>
                </c:pt>
                <c:pt idx="74">
                  <c:v>42825</c:v>
                </c:pt>
                <c:pt idx="75">
                  <c:v>42855</c:v>
                </c:pt>
                <c:pt idx="76">
                  <c:v>42886</c:v>
                </c:pt>
                <c:pt idx="77">
                  <c:v>42916</c:v>
                </c:pt>
                <c:pt idx="78">
                  <c:v>42947</c:v>
                </c:pt>
                <c:pt idx="79">
                  <c:v>42978</c:v>
                </c:pt>
                <c:pt idx="80">
                  <c:v>43008</c:v>
                </c:pt>
                <c:pt idx="81">
                  <c:v>43039</c:v>
                </c:pt>
                <c:pt idx="82">
                  <c:v>43069</c:v>
                </c:pt>
                <c:pt idx="83">
                  <c:v>43100</c:v>
                </c:pt>
                <c:pt idx="84">
                  <c:v>43131</c:v>
                </c:pt>
                <c:pt idx="85">
                  <c:v>43159</c:v>
                </c:pt>
                <c:pt idx="86">
                  <c:v>43190</c:v>
                </c:pt>
                <c:pt idx="87">
                  <c:v>43220</c:v>
                </c:pt>
                <c:pt idx="88">
                  <c:v>43251</c:v>
                </c:pt>
                <c:pt idx="89">
                  <c:v>43281</c:v>
                </c:pt>
                <c:pt idx="90">
                  <c:v>43312</c:v>
                </c:pt>
                <c:pt idx="91">
                  <c:v>43343</c:v>
                </c:pt>
                <c:pt idx="92">
                  <c:v>43373</c:v>
                </c:pt>
                <c:pt idx="93">
                  <c:v>43404</c:v>
                </c:pt>
                <c:pt idx="94">
                  <c:v>43434</c:v>
                </c:pt>
                <c:pt idx="95">
                  <c:v>43465</c:v>
                </c:pt>
                <c:pt idx="96">
                  <c:v>43496</c:v>
                </c:pt>
                <c:pt idx="97">
                  <c:v>43524</c:v>
                </c:pt>
                <c:pt idx="98">
                  <c:v>43555</c:v>
                </c:pt>
                <c:pt idx="99">
                  <c:v>43585</c:v>
                </c:pt>
                <c:pt idx="100">
                  <c:v>43616</c:v>
                </c:pt>
                <c:pt idx="101">
                  <c:v>43646</c:v>
                </c:pt>
                <c:pt idx="102">
                  <c:v>43677</c:v>
                </c:pt>
                <c:pt idx="103">
                  <c:v>43708</c:v>
                </c:pt>
                <c:pt idx="104">
                  <c:v>43738</c:v>
                </c:pt>
                <c:pt idx="105">
                  <c:v>43769</c:v>
                </c:pt>
                <c:pt idx="106">
                  <c:v>43799</c:v>
                </c:pt>
                <c:pt idx="107">
                  <c:v>43830</c:v>
                </c:pt>
                <c:pt idx="108">
                  <c:v>43861</c:v>
                </c:pt>
                <c:pt idx="109">
                  <c:v>43890</c:v>
                </c:pt>
                <c:pt idx="110">
                  <c:v>43921</c:v>
                </c:pt>
                <c:pt idx="111">
                  <c:v>43951</c:v>
                </c:pt>
              </c:numCache>
            </c:numRef>
          </c:cat>
          <c:val>
            <c:numRef>
              <c:f>'איור 10 נתונים'!$D$4:$D$301</c:f>
              <c:numCache>
                <c:formatCode>0.0</c:formatCode>
                <c:ptCount val="298"/>
                <c:pt idx="0">
                  <c:v>4.5075159999999999</c:v>
                </c:pt>
                <c:pt idx="1">
                  <c:v>4.5217935000000002</c:v>
                </c:pt>
                <c:pt idx="2">
                  <c:v>4.5668119999999996</c:v>
                </c:pt>
                <c:pt idx="3">
                  <c:v>4.07718925</c:v>
                </c:pt>
                <c:pt idx="4">
                  <c:v>4.1218407499999996</c:v>
                </c:pt>
                <c:pt idx="5">
                  <c:v>3.5998640000000002</c:v>
                </c:pt>
                <c:pt idx="6">
                  <c:v>3.6264877499999999</c:v>
                </c:pt>
                <c:pt idx="7">
                  <c:v>3.2834975000000002</c:v>
                </c:pt>
                <c:pt idx="8">
                  <c:v>3.0152942500000002</c:v>
                </c:pt>
                <c:pt idx="9">
                  <c:v>3.2701047499999998</c:v>
                </c:pt>
                <c:pt idx="10">
                  <c:v>3.0621462500000001</c:v>
                </c:pt>
                <c:pt idx="11">
                  <c:v>3.0915455000000001</c:v>
                </c:pt>
                <c:pt idx="12">
                  <c:v>3.2278880000000001</c:v>
                </c:pt>
                <c:pt idx="13">
                  <c:v>3.2483124999999999</c:v>
                </c:pt>
                <c:pt idx="14">
                  <c:v>3.3163369999999999</c:v>
                </c:pt>
                <c:pt idx="15">
                  <c:v>3.4544157499999999</c:v>
                </c:pt>
                <c:pt idx="16">
                  <c:v>3.5963595000000002</c:v>
                </c:pt>
                <c:pt idx="17">
                  <c:v>3.6723607500000002</c:v>
                </c:pt>
                <c:pt idx="18">
                  <c:v>4.0497822499999998</c:v>
                </c:pt>
                <c:pt idx="19">
                  <c:v>5.0960679999999998</c:v>
                </c:pt>
                <c:pt idx="20">
                  <c:v>4.2102820000000003</c:v>
                </c:pt>
                <c:pt idx="21">
                  <c:v>3.6278619999999999</c:v>
                </c:pt>
                <c:pt idx="22">
                  <c:v>4.3948900000000002</c:v>
                </c:pt>
                <c:pt idx="23">
                  <c:v>4.4773490000000002</c:v>
                </c:pt>
                <c:pt idx="24">
                  <c:v>4.2277579999999997</c:v>
                </c:pt>
                <c:pt idx="25">
                  <c:v>4.2788564999999998</c:v>
                </c:pt>
                <c:pt idx="26">
                  <c:v>3.8218264999999998</c:v>
                </c:pt>
                <c:pt idx="27">
                  <c:v>4.2691515000000004</c:v>
                </c:pt>
                <c:pt idx="28">
                  <c:v>5.0975475000000001</c:v>
                </c:pt>
                <c:pt idx="29">
                  <c:v>4.0075877499999999</c:v>
                </c:pt>
                <c:pt idx="30">
                  <c:v>4.0778267499999998</c:v>
                </c:pt>
                <c:pt idx="31">
                  <c:v>4.3815989999999996</c:v>
                </c:pt>
                <c:pt idx="32">
                  <c:v>4.8541344999999998</c:v>
                </c:pt>
                <c:pt idx="33">
                  <c:v>4.3634525000000002</c:v>
                </c:pt>
                <c:pt idx="34">
                  <c:v>4.1126872499999996</c:v>
                </c:pt>
                <c:pt idx="35">
                  <c:v>4.2486769999999998</c:v>
                </c:pt>
                <c:pt idx="36">
                  <c:v>4.0701239999999999</c:v>
                </c:pt>
                <c:pt idx="37">
                  <c:v>4.6510844999999996</c:v>
                </c:pt>
                <c:pt idx="38">
                  <c:v>4.5093310000000004</c:v>
                </c:pt>
                <c:pt idx="39">
                  <c:v>4.2439229999999997</c:v>
                </c:pt>
                <c:pt idx="40">
                  <c:v>4.2008549999999998</c:v>
                </c:pt>
                <c:pt idx="41">
                  <c:v>4.0886215000000004</c:v>
                </c:pt>
                <c:pt idx="42">
                  <c:v>4.142747</c:v>
                </c:pt>
                <c:pt idx="43">
                  <c:v>3.870212</c:v>
                </c:pt>
                <c:pt idx="44">
                  <c:v>4.147297</c:v>
                </c:pt>
                <c:pt idx="45">
                  <c:v>4.4817429999999998</c:v>
                </c:pt>
                <c:pt idx="46">
                  <c:v>4.5169709999999998</c:v>
                </c:pt>
                <c:pt idx="47">
                  <c:v>4.8807140000000002</c:v>
                </c:pt>
                <c:pt idx="48">
                  <c:v>5.0460805000000004</c:v>
                </c:pt>
                <c:pt idx="49">
                  <c:v>5.0308514999999998</c:v>
                </c:pt>
                <c:pt idx="50">
                  <c:v>5.0178134999999999</c:v>
                </c:pt>
                <c:pt idx="51">
                  <c:v>5.3776659999999996</c:v>
                </c:pt>
                <c:pt idx="52">
                  <c:v>5.6442234999999998</c:v>
                </c:pt>
                <c:pt idx="53">
                  <c:v>5.9224629999999996</c:v>
                </c:pt>
                <c:pt idx="54">
                  <c:v>5.598948</c:v>
                </c:pt>
                <c:pt idx="55">
                  <c:v>5.8140235000000002</c:v>
                </c:pt>
                <c:pt idx="56">
                  <c:v>5.3389294999999999</c:v>
                </c:pt>
                <c:pt idx="57">
                  <c:v>5.2374654999999999</c:v>
                </c:pt>
                <c:pt idx="58">
                  <c:v>5.4369205000000003</c:v>
                </c:pt>
                <c:pt idx="59">
                  <c:v>5.0518155</c:v>
                </c:pt>
                <c:pt idx="60">
                  <c:v>5.3136840000000003</c:v>
                </c:pt>
                <c:pt idx="61">
                  <c:v>5.0147605000000004</c:v>
                </c:pt>
                <c:pt idx="62">
                  <c:v>5.0760664999999996</c:v>
                </c:pt>
                <c:pt idx="63">
                  <c:v>5.2219239999999996</c:v>
                </c:pt>
                <c:pt idx="64">
                  <c:v>4.87</c:v>
                </c:pt>
                <c:pt idx="65">
                  <c:v>5.0926159999999996</c:v>
                </c:pt>
                <c:pt idx="66">
                  <c:v>5.0262869999999999</c:v>
                </c:pt>
                <c:pt idx="67">
                  <c:v>4.7879319999999996</c:v>
                </c:pt>
                <c:pt idx="68">
                  <c:v>4.9671835</c:v>
                </c:pt>
                <c:pt idx="69">
                  <c:v>4.075812</c:v>
                </c:pt>
                <c:pt idx="70">
                  <c:v>4.7668520000000001</c:v>
                </c:pt>
                <c:pt idx="71">
                  <c:v>4.4047875000000003</c:v>
                </c:pt>
                <c:pt idx="72">
                  <c:v>4.5138175</c:v>
                </c:pt>
                <c:pt idx="73">
                  <c:v>4.4758009999999997</c:v>
                </c:pt>
                <c:pt idx="74">
                  <c:v>4.2692899999999998</c:v>
                </c:pt>
                <c:pt idx="75">
                  <c:v>4.2983719999999996</c:v>
                </c:pt>
                <c:pt idx="76">
                  <c:v>4.1547485000000002</c:v>
                </c:pt>
                <c:pt idx="77">
                  <c:v>4.3104719999999999</c:v>
                </c:pt>
                <c:pt idx="78">
                  <c:v>4.5340780000000001</c:v>
                </c:pt>
                <c:pt idx="79">
                  <c:v>4.1434497500000003</c:v>
                </c:pt>
                <c:pt idx="80">
                  <c:v>4.7324099999999998</c:v>
                </c:pt>
                <c:pt idx="81">
                  <c:v>4.6001050000000001</c:v>
                </c:pt>
                <c:pt idx="82">
                  <c:v>4.7055075000000004</c:v>
                </c:pt>
                <c:pt idx="83">
                  <c:v>4.8267009999999999</c:v>
                </c:pt>
                <c:pt idx="84">
                  <c:v>4.617845</c:v>
                </c:pt>
                <c:pt idx="85">
                  <c:v>4.6634304999999996</c:v>
                </c:pt>
                <c:pt idx="86">
                  <c:v>4.8374255000000002</c:v>
                </c:pt>
                <c:pt idx="87">
                  <c:v>4.8629499999999997</c:v>
                </c:pt>
                <c:pt idx="88">
                  <c:v>5.0469790000000003</c:v>
                </c:pt>
                <c:pt idx="89">
                  <c:v>4.8167035</c:v>
                </c:pt>
                <c:pt idx="90">
                  <c:v>4.8758295</c:v>
                </c:pt>
                <c:pt idx="91">
                  <c:v>5.1446360000000002</c:v>
                </c:pt>
                <c:pt idx="92">
                  <c:v>4.6804695000000001</c:v>
                </c:pt>
                <c:pt idx="93">
                  <c:v>5.1123839999999996</c:v>
                </c:pt>
                <c:pt idx="94">
                  <c:v>5.1679754999999998</c:v>
                </c:pt>
                <c:pt idx="95">
                  <c:v>5.4051790000000004</c:v>
                </c:pt>
                <c:pt idx="96">
                  <c:v>5.339226</c:v>
                </c:pt>
                <c:pt idx="97">
                  <c:v>5.3417050000000001</c:v>
                </c:pt>
                <c:pt idx="98">
                  <c:v>5.3755554999999999</c:v>
                </c:pt>
                <c:pt idx="99">
                  <c:v>5.2262114999999998</c:v>
                </c:pt>
                <c:pt idx="100">
                  <c:v>5.496442</c:v>
                </c:pt>
                <c:pt idx="101">
                  <c:v>5.6595294999999997</c:v>
                </c:pt>
                <c:pt idx="102">
                  <c:v>5.5612899999999996</c:v>
                </c:pt>
                <c:pt idx="103">
                  <c:v>5.5839904999999996</c:v>
                </c:pt>
                <c:pt idx="104">
                  <c:v>5.6806954999999997</c:v>
                </c:pt>
                <c:pt idx="105">
                  <c:v>6.0738940000000001</c:v>
                </c:pt>
                <c:pt idx="106">
                  <c:v>6.0597789999999998</c:v>
                </c:pt>
                <c:pt idx="107">
                  <c:v>6.1698025000000003</c:v>
                </c:pt>
                <c:pt idx="108">
                  <c:v>6.3507129999999998</c:v>
                </c:pt>
                <c:pt idx="109">
                  <c:v>6.5650845000000002</c:v>
                </c:pt>
                <c:pt idx="110">
                  <c:v>7.7978765000000001</c:v>
                </c:pt>
                <c:pt idx="111">
                  <c:v>5.7194725000000002</c:v>
                </c:pt>
              </c:numCache>
            </c:numRef>
          </c:val>
          <c:smooth val="0"/>
          <c:extLst>
            <c:ext xmlns:c16="http://schemas.microsoft.com/office/drawing/2014/chart" uri="{C3380CC4-5D6E-409C-BE32-E72D297353CC}">
              <c16:uniqueId val="{00000001-FC82-4548-BD0A-2C17C4C2EA24}"/>
            </c:ext>
          </c:extLst>
        </c:ser>
        <c:dLbls>
          <c:showLegendKey val="0"/>
          <c:showVal val="0"/>
          <c:showCatName val="0"/>
          <c:showSerName val="0"/>
          <c:showPercent val="0"/>
          <c:showBubbleSize val="0"/>
        </c:dLbls>
        <c:marker val="1"/>
        <c:smooth val="0"/>
        <c:axId val="216041728"/>
        <c:axId val="216043520"/>
      </c:lineChart>
      <c:lineChart>
        <c:grouping val="standard"/>
        <c:varyColors val="0"/>
        <c:ser>
          <c:idx val="0"/>
          <c:order val="0"/>
          <c:tx>
            <c:strRef>
              <c:f>'איור 10 נתונים'!$B$3</c:f>
              <c:strCache>
                <c:ptCount val="1"/>
                <c:pt idx="0">
                  <c:v>הריבית הריאלית המשוקללת (ציר ימני)</c:v>
                </c:pt>
              </c:strCache>
            </c:strRef>
          </c:tx>
          <c:spPr>
            <a:ln w="38100">
              <a:solidFill>
                <a:srgbClr val="70AD47"/>
              </a:solidFill>
              <a:prstDash val="solid"/>
            </a:ln>
          </c:spPr>
          <c:marker>
            <c:symbol val="none"/>
          </c:marker>
          <c:cat>
            <c:numRef>
              <c:f>'איור 10 נתונים'!$A$4:$A$301</c:f>
              <c:numCache>
                <c:formatCode>m/d/yyyy</c:formatCode>
                <c:ptCount val="298"/>
                <c:pt idx="0">
                  <c:v>40574</c:v>
                </c:pt>
                <c:pt idx="1">
                  <c:v>40602</c:v>
                </c:pt>
                <c:pt idx="2">
                  <c:v>40633</c:v>
                </c:pt>
                <c:pt idx="3">
                  <c:v>40663</c:v>
                </c:pt>
                <c:pt idx="4">
                  <c:v>40694</c:v>
                </c:pt>
                <c:pt idx="5">
                  <c:v>40724</c:v>
                </c:pt>
                <c:pt idx="6">
                  <c:v>40755</c:v>
                </c:pt>
                <c:pt idx="7">
                  <c:v>40786</c:v>
                </c:pt>
                <c:pt idx="8">
                  <c:v>40816</c:v>
                </c:pt>
                <c:pt idx="9">
                  <c:v>40847</c:v>
                </c:pt>
                <c:pt idx="10">
                  <c:v>40877</c:v>
                </c:pt>
                <c:pt idx="11">
                  <c:v>40908</c:v>
                </c:pt>
                <c:pt idx="12">
                  <c:v>40939</c:v>
                </c:pt>
                <c:pt idx="13">
                  <c:v>40968</c:v>
                </c:pt>
                <c:pt idx="14">
                  <c:v>40999</c:v>
                </c:pt>
                <c:pt idx="15">
                  <c:v>41029</c:v>
                </c:pt>
                <c:pt idx="16">
                  <c:v>41060</c:v>
                </c:pt>
                <c:pt idx="17">
                  <c:v>41090</c:v>
                </c:pt>
                <c:pt idx="18">
                  <c:v>41121</c:v>
                </c:pt>
                <c:pt idx="19">
                  <c:v>41152</c:v>
                </c:pt>
                <c:pt idx="20">
                  <c:v>41182</c:v>
                </c:pt>
                <c:pt idx="21">
                  <c:v>41213</c:v>
                </c:pt>
                <c:pt idx="22">
                  <c:v>41243</c:v>
                </c:pt>
                <c:pt idx="23">
                  <c:v>41274</c:v>
                </c:pt>
                <c:pt idx="24">
                  <c:v>41305</c:v>
                </c:pt>
                <c:pt idx="25">
                  <c:v>41333</c:v>
                </c:pt>
                <c:pt idx="26">
                  <c:v>41364</c:v>
                </c:pt>
                <c:pt idx="27">
                  <c:v>41394</c:v>
                </c:pt>
                <c:pt idx="28">
                  <c:v>41425</c:v>
                </c:pt>
                <c:pt idx="29">
                  <c:v>41455</c:v>
                </c:pt>
                <c:pt idx="30">
                  <c:v>41486</c:v>
                </c:pt>
                <c:pt idx="31">
                  <c:v>41517</c:v>
                </c:pt>
                <c:pt idx="32">
                  <c:v>41547</c:v>
                </c:pt>
                <c:pt idx="33">
                  <c:v>41578</c:v>
                </c:pt>
                <c:pt idx="34">
                  <c:v>41608</c:v>
                </c:pt>
                <c:pt idx="35">
                  <c:v>41639</c:v>
                </c:pt>
                <c:pt idx="36">
                  <c:v>41670</c:v>
                </c:pt>
                <c:pt idx="37">
                  <c:v>41698</c:v>
                </c:pt>
                <c:pt idx="38">
                  <c:v>41729</c:v>
                </c:pt>
                <c:pt idx="39">
                  <c:v>41759</c:v>
                </c:pt>
                <c:pt idx="40">
                  <c:v>41790</c:v>
                </c:pt>
                <c:pt idx="41">
                  <c:v>41820</c:v>
                </c:pt>
                <c:pt idx="42">
                  <c:v>41851</c:v>
                </c:pt>
                <c:pt idx="43">
                  <c:v>41882</c:v>
                </c:pt>
                <c:pt idx="44">
                  <c:v>41912</c:v>
                </c:pt>
                <c:pt idx="45">
                  <c:v>41943</c:v>
                </c:pt>
                <c:pt idx="46">
                  <c:v>41973</c:v>
                </c:pt>
                <c:pt idx="47">
                  <c:v>42004</c:v>
                </c:pt>
                <c:pt idx="48">
                  <c:v>42035</c:v>
                </c:pt>
                <c:pt idx="49">
                  <c:v>42063</c:v>
                </c:pt>
                <c:pt idx="50">
                  <c:v>42094</c:v>
                </c:pt>
                <c:pt idx="51">
                  <c:v>42124</c:v>
                </c:pt>
                <c:pt idx="52">
                  <c:v>42155</c:v>
                </c:pt>
                <c:pt idx="53">
                  <c:v>42185</c:v>
                </c:pt>
                <c:pt idx="54">
                  <c:v>42216</c:v>
                </c:pt>
                <c:pt idx="55">
                  <c:v>42247</c:v>
                </c:pt>
                <c:pt idx="56">
                  <c:v>42277</c:v>
                </c:pt>
                <c:pt idx="57">
                  <c:v>42308</c:v>
                </c:pt>
                <c:pt idx="58">
                  <c:v>42338</c:v>
                </c:pt>
                <c:pt idx="59">
                  <c:v>42369</c:v>
                </c:pt>
                <c:pt idx="60">
                  <c:v>42400</c:v>
                </c:pt>
                <c:pt idx="61">
                  <c:v>42429</c:v>
                </c:pt>
                <c:pt idx="62">
                  <c:v>42460</c:v>
                </c:pt>
                <c:pt idx="63">
                  <c:v>42490</c:v>
                </c:pt>
                <c:pt idx="64">
                  <c:v>42521</c:v>
                </c:pt>
                <c:pt idx="65">
                  <c:v>42551</c:v>
                </c:pt>
                <c:pt idx="66">
                  <c:v>42582</c:v>
                </c:pt>
                <c:pt idx="67">
                  <c:v>42613</c:v>
                </c:pt>
                <c:pt idx="68">
                  <c:v>42643</c:v>
                </c:pt>
                <c:pt idx="69">
                  <c:v>42674</c:v>
                </c:pt>
                <c:pt idx="70">
                  <c:v>42704</c:v>
                </c:pt>
                <c:pt idx="71">
                  <c:v>42735</c:v>
                </c:pt>
                <c:pt idx="72">
                  <c:v>42766</c:v>
                </c:pt>
                <c:pt idx="73">
                  <c:v>42794</c:v>
                </c:pt>
                <c:pt idx="74">
                  <c:v>42825</c:v>
                </c:pt>
                <c:pt idx="75">
                  <c:v>42855</c:v>
                </c:pt>
                <c:pt idx="76">
                  <c:v>42886</c:v>
                </c:pt>
                <c:pt idx="77">
                  <c:v>42916</c:v>
                </c:pt>
                <c:pt idx="78">
                  <c:v>42947</c:v>
                </c:pt>
                <c:pt idx="79">
                  <c:v>42978</c:v>
                </c:pt>
                <c:pt idx="80">
                  <c:v>43008</c:v>
                </c:pt>
                <c:pt idx="81">
                  <c:v>43039</c:v>
                </c:pt>
                <c:pt idx="82">
                  <c:v>43069</c:v>
                </c:pt>
                <c:pt idx="83">
                  <c:v>43100</c:v>
                </c:pt>
                <c:pt idx="84">
                  <c:v>43131</c:v>
                </c:pt>
                <c:pt idx="85">
                  <c:v>43159</c:v>
                </c:pt>
                <c:pt idx="86">
                  <c:v>43190</c:v>
                </c:pt>
                <c:pt idx="87">
                  <c:v>43220</c:v>
                </c:pt>
                <c:pt idx="88">
                  <c:v>43251</c:v>
                </c:pt>
                <c:pt idx="89">
                  <c:v>43281</c:v>
                </c:pt>
                <c:pt idx="90">
                  <c:v>43312</c:v>
                </c:pt>
                <c:pt idx="91">
                  <c:v>43343</c:v>
                </c:pt>
                <c:pt idx="92">
                  <c:v>43373</c:v>
                </c:pt>
                <c:pt idx="93">
                  <c:v>43404</c:v>
                </c:pt>
                <c:pt idx="94">
                  <c:v>43434</c:v>
                </c:pt>
                <c:pt idx="95">
                  <c:v>43465</c:v>
                </c:pt>
                <c:pt idx="96">
                  <c:v>43496</c:v>
                </c:pt>
                <c:pt idx="97">
                  <c:v>43524</c:v>
                </c:pt>
                <c:pt idx="98">
                  <c:v>43555</c:v>
                </c:pt>
                <c:pt idx="99">
                  <c:v>43585</c:v>
                </c:pt>
                <c:pt idx="100">
                  <c:v>43616</c:v>
                </c:pt>
                <c:pt idx="101">
                  <c:v>43646</c:v>
                </c:pt>
                <c:pt idx="102">
                  <c:v>43677</c:v>
                </c:pt>
                <c:pt idx="103">
                  <c:v>43708</c:v>
                </c:pt>
                <c:pt idx="104">
                  <c:v>43738</c:v>
                </c:pt>
                <c:pt idx="105">
                  <c:v>43769</c:v>
                </c:pt>
                <c:pt idx="106">
                  <c:v>43799</c:v>
                </c:pt>
                <c:pt idx="107">
                  <c:v>43830</c:v>
                </c:pt>
                <c:pt idx="108">
                  <c:v>43861</c:v>
                </c:pt>
                <c:pt idx="109">
                  <c:v>43890</c:v>
                </c:pt>
                <c:pt idx="110">
                  <c:v>43921</c:v>
                </c:pt>
                <c:pt idx="111">
                  <c:v>43951</c:v>
                </c:pt>
              </c:numCache>
            </c:numRef>
          </c:cat>
          <c:val>
            <c:numRef>
              <c:f>'איור 10 נתונים'!$B$4:$B$301</c:f>
              <c:numCache>
                <c:formatCode>0.0</c:formatCode>
                <c:ptCount val="298"/>
                <c:pt idx="0">
                  <c:v>1.6869573242884539</c:v>
                </c:pt>
                <c:pt idx="1">
                  <c:v>1.8271990836150664</c:v>
                </c:pt>
                <c:pt idx="2">
                  <c:v>1.9817459662598569</c:v>
                </c:pt>
                <c:pt idx="3">
                  <c:v>2.2984717950610012</c:v>
                </c:pt>
                <c:pt idx="4">
                  <c:v>2.4235771198247558</c:v>
                </c:pt>
                <c:pt idx="5">
                  <c:v>2.7311288021251516</c:v>
                </c:pt>
                <c:pt idx="6">
                  <c:v>2.8735359859285432</c:v>
                </c:pt>
                <c:pt idx="7">
                  <c:v>2.9336195665062959</c:v>
                </c:pt>
                <c:pt idx="8">
                  <c:v>2.9450370381352902</c:v>
                </c:pt>
                <c:pt idx="9">
                  <c:v>2.9160651062920797</c:v>
                </c:pt>
                <c:pt idx="10">
                  <c:v>2.8941863986945071</c:v>
                </c:pt>
                <c:pt idx="11">
                  <c:v>2.7074997943743293</c:v>
                </c:pt>
                <c:pt idx="12">
                  <c:v>2.643418607599346</c:v>
                </c:pt>
                <c:pt idx="13">
                  <c:v>2.5320943753714351</c:v>
                </c:pt>
                <c:pt idx="14">
                  <c:v>2.4694298396773955</c:v>
                </c:pt>
                <c:pt idx="15">
                  <c:v>2.3863078547739343</c:v>
                </c:pt>
                <c:pt idx="16">
                  <c:v>2.307070105904232</c:v>
                </c:pt>
                <c:pt idx="17">
                  <c:v>2.2579716190792496</c:v>
                </c:pt>
                <c:pt idx="18">
                  <c:v>2.1402897810693808</c:v>
                </c:pt>
                <c:pt idx="19">
                  <c:v>2.0415788482697765</c:v>
                </c:pt>
                <c:pt idx="20">
                  <c:v>2.0664741139115126</c:v>
                </c:pt>
                <c:pt idx="21">
                  <c:v>2.0778760037316419</c:v>
                </c:pt>
                <c:pt idx="22">
                  <c:v>1.9834572710044762</c:v>
                </c:pt>
                <c:pt idx="23">
                  <c:v>1.9349528882502456</c:v>
                </c:pt>
                <c:pt idx="24">
                  <c:v>1.8076775591647132</c:v>
                </c:pt>
                <c:pt idx="25">
                  <c:v>1.790106419805648</c:v>
                </c:pt>
                <c:pt idx="26">
                  <c:v>1.7925291605045102</c:v>
                </c:pt>
                <c:pt idx="27">
                  <c:v>1.7446137560463706</c:v>
                </c:pt>
                <c:pt idx="28">
                  <c:v>1.5703931661102968</c:v>
                </c:pt>
                <c:pt idx="29">
                  <c:v>1.4917636347183427</c:v>
                </c:pt>
                <c:pt idx="30">
                  <c:v>1.5034545401181569</c:v>
                </c:pt>
                <c:pt idx="31">
                  <c:v>1.4815511175980209</c:v>
                </c:pt>
                <c:pt idx="32">
                  <c:v>1.5747597102466055</c:v>
                </c:pt>
                <c:pt idx="33">
                  <c:v>1.5781373180717031</c:v>
                </c:pt>
                <c:pt idx="34">
                  <c:v>1.6316212735489155</c:v>
                </c:pt>
                <c:pt idx="35">
                  <c:v>1.5746564916922599</c:v>
                </c:pt>
                <c:pt idx="36">
                  <c:v>1.517622154806556</c:v>
                </c:pt>
                <c:pt idx="37">
                  <c:v>1.5260659215823851</c:v>
                </c:pt>
                <c:pt idx="38">
                  <c:v>1.38597234308775</c:v>
                </c:pt>
                <c:pt idx="39">
                  <c:v>1.3573271252554782</c:v>
                </c:pt>
                <c:pt idx="40">
                  <c:v>1.3655204963318497</c:v>
                </c:pt>
                <c:pt idx="41">
                  <c:v>1.2961728246392414</c:v>
                </c:pt>
                <c:pt idx="42">
                  <c:v>1.2710451136550884</c:v>
                </c:pt>
                <c:pt idx="43">
                  <c:v>1.1784534037415075</c:v>
                </c:pt>
                <c:pt idx="44">
                  <c:v>1.1829909842783848</c:v>
                </c:pt>
                <c:pt idx="45">
                  <c:v>1.1019214856378365</c:v>
                </c:pt>
                <c:pt idx="46">
                  <c:v>0.99785576024916955</c:v>
                </c:pt>
                <c:pt idx="47">
                  <c:v>0.9946593200844176</c:v>
                </c:pt>
                <c:pt idx="48">
                  <c:v>0.98574986652939212</c:v>
                </c:pt>
                <c:pt idx="49">
                  <c:v>0.97483038956209644</c:v>
                </c:pt>
                <c:pt idx="50">
                  <c:v>0.84610143343300181</c:v>
                </c:pt>
                <c:pt idx="51">
                  <c:v>0.79008219562143511</c:v>
                </c:pt>
                <c:pt idx="52">
                  <c:v>0.71368007339228279</c:v>
                </c:pt>
                <c:pt idx="53">
                  <c:v>0.80122820685498231</c:v>
                </c:pt>
                <c:pt idx="54">
                  <c:v>0.98250474869703441</c:v>
                </c:pt>
                <c:pt idx="55">
                  <c:v>1.053871692745707</c:v>
                </c:pt>
                <c:pt idx="56">
                  <c:v>1.1079207466931478</c:v>
                </c:pt>
                <c:pt idx="57">
                  <c:v>1.1105547284896375</c:v>
                </c:pt>
                <c:pt idx="58">
                  <c:v>1.1399623065381914</c:v>
                </c:pt>
                <c:pt idx="59">
                  <c:v>1.1684828355278689</c:v>
                </c:pt>
                <c:pt idx="60">
                  <c:v>1.2727673442192247</c:v>
                </c:pt>
                <c:pt idx="61">
                  <c:v>1.2360320022274993</c:v>
                </c:pt>
                <c:pt idx="62">
                  <c:v>1.1769434828198893</c:v>
                </c:pt>
                <c:pt idx="63">
                  <c:v>1.2466085133376035</c:v>
                </c:pt>
                <c:pt idx="64">
                  <c:v>1.2665977406729505</c:v>
                </c:pt>
                <c:pt idx="65">
                  <c:v>1.3250563698465569</c:v>
                </c:pt>
                <c:pt idx="66">
                  <c:v>1.4177341892830659</c:v>
                </c:pt>
                <c:pt idx="67">
                  <c:v>1.5029677304402231</c:v>
                </c:pt>
                <c:pt idx="68">
                  <c:v>1.7223499278820797</c:v>
                </c:pt>
                <c:pt idx="69">
                  <c:v>1.8211120261225906</c:v>
                </c:pt>
                <c:pt idx="70">
                  <c:v>1.9116198617702627</c:v>
                </c:pt>
                <c:pt idx="71">
                  <c:v>2.0287054125198591</c:v>
                </c:pt>
                <c:pt idx="72">
                  <c:v>2.0275591209226822</c:v>
                </c:pt>
                <c:pt idx="73">
                  <c:v>2.1194224596726667</c:v>
                </c:pt>
                <c:pt idx="74">
                  <c:v>2.0768473983597344</c:v>
                </c:pt>
                <c:pt idx="75">
                  <c:v>2.0674082391329089</c:v>
                </c:pt>
                <c:pt idx="76">
                  <c:v>1.9794286540631112</c:v>
                </c:pt>
                <c:pt idx="77">
                  <c:v>1.9130856160020473</c:v>
                </c:pt>
                <c:pt idx="78">
                  <c:v>1.8613632716457973</c:v>
                </c:pt>
                <c:pt idx="79">
                  <c:v>1.756937847872684</c:v>
                </c:pt>
                <c:pt idx="80">
                  <c:v>1.7953582733114279</c:v>
                </c:pt>
                <c:pt idx="81">
                  <c:v>1.7679037656248167</c:v>
                </c:pt>
                <c:pt idx="82">
                  <c:v>1.7625938548068134</c:v>
                </c:pt>
                <c:pt idx="83">
                  <c:v>1.5743077783177974</c:v>
                </c:pt>
                <c:pt idx="84">
                  <c:v>1.5828387003914501</c:v>
                </c:pt>
                <c:pt idx="85">
                  <c:v>1.6114422267611801</c:v>
                </c:pt>
                <c:pt idx="86">
                  <c:v>1.5907432143219229</c:v>
                </c:pt>
                <c:pt idx="87">
                  <c:v>1.5584799235072653</c:v>
                </c:pt>
                <c:pt idx="88">
                  <c:v>1.5886881745955237</c:v>
                </c:pt>
                <c:pt idx="89">
                  <c:v>1.6114457463357466</c:v>
                </c:pt>
                <c:pt idx="90">
                  <c:v>1.6040793950263332</c:v>
                </c:pt>
                <c:pt idx="91">
                  <c:v>1.6711010404242685</c:v>
                </c:pt>
                <c:pt idx="92">
                  <c:v>1.7201811110927661</c:v>
                </c:pt>
                <c:pt idx="93">
                  <c:v>1.8129981491905309</c:v>
                </c:pt>
                <c:pt idx="94">
                  <c:v>1.8002896295730482</c:v>
                </c:pt>
                <c:pt idx="95">
                  <c:v>1.8852544683267076</c:v>
                </c:pt>
                <c:pt idx="96">
                  <c:v>1.8940350668278698</c:v>
                </c:pt>
                <c:pt idx="97">
                  <c:v>1.8248055363507538</c:v>
                </c:pt>
                <c:pt idx="98">
                  <c:v>1.7346929244017384</c:v>
                </c:pt>
                <c:pt idx="99">
                  <c:v>1.6915528996206783</c:v>
                </c:pt>
                <c:pt idx="100">
                  <c:v>1.626465613808953</c:v>
                </c:pt>
                <c:pt idx="101">
                  <c:v>1.5559051276021645</c:v>
                </c:pt>
                <c:pt idx="102">
                  <c:v>1.4273719481274725</c:v>
                </c:pt>
                <c:pt idx="103">
                  <c:v>1.3311096957083135</c:v>
                </c:pt>
                <c:pt idx="104">
                  <c:v>1.2544254809894635</c:v>
                </c:pt>
                <c:pt idx="105">
                  <c:v>1.2472047302811977</c:v>
                </c:pt>
                <c:pt idx="106">
                  <c:v>1.2215381116137587</c:v>
                </c:pt>
                <c:pt idx="107">
                  <c:v>1.1691526167525437</c:v>
                </c:pt>
                <c:pt idx="108">
                  <c:v>1.1431031355399992</c:v>
                </c:pt>
                <c:pt idx="109">
                  <c:v>1.0956742031518576</c:v>
                </c:pt>
                <c:pt idx="110">
                  <c:v>1.0847276492362716</c:v>
                </c:pt>
                <c:pt idx="111">
                  <c:v>1.3008101675708039</c:v>
                </c:pt>
              </c:numCache>
            </c:numRef>
          </c:val>
          <c:smooth val="0"/>
          <c:extLst>
            <c:ext xmlns:c16="http://schemas.microsoft.com/office/drawing/2014/chart" uri="{C3380CC4-5D6E-409C-BE32-E72D297353CC}">
              <c16:uniqueId val="{00000002-FC82-4548-BD0A-2C17C4C2EA24}"/>
            </c:ext>
          </c:extLst>
        </c:ser>
        <c:dLbls>
          <c:showLegendKey val="0"/>
          <c:showVal val="0"/>
          <c:showCatName val="0"/>
          <c:showSerName val="0"/>
          <c:showPercent val="0"/>
          <c:showBubbleSize val="0"/>
        </c:dLbls>
        <c:marker val="1"/>
        <c:smooth val="0"/>
        <c:axId val="216055808"/>
        <c:axId val="216045440"/>
      </c:lineChart>
      <c:dateAx>
        <c:axId val="216041728"/>
        <c:scaling>
          <c:orientation val="minMax"/>
          <c:min val="40574"/>
        </c:scaling>
        <c:delete val="0"/>
        <c:axPos val="b"/>
        <c:numFmt formatCode="mmm\-yy" sourceLinked="0"/>
        <c:majorTickMark val="out"/>
        <c:minorTickMark val="none"/>
        <c:tickLblPos val="low"/>
        <c:spPr>
          <a:ln w="3175">
            <a:solidFill>
              <a:srgbClr val="000000"/>
            </a:solidFill>
            <a:prstDash val="solid"/>
          </a:ln>
        </c:spPr>
        <c:txPr>
          <a:bodyPr rot="-2700000" vert="horz" anchor="ctr" anchorCtr="0"/>
          <a:lstStyle/>
          <a:p>
            <a:pPr>
              <a:defRPr b="0"/>
            </a:pPr>
            <a:endParaRPr lang="he-IL"/>
          </a:p>
        </c:txPr>
        <c:crossAx val="216043520"/>
        <c:crosses val="autoZero"/>
        <c:auto val="0"/>
        <c:lblOffset val="100"/>
        <c:baseTimeUnit val="months"/>
        <c:majorUnit val="4"/>
        <c:majorTimeUnit val="months"/>
      </c:dateAx>
      <c:valAx>
        <c:axId val="216043520"/>
        <c:scaling>
          <c:orientation val="minMax"/>
        </c:scaling>
        <c:delete val="0"/>
        <c:axPos val="l"/>
        <c:title>
          <c:tx>
            <c:rich>
              <a:bodyPr rot="0" vert="horz"/>
              <a:lstStyle/>
              <a:p>
                <a:pPr>
                  <a:defRPr b="0"/>
                </a:pPr>
                <a:r>
                  <a:rPr lang="he-IL" b="0"/>
                  <a:t>מיליארדי </a:t>
                </a:r>
                <a:endParaRPr lang="en-US" b="0"/>
              </a:p>
              <a:p>
                <a:pPr>
                  <a:defRPr b="0"/>
                </a:pPr>
                <a:r>
                  <a:rPr lang="he-IL" b="0"/>
                  <a:t>ש"ח</a:t>
                </a:r>
              </a:p>
            </c:rich>
          </c:tx>
          <c:layout>
            <c:manualLayout>
              <c:xMode val="edge"/>
              <c:yMode val="edge"/>
              <c:x val="0"/>
              <c:y val="4.124414941405867E-2"/>
            </c:manualLayout>
          </c:layout>
          <c:overlay val="0"/>
        </c:title>
        <c:numFmt formatCode="0" sourceLinked="0"/>
        <c:majorTickMark val="out"/>
        <c:minorTickMark val="none"/>
        <c:tickLblPos val="nextTo"/>
        <c:spPr>
          <a:ln w="3175">
            <a:solidFill>
              <a:srgbClr val="000000"/>
            </a:solidFill>
            <a:prstDash val="solid"/>
          </a:ln>
        </c:spPr>
        <c:txPr>
          <a:bodyPr rot="0" vert="horz"/>
          <a:lstStyle/>
          <a:p>
            <a:pPr>
              <a:defRPr b="0"/>
            </a:pPr>
            <a:endParaRPr lang="he-IL"/>
          </a:p>
        </c:txPr>
        <c:crossAx val="216041728"/>
        <c:crosses val="autoZero"/>
        <c:crossBetween val="between"/>
      </c:valAx>
      <c:valAx>
        <c:axId val="216045440"/>
        <c:scaling>
          <c:orientation val="minMax"/>
          <c:max val="6"/>
        </c:scaling>
        <c:delete val="0"/>
        <c:axPos val="r"/>
        <c:title>
          <c:tx>
            <c:rich>
              <a:bodyPr rot="0" vert="horz"/>
              <a:lstStyle/>
              <a:p>
                <a:pPr>
                  <a:defRPr>
                    <a:solidFill>
                      <a:srgbClr val="70AD47"/>
                    </a:solidFill>
                  </a:defRPr>
                </a:pPr>
                <a:r>
                  <a:rPr lang="en-US">
                    <a:solidFill>
                      <a:srgbClr val="70AD47"/>
                    </a:solidFill>
                  </a:rPr>
                  <a:t>%</a:t>
                </a:r>
              </a:p>
            </c:rich>
          </c:tx>
          <c:layout>
            <c:manualLayout>
              <c:xMode val="edge"/>
              <c:yMode val="edge"/>
              <c:x val="0.9631192074145094"/>
              <c:y val="5.718834473045132E-2"/>
            </c:manualLayout>
          </c:layout>
          <c:overlay val="0"/>
        </c:title>
        <c:numFmt formatCode="0" sourceLinked="0"/>
        <c:majorTickMark val="out"/>
        <c:minorTickMark val="none"/>
        <c:tickLblPos val="nextTo"/>
        <c:txPr>
          <a:bodyPr/>
          <a:lstStyle/>
          <a:p>
            <a:pPr>
              <a:defRPr b="1">
                <a:solidFill>
                  <a:srgbClr val="70AD47"/>
                </a:solidFill>
              </a:defRPr>
            </a:pPr>
            <a:endParaRPr lang="he-IL"/>
          </a:p>
        </c:txPr>
        <c:crossAx val="216055808"/>
        <c:crosses val="max"/>
        <c:crossBetween val="between"/>
      </c:valAx>
      <c:dateAx>
        <c:axId val="216055808"/>
        <c:scaling>
          <c:orientation val="minMax"/>
        </c:scaling>
        <c:delete val="1"/>
        <c:axPos val="b"/>
        <c:numFmt formatCode="m/d/yyyy" sourceLinked="1"/>
        <c:majorTickMark val="out"/>
        <c:minorTickMark val="none"/>
        <c:tickLblPos val="nextTo"/>
        <c:crossAx val="216045440"/>
        <c:crosses val="autoZero"/>
        <c:auto val="1"/>
        <c:lblOffset val="100"/>
        <c:baseTimeUnit val="months"/>
      </c:dateAx>
      <c:spPr>
        <a:noFill/>
        <a:ln w="12700">
          <a:noFill/>
          <a:prstDash val="solid"/>
        </a:ln>
      </c:spPr>
    </c:plotArea>
    <c:legend>
      <c:legendPos val="r"/>
      <c:layout>
        <c:manualLayout>
          <c:xMode val="edge"/>
          <c:yMode val="edge"/>
          <c:x val="1.7536230789943201E-2"/>
          <c:y val="0.94364668541992791"/>
          <c:w val="0.95553851070629592"/>
          <c:h val="5.2367265750973953E-2"/>
        </c:manualLayout>
      </c:layout>
      <c:overlay val="0"/>
      <c:spPr>
        <a:noFill/>
        <a:ln w="3175">
          <a:noFill/>
          <a:prstDash val="solid"/>
        </a:ln>
      </c:spPr>
      <c:txPr>
        <a:bodyPr/>
        <a:lstStyle/>
        <a:p>
          <a:pPr>
            <a:defRPr b="0"/>
          </a:pPr>
          <a:endParaRPr lang="he-IL"/>
        </a:p>
      </c:txPr>
    </c:legend>
    <c:plotVisOnly val="1"/>
    <c:dispBlanksAs val="gap"/>
    <c:showDLblsOverMax val="0"/>
  </c:chart>
  <c:spPr>
    <a:solidFill>
      <a:schemeClr val="bg1"/>
    </a:solidFill>
    <a:ln w="19050">
      <a:noFill/>
      <a:prstDash val="solid"/>
    </a:ln>
  </c:spPr>
  <c:txPr>
    <a:bodyPr/>
    <a:lstStyle/>
    <a:p>
      <a:pPr>
        <a:defRPr sz="1400" b="1" i="0" u="none" strike="noStrike" baseline="0">
          <a:solidFill>
            <a:srgbClr val="000000"/>
          </a:solidFill>
          <a:latin typeface="David"/>
          <a:ea typeface="David"/>
          <a:cs typeface="David"/>
        </a:defRPr>
      </a:pPr>
      <a:endParaRPr lang="he-IL"/>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27"/>
    </mc:Choice>
    <mc:Fallback>
      <c:style val="27"/>
    </mc:Fallback>
  </mc:AlternateContent>
  <c:clrMapOvr bg1="lt1" tx1="dk1" bg2="lt2" tx2="dk2" accent1="accent1" accent2="accent2" accent3="accent3" accent4="accent4" accent5="accent5" accent6="accent6" hlink="hlink" folHlink="folHlink"/>
  <c:chart>
    <c:title>
      <c:tx>
        <c:rich>
          <a:bodyPr/>
          <a:lstStyle/>
          <a:p>
            <a:pPr>
              <a:defRPr sz="2400"/>
            </a:pPr>
            <a:r>
              <a:rPr lang="he-IL" sz="2400" dirty="0" smtClean="0"/>
              <a:t>איור 23: תחזית </a:t>
            </a:r>
            <a:r>
              <a:rPr lang="he-IL" sz="2400" dirty="0"/>
              <a:t>הצמיחה של</a:t>
            </a:r>
            <a:r>
              <a:rPr lang="he-IL" sz="2400" baseline="0" dirty="0"/>
              <a:t> קרן המטבע</a:t>
            </a:r>
            <a:endParaRPr lang="he-IL" sz="2400" dirty="0"/>
          </a:p>
        </c:rich>
      </c:tx>
      <c:layout>
        <c:manualLayout>
          <c:xMode val="edge"/>
          <c:yMode val="edge"/>
          <c:x val="0.25292420423367756"/>
          <c:y val="1.5514801366576032E-2"/>
        </c:manualLayout>
      </c:layout>
      <c:overlay val="0"/>
    </c:title>
    <c:autoTitleDeleted val="0"/>
    <c:plotArea>
      <c:layout>
        <c:manualLayout>
          <c:layoutTarget val="inner"/>
          <c:xMode val="edge"/>
          <c:yMode val="edge"/>
          <c:x val="4.9442381241307842E-2"/>
          <c:y val="0.17137448026469898"/>
          <c:w val="0.94527385758924076"/>
          <c:h val="0.69803790773600372"/>
        </c:manualLayout>
      </c:layout>
      <c:barChart>
        <c:barDir val="col"/>
        <c:grouping val="clustered"/>
        <c:varyColors val="0"/>
        <c:ser>
          <c:idx val="0"/>
          <c:order val="0"/>
          <c:tx>
            <c:strRef>
              <c:f>'IMF july 19'!$AY$3</c:f>
              <c:strCache>
                <c:ptCount val="1"/>
                <c:pt idx="0">
                  <c:v>2019</c:v>
                </c:pt>
              </c:strCache>
            </c:strRef>
          </c:tx>
          <c:invertIfNegative val="0"/>
          <c:dLbls>
            <c:dLbl>
              <c:idx val="0"/>
              <c:layout>
                <c:manualLayout>
                  <c:x val="0"/>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ECE-45A4-AFA3-31DDF7202EBD}"/>
                </c:ext>
              </c:extLst>
            </c:dLbl>
            <c:dLbl>
              <c:idx val="1"/>
              <c:layout>
                <c:manualLayout>
                  <c:x val="1.075958064407358E-3"/>
                  <c:y val="5.0720460174354578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ECE-45A4-AFA3-31DDF7202EBD}"/>
                </c:ext>
              </c:extLst>
            </c:dLbl>
            <c:dLbl>
              <c:idx val="2"/>
              <c:layout>
                <c:manualLayout>
                  <c:x val="0"/>
                  <c:y val="9.9378881987577643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ECE-45A4-AFA3-31DDF7202EBD}"/>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'IMF july 19'!$D$4:$D$10</c:f>
              <c:strCache>
                <c:ptCount val="6"/>
                <c:pt idx="0">
                  <c:v>ארה"ב</c:v>
                </c:pt>
                <c:pt idx="1">
                  <c:v>אירופה</c:v>
                </c:pt>
                <c:pt idx="2">
                  <c:v>יפן</c:v>
                </c:pt>
                <c:pt idx="3">
                  <c:v>סין</c:v>
                </c:pt>
                <c:pt idx="4">
                  <c:v>מתעוררים</c:v>
                </c:pt>
                <c:pt idx="5">
                  <c:v>עולם</c:v>
                </c:pt>
              </c:strCache>
            </c:strRef>
          </c:cat>
          <c:val>
            <c:numRef>
              <c:f>'IMF july 19'!$AY$4:$AY$9</c:f>
              <c:numCache>
                <c:formatCode>General</c:formatCode>
                <c:ptCount val="6"/>
                <c:pt idx="0">
                  <c:v>2.2999999999999998</c:v>
                </c:pt>
                <c:pt idx="1">
                  <c:v>1.2</c:v>
                </c:pt>
                <c:pt idx="2">
                  <c:v>0.7</c:v>
                </c:pt>
                <c:pt idx="3">
                  <c:v>6.1</c:v>
                </c:pt>
                <c:pt idx="4">
                  <c:v>3.7</c:v>
                </c:pt>
                <c:pt idx="5">
                  <c:v>2.9</c:v>
                </c:pt>
              </c:numCache>
            </c:numRef>
          </c:val>
          <c:extLst>
            <c:ext xmlns:c16="http://schemas.microsoft.com/office/drawing/2014/chart" uri="{C3380CC4-5D6E-409C-BE32-E72D297353CC}">
              <c16:uniqueId val="{00000003-0ECE-45A4-AFA3-31DDF7202EBD}"/>
            </c:ext>
          </c:extLst>
        </c:ser>
        <c:ser>
          <c:idx val="1"/>
          <c:order val="1"/>
          <c:tx>
            <c:strRef>
              <c:f>'IMF july 19'!$AZ$3</c:f>
              <c:strCache>
                <c:ptCount val="1"/>
                <c:pt idx="0">
                  <c:v>2020</c:v>
                </c:pt>
              </c:strCache>
            </c:strRef>
          </c:tx>
          <c:spPr>
            <a:solidFill>
              <a:schemeClr val="tx2">
                <a:lumMod val="60000"/>
                <a:lumOff val="40000"/>
              </a:schemeClr>
            </a:solidFill>
          </c:spPr>
          <c:invertIfNegative val="0"/>
          <c:dLbls>
            <c:dLbl>
              <c:idx val="0"/>
              <c:layout>
                <c:manualLayout>
                  <c:x val="2.6768853453682748E-4"/>
                  <c:y val="-6.2201014947879961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ECE-45A4-AFA3-31DDF7202EBD}"/>
                </c:ext>
              </c:extLst>
            </c:dLbl>
            <c:dLbl>
              <c:idx val="1"/>
              <c:layout>
                <c:manualLayout>
                  <c:x val="-5.1344429181097275E-3"/>
                  <c:y val="-4.131689761946581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0ECE-45A4-AFA3-31DDF7202EBD}"/>
                </c:ext>
              </c:extLst>
            </c:dLbl>
            <c:dLbl>
              <c:idx val="2"/>
              <c:layout>
                <c:manualLayout>
                  <c:x val="-4.0251279962368082E-3"/>
                  <c:y val="-4.9359526894471664E-2"/>
                </c:manualLayout>
              </c:layout>
              <c:numFmt formatCode="#,##0.0" sourceLinked="0"/>
              <c:spPr/>
              <c:txPr>
                <a:bodyPr/>
                <a:lstStyle/>
                <a:p>
                  <a:pPr>
                    <a:defRPr/>
                  </a:pPr>
                  <a:endParaRPr lang="he-IL"/>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0ECE-45A4-AFA3-31DDF7202EBD}"/>
                </c:ext>
              </c:extLst>
            </c:dLbl>
            <c:dLbl>
              <c:idx val="3"/>
              <c:layout>
                <c:manualLayout>
                  <c:x val="1.1080366638488179E-3"/>
                  <c:y val="-9.8559839101663681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0ECE-45A4-AFA3-31DDF7202EBD}"/>
                </c:ext>
              </c:extLst>
            </c:dLbl>
            <c:dLbl>
              <c:idx val="4"/>
              <c:layout>
                <c:manualLayout>
                  <c:x val="-4.3354251315753595E-3"/>
                  <c:y val="-4.5218801241508552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0ECE-45A4-AFA3-31DDF7202EBD}"/>
                </c:ext>
              </c:extLst>
            </c:dLbl>
            <c:dLbl>
              <c:idx val="5"/>
              <c:layout>
                <c:manualLayout>
                  <c:x val="-4.9106412423986258E-3"/>
                  <c:y val="-5.37656103595688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0ECE-45A4-AFA3-31DDF7202EBD}"/>
                </c:ext>
              </c:extLst>
            </c:dLbl>
            <c:dLbl>
              <c:idx val="6"/>
              <c:layout>
                <c:manualLayout>
                  <c:x val="0"/>
                  <c:y val="1.014409203487096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ECE-45A4-AFA3-31DDF7202EBD}"/>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'IMF july 19'!$D$4:$D$10</c:f>
              <c:strCache>
                <c:ptCount val="6"/>
                <c:pt idx="0">
                  <c:v>ארה"ב</c:v>
                </c:pt>
                <c:pt idx="1">
                  <c:v>אירופה</c:v>
                </c:pt>
                <c:pt idx="2">
                  <c:v>יפן</c:v>
                </c:pt>
                <c:pt idx="3">
                  <c:v>סין</c:v>
                </c:pt>
                <c:pt idx="4">
                  <c:v>מתעוררים</c:v>
                </c:pt>
                <c:pt idx="5">
                  <c:v>עולם</c:v>
                </c:pt>
              </c:strCache>
            </c:strRef>
          </c:cat>
          <c:val>
            <c:numRef>
              <c:f>'IMF july 19'!$AZ$4:$AZ$9</c:f>
              <c:numCache>
                <c:formatCode>General</c:formatCode>
                <c:ptCount val="6"/>
                <c:pt idx="0">
                  <c:v>-5.9</c:v>
                </c:pt>
                <c:pt idx="1">
                  <c:v>-7.5</c:v>
                </c:pt>
                <c:pt idx="2">
                  <c:v>-5.2</c:v>
                </c:pt>
                <c:pt idx="3">
                  <c:v>1.2</c:v>
                </c:pt>
                <c:pt idx="4" formatCode="0.0">
                  <c:v>-1</c:v>
                </c:pt>
                <c:pt idx="5" formatCode="0.0">
                  <c:v>-3</c:v>
                </c:pt>
              </c:numCache>
            </c:numRef>
          </c:val>
          <c:extLst>
            <c:ext xmlns:c16="http://schemas.microsoft.com/office/drawing/2014/chart" uri="{C3380CC4-5D6E-409C-BE32-E72D297353CC}">
              <c16:uniqueId val="{0000000B-0ECE-45A4-AFA3-31DDF7202EBD}"/>
            </c:ext>
          </c:extLst>
        </c:ser>
        <c:ser>
          <c:idx val="2"/>
          <c:order val="2"/>
          <c:tx>
            <c:strRef>
              <c:f>'IMF july 19'!$BA$3</c:f>
              <c:strCache>
                <c:ptCount val="1"/>
                <c:pt idx="0">
                  <c:v>2021</c:v>
                </c:pt>
              </c:strCache>
            </c:strRef>
          </c:tx>
          <c:spPr>
            <a:solidFill>
              <a:schemeClr val="tx2">
                <a:lumMod val="20000"/>
                <a:lumOff val="80000"/>
              </a:schemeClr>
            </a:solidFill>
          </c:spPr>
          <c:invertIfNegative val="0"/>
          <c:dLbls>
            <c:dLbl>
              <c:idx val="0"/>
              <c:layout>
                <c:manualLayout>
                  <c:x val="-1.8654045430994519E-3"/>
                  <c:y val="-4.055330763937695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0ECE-45A4-AFA3-31DDF7202EBD}"/>
                </c:ext>
              </c:extLst>
            </c:dLbl>
            <c:dLbl>
              <c:idx val="1"/>
              <c:layout>
                <c:manualLayout>
                  <c:x val="2.1839038340923348E-3"/>
                  <c:y val="-4.300969745549308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0ECE-45A4-AFA3-31DDF7202EBD}"/>
                </c:ext>
              </c:extLst>
            </c:dLbl>
            <c:dLbl>
              <c:idx val="2"/>
              <c:layout>
                <c:manualLayout>
                  <c:x val="-2.3911946769928183E-3"/>
                  <c:y val="-4.1047193429374559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0ECE-45A4-AFA3-31DDF7202EBD}"/>
                </c:ext>
              </c:extLst>
            </c:dLbl>
            <c:dLbl>
              <c:idx val="3"/>
              <c:layout>
                <c:manualLayout>
                  <c:x val="-5.4443139674412036E-4"/>
                  <c:y val="-3.6473888791286026E-2"/>
                </c:manualLayout>
              </c:layout>
              <c:tx>
                <c:rich>
                  <a:bodyPr/>
                  <a:lstStyle/>
                  <a:p>
                    <a:fld id="{6D9EC4C1-067C-4378-A1CC-B0A312D42667}" type="VALUE">
                      <a:rPr lang="en-US">
                        <a:solidFill>
                          <a:sysClr val="windowText" lastClr="000000"/>
                        </a:solidFill>
                      </a:rPr>
                      <a:pPr/>
                      <a:t>[ערך]</a:t>
                    </a:fld>
                    <a:endParaRPr lang="he-IL"/>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F-0ECE-45A4-AFA3-31DDF7202EBD}"/>
                </c:ext>
              </c:extLst>
            </c:dLbl>
            <c:dLbl>
              <c:idx val="4"/>
              <c:layout>
                <c:manualLayout>
                  <c:x val="3.5046639374436573E-3"/>
                  <c:y val="-3.3064955932302673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0ECE-45A4-AFA3-31DDF7202EBD}"/>
                </c:ext>
              </c:extLst>
            </c:dLbl>
            <c:dLbl>
              <c:idx val="5"/>
              <c:layout>
                <c:manualLayout>
                  <c:x val="0"/>
                  <c:y val="-4.428204241332867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0ECE-45A4-AFA3-31DDF7202EBD}"/>
                </c:ext>
              </c:extLst>
            </c:dLbl>
            <c:dLbl>
              <c:idx val="6"/>
              <c:layout>
                <c:manualLayout>
                  <c:x val="0"/>
                  <c:y val="1.521613805230637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ECE-45A4-AFA3-31DDF7202EBD}"/>
                </c:ext>
              </c:extLst>
            </c:dLbl>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'IMF july 19'!$D$4:$D$10</c:f>
              <c:strCache>
                <c:ptCount val="6"/>
                <c:pt idx="0">
                  <c:v>ארה"ב</c:v>
                </c:pt>
                <c:pt idx="1">
                  <c:v>אירופה</c:v>
                </c:pt>
                <c:pt idx="2">
                  <c:v>יפן</c:v>
                </c:pt>
                <c:pt idx="3">
                  <c:v>סין</c:v>
                </c:pt>
                <c:pt idx="4">
                  <c:v>מתעוררים</c:v>
                </c:pt>
                <c:pt idx="5">
                  <c:v>עולם</c:v>
                </c:pt>
              </c:strCache>
            </c:strRef>
          </c:cat>
          <c:val>
            <c:numRef>
              <c:f>'IMF july 19'!$BA$4:$BA$10</c:f>
              <c:numCache>
                <c:formatCode>General</c:formatCode>
                <c:ptCount val="6"/>
                <c:pt idx="0">
                  <c:v>4.7</c:v>
                </c:pt>
                <c:pt idx="1">
                  <c:v>4.7</c:v>
                </c:pt>
                <c:pt idx="2" formatCode="0.0">
                  <c:v>3</c:v>
                </c:pt>
                <c:pt idx="3">
                  <c:v>9.1999999999999993</c:v>
                </c:pt>
                <c:pt idx="4">
                  <c:v>6.6</c:v>
                </c:pt>
                <c:pt idx="5">
                  <c:v>5.8</c:v>
                </c:pt>
              </c:numCache>
            </c:numRef>
          </c:val>
          <c:extLst>
            <c:ext xmlns:c16="http://schemas.microsoft.com/office/drawing/2014/chart" uri="{C3380CC4-5D6E-409C-BE32-E72D297353CC}">
              <c16:uniqueId val="{00000013-0ECE-45A4-AFA3-31DDF7202EBD}"/>
            </c:ext>
          </c:extLst>
        </c:ser>
        <c:dLbls>
          <c:showLegendKey val="0"/>
          <c:showVal val="0"/>
          <c:showCatName val="0"/>
          <c:showSerName val="0"/>
          <c:showPercent val="0"/>
          <c:showBubbleSize val="0"/>
        </c:dLbls>
        <c:gapWidth val="68"/>
        <c:overlap val="6"/>
        <c:axId val="400891904"/>
        <c:axId val="400893440"/>
      </c:barChart>
      <c:barChart>
        <c:barDir val="col"/>
        <c:grouping val="clustered"/>
        <c:varyColors val="0"/>
        <c:ser>
          <c:idx val="4"/>
          <c:order val="3"/>
          <c:tx>
            <c:strRef>
              <c:f>'IMF july 19'!$AU$3</c:f>
              <c:strCache>
                <c:ptCount val="1"/>
                <c:pt idx="0">
                  <c:v>2019</c:v>
                </c:pt>
              </c:strCache>
            </c:strRef>
          </c:tx>
          <c:spPr>
            <a:noFill/>
            <a:ln>
              <a:noFill/>
            </a:ln>
            <a:effectLst/>
          </c:spPr>
          <c:invertIfNegative val="0"/>
          <c:dLbls>
            <c:dLbl>
              <c:idx val="0"/>
              <c:layout>
                <c:manualLayout>
                  <c:x val="1.9726290870169888E-2"/>
                  <c:y val="0.17122441584680254"/>
                </c:manualLayout>
              </c:layout>
              <c:tx>
                <c:rich>
                  <a:bodyPr/>
                  <a:lstStyle/>
                  <a:p>
                    <a:r>
                      <a:rPr lang="en-US">
                        <a:solidFill>
                          <a:srgbClr val="FF0000"/>
                        </a:solidFill>
                      </a:rPr>
                      <a:t>2.0</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0ECE-45A4-AFA3-31DDF7202EBD}"/>
                </c:ext>
              </c:extLst>
            </c:dLbl>
            <c:dLbl>
              <c:idx val="1"/>
              <c:delete val="1"/>
              <c:extLst>
                <c:ext xmlns:c15="http://schemas.microsoft.com/office/drawing/2012/chart" uri="{CE6537A1-D6FC-4f65-9D91-7224C49458BB}"/>
                <c:ext xmlns:c16="http://schemas.microsoft.com/office/drawing/2014/chart" uri="{C3380CC4-5D6E-409C-BE32-E72D297353CC}">
                  <c16:uniqueId val="{00000015-0ECE-45A4-AFA3-31DDF7202EBD}"/>
                </c:ext>
              </c:extLst>
            </c:dLbl>
            <c:dLbl>
              <c:idx val="2"/>
              <c:delete val="1"/>
              <c:extLst>
                <c:ext xmlns:c15="http://schemas.microsoft.com/office/drawing/2012/chart" uri="{CE6537A1-D6FC-4f65-9D91-7224C49458BB}"/>
                <c:ext xmlns:c16="http://schemas.microsoft.com/office/drawing/2014/chart" uri="{C3380CC4-5D6E-409C-BE32-E72D297353CC}">
                  <c16:uniqueId val="{00000016-0ECE-45A4-AFA3-31DDF7202EBD}"/>
                </c:ext>
              </c:extLst>
            </c:dLbl>
            <c:dLbl>
              <c:idx val="3"/>
              <c:delete val="1"/>
              <c:extLst>
                <c:ext xmlns:c15="http://schemas.microsoft.com/office/drawing/2012/chart" uri="{CE6537A1-D6FC-4f65-9D91-7224C49458BB}"/>
                <c:ext xmlns:c16="http://schemas.microsoft.com/office/drawing/2014/chart" uri="{C3380CC4-5D6E-409C-BE32-E72D297353CC}">
                  <c16:uniqueId val="{00000017-0ECE-45A4-AFA3-31DDF7202EBD}"/>
                </c:ext>
              </c:extLst>
            </c:dLbl>
            <c:dLbl>
              <c:idx val="4"/>
              <c:layout>
                <c:manualLayout>
                  <c:x val="1.8620491157863163E-2"/>
                  <c:y val="0.12776864275884273"/>
                </c:manualLayout>
              </c:layout>
              <c:tx>
                <c:rich>
                  <a:bodyPr/>
                  <a:lstStyle/>
                  <a:p>
                    <a:r>
                      <a:rPr lang="en-US">
                        <a:solidFill>
                          <a:srgbClr val="FF0000"/>
                        </a:solidFill>
                      </a:rPr>
                      <a:t>4.4</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0ECE-45A4-AFA3-31DDF7202EBD}"/>
                </c:ext>
              </c:extLst>
            </c:dLbl>
            <c:dLbl>
              <c:idx val="5"/>
              <c:layout>
                <c:manualLayout>
                  <c:x val="1.7301754963049823E-2"/>
                  <c:y val="0.12096061358046381"/>
                </c:manualLayout>
              </c:layout>
              <c:tx>
                <c:rich>
                  <a:bodyPr/>
                  <a:lstStyle/>
                  <a:p>
                    <a:r>
                      <a:rPr lang="en-US">
                        <a:solidFill>
                          <a:srgbClr val="FF0000"/>
                        </a:solidFill>
                      </a:rPr>
                      <a:t>3.4</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9-0ECE-45A4-AFA3-31DDF7202EBD}"/>
                </c:ext>
              </c:extLst>
            </c:dLbl>
            <c:spPr>
              <a:noFill/>
              <a:ln>
                <a:noFill/>
              </a:ln>
              <a:effectLst/>
            </c:spPr>
            <c:txPr>
              <a:bodyPr/>
              <a:lstStyle/>
              <a:p>
                <a:pPr>
                  <a:defRPr>
                    <a:solidFill>
                      <a:srgbClr val="FF0000"/>
                    </a:solidFill>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'IMF july 19'!$AU$4:$AU$9</c:f>
              <c:numCache>
                <c:formatCode>General</c:formatCode>
                <c:ptCount val="6"/>
                <c:pt idx="0">
                  <c:v>2.2999999999999998</c:v>
                </c:pt>
                <c:pt idx="1">
                  <c:v>1.2</c:v>
                </c:pt>
                <c:pt idx="2">
                  <c:v>0.7</c:v>
                </c:pt>
                <c:pt idx="3">
                  <c:v>6.1</c:v>
                </c:pt>
                <c:pt idx="4">
                  <c:v>3.7</c:v>
                </c:pt>
                <c:pt idx="5">
                  <c:v>2.9</c:v>
                </c:pt>
              </c:numCache>
            </c:numRef>
          </c:val>
          <c:extLst>
            <c:ext xmlns:c16="http://schemas.microsoft.com/office/drawing/2014/chart" uri="{C3380CC4-5D6E-409C-BE32-E72D297353CC}">
              <c16:uniqueId val="{0000001A-0ECE-45A4-AFA3-31DDF7202EBD}"/>
            </c:ext>
          </c:extLst>
        </c:ser>
        <c:ser>
          <c:idx val="5"/>
          <c:order val="4"/>
          <c:tx>
            <c:strRef>
              <c:f>'IMF july 19'!$AV$3</c:f>
              <c:strCache>
                <c:ptCount val="1"/>
                <c:pt idx="0">
                  <c:v>2020</c:v>
                </c:pt>
              </c:strCache>
            </c:strRef>
          </c:tx>
          <c:spPr>
            <a:no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B-0ECE-45A4-AFA3-31DDF7202EBD}"/>
                </c:ext>
              </c:extLst>
            </c:dLbl>
            <c:dLbl>
              <c:idx val="1"/>
              <c:layout>
                <c:manualLayout>
                  <c:x val="0"/>
                  <c:y val="0.11361546358924796"/>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C-0ECE-45A4-AFA3-31DDF7202EBD}"/>
                </c:ext>
              </c:extLst>
            </c:dLbl>
            <c:dLbl>
              <c:idx val="2"/>
              <c:layout>
                <c:manualLayout>
                  <c:x val="-4.960293974928026E-17"/>
                  <c:y val="-2.374403402436167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D-0ECE-45A4-AFA3-31DDF7202EBD}"/>
                </c:ext>
              </c:extLst>
            </c:dLbl>
            <c:dLbl>
              <c:idx val="3"/>
              <c:layout>
                <c:manualLayout>
                  <c:x val="6.446432156320403E-4"/>
                  <c:y val="0.15129812866472336"/>
                </c:manualLayout>
              </c:layout>
              <c:tx>
                <c:rich>
                  <a:bodyPr wrap="square" lIns="38100" tIns="19050" rIns="38100" bIns="19050" anchor="ctr">
                    <a:noAutofit/>
                  </a:bodyPr>
                  <a:lstStyle/>
                  <a:p>
                    <a:pPr>
                      <a:defRPr>
                        <a:solidFill>
                          <a:srgbClr val="FF0000"/>
                        </a:solidFill>
                      </a:defRPr>
                    </a:pPr>
                    <a:r>
                      <a:rPr lang="en-US" dirty="0"/>
                      <a:t>6.0</a:t>
                    </a:r>
                  </a:p>
                </c:rich>
              </c:tx>
              <c:numFmt formatCode="#,##0.0" sourceLinked="0"/>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layout>
                    <c:manualLayout>
                      <c:w val="4.6683433338538062E-2"/>
                      <c:h val="4.6179377390385579E-2"/>
                    </c:manualLayout>
                  </c15:layout>
                </c:ext>
                <c:ext xmlns:c16="http://schemas.microsoft.com/office/drawing/2014/chart" uri="{C3380CC4-5D6E-409C-BE32-E72D297353CC}">
                  <c16:uniqueId val="{0000001E-0ECE-45A4-AFA3-31DDF7202EBD}"/>
                </c:ext>
              </c:extLst>
            </c:dLbl>
            <c:dLbl>
              <c:idx val="4"/>
              <c:delete val="1"/>
              <c:extLst>
                <c:ext xmlns:c15="http://schemas.microsoft.com/office/drawing/2012/chart" uri="{CE6537A1-D6FC-4f65-9D91-7224C49458BB}"/>
                <c:ext xmlns:c16="http://schemas.microsoft.com/office/drawing/2014/chart" uri="{C3380CC4-5D6E-409C-BE32-E72D297353CC}">
                  <c16:uniqueId val="{0000001F-0ECE-45A4-AFA3-31DDF7202EBD}"/>
                </c:ext>
              </c:extLst>
            </c:dLbl>
            <c:dLbl>
              <c:idx val="5"/>
              <c:delete val="1"/>
              <c:extLst>
                <c:ext xmlns:c15="http://schemas.microsoft.com/office/drawing/2012/chart" uri="{CE6537A1-D6FC-4f65-9D91-7224C49458BB}"/>
                <c:ext xmlns:c16="http://schemas.microsoft.com/office/drawing/2014/chart" uri="{C3380CC4-5D6E-409C-BE32-E72D297353CC}">
                  <c16:uniqueId val="{00000020-0ECE-45A4-AFA3-31DDF7202EBD}"/>
                </c:ext>
              </c:extLst>
            </c:dLbl>
            <c:dLbl>
              <c:idx val="6"/>
              <c:spPr/>
              <c:txPr>
                <a:bodyPr/>
                <a:lstStyle/>
                <a:p>
                  <a:pPr>
                    <a:defRPr>
                      <a:solidFill>
                        <a:srgbClr val="FF0000"/>
                      </a:solidFill>
                    </a:defRPr>
                  </a:pPr>
                  <a:endParaRPr lang="he-IL"/>
                </a:p>
              </c:txPr>
              <c:dLblPos val="inBase"/>
              <c:showLegendKey val="0"/>
              <c:showVal val="1"/>
              <c:showCatName val="0"/>
              <c:showSerName val="0"/>
              <c:showPercent val="0"/>
              <c:showBubbleSize val="0"/>
              <c:extLst>
                <c:ext xmlns:c16="http://schemas.microsoft.com/office/drawing/2014/chart" uri="{C3380CC4-5D6E-409C-BE32-E72D297353CC}">
                  <c16:uniqueId val="{00000021-0ECE-45A4-AFA3-31DDF7202EBD}"/>
                </c:ext>
              </c:extLst>
            </c:dLbl>
            <c:spPr>
              <a:noFill/>
              <a:ln>
                <a:noFill/>
              </a:ln>
              <a:effectLst/>
            </c:spPr>
            <c:txPr>
              <a:bodyPr wrap="square" lIns="38100" tIns="19050" rIns="38100" bIns="19050" anchor="ctr">
                <a:spAutoFit/>
              </a:bodyPr>
              <a:lstStyle/>
              <a:p>
                <a:pPr>
                  <a:defRPr>
                    <a:solidFill>
                      <a:srgbClr val="FF0000"/>
                    </a:solidFill>
                  </a:defRPr>
                </a:pPr>
                <a:endParaRPr lang="he-I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'IMF july 19'!$AV$4:$AV$9</c:f>
              <c:numCache>
                <c:formatCode>General</c:formatCode>
                <c:ptCount val="6"/>
                <c:pt idx="0">
                  <c:v>2</c:v>
                </c:pt>
                <c:pt idx="1">
                  <c:v>1.3</c:v>
                </c:pt>
                <c:pt idx="2">
                  <c:v>0.7</c:v>
                </c:pt>
                <c:pt idx="3" formatCode="0.0">
                  <c:v>6</c:v>
                </c:pt>
                <c:pt idx="4">
                  <c:v>4.4000000000000004</c:v>
                </c:pt>
                <c:pt idx="5">
                  <c:v>3.3</c:v>
                </c:pt>
              </c:numCache>
            </c:numRef>
          </c:val>
          <c:extLst>
            <c:ext xmlns:c16="http://schemas.microsoft.com/office/drawing/2014/chart" uri="{C3380CC4-5D6E-409C-BE32-E72D297353CC}">
              <c16:uniqueId val="{00000022-0ECE-45A4-AFA3-31DDF7202EBD}"/>
            </c:ext>
          </c:extLst>
        </c:ser>
        <c:ser>
          <c:idx val="3"/>
          <c:order val="5"/>
          <c:tx>
            <c:strRef>
              <c:f>'IMF july 19'!$AW$3</c:f>
              <c:strCache>
                <c:ptCount val="1"/>
                <c:pt idx="0">
                  <c:v>2021</c:v>
                </c:pt>
              </c:strCache>
            </c:strRef>
          </c:tx>
          <c:spPr>
            <a:noFill/>
            <a:ln>
              <a:noFill/>
            </a:ln>
            <a:effectLst>
              <a:outerShdw blurRad="40000" dist="23000" dir="5400000" rotWithShape="0">
                <a:schemeClr val="bg1">
                  <a:alpha val="35000"/>
                </a:schemeClr>
              </a:outerShdw>
            </a:effectLst>
          </c:spPr>
          <c:invertIfNegative val="0"/>
          <c:dLbls>
            <c:dLbl>
              <c:idx val="0"/>
              <c:layout>
                <c:manualLayout>
                  <c:x val="2.0292346131820786E-2"/>
                  <c:y val="-0.34862526352775824"/>
                </c:manualLayout>
              </c:layout>
              <c:tx>
                <c:rich>
                  <a:bodyPr/>
                  <a:lstStyle/>
                  <a:p>
                    <a:fld id="{1538053C-0455-4D89-96E1-E01B5335E901}" type="VALUE">
                      <a:rPr lang="en-US">
                        <a:solidFill>
                          <a:srgbClr val="FF0000"/>
                        </a:solidFill>
                      </a:rPr>
                      <a:pPr/>
                      <a:t>[ערך]</a:t>
                    </a:fld>
                    <a:endParaRPr lang="he-IL"/>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23-0ECE-45A4-AFA3-31DDF7202EBD}"/>
                </c:ext>
              </c:extLst>
            </c:dLbl>
            <c:dLbl>
              <c:idx val="3"/>
              <c:layout>
                <c:manualLayout>
                  <c:x val="2.0292346131820786E-2"/>
                  <c:y val="-7.8440684293745608E-2"/>
                </c:manualLayout>
              </c:layout>
              <c:tx>
                <c:rich>
                  <a:bodyPr/>
                  <a:lstStyle/>
                  <a:p>
                    <a:fld id="{79BCD2DA-29AA-4361-B646-C450F2896EB6}" type="VALUE">
                      <a:rPr lang="en-US">
                        <a:solidFill>
                          <a:srgbClr val="FF0000"/>
                        </a:solidFill>
                      </a:rPr>
                      <a:pPr/>
                      <a:t>[ערך]</a:t>
                    </a:fld>
                    <a:endParaRPr lang="he-IL"/>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24-0ECE-45A4-AFA3-31DDF7202EBD}"/>
                </c:ext>
              </c:extLst>
            </c:dLbl>
            <c:dLbl>
              <c:idx val="5"/>
              <c:layout>
                <c:manualLayout>
                  <c:x val="2.4350815358184744E-2"/>
                  <c:y val="-0.21789078970484896"/>
                </c:manualLayout>
              </c:layout>
              <c:tx>
                <c:rich>
                  <a:bodyPr/>
                  <a:lstStyle/>
                  <a:p>
                    <a:fld id="{54BDD215-DE16-4EEE-A845-7500EE07F324}" type="VALUE">
                      <a:rPr lang="en-US">
                        <a:solidFill>
                          <a:srgbClr val="FF0000"/>
                        </a:solidFill>
                      </a:rPr>
                      <a:pPr/>
                      <a:t>[ערך]</a:t>
                    </a:fld>
                    <a:endParaRPr lang="he-IL"/>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25-0ECE-45A4-AFA3-31DDF7202EB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'IMF july 19'!$AW$4:$AW$9</c:f>
              <c:numCache>
                <c:formatCode>General</c:formatCode>
                <c:ptCount val="6"/>
                <c:pt idx="0">
                  <c:v>1.7</c:v>
                </c:pt>
                <c:pt idx="1">
                  <c:v>1.4</c:v>
                </c:pt>
                <c:pt idx="2">
                  <c:v>0.5</c:v>
                </c:pt>
                <c:pt idx="3">
                  <c:v>5.8</c:v>
                </c:pt>
                <c:pt idx="4">
                  <c:v>4.5999999999999996</c:v>
                </c:pt>
                <c:pt idx="5">
                  <c:v>3.4</c:v>
                </c:pt>
              </c:numCache>
            </c:numRef>
          </c:val>
          <c:extLst>
            <c:ext xmlns:c16="http://schemas.microsoft.com/office/drawing/2014/chart" uri="{C3380CC4-5D6E-409C-BE32-E72D297353CC}">
              <c16:uniqueId val="{00000026-0ECE-45A4-AFA3-31DDF7202EBD}"/>
            </c:ext>
          </c:extLst>
        </c:ser>
        <c:dLbls>
          <c:showLegendKey val="0"/>
          <c:showVal val="0"/>
          <c:showCatName val="0"/>
          <c:showSerName val="0"/>
          <c:showPercent val="0"/>
          <c:showBubbleSize val="0"/>
        </c:dLbls>
        <c:gapWidth val="500"/>
        <c:overlap val="6"/>
        <c:axId val="400905344"/>
        <c:axId val="400895360"/>
      </c:barChart>
      <c:catAx>
        <c:axId val="400891904"/>
        <c:scaling>
          <c:orientation val="minMax"/>
        </c:scaling>
        <c:delete val="0"/>
        <c:axPos val="b"/>
        <c:numFmt formatCode="General" sourceLinked="1"/>
        <c:majorTickMark val="out"/>
        <c:minorTickMark val="none"/>
        <c:tickLblPos val="low"/>
        <c:txPr>
          <a:bodyPr rot="0" vert="horz"/>
          <a:lstStyle/>
          <a:p>
            <a:pPr>
              <a:defRPr/>
            </a:pPr>
            <a:endParaRPr lang="he-IL"/>
          </a:p>
        </c:txPr>
        <c:crossAx val="400893440"/>
        <c:crosses val="autoZero"/>
        <c:auto val="1"/>
        <c:lblAlgn val="ctr"/>
        <c:lblOffset val="100"/>
        <c:noMultiLvlLbl val="0"/>
      </c:catAx>
      <c:valAx>
        <c:axId val="400893440"/>
        <c:scaling>
          <c:orientation val="minMax"/>
          <c:max val="10"/>
          <c:min val="-10"/>
        </c:scaling>
        <c:delete val="0"/>
        <c:axPos val="l"/>
        <c:title>
          <c:tx>
            <c:rich>
              <a:bodyPr rot="0" vert="horz"/>
              <a:lstStyle/>
              <a:p>
                <a:pPr>
                  <a:defRPr>
                    <a:solidFill>
                      <a:schemeClr val="tx1"/>
                    </a:solidFill>
                  </a:defRPr>
                </a:pPr>
                <a:r>
                  <a:rPr lang="he-IL">
                    <a:solidFill>
                      <a:schemeClr val="tx1"/>
                    </a:solidFill>
                  </a:rPr>
                  <a:t>%</a:t>
                </a:r>
              </a:p>
            </c:rich>
          </c:tx>
          <c:layout>
            <c:manualLayout>
              <c:xMode val="edge"/>
              <c:yMode val="edge"/>
              <c:x val="1.5010690497941152E-2"/>
              <c:y val="7.4650185201452349E-2"/>
            </c:manualLayout>
          </c:layout>
          <c:overlay val="0"/>
        </c:title>
        <c:numFmt formatCode="General" sourceLinked="1"/>
        <c:majorTickMark val="out"/>
        <c:minorTickMark val="none"/>
        <c:tickLblPos val="nextTo"/>
        <c:txPr>
          <a:bodyPr rot="0" vert="horz"/>
          <a:lstStyle/>
          <a:p>
            <a:pPr>
              <a:defRPr/>
            </a:pPr>
            <a:endParaRPr lang="he-IL"/>
          </a:p>
        </c:txPr>
        <c:crossAx val="400891904"/>
        <c:crosses val="autoZero"/>
        <c:crossBetween val="between"/>
        <c:majorUnit val="2"/>
      </c:valAx>
      <c:valAx>
        <c:axId val="400895360"/>
        <c:scaling>
          <c:orientation val="minMax"/>
        </c:scaling>
        <c:delete val="0"/>
        <c:axPos val="r"/>
        <c:numFmt formatCode="General" sourceLinked="1"/>
        <c:majorTickMark val="none"/>
        <c:minorTickMark val="none"/>
        <c:tickLblPos val="none"/>
        <c:crossAx val="400905344"/>
        <c:crosses val="max"/>
        <c:crossBetween val="between"/>
      </c:valAx>
      <c:catAx>
        <c:axId val="400905344"/>
        <c:scaling>
          <c:orientation val="minMax"/>
        </c:scaling>
        <c:delete val="1"/>
        <c:axPos val="b"/>
        <c:majorTickMark val="out"/>
        <c:minorTickMark val="none"/>
        <c:tickLblPos val="nextTo"/>
        <c:crossAx val="400895360"/>
        <c:crosses val="autoZero"/>
        <c:auto val="1"/>
        <c:lblAlgn val="ctr"/>
        <c:lblOffset val="100"/>
        <c:noMultiLvlLbl val="0"/>
      </c:catAx>
      <c:spPr>
        <a:noFill/>
      </c:spPr>
    </c:plotArea>
    <c:legend>
      <c:legendPos val="b"/>
      <c:legendEntry>
        <c:idx val="3"/>
        <c:delete val="1"/>
      </c:legendEntry>
      <c:legendEntry>
        <c:idx val="4"/>
        <c:delete val="1"/>
      </c:legendEntry>
      <c:legendEntry>
        <c:idx val="5"/>
        <c:delete val="1"/>
      </c:legendEntry>
      <c:layout>
        <c:manualLayout>
          <c:xMode val="edge"/>
          <c:yMode val="edge"/>
          <c:x val="0.35906904110585047"/>
          <c:y val="0.93701322240380325"/>
          <c:w val="0.27604386811104142"/>
          <c:h val="6.2716175114195361E-2"/>
        </c:manualLayout>
      </c:layout>
      <c:overlay val="1"/>
    </c:legend>
    <c:plotVisOnly val="1"/>
    <c:dispBlanksAs val="gap"/>
    <c:showDLblsOverMax val="0"/>
  </c:chart>
  <c:txPr>
    <a:bodyPr/>
    <a:lstStyle/>
    <a:p>
      <a:pPr>
        <a:defRPr sz="1600" b="1">
          <a:latin typeface="David" panose="020E0502060401010101" pitchFamily="34" charset="-79"/>
          <a:cs typeface="David" panose="020E0502060401010101" pitchFamily="34" charset="-79"/>
        </a:defRPr>
      </a:pPr>
      <a:endParaRPr lang="he-IL"/>
    </a:p>
  </c:txPr>
  <c:externalData r:id="rId2">
    <c:autoUpdate val="0"/>
  </c:externalData>
  <c:userShapes r:id="rId3"/>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ysClr val="windowText" lastClr="000000"/>
                </a:solidFill>
                <a:latin typeface="David" panose="020E0502060401010101" pitchFamily="34" charset="-79"/>
                <a:ea typeface="+mn-ea"/>
                <a:cs typeface="David" panose="020E0502060401010101" pitchFamily="34" charset="-79"/>
              </a:defRPr>
            </a:pPr>
            <a:r>
              <a:rPr lang="he-IL" sz="2000" dirty="0" smtClean="0"/>
              <a:t>איור 24: מדד מנהלי הרכש</a:t>
            </a:r>
            <a:endParaRPr lang="he-IL" sz="2000" dirty="0"/>
          </a:p>
        </c:rich>
      </c:tx>
      <c:layout/>
      <c:overlay val="0"/>
      <c:spPr>
        <a:noFill/>
        <a:ln>
          <a:noFill/>
        </a:ln>
        <a:effectLst/>
      </c:spPr>
      <c:txPr>
        <a:bodyPr rot="0" spcFirstLastPara="1" vertOverflow="ellipsis" vert="horz" wrap="square" anchor="ctr" anchorCtr="1"/>
        <a:lstStyle/>
        <a:p>
          <a:pPr>
            <a:defRPr sz="2000" b="1" i="0" u="none" strike="noStrike" kern="1200" spc="0" baseline="0">
              <a:solidFill>
                <a:sysClr val="windowText" lastClr="000000"/>
              </a:solidFill>
              <a:latin typeface="David" panose="020E0502060401010101" pitchFamily="34" charset="-79"/>
              <a:ea typeface="+mn-ea"/>
              <a:cs typeface="David" panose="020E0502060401010101" pitchFamily="34" charset="-79"/>
            </a:defRPr>
          </a:pPr>
          <a:endParaRPr lang="he-IL"/>
        </a:p>
      </c:txPr>
    </c:title>
    <c:autoTitleDeleted val="0"/>
    <c:plotArea>
      <c:layout/>
      <c:lineChart>
        <c:grouping val="standard"/>
        <c:varyColors val="0"/>
        <c:ser>
          <c:idx val="0"/>
          <c:order val="0"/>
          <c:tx>
            <c:strRef>
              <c:f>PMI!$C$1</c:f>
              <c:strCache>
                <c:ptCount val="1"/>
                <c:pt idx="0">
                  <c:v>ארה"ב</c:v>
                </c:pt>
              </c:strCache>
            </c:strRef>
          </c:tx>
          <c:spPr>
            <a:ln w="28575" cap="rnd">
              <a:solidFill>
                <a:schemeClr val="accent1"/>
              </a:solidFill>
              <a:round/>
            </a:ln>
            <a:effectLst/>
          </c:spPr>
          <c:marker>
            <c:symbol val="none"/>
          </c:marker>
          <c:cat>
            <c:numRef>
              <c:f>PMI!$B$10:$B$45</c:f>
              <c:numCache>
                <c:formatCode>m/d/yyyy</c:formatCode>
                <c:ptCount val="36"/>
                <c:pt idx="0">
                  <c:v>42916</c:v>
                </c:pt>
                <c:pt idx="1">
                  <c:v>42947</c:v>
                </c:pt>
                <c:pt idx="2">
                  <c:v>42978</c:v>
                </c:pt>
                <c:pt idx="3">
                  <c:v>43008</c:v>
                </c:pt>
                <c:pt idx="4">
                  <c:v>43039</c:v>
                </c:pt>
                <c:pt idx="5">
                  <c:v>43069</c:v>
                </c:pt>
                <c:pt idx="6">
                  <c:v>43100</c:v>
                </c:pt>
                <c:pt idx="7">
                  <c:v>43131</c:v>
                </c:pt>
                <c:pt idx="8">
                  <c:v>43159</c:v>
                </c:pt>
                <c:pt idx="9">
                  <c:v>43190</c:v>
                </c:pt>
                <c:pt idx="10">
                  <c:v>43220</c:v>
                </c:pt>
                <c:pt idx="11">
                  <c:v>43251</c:v>
                </c:pt>
                <c:pt idx="12">
                  <c:v>43281</c:v>
                </c:pt>
                <c:pt idx="13">
                  <c:v>43312</c:v>
                </c:pt>
                <c:pt idx="14">
                  <c:v>43343</c:v>
                </c:pt>
                <c:pt idx="15">
                  <c:v>43373</c:v>
                </c:pt>
                <c:pt idx="16">
                  <c:v>43404</c:v>
                </c:pt>
                <c:pt idx="17">
                  <c:v>43434</c:v>
                </c:pt>
                <c:pt idx="18">
                  <c:v>43465</c:v>
                </c:pt>
                <c:pt idx="19">
                  <c:v>43496</c:v>
                </c:pt>
                <c:pt idx="20">
                  <c:v>43524</c:v>
                </c:pt>
                <c:pt idx="21">
                  <c:v>43555</c:v>
                </c:pt>
                <c:pt idx="22">
                  <c:v>43585</c:v>
                </c:pt>
                <c:pt idx="23">
                  <c:v>43616</c:v>
                </c:pt>
                <c:pt idx="24">
                  <c:v>43646</c:v>
                </c:pt>
                <c:pt idx="25">
                  <c:v>43677</c:v>
                </c:pt>
                <c:pt idx="26">
                  <c:v>43708</c:v>
                </c:pt>
                <c:pt idx="27">
                  <c:v>43738</c:v>
                </c:pt>
                <c:pt idx="28">
                  <c:v>43769</c:v>
                </c:pt>
                <c:pt idx="29">
                  <c:v>43799</c:v>
                </c:pt>
                <c:pt idx="30">
                  <c:v>43830</c:v>
                </c:pt>
                <c:pt idx="31">
                  <c:v>43861</c:v>
                </c:pt>
                <c:pt idx="32">
                  <c:v>43890</c:v>
                </c:pt>
                <c:pt idx="33">
                  <c:v>43921</c:v>
                </c:pt>
                <c:pt idx="34">
                  <c:v>43951</c:v>
                </c:pt>
                <c:pt idx="35">
                  <c:v>43982</c:v>
                </c:pt>
              </c:numCache>
            </c:numRef>
          </c:cat>
          <c:val>
            <c:numRef>
              <c:f>PMI!$C$10:$C$45</c:f>
              <c:numCache>
                <c:formatCode>General</c:formatCode>
                <c:ptCount val="36"/>
                <c:pt idx="0">
                  <c:v>53.9</c:v>
                </c:pt>
                <c:pt idx="1">
                  <c:v>54.6</c:v>
                </c:pt>
                <c:pt idx="2">
                  <c:v>55.3</c:v>
                </c:pt>
                <c:pt idx="3">
                  <c:v>54.8</c:v>
                </c:pt>
                <c:pt idx="4">
                  <c:v>55.2</c:v>
                </c:pt>
                <c:pt idx="5">
                  <c:v>54.5</c:v>
                </c:pt>
                <c:pt idx="6">
                  <c:v>54.1</c:v>
                </c:pt>
                <c:pt idx="7">
                  <c:v>53.8</c:v>
                </c:pt>
                <c:pt idx="8">
                  <c:v>55.8</c:v>
                </c:pt>
                <c:pt idx="9">
                  <c:v>54.2</c:v>
                </c:pt>
                <c:pt idx="10">
                  <c:v>54.9</c:v>
                </c:pt>
                <c:pt idx="11">
                  <c:v>56.6</c:v>
                </c:pt>
                <c:pt idx="12">
                  <c:v>56.2</c:v>
                </c:pt>
                <c:pt idx="13">
                  <c:v>55.7</c:v>
                </c:pt>
                <c:pt idx="14">
                  <c:v>54.7</c:v>
                </c:pt>
                <c:pt idx="15">
                  <c:v>53.9</c:v>
                </c:pt>
                <c:pt idx="16">
                  <c:v>54.9</c:v>
                </c:pt>
                <c:pt idx="17">
                  <c:v>54.7</c:v>
                </c:pt>
                <c:pt idx="18">
                  <c:v>54.4</c:v>
                </c:pt>
                <c:pt idx="19">
                  <c:v>54.4</c:v>
                </c:pt>
                <c:pt idx="20">
                  <c:v>55.5</c:v>
                </c:pt>
                <c:pt idx="21">
                  <c:v>54.6</c:v>
                </c:pt>
                <c:pt idx="22">
                  <c:v>53</c:v>
                </c:pt>
                <c:pt idx="23">
                  <c:v>50.9</c:v>
                </c:pt>
                <c:pt idx="24">
                  <c:v>51.5</c:v>
                </c:pt>
                <c:pt idx="25">
                  <c:v>52.6</c:v>
                </c:pt>
                <c:pt idx="26">
                  <c:v>50.7</c:v>
                </c:pt>
                <c:pt idx="27">
                  <c:v>51</c:v>
                </c:pt>
                <c:pt idx="28">
                  <c:v>50.9</c:v>
                </c:pt>
                <c:pt idx="29">
                  <c:v>52</c:v>
                </c:pt>
                <c:pt idx="30">
                  <c:v>52.7</c:v>
                </c:pt>
                <c:pt idx="31">
                  <c:v>53.3</c:v>
                </c:pt>
                <c:pt idx="32">
                  <c:v>49.6</c:v>
                </c:pt>
                <c:pt idx="33">
                  <c:v>40.9</c:v>
                </c:pt>
                <c:pt idx="34">
                  <c:v>27</c:v>
                </c:pt>
                <c:pt idx="35">
                  <c:v>36.4</c:v>
                </c:pt>
              </c:numCache>
            </c:numRef>
          </c:val>
          <c:smooth val="0"/>
          <c:extLst>
            <c:ext xmlns:c16="http://schemas.microsoft.com/office/drawing/2014/chart" uri="{C3380CC4-5D6E-409C-BE32-E72D297353CC}">
              <c16:uniqueId val="{00000000-65EF-439D-BF48-A464DFB89F64}"/>
            </c:ext>
          </c:extLst>
        </c:ser>
        <c:ser>
          <c:idx val="1"/>
          <c:order val="1"/>
          <c:tx>
            <c:strRef>
              <c:f>PMI!$D$1</c:f>
              <c:strCache>
                <c:ptCount val="1"/>
                <c:pt idx="0">
                  <c:v>אירופה</c:v>
                </c:pt>
              </c:strCache>
            </c:strRef>
          </c:tx>
          <c:spPr>
            <a:ln w="28575" cap="rnd">
              <a:solidFill>
                <a:schemeClr val="accent2"/>
              </a:solidFill>
              <a:round/>
            </a:ln>
            <a:effectLst/>
          </c:spPr>
          <c:marker>
            <c:symbol val="none"/>
          </c:marker>
          <c:cat>
            <c:numRef>
              <c:f>PMI!$B$10:$B$45</c:f>
              <c:numCache>
                <c:formatCode>m/d/yyyy</c:formatCode>
                <c:ptCount val="36"/>
                <c:pt idx="0">
                  <c:v>42916</c:v>
                </c:pt>
                <c:pt idx="1">
                  <c:v>42947</c:v>
                </c:pt>
                <c:pt idx="2">
                  <c:v>42978</c:v>
                </c:pt>
                <c:pt idx="3">
                  <c:v>43008</c:v>
                </c:pt>
                <c:pt idx="4">
                  <c:v>43039</c:v>
                </c:pt>
                <c:pt idx="5">
                  <c:v>43069</c:v>
                </c:pt>
                <c:pt idx="6">
                  <c:v>43100</c:v>
                </c:pt>
                <c:pt idx="7">
                  <c:v>43131</c:v>
                </c:pt>
                <c:pt idx="8">
                  <c:v>43159</c:v>
                </c:pt>
                <c:pt idx="9">
                  <c:v>43190</c:v>
                </c:pt>
                <c:pt idx="10">
                  <c:v>43220</c:v>
                </c:pt>
                <c:pt idx="11">
                  <c:v>43251</c:v>
                </c:pt>
                <c:pt idx="12">
                  <c:v>43281</c:v>
                </c:pt>
                <c:pt idx="13">
                  <c:v>43312</c:v>
                </c:pt>
                <c:pt idx="14">
                  <c:v>43343</c:v>
                </c:pt>
                <c:pt idx="15">
                  <c:v>43373</c:v>
                </c:pt>
                <c:pt idx="16">
                  <c:v>43404</c:v>
                </c:pt>
                <c:pt idx="17">
                  <c:v>43434</c:v>
                </c:pt>
                <c:pt idx="18">
                  <c:v>43465</c:v>
                </c:pt>
                <c:pt idx="19">
                  <c:v>43496</c:v>
                </c:pt>
                <c:pt idx="20">
                  <c:v>43524</c:v>
                </c:pt>
                <c:pt idx="21">
                  <c:v>43555</c:v>
                </c:pt>
                <c:pt idx="22">
                  <c:v>43585</c:v>
                </c:pt>
                <c:pt idx="23">
                  <c:v>43616</c:v>
                </c:pt>
                <c:pt idx="24">
                  <c:v>43646</c:v>
                </c:pt>
                <c:pt idx="25">
                  <c:v>43677</c:v>
                </c:pt>
                <c:pt idx="26">
                  <c:v>43708</c:v>
                </c:pt>
                <c:pt idx="27">
                  <c:v>43738</c:v>
                </c:pt>
                <c:pt idx="28">
                  <c:v>43769</c:v>
                </c:pt>
                <c:pt idx="29">
                  <c:v>43799</c:v>
                </c:pt>
                <c:pt idx="30">
                  <c:v>43830</c:v>
                </c:pt>
                <c:pt idx="31">
                  <c:v>43861</c:v>
                </c:pt>
                <c:pt idx="32">
                  <c:v>43890</c:v>
                </c:pt>
                <c:pt idx="33">
                  <c:v>43921</c:v>
                </c:pt>
                <c:pt idx="34">
                  <c:v>43951</c:v>
                </c:pt>
                <c:pt idx="35">
                  <c:v>43982</c:v>
                </c:pt>
              </c:numCache>
            </c:numRef>
          </c:cat>
          <c:val>
            <c:numRef>
              <c:f>PMI!$D$10:$D$45</c:f>
              <c:numCache>
                <c:formatCode>General</c:formatCode>
                <c:ptCount val="36"/>
                <c:pt idx="0">
                  <c:v>56.3</c:v>
                </c:pt>
                <c:pt idx="1">
                  <c:v>55.7</c:v>
                </c:pt>
                <c:pt idx="2">
                  <c:v>55.7</c:v>
                </c:pt>
                <c:pt idx="3">
                  <c:v>56.7</c:v>
                </c:pt>
                <c:pt idx="4">
                  <c:v>56</c:v>
                </c:pt>
                <c:pt idx="5">
                  <c:v>57.5</c:v>
                </c:pt>
                <c:pt idx="6">
                  <c:v>58.1</c:v>
                </c:pt>
                <c:pt idx="7">
                  <c:v>58.8</c:v>
                </c:pt>
                <c:pt idx="8">
                  <c:v>57.1</c:v>
                </c:pt>
                <c:pt idx="9">
                  <c:v>55.2</c:v>
                </c:pt>
                <c:pt idx="10">
                  <c:v>55.1</c:v>
                </c:pt>
                <c:pt idx="11">
                  <c:v>54.1</c:v>
                </c:pt>
                <c:pt idx="12">
                  <c:v>54.9</c:v>
                </c:pt>
                <c:pt idx="13">
                  <c:v>54.3</c:v>
                </c:pt>
                <c:pt idx="14">
                  <c:v>54.5</c:v>
                </c:pt>
                <c:pt idx="15">
                  <c:v>54.1</c:v>
                </c:pt>
                <c:pt idx="16">
                  <c:v>53.1</c:v>
                </c:pt>
                <c:pt idx="17">
                  <c:v>52.7</c:v>
                </c:pt>
                <c:pt idx="18">
                  <c:v>51.1</c:v>
                </c:pt>
                <c:pt idx="19">
                  <c:v>51</c:v>
                </c:pt>
                <c:pt idx="20">
                  <c:v>51.9</c:v>
                </c:pt>
                <c:pt idx="21">
                  <c:v>51.6</c:v>
                </c:pt>
                <c:pt idx="22">
                  <c:v>51.5</c:v>
                </c:pt>
                <c:pt idx="23">
                  <c:v>51.8</c:v>
                </c:pt>
                <c:pt idx="24">
                  <c:v>52.2</c:v>
                </c:pt>
                <c:pt idx="25">
                  <c:v>51.5</c:v>
                </c:pt>
                <c:pt idx="26">
                  <c:v>51.9</c:v>
                </c:pt>
                <c:pt idx="27">
                  <c:v>50.1</c:v>
                </c:pt>
                <c:pt idx="28">
                  <c:v>50.6</c:v>
                </c:pt>
                <c:pt idx="29">
                  <c:v>50.6</c:v>
                </c:pt>
                <c:pt idx="30">
                  <c:v>50.9</c:v>
                </c:pt>
                <c:pt idx="31">
                  <c:v>51.3</c:v>
                </c:pt>
                <c:pt idx="32">
                  <c:v>51.6</c:v>
                </c:pt>
                <c:pt idx="33">
                  <c:v>29.7</c:v>
                </c:pt>
                <c:pt idx="34">
                  <c:v>13.6</c:v>
                </c:pt>
                <c:pt idx="35">
                  <c:v>30.5</c:v>
                </c:pt>
              </c:numCache>
            </c:numRef>
          </c:val>
          <c:smooth val="0"/>
          <c:extLst>
            <c:ext xmlns:c16="http://schemas.microsoft.com/office/drawing/2014/chart" uri="{C3380CC4-5D6E-409C-BE32-E72D297353CC}">
              <c16:uniqueId val="{00000001-65EF-439D-BF48-A464DFB89F64}"/>
            </c:ext>
          </c:extLst>
        </c:ser>
        <c:ser>
          <c:idx val="2"/>
          <c:order val="2"/>
          <c:tx>
            <c:strRef>
              <c:f>PMI!$E$1</c:f>
              <c:strCache>
                <c:ptCount val="1"/>
                <c:pt idx="0">
                  <c:v>יפן</c:v>
                </c:pt>
              </c:strCache>
            </c:strRef>
          </c:tx>
          <c:spPr>
            <a:ln w="28575" cap="rnd">
              <a:solidFill>
                <a:schemeClr val="accent3"/>
              </a:solidFill>
              <a:round/>
            </a:ln>
            <a:effectLst/>
          </c:spPr>
          <c:marker>
            <c:symbol val="none"/>
          </c:marker>
          <c:cat>
            <c:numRef>
              <c:f>PMI!$B$10:$B$45</c:f>
              <c:numCache>
                <c:formatCode>m/d/yyyy</c:formatCode>
                <c:ptCount val="36"/>
                <c:pt idx="0">
                  <c:v>42916</c:v>
                </c:pt>
                <c:pt idx="1">
                  <c:v>42947</c:v>
                </c:pt>
                <c:pt idx="2">
                  <c:v>42978</c:v>
                </c:pt>
                <c:pt idx="3">
                  <c:v>43008</c:v>
                </c:pt>
                <c:pt idx="4">
                  <c:v>43039</c:v>
                </c:pt>
                <c:pt idx="5">
                  <c:v>43069</c:v>
                </c:pt>
                <c:pt idx="6">
                  <c:v>43100</c:v>
                </c:pt>
                <c:pt idx="7">
                  <c:v>43131</c:v>
                </c:pt>
                <c:pt idx="8">
                  <c:v>43159</c:v>
                </c:pt>
                <c:pt idx="9">
                  <c:v>43190</c:v>
                </c:pt>
                <c:pt idx="10">
                  <c:v>43220</c:v>
                </c:pt>
                <c:pt idx="11">
                  <c:v>43251</c:v>
                </c:pt>
                <c:pt idx="12">
                  <c:v>43281</c:v>
                </c:pt>
                <c:pt idx="13">
                  <c:v>43312</c:v>
                </c:pt>
                <c:pt idx="14">
                  <c:v>43343</c:v>
                </c:pt>
                <c:pt idx="15">
                  <c:v>43373</c:v>
                </c:pt>
                <c:pt idx="16">
                  <c:v>43404</c:v>
                </c:pt>
                <c:pt idx="17">
                  <c:v>43434</c:v>
                </c:pt>
                <c:pt idx="18">
                  <c:v>43465</c:v>
                </c:pt>
                <c:pt idx="19">
                  <c:v>43496</c:v>
                </c:pt>
                <c:pt idx="20">
                  <c:v>43524</c:v>
                </c:pt>
                <c:pt idx="21">
                  <c:v>43555</c:v>
                </c:pt>
                <c:pt idx="22">
                  <c:v>43585</c:v>
                </c:pt>
                <c:pt idx="23">
                  <c:v>43616</c:v>
                </c:pt>
                <c:pt idx="24">
                  <c:v>43646</c:v>
                </c:pt>
                <c:pt idx="25">
                  <c:v>43677</c:v>
                </c:pt>
                <c:pt idx="26">
                  <c:v>43708</c:v>
                </c:pt>
                <c:pt idx="27">
                  <c:v>43738</c:v>
                </c:pt>
                <c:pt idx="28">
                  <c:v>43769</c:v>
                </c:pt>
                <c:pt idx="29">
                  <c:v>43799</c:v>
                </c:pt>
                <c:pt idx="30">
                  <c:v>43830</c:v>
                </c:pt>
                <c:pt idx="31">
                  <c:v>43861</c:v>
                </c:pt>
                <c:pt idx="32">
                  <c:v>43890</c:v>
                </c:pt>
                <c:pt idx="33">
                  <c:v>43921</c:v>
                </c:pt>
                <c:pt idx="34">
                  <c:v>43951</c:v>
                </c:pt>
                <c:pt idx="35">
                  <c:v>43982</c:v>
                </c:pt>
              </c:numCache>
            </c:numRef>
          </c:cat>
          <c:val>
            <c:numRef>
              <c:f>PMI!$E$10:$E$45</c:f>
              <c:numCache>
                <c:formatCode>General</c:formatCode>
                <c:ptCount val="36"/>
                <c:pt idx="0">
                  <c:v>52.9</c:v>
                </c:pt>
                <c:pt idx="1">
                  <c:v>51.8</c:v>
                </c:pt>
                <c:pt idx="2">
                  <c:v>51.9</c:v>
                </c:pt>
                <c:pt idx="3">
                  <c:v>51.7</c:v>
                </c:pt>
                <c:pt idx="4">
                  <c:v>53.4</c:v>
                </c:pt>
                <c:pt idx="5">
                  <c:v>52.2</c:v>
                </c:pt>
                <c:pt idx="6">
                  <c:v>52.2</c:v>
                </c:pt>
                <c:pt idx="7">
                  <c:v>52.8</c:v>
                </c:pt>
                <c:pt idx="8">
                  <c:v>52.2</c:v>
                </c:pt>
                <c:pt idx="9">
                  <c:v>51.3</c:v>
                </c:pt>
                <c:pt idx="10">
                  <c:v>53.1</c:v>
                </c:pt>
                <c:pt idx="11">
                  <c:v>51.7</c:v>
                </c:pt>
                <c:pt idx="12">
                  <c:v>52.1</c:v>
                </c:pt>
                <c:pt idx="13">
                  <c:v>51.8</c:v>
                </c:pt>
                <c:pt idx="14">
                  <c:v>52</c:v>
                </c:pt>
                <c:pt idx="15">
                  <c:v>50.7</c:v>
                </c:pt>
                <c:pt idx="16">
                  <c:v>52.5</c:v>
                </c:pt>
                <c:pt idx="17">
                  <c:v>52.4</c:v>
                </c:pt>
                <c:pt idx="18">
                  <c:v>52</c:v>
                </c:pt>
                <c:pt idx="19">
                  <c:v>50.9</c:v>
                </c:pt>
                <c:pt idx="20">
                  <c:v>50.7</c:v>
                </c:pt>
                <c:pt idx="21">
                  <c:v>50.4</c:v>
                </c:pt>
                <c:pt idx="22">
                  <c:v>50.8</c:v>
                </c:pt>
                <c:pt idx="23">
                  <c:v>50.7</c:v>
                </c:pt>
                <c:pt idx="24">
                  <c:v>50.8</c:v>
                </c:pt>
                <c:pt idx="25">
                  <c:v>50.6</c:v>
                </c:pt>
                <c:pt idx="26">
                  <c:v>51.9</c:v>
                </c:pt>
                <c:pt idx="27">
                  <c:v>51.5</c:v>
                </c:pt>
                <c:pt idx="28">
                  <c:v>49.1</c:v>
                </c:pt>
                <c:pt idx="29">
                  <c:v>49.8</c:v>
                </c:pt>
                <c:pt idx="30">
                  <c:v>48.6</c:v>
                </c:pt>
                <c:pt idx="31">
                  <c:v>50.1</c:v>
                </c:pt>
                <c:pt idx="32">
                  <c:v>47</c:v>
                </c:pt>
                <c:pt idx="33">
                  <c:v>36.200000000000003</c:v>
                </c:pt>
                <c:pt idx="34">
                  <c:v>25.8</c:v>
                </c:pt>
                <c:pt idx="35">
                  <c:v>27.4</c:v>
                </c:pt>
              </c:numCache>
            </c:numRef>
          </c:val>
          <c:smooth val="0"/>
          <c:extLst>
            <c:ext xmlns:c16="http://schemas.microsoft.com/office/drawing/2014/chart" uri="{C3380CC4-5D6E-409C-BE32-E72D297353CC}">
              <c16:uniqueId val="{00000002-65EF-439D-BF48-A464DFB89F64}"/>
            </c:ext>
          </c:extLst>
        </c:ser>
        <c:ser>
          <c:idx val="3"/>
          <c:order val="3"/>
          <c:tx>
            <c:strRef>
              <c:f>PMI!$F$1</c:f>
              <c:strCache>
                <c:ptCount val="1"/>
                <c:pt idx="0">
                  <c:v>סין</c:v>
                </c:pt>
              </c:strCache>
            </c:strRef>
          </c:tx>
          <c:spPr>
            <a:ln w="28575" cap="rnd">
              <a:solidFill>
                <a:schemeClr val="accent4"/>
              </a:solidFill>
              <a:round/>
            </a:ln>
            <a:effectLst/>
          </c:spPr>
          <c:marker>
            <c:symbol val="none"/>
          </c:marker>
          <c:cat>
            <c:numRef>
              <c:f>PMI!$B$10:$B$45</c:f>
              <c:numCache>
                <c:formatCode>m/d/yyyy</c:formatCode>
                <c:ptCount val="36"/>
                <c:pt idx="0">
                  <c:v>42916</c:v>
                </c:pt>
                <c:pt idx="1">
                  <c:v>42947</c:v>
                </c:pt>
                <c:pt idx="2">
                  <c:v>42978</c:v>
                </c:pt>
                <c:pt idx="3">
                  <c:v>43008</c:v>
                </c:pt>
                <c:pt idx="4">
                  <c:v>43039</c:v>
                </c:pt>
                <c:pt idx="5">
                  <c:v>43069</c:v>
                </c:pt>
                <c:pt idx="6">
                  <c:v>43100</c:v>
                </c:pt>
                <c:pt idx="7">
                  <c:v>43131</c:v>
                </c:pt>
                <c:pt idx="8">
                  <c:v>43159</c:v>
                </c:pt>
                <c:pt idx="9">
                  <c:v>43190</c:v>
                </c:pt>
                <c:pt idx="10">
                  <c:v>43220</c:v>
                </c:pt>
                <c:pt idx="11">
                  <c:v>43251</c:v>
                </c:pt>
                <c:pt idx="12">
                  <c:v>43281</c:v>
                </c:pt>
                <c:pt idx="13">
                  <c:v>43312</c:v>
                </c:pt>
                <c:pt idx="14">
                  <c:v>43343</c:v>
                </c:pt>
                <c:pt idx="15">
                  <c:v>43373</c:v>
                </c:pt>
                <c:pt idx="16">
                  <c:v>43404</c:v>
                </c:pt>
                <c:pt idx="17">
                  <c:v>43434</c:v>
                </c:pt>
                <c:pt idx="18">
                  <c:v>43465</c:v>
                </c:pt>
                <c:pt idx="19">
                  <c:v>43496</c:v>
                </c:pt>
                <c:pt idx="20">
                  <c:v>43524</c:v>
                </c:pt>
                <c:pt idx="21">
                  <c:v>43555</c:v>
                </c:pt>
                <c:pt idx="22">
                  <c:v>43585</c:v>
                </c:pt>
                <c:pt idx="23">
                  <c:v>43616</c:v>
                </c:pt>
                <c:pt idx="24">
                  <c:v>43646</c:v>
                </c:pt>
                <c:pt idx="25">
                  <c:v>43677</c:v>
                </c:pt>
                <c:pt idx="26">
                  <c:v>43708</c:v>
                </c:pt>
                <c:pt idx="27">
                  <c:v>43738</c:v>
                </c:pt>
                <c:pt idx="28">
                  <c:v>43769</c:v>
                </c:pt>
                <c:pt idx="29">
                  <c:v>43799</c:v>
                </c:pt>
                <c:pt idx="30">
                  <c:v>43830</c:v>
                </c:pt>
                <c:pt idx="31">
                  <c:v>43861</c:v>
                </c:pt>
                <c:pt idx="32">
                  <c:v>43890</c:v>
                </c:pt>
                <c:pt idx="33">
                  <c:v>43921</c:v>
                </c:pt>
                <c:pt idx="34">
                  <c:v>43951</c:v>
                </c:pt>
                <c:pt idx="35">
                  <c:v>43982</c:v>
                </c:pt>
              </c:numCache>
            </c:numRef>
          </c:cat>
          <c:val>
            <c:numRef>
              <c:f>PMI!$F$10:$F$45</c:f>
              <c:numCache>
                <c:formatCode>General</c:formatCode>
                <c:ptCount val="36"/>
                <c:pt idx="0">
                  <c:v>51.1</c:v>
                </c:pt>
                <c:pt idx="1">
                  <c:v>51.9</c:v>
                </c:pt>
                <c:pt idx="2">
                  <c:v>52.4</c:v>
                </c:pt>
                <c:pt idx="3">
                  <c:v>51.4</c:v>
                </c:pt>
                <c:pt idx="4">
                  <c:v>51</c:v>
                </c:pt>
                <c:pt idx="5">
                  <c:v>51.6</c:v>
                </c:pt>
                <c:pt idx="6">
                  <c:v>53</c:v>
                </c:pt>
                <c:pt idx="7">
                  <c:v>53.7</c:v>
                </c:pt>
                <c:pt idx="8">
                  <c:v>53.3</c:v>
                </c:pt>
                <c:pt idx="9">
                  <c:v>51.8</c:v>
                </c:pt>
                <c:pt idx="10">
                  <c:v>52.3</c:v>
                </c:pt>
                <c:pt idx="11">
                  <c:v>52.3</c:v>
                </c:pt>
                <c:pt idx="12">
                  <c:v>53</c:v>
                </c:pt>
                <c:pt idx="13">
                  <c:v>52.3</c:v>
                </c:pt>
                <c:pt idx="14">
                  <c:v>52</c:v>
                </c:pt>
                <c:pt idx="15">
                  <c:v>52.1</c:v>
                </c:pt>
                <c:pt idx="16">
                  <c:v>50.5</c:v>
                </c:pt>
                <c:pt idx="17">
                  <c:v>51.9</c:v>
                </c:pt>
                <c:pt idx="18">
                  <c:v>52.2</c:v>
                </c:pt>
                <c:pt idx="19">
                  <c:v>50.9</c:v>
                </c:pt>
                <c:pt idx="20">
                  <c:v>50.7</c:v>
                </c:pt>
                <c:pt idx="21">
                  <c:v>52.9</c:v>
                </c:pt>
                <c:pt idx="22">
                  <c:v>52.7</c:v>
                </c:pt>
                <c:pt idx="23">
                  <c:v>51.5</c:v>
                </c:pt>
                <c:pt idx="24">
                  <c:v>50.6</c:v>
                </c:pt>
                <c:pt idx="25">
                  <c:v>50.9</c:v>
                </c:pt>
                <c:pt idx="26">
                  <c:v>51.6</c:v>
                </c:pt>
                <c:pt idx="27">
                  <c:v>51.9</c:v>
                </c:pt>
                <c:pt idx="28">
                  <c:v>52</c:v>
                </c:pt>
                <c:pt idx="29">
                  <c:v>53.2</c:v>
                </c:pt>
                <c:pt idx="30">
                  <c:v>52.6</c:v>
                </c:pt>
                <c:pt idx="31">
                  <c:v>51.9</c:v>
                </c:pt>
                <c:pt idx="32">
                  <c:v>27.5</c:v>
                </c:pt>
                <c:pt idx="33">
                  <c:v>46.7</c:v>
                </c:pt>
                <c:pt idx="34">
                  <c:v>47.6</c:v>
                </c:pt>
              </c:numCache>
            </c:numRef>
          </c:val>
          <c:smooth val="0"/>
          <c:extLst>
            <c:ext xmlns:c16="http://schemas.microsoft.com/office/drawing/2014/chart" uri="{C3380CC4-5D6E-409C-BE32-E72D297353CC}">
              <c16:uniqueId val="{00000003-65EF-439D-BF48-A464DFB89F64}"/>
            </c:ext>
          </c:extLst>
        </c:ser>
        <c:dLbls>
          <c:showLegendKey val="0"/>
          <c:showVal val="0"/>
          <c:showCatName val="0"/>
          <c:showSerName val="0"/>
          <c:showPercent val="0"/>
          <c:showBubbleSize val="0"/>
        </c:dLbls>
        <c:smooth val="0"/>
        <c:axId val="467718848"/>
        <c:axId val="467719176"/>
      </c:lineChart>
      <c:dateAx>
        <c:axId val="467718848"/>
        <c:scaling>
          <c:orientation val="minMax"/>
        </c:scaling>
        <c:delete val="0"/>
        <c:axPos val="b"/>
        <c:numFmt formatCode="mm/yy" sourceLinked="0"/>
        <c:majorTickMark val="none"/>
        <c:minorTickMark val="none"/>
        <c:tickLblPos val="low"/>
        <c:spPr>
          <a:noFill/>
          <a:ln w="22225" cap="flat" cmpd="sng" algn="ctr">
            <a:solidFill>
              <a:schemeClr val="tx1">
                <a:lumMod val="75000"/>
                <a:lumOff val="25000"/>
              </a:schemeClr>
            </a:solidFill>
            <a:prstDash val="sysDash"/>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crossAx val="467719176"/>
        <c:crossesAt val="50"/>
        <c:auto val="1"/>
        <c:lblOffset val="100"/>
        <c:baseTimeUnit val="months"/>
        <c:majorUnit val="7"/>
        <c:majorTimeUnit val="months"/>
      </c:dateAx>
      <c:valAx>
        <c:axId val="467719176"/>
        <c:scaling>
          <c:orientation val="minMax"/>
          <c:max val="60"/>
          <c:min val="1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crossAx val="4677188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legend>
    <c:plotVisOnly val="1"/>
    <c:dispBlanksAs val="gap"/>
    <c:showDLblsOverMax val="0"/>
  </c:chart>
  <c:spPr>
    <a:noFill/>
    <a:ln>
      <a:noFill/>
    </a:ln>
    <a:effectLst/>
  </c:spPr>
  <c:txPr>
    <a:bodyPr/>
    <a:lstStyle/>
    <a:p>
      <a:pPr>
        <a:defRPr sz="1200" b="1">
          <a:solidFill>
            <a:sysClr val="windowText" lastClr="000000"/>
          </a:solidFill>
          <a:latin typeface="David" panose="020E0502060401010101" pitchFamily="34" charset="-79"/>
          <a:cs typeface="David" panose="020E0502060401010101" pitchFamily="34" charset="-79"/>
        </a:defRPr>
      </a:pPr>
      <a:endParaRPr lang="he-IL"/>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dLbls>
          <c:showLegendKey val="0"/>
          <c:showVal val="0"/>
          <c:showCatName val="0"/>
          <c:showSerName val="0"/>
          <c:showPercent val="0"/>
          <c:showBubbleSize val="0"/>
        </c:dLbls>
        <c:marker val="1"/>
        <c:smooth val="0"/>
        <c:axId val="230135296"/>
        <c:axId val="230136832"/>
      </c:lineChart>
      <c:catAx>
        <c:axId val="230135296"/>
        <c:scaling>
          <c:orientation val="minMax"/>
        </c:scaling>
        <c:delete val="0"/>
        <c:axPos val="b"/>
        <c:numFmt formatCode="General" sourceLinked="1"/>
        <c:majorTickMark val="out"/>
        <c:minorTickMark val="none"/>
        <c:tickLblPos val="nextTo"/>
        <c:crossAx val="230136832"/>
        <c:crosses val="autoZero"/>
        <c:auto val="1"/>
        <c:lblAlgn val="ctr"/>
        <c:lblOffset val="100"/>
        <c:noMultiLvlLbl val="0"/>
      </c:catAx>
      <c:valAx>
        <c:axId val="230136832"/>
        <c:scaling>
          <c:orientation val="minMax"/>
        </c:scaling>
        <c:delete val="0"/>
        <c:axPos val="l"/>
        <c:majorGridlines/>
        <c:numFmt formatCode="General" sourceLinked="1"/>
        <c:majorTickMark val="out"/>
        <c:minorTickMark val="none"/>
        <c:tickLblPos val="nextTo"/>
        <c:crossAx val="230135296"/>
        <c:crosses val="autoZero"/>
        <c:crossBetween val="between"/>
      </c:valAx>
    </c:plotArea>
    <c:legend>
      <c:legendPos val="r"/>
      <c:layout/>
      <c:overlay val="0"/>
    </c:legend>
    <c:plotVisOnly val="1"/>
    <c:dispBlanksAs val="gap"/>
    <c:showDLblsOverMax val="0"/>
  </c:chart>
  <c:spPr>
    <a:ln>
      <a:noFill/>
    </a:ln>
  </c:spPr>
  <c:externalData r:id="rId2">
    <c:autoUpdate val="0"/>
  </c:externalData>
  <c:userShapes r:id="rId3"/>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1" eaLnBrk="1" fontAlgn="auto" latinLnBrk="0" hangingPunct="1">
              <a:lnSpc>
                <a:spcPct val="100000"/>
              </a:lnSpc>
              <a:spcBef>
                <a:spcPts val="0"/>
              </a:spcBef>
              <a:spcAft>
                <a:spcPts val="0"/>
              </a:spcAft>
              <a:buClrTx/>
              <a:buSzTx/>
              <a:buFontTx/>
              <a:buNone/>
              <a:tabLst/>
              <a:defRPr sz="1680" b="1" i="0" u="none" strike="noStrike" kern="1200" baseline="0">
                <a:solidFill>
                  <a:sysClr val="windowText" lastClr="000000"/>
                </a:solidFill>
                <a:latin typeface="David" panose="020E0502060401010101" pitchFamily="34" charset="-79"/>
                <a:ea typeface="+mn-ea"/>
                <a:cs typeface="David" panose="020E0502060401010101" pitchFamily="34" charset="-79"/>
              </a:defRPr>
            </a:pPr>
            <a:r>
              <a:rPr lang="he-IL" sz="1800" b="1">
                <a:effectLst/>
              </a:rPr>
              <a:t>מדד</a:t>
            </a:r>
            <a:r>
              <a:rPr lang="he-IL" sz="1800" b="1" baseline="0">
                <a:effectLst/>
              </a:rPr>
              <a:t> המחירים לצרכן</a:t>
            </a:r>
            <a:endParaRPr lang="he-IL" sz="1600"/>
          </a:p>
        </c:rich>
      </c:tx>
      <c:layout>
        <c:manualLayout>
          <c:xMode val="edge"/>
          <c:yMode val="edge"/>
          <c:x val="0.40806566503148112"/>
          <c:y val="1.7712332221817468E-2"/>
        </c:manualLayout>
      </c:layout>
      <c:overlay val="1"/>
    </c:title>
    <c:autoTitleDeleted val="0"/>
    <c:plotArea>
      <c:layout>
        <c:manualLayout>
          <c:layoutTarget val="inner"/>
          <c:xMode val="edge"/>
          <c:yMode val="edge"/>
          <c:x val="4.5869527678702546E-2"/>
          <c:y val="0.11255870561871673"/>
          <c:w val="0.90284704861111109"/>
          <c:h val="0.64606372886700358"/>
        </c:manualLayout>
      </c:layout>
      <c:lineChart>
        <c:grouping val="standard"/>
        <c:varyColors val="0"/>
        <c:ser>
          <c:idx val="0"/>
          <c:order val="0"/>
          <c:tx>
            <c:strRef>
              <c:f>'איור 19 נתונים'!$B$3</c:f>
              <c:strCache>
                <c:ptCount val="1"/>
                <c:pt idx="0">
                  <c:v>ארה"ב</c:v>
                </c:pt>
              </c:strCache>
            </c:strRef>
          </c:tx>
          <c:spPr>
            <a:ln w="38100">
              <a:solidFill>
                <a:srgbClr val="4472C4"/>
              </a:solidFill>
            </a:ln>
          </c:spPr>
          <c:marker>
            <c:symbol val="none"/>
          </c:marker>
          <c:cat>
            <c:numRef>
              <c:f>'איור 19 נתונים'!$A$4:$A$301</c:f>
              <c:numCache>
                <c:formatCode>m/d/yyyy</c:formatCode>
                <c:ptCount val="298"/>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pt idx="76">
                  <c:v>43616</c:v>
                </c:pt>
                <c:pt idx="77">
                  <c:v>43646</c:v>
                </c:pt>
                <c:pt idx="78">
                  <c:v>43677</c:v>
                </c:pt>
                <c:pt idx="79">
                  <c:v>43708</c:v>
                </c:pt>
                <c:pt idx="80">
                  <c:v>43738</c:v>
                </c:pt>
                <c:pt idx="81">
                  <c:v>43769</c:v>
                </c:pt>
                <c:pt idx="82">
                  <c:v>43799</c:v>
                </c:pt>
                <c:pt idx="83">
                  <c:v>43830</c:v>
                </c:pt>
                <c:pt idx="84">
                  <c:v>43861</c:v>
                </c:pt>
                <c:pt idx="85">
                  <c:v>43890</c:v>
                </c:pt>
                <c:pt idx="86">
                  <c:v>43921</c:v>
                </c:pt>
                <c:pt idx="87">
                  <c:v>43951</c:v>
                </c:pt>
              </c:numCache>
            </c:numRef>
          </c:cat>
          <c:val>
            <c:numRef>
              <c:f>'איור 19 נתונים'!$B$4:$B$301</c:f>
              <c:numCache>
                <c:formatCode>0.00</c:formatCode>
                <c:ptCount val="298"/>
                <c:pt idx="0">
                  <c:v>1.6</c:v>
                </c:pt>
                <c:pt idx="1">
                  <c:v>2</c:v>
                </c:pt>
                <c:pt idx="2">
                  <c:v>1.5</c:v>
                </c:pt>
                <c:pt idx="3">
                  <c:v>1.1000000000000001</c:v>
                </c:pt>
                <c:pt idx="4">
                  <c:v>1.4</c:v>
                </c:pt>
                <c:pt idx="5">
                  <c:v>1.8</c:v>
                </c:pt>
                <c:pt idx="6">
                  <c:v>2</c:v>
                </c:pt>
                <c:pt idx="7">
                  <c:v>1.5</c:v>
                </c:pt>
                <c:pt idx="8">
                  <c:v>1.2</c:v>
                </c:pt>
                <c:pt idx="9">
                  <c:v>1</c:v>
                </c:pt>
                <c:pt idx="10">
                  <c:v>1.2</c:v>
                </c:pt>
                <c:pt idx="11">
                  <c:v>1.5</c:v>
                </c:pt>
                <c:pt idx="12">
                  <c:v>1.6</c:v>
                </c:pt>
                <c:pt idx="13">
                  <c:v>1.1000000000000001</c:v>
                </c:pt>
                <c:pt idx="14">
                  <c:v>1.5</c:v>
                </c:pt>
                <c:pt idx="15">
                  <c:v>2</c:v>
                </c:pt>
                <c:pt idx="16">
                  <c:v>2.1</c:v>
                </c:pt>
                <c:pt idx="17">
                  <c:v>2.1</c:v>
                </c:pt>
                <c:pt idx="18">
                  <c:v>2</c:v>
                </c:pt>
                <c:pt idx="19">
                  <c:v>1.7</c:v>
                </c:pt>
                <c:pt idx="20">
                  <c:v>1.7</c:v>
                </c:pt>
                <c:pt idx="21">
                  <c:v>1.7</c:v>
                </c:pt>
                <c:pt idx="22">
                  <c:v>1.3</c:v>
                </c:pt>
                <c:pt idx="23">
                  <c:v>0.8</c:v>
                </c:pt>
                <c:pt idx="24">
                  <c:v>-0.1</c:v>
                </c:pt>
                <c:pt idx="25">
                  <c:v>0</c:v>
                </c:pt>
                <c:pt idx="26">
                  <c:v>-0.1</c:v>
                </c:pt>
                <c:pt idx="27">
                  <c:v>-0.2</c:v>
                </c:pt>
                <c:pt idx="28">
                  <c:v>0</c:v>
                </c:pt>
                <c:pt idx="29">
                  <c:v>0.1</c:v>
                </c:pt>
                <c:pt idx="30">
                  <c:v>0.2</c:v>
                </c:pt>
                <c:pt idx="31">
                  <c:v>0.2</c:v>
                </c:pt>
                <c:pt idx="32">
                  <c:v>0</c:v>
                </c:pt>
                <c:pt idx="33">
                  <c:v>0.2</c:v>
                </c:pt>
                <c:pt idx="34">
                  <c:v>0.5</c:v>
                </c:pt>
                <c:pt idx="35">
                  <c:v>0.7</c:v>
                </c:pt>
                <c:pt idx="36">
                  <c:v>1.4</c:v>
                </c:pt>
                <c:pt idx="37">
                  <c:v>1</c:v>
                </c:pt>
                <c:pt idx="38">
                  <c:v>0.9</c:v>
                </c:pt>
                <c:pt idx="39">
                  <c:v>1.1000000000000001</c:v>
                </c:pt>
                <c:pt idx="40">
                  <c:v>1</c:v>
                </c:pt>
                <c:pt idx="41">
                  <c:v>1</c:v>
                </c:pt>
                <c:pt idx="42">
                  <c:v>0.8</c:v>
                </c:pt>
                <c:pt idx="43">
                  <c:v>1.1000000000000001</c:v>
                </c:pt>
                <c:pt idx="44">
                  <c:v>1.5</c:v>
                </c:pt>
                <c:pt idx="45">
                  <c:v>1.6</c:v>
                </c:pt>
                <c:pt idx="46">
                  <c:v>1.7</c:v>
                </c:pt>
                <c:pt idx="47">
                  <c:v>2.1</c:v>
                </c:pt>
                <c:pt idx="48">
                  <c:v>2.5</c:v>
                </c:pt>
                <c:pt idx="49">
                  <c:v>2.7</c:v>
                </c:pt>
                <c:pt idx="50">
                  <c:v>2.4</c:v>
                </c:pt>
                <c:pt idx="51">
                  <c:v>2.2000000000000002</c:v>
                </c:pt>
                <c:pt idx="52">
                  <c:v>1.9</c:v>
                </c:pt>
                <c:pt idx="53">
                  <c:v>1.6</c:v>
                </c:pt>
                <c:pt idx="54">
                  <c:v>1.7</c:v>
                </c:pt>
                <c:pt idx="55">
                  <c:v>1.9</c:v>
                </c:pt>
                <c:pt idx="56">
                  <c:v>2.2000000000000002</c:v>
                </c:pt>
                <c:pt idx="57">
                  <c:v>2</c:v>
                </c:pt>
                <c:pt idx="58">
                  <c:v>2.2000000000000002</c:v>
                </c:pt>
                <c:pt idx="59">
                  <c:v>2.1</c:v>
                </c:pt>
                <c:pt idx="60">
                  <c:v>2.1</c:v>
                </c:pt>
                <c:pt idx="61">
                  <c:v>2.2000000000000002</c:v>
                </c:pt>
                <c:pt idx="62">
                  <c:v>2.4</c:v>
                </c:pt>
                <c:pt idx="63">
                  <c:v>2.5</c:v>
                </c:pt>
                <c:pt idx="64">
                  <c:v>2.8</c:v>
                </c:pt>
                <c:pt idx="65">
                  <c:v>2.9</c:v>
                </c:pt>
                <c:pt idx="66">
                  <c:v>2.9</c:v>
                </c:pt>
                <c:pt idx="67">
                  <c:v>2.7</c:v>
                </c:pt>
                <c:pt idx="68">
                  <c:v>2.2999999999999998</c:v>
                </c:pt>
                <c:pt idx="69">
                  <c:v>2.5</c:v>
                </c:pt>
                <c:pt idx="70">
                  <c:v>2.2000000000000002</c:v>
                </c:pt>
                <c:pt idx="71">
                  <c:v>1.9</c:v>
                </c:pt>
                <c:pt idx="72">
                  <c:v>1.6</c:v>
                </c:pt>
                <c:pt idx="73">
                  <c:v>1.5</c:v>
                </c:pt>
                <c:pt idx="74">
                  <c:v>1.9</c:v>
                </c:pt>
                <c:pt idx="75">
                  <c:v>2</c:v>
                </c:pt>
                <c:pt idx="76">
                  <c:v>1.8</c:v>
                </c:pt>
                <c:pt idx="77">
                  <c:v>1.6</c:v>
                </c:pt>
                <c:pt idx="78">
                  <c:v>1.8</c:v>
                </c:pt>
                <c:pt idx="79">
                  <c:v>1.7</c:v>
                </c:pt>
                <c:pt idx="80">
                  <c:v>1.7</c:v>
                </c:pt>
                <c:pt idx="81">
                  <c:v>1.8</c:v>
                </c:pt>
                <c:pt idx="82">
                  <c:v>2.1</c:v>
                </c:pt>
                <c:pt idx="83">
                  <c:v>2.2999999999999998</c:v>
                </c:pt>
                <c:pt idx="84">
                  <c:v>2.5</c:v>
                </c:pt>
                <c:pt idx="85">
                  <c:v>2.2999999999999998</c:v>
                </c:pt>
                <c:pt idx="86">
                  <c:v>1.5</c:v>
                </c:pt>
                <c:pt idx="87">
                  <c:v>0.3</c:v>
                </c:pt>
              </c:numCache>
            </c:numRef>
          </c:val>
          <c:smooth val="0"/>
          <c:extLst>
            <c:ext xmlns:c16="http://schemas.microsoft.com/office/drawing/2014/chart" uri="{C3380CC4-5D6E-409C-BE32-E72D297353CC}">
              <c16:uniqueId val="{00000000-A5C6-42C4-A2E5-7995688D3B7A}"/>
            </c:ext>
          </c:extLst>
        </c:ser>
        <c:ser>
          <c:idx val="2"/>
          <c:order val="1"/>
          <c:tx>
            <c:strRef>
              <c:f>'איור 19 נתונים'!$C$3</c:f>
              <c:strCache>
                <c:ptCount val="1"/>
                <c:pt idx="0">
                  <c:v>גוש האירו</c:v>
                </c:pt>
              </c:strCache>
            </c:strRef>
          </c:tx>
          <c:spPr>
            <a:ln w="38100">
              <a:solidFill>
                <a:srgbClr val="C00000"/>
              </a:solidFill>
            </a:ln>
          </c:spPr>
          <c:marker>
            <c:symbol val="none"/>
          </c:marker>
          <c:cat>
            <c:numRef>
              <c:f>'איור 19 נתונים'!$A$4:$A$301</c:f>
              <c:numCache>
                <c:formatCode>m/d/yyyy</c:formatCode>
                <c:ptCount val="298"/>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pt idx="76">
                  <c:v>43616</c:v>
                </c:pt>
                <c:pt idx="77">
                  <c:v>43646</c:v>
                </c:pt>
                <c:pt idx="78">
                  <c:v>43677</c:v>
                </c:pt>
                <c:pt idx="79">
                  <c:v>43708</c:v>
                </c:pt>
                <c:pt idx="80">
                  <c:v>43738</c:v>
                </c:pt>
                <c:pt idx="81">
                  <c:v>43769</c:v>
                </c:pt>
                <c:pt idx="82">
                  <c:v>43799</c:v>
                </c:pt>
                <c:pt idx="83">
                  <c:v>43830</c:v>
                </c:pt>
                <c:pt idx="84">
                  <c:v>43861</c:v>
                </c:pt>
                <c:pt idx="85">
                  <c:v>43890</c:v>
                </c:pt>
                <c:pt idx="86">
                  <c:v>43921</c:v>
                </c:pt>
                <c:pt idx="87">
                  <c:v>43951</c:v>
                </c:pt>
              </c:numCache>
            </c:numRef>
          </c:cat>
          <c:val>
            <c:numRef>
              <c:f>'איור 19 נתונים'!$C$4:$C$301</c:f>
              <c:numCache>
                <c:formatCode>0.00</c:formatCode>
                <c:ptCount val="298"/>
                <c:pt idx="0">
                  <c:v>2</c:v>
                </c:pt>
                <c:pt idx="1">
                  <c:v>1.9</c:v>
                </c:pt>
                <c:pt idx="2">
                  <c:v>1.7</c:v>
                </c:pt>
                <c:pt idx="3">
                  <c:v>1.2</c:v>
                </c:pt>
                <c:pt idx="4">
                  <c:v>1.4</c:v>
                </c:pt>
                <c:pt idx="5">
                  <c:v>1.6</c:v>
                </c:pt>
                <c:pt idx="6">
                  <c:v>1.6</c:v>
                </c:pt>
                <c:pt idx="7">
                  <c:v>1.3</c:v>
                </c:pt>
                <c:pt idx="8">
                  <c:v>1.1000000000000001</c:v>
                </c:pt>
                <c:pt idx="9">
                  <c:v>0.7</c:v>
                </c:pt>
                <c:pt idx="10">
                  <c:v>0.9</c:v>
                </c:pt>
                <c:pt idx="11">
                  <c:v>0.8</c:v>
                </c:pt>
                <c:pt idx="12">
                  <c:v>0.8</c:v>
                </c:pt>
                <c:pt idx="13">
                  <c:v>0.7</c:v>
                </c:pt>
                <c:pt idx="14">
                  <c:v>0.5</c:v>
                </c:pt>
                <c:pt idx="15">
                  <c:v>0.7</c:v>
                </c:pt>
                <c:pt idx="16">
                  <c:v>0.5</c:v>
                </c:pt>
                <c:pt idx="17">
                  <c:v>0.5</c:v>
                </c:pt>
                <c:pt idx="18">
                  <c:v>0.4</c:v>
                </c:pt>
                <c:pt idx="19">
                  <c:v>0.4</c:v>
                </c:pt>
                <c:pt idx="20">
                  <c:v>0.3</c:v>
                </c:pt>
                <c:pt idx="21">
                  <c:v>0.4</c:v>
                </c:pt>
                <c:pt idx="22">
                  <c:v>0.3</c:v>
                </c:pt>
                <c:pt idx="23">
                  <c:v>-0.2</c:v>
                </c:pt>
                <c:pt idx="24">
                  <c:v>-0.6</c:v>
                </c:pt>
                <c:pt idx="25">
                  <c:v>-0.3</c:v>
                </c:pt>
                <c:pt idx="26">
                  <c:v>-0.1</c:v>
                </c:pt>
                <c:pt idx="27">
                  <c:v>0.2</c:v>
                </c:pt>
                <c:pt idx="28">
                  <c:v>0.6</c:v>
                </c:pt>
                <c:pt idx="29">
                  <c:v>0.5</c:v>
                </c:pt>
                <c:pt idx="30">
                  <c:v>0.5</c:v>
                </c:pt>
                <c:pt idx="31">
                  <c:v>0.4</c:v>
                </c:pt>
                <c:pt idx="32">
                  <c:v>0.2</c:v>
                </c:pt>
                <c:pt idx="33">
                  <c:v>0.4</c:v>
                </c:pt>
                <c:pt idx="34">
                  <c:v>0.1</c:v>
                </c:pt>
                <c:pt idx="35">
                  <c:v>0.3</c:v>
                </c:pt>
                <c:pt idx="36">
                  <c:v>0.3</c:v>
                </c:pt>
                <c:pt idx="37">
                  <c:v>-0.1</c:v>
                </c:pt>
                <c:pt idx="38">
                  <c:v>0</c:v>
                </c:pt>
                <c:pt idx="39">
                  <c:v>-0.3</c:v>
                </c:pt>
                <c:pt idx="40">
                  <c:v>-0.1</c:v>
                </c:pt>
                <c:pt idx="41">
                  <c:v>0</c:v>
                </c:pt>
                <c:pt idx="42">
                  <c:v>0.2</c:v>
                </c:pt>
                <c:pt idx="43">
                  <c:v>0.2</c:v>
                </c:pt>
                <c:pt idx="44">
                  <c:v>0.4</c:v>
                </c:pt>
                <c:pt idx="45">
                  <c:v>0.5</c:v>
                </c:pt>
                <c:pt idx="46">
                  <c:v>0.6</c:v>
                </c:pt>
                <c:pt idx="47">
                  <c:v>1.1000000000000001</c:v>
                </c:pt>
                <c:pt idx="48">
                  <c:v>1.7</c:v>
                </c:pt>
                <c:pt idx="49">
                  <c:v>2</c:v>
                </c:pt>
                <c:pt idx="50">
                  <c:v>1.5</c:v>
                </c:pt>
                <c:pt idx="51">
                  <c:v>1.9</c:v>
                </c:pt>
                <c:pt idx="52">
                  <c:v>1.4</c:v>
                </c:pt>
                <c:pt idx="53">
                  <c:v>1.3</c:v>
                </c:pt>
                <c:pt idx="54">
                  <c:v>1.3</c:v>
                </c:pt>
                <c:pt idx="55">
                  <c:v>1.5</c:v>
                </c:pt>
                <c:pt idx="56">
                  <c:v>1.6</c:v>
                </c:pt>
                <c:pt idx="57">
                  <c:v>1.4</c:v>
                </c:pt>
                <c:pt idx="58">
                  <c:v>1.5</c:v>
                </c:pt>
                <c:pt idx="59">
                  <c:v>1.3</c:v>
                </c:pt>
                <c:pt idx="60">
                  <c:v>1.3</c:v>
                </c:pt>
                <c:pt idx="61">
                  <c:v>1.1000000000000001</c:v>
                </c:pt>
                <c:pt idx="62">
                  <c:v>1.4</c:v>
                </c:pt>
                <c:pt idx="63">
                  <c:v>1.2</c:v>
                </c:pt>
                <c:pt idx="64">
                  <c:v>2</c:v>
                </c:pt>
                <c:pt idx="65">
                  <c:v>2</c:v>
                </c:pt>
                <c:pt idx="66">
                  <c:v>2.2000000000000002</c:v>
                </c:pt>
                <c:pt idx="67">
                  <c:v>2.1</c:v>
                </c:pt>
                <c:pt idx="68">
                  <c:v>2.1</c:v>
                </c:pt>
                <c:pt idx="69">
                  <c:v>2.2999999999999998</c:v>
                </c:pt>
                <c:pt idx="70">
                  <c:v>1.9</c:v>
                </c:pt>
                <c:pt idx="71">
                  <c:v>1.5</c:v>
                </c:pt>
                <c:pt idx="72">
                  <c:v>1.4</c:v>
                </c:pt>
                <c:pt idx="73">
                  <c:v>1.5</c:v>
                </c:pt>
                <c:pt idx="74">
                  <c:v>1.4</c:v>
                </c:pt>
                <c:pt idx="75">
                  <c:v>1.7</c:v>
                </c:pt>
                <c:pt idx="76">
                  <c:v>1.2</c:v>
                </c:pt>
                <c:pt idx="77">
                  <c:v>1.3</c:v>
                </c:pt>
                <c:pt idx="78">
                  <c:v>1</c:v>
                </c:pt>
                <c:pt idx="79">
                  <c:v>1</c:v>
                </c:pt>
                <c:pt idx="80">
                  <c:v>0.8</c:v>
                </c:pt>
                <c:pt idx="81">
                  <c:v>0.7</c:v>
                </c:pt>
                <c:pt idx="82">
                  <c:v>1</c:v>
                </c:pt>
                <c:pt idx="83">
                  <c:v>1.3</c:v>
                </c:pt>
                <c:pt idx="84">
                  <c:v>1.4</c:v>
                </c:pt>
                <c:pt idx="85">
                  <c:v>1.2</c:v>
                </c:pt>
                <c:pt idx="86">
                  <c:v>0.7</c:v>
                </c:pt>
                <c:pt idx="87">
                  <c:v>0.3</c:v>
                </c:pt>
              </c:numCache>
            </c:numRef>
          </c:val>
          <c:smooth val="0"/>
          <c:extLst>
            <c:ext xmlns:c16="http://schemas.microsoft.com/office/drawing/2014/chart" uri="{C3380CC4-5D6E-409C-BE32-E72D297353CC}">
              <c16:uniqueId val="{00000001-A5C6-42C4-A2E5-7995688D3B7A}"/>
            </c:ext>
          </c:extLst>
        </c:ser>
        <c:ser>
          <c:idx val="4"/>
          <c:order val="2"/>
          <c:tx>
            <c:strRef>
              <c:f>'איור 19 נתונים'!$D$3</c:f>
              <c:strCache>
                <c:ptCount val="1"/>
                <c:pt idx="0">
                  <c:v>יפן</c:v>
                </c:pt>
              </c:strCache>
            </c:strRef>
          </c:tx>
          <c:spPr>
            <a:ln w="38100">
              <a:solidFill>
                <a:srgbClr val="00B050"/>
              </a:solidFill>
            </a:ln>
          </c:spPr>
          <c:marker>
            <c:symbol val="none"/>
          </c:marker>
          <c:cat>
            <c:numRef>
              <c:f>'איור 19 נתונים'!$A$4:$A$301</c:f>
              <c:numCache>
                <c:formatCode>m/d/yyyy</c:formatCode>
                <c:ptCount val="298"/>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pt idx="76">
                  <c:v>43616</c:v>
                </c:pt>
                <c:pt idx="77">
                  <c:v>43646</c:v>
                </c:pt>
                <c:pt idx="78">
                  <c:v>43677</c:v>
                </c:pt>
                <c:pt idx="79">
                  <c:v>43708</c:v>
                </c:pt>
                <c:pt idx="80">
                  <c:v>43738</c:v>
                </c:pt>
                <c:pt idx="81">
                  <c:v>43769</c:v>
                </c:pt>
                <c:pt idx="82">
                  <c:v>43799</c:v>
                </c:pt>
                <c:pt idx="83">
                  <c:v>43830</c:v>
                </c:pt>
                <c:pt idx="84">
                  <c:v>43861</c:v>
                </c:pt>
                <c:pt idx="85">
                  <c:v>43890</c:v>
                </c:pt>
                <c:pt idx="86">
                  <c:v>43921</c:v>
                </c:pt>
                <c:pt idx="87">
                  <c:v>43951</c:v>
                </c:pt>
              </c:numCache>
            </c:numRef>
          </c:cat>
          <c:val>
            <c:numRef>
              <c:f>'איור 19 נתונים'!$D$4:$D$301</c:f>
              <c:numCache>
                <c:formatCode>0.00</c:formatCode>
                <c:ptCount val="298"/>
                <c:pt idx="0">
                  <c:v>-0.3</c:v>
                </c:pt>
                <c:pt idx="1">
                  <c:v>-0.7</c:v>
                </c:pt>
                <c:pt idx="2">
                  <c:v>-0.9</c:v>
                </c:pt>
                <c:pt idx="3">
                  <c:v>-0.7</c:v>
                </c:pt>
                <c:pt idx="4">
                  <c:v>-0.3</c:v>
                </c:pt>
                <c:pt idx="5">
                  <c:v>0.2</c:v>
                </c:pt>
                <c:pt idx="6">
                  <c:v>0.7</c:v>
                </c:pt>
                <c:pt idx="7">
                  <c:v>0.9</c:v>
                </c:pt>
                <c:pt idx="8">
                  <c:v>1.1000000000000001</c:v>
                </c:pt>
                <c:pt idx="9">
                  <c:v>1.1000000000000001</c:v>
                </c:pt>
                <c:pt idx="10">
                  <c:v>1.5</c:v>
                </c:pt>
                <c:pt idx="11">
                  <c:v>1.6</c:v>
                </c:pt>
                <c:pt idx="12">
                  <c:v>1.4</c:v>
                </c:pt>
                <c:pt idx="13">
                  <c:v>1.5</c:v>
                </c:pt>
                <c:pt idx="14">
                  <c:v>1.6</c:v>
                </c:pt>
                <c:pt idx="15">
                  <c:v>1.7</c:v>
                </c:pt>
                <c:pt idx="16">
                  <c:v>1.7000000000000002</c:v>
                </c:pt>
                <c:pt idx="17">
                  <c:v>1.6</c:v>
                </c:pt>
                <c:pt idx="18">
                  <c:v>1.4</c:v>
                </c:pt>
                <c:pt idx="19">
                  <c:v>1.2999999999999998</c:v>
                </c:pt>
                <c:pt idx="20">
                  <c:v>1.2000000000000002</c:v>
                </c:pt>
                <c:pt idx="21">
                  <c:v>0.89999999999999991</c:v>
                </c:pt>
                <c:pt idx="22">
                  <c:v>0.39999999999999991</c:v>
                </c:pt>
                <c:pt idx="23">
                  <c:v>0.39999999999999991</c:v>
                </c:pt>
                <c:pt idx="24">
                  <c:v>0.39999999999999991</c:v>
                </c:pt>
                <c:pt idx="25">
                  <c:v>0.20000000000000018</c:v>
                </c:pt>
                <c:pt idx="26">
                  <c:v>0.29999999999999982</c:v>
                </c:pt>
                <c:pt idx="27">
                  <c:v>0.3</c:v>
                </c:pt>
                <c:pt idx="28">
                  <c:v>0.5</c:v>
                </c:pt>
                <c:pt idx="29">
                  <c:v>0.4</c:v>
                </c:pt>
                <c:pt idx="30">
                  <c:v>0.2</c:v>
                </c:pt>
                <c:pt idx="31">
                  <c:v>0.2</c:v>
                </c:pt>
                <c:pt idx="32">
                  <c:v>0</c:v>
                </c:pt>
                <c:pt idx="33">
                  <c:v>0.3</c:v>
                </c:pt>
                <c:pt idx="34">
                  <c:v>0.3</c:v>
                </c:pt>
                <c:pt idx="35">
                  <c:v>0.2</c:v>
                </c:pt>
                <c:pt idx="36">
                  <c:v>-0.1</c:v>
                </c:pt>
                <c:pt idx="37">
                  <c:v>0.2</c:v>
                </c:pt>
                <c:pt idx="38">
                  <c:v>0</c:v>
                </c:pt>
                <c:pt idx="39">
                  <c:v>-0.3</c:v>
                </c:pt>
                <c:pt idx="40">
                  <c:v>-0.5</c:v>
                </c:pt>
                <c:pt idx="41">
                  <c:v>-0.4</c:v>
                </c:pt>
                <c:pt idx="42">
                  <c:v>-0.4</c:v>
                </c:pt>
                <c:pt idx="43">
                  <c:v>-0.5</c:v>
                </c:pt>
                <c:pt idx="44">
                  <c:v>-0.5</c:v>
                </c:pt>
                <c:pt idx="45">
                  <c:v>0.1</c:v>
                </c:pt>
                <c:pt idx="46">
                  <c:v>0.5</c:v>
                </c:pt>
                <c:pt idx="47">
                  <c:v>0.3</c:v>
                </c:pt>
                <c:pt idx="48">
                  <c:v>0.4</c:v>
                </c:pt>
                <c:pt idx="49">
                  <c:v>0.3</c:v>
                </c:pt>
                <c:pt idx="50">
                  <c:v>0.2</c:v>
                </c:pt>
                <c:pt idx="51">
                  <c:v>0.4</c:v>
                </c:pt>
                <c:pt idx="52">
                  <c:v>0.4</c:v>
                </c:pt>
                <c:pt idx="53">
                  <c:v>0.4</c:v>
                </c:pt>
                <c:pt idx="54">
                  <c:v>0.4</c:v>
                </c:pt>
                <c:pt idx="55">
                  <c:v>0.7</c:v>
                </c:pt>
                <c:pt idx="56">
                  <c:v>0.7</c:v>
                </c:pt>
                <c:pt idx="57">
                  <c:v>0.2</c:v>
                </c:pt>
                <c:pt idx="58">
                  <c:v>0.6</c:v>
                </c:pt>
                <c:pt idx="59">
                  <c:v>1</c:v>
                </c:pt>
                <c:pt idx="60">
                  <c:v>1.4</c:v>
                </c:pt>
                <c:pt idx="61">
                  <c:v>1.5</c:v>
                </c:pt>
                <c:pt idx="62">
                  <c:v>1.1000000000000001</c:v>
                </c:pt>
                <c:pt idx="63">
                  <c:v>0.6</c:v>
                </c:pt>
                <c:pt idx="64">
                  <c:v>0.7</c:v>
                </c:pt>
                <c:pt idx="65">
                  <c:v>0.7</c:v>
                </c:pt>
                <c:pt idx="66">
                  <c:v>0.9</c:v>
                </c:pt>
                <c:pt idx="67">
                  <c:v>1.3</c:v>
                </c:pt>
                <c:pt idx="68">
                  <c:v>1.2</c:v>
                </c:pt>
                <c:pt idx="69">
                  <c:v>1.4</c:v>
                </c:pt>
                <c:pt idx="70">
                  <c:v>0.8</c:v>
                </c:pt>
                <c:pt idx="71">
                  <c:v>0.3</c:v>
                </c:pt>
                <c:pt idx="72">
                  <c:v>0.2</c:v>
                </c:pt>
                <c:pt idx="73">
                  <c:v>0.2</c:v>
                </c:pt>
                <c:pt idx="74">
                  <c:v>0.5</c:v>
                </c:pt>
                <c:pt idx="75">
                  <c:v>0.9</c:v>
                </c:pt>
                <c:pt idx="76">
                  <c:v>0.7</c:v>
                </c:pt>
                <c:pt idx="77">
                  <c:v>0.7</c:v>
                </c:pt>
                <c:pt idx="78">
                  <c:v>0.5</c:v>
                </c:pt>
                <c:pt idx="79">
                  <c:v>0.3</c:v>
                </c:pt>
                <c:pt idx="80">
                  <c:v>0.2</c:v>
                </c:pt>
                <c:pt idx="81">
                  <c:v>0.2</c:v>
                </c:pt>
                <c:pt idx="82">
                  <c:v>0.5</c:v>
                </c:pt>
                <c:pt idx="83">
                  <c:v>0.8</c:v>
                </c:pt>
                <c:pt idx="84">
                  <c:v>0.7</c:v>
                </c:pt>
                <c:pt idx="85">
                  <c:v>0.4</c:v>
                </c:pt>
                <c:pt idx="86">
                  <c:v>0.4</c:v>
                </c:pt>
                <c:pt idx="87">
                  <c:v>0.1</c:v>
                </c:pt>
              </c:numCache>
            </c:numRef>
          </c:val>
          <c:smooth val="0"/>
          <c:extLst>
            <c:ext xmlns:c16="http://schemas.microsoft.com/office/drawing/2014/chart" uri="{C3380CC4-5D6E-409C-BE32-E72D297353CC}">
              <c16:uniqueId val="{00000002-A5C6-42C4-A2E5-7995688D3B7A}"/>
            </c:ext>
          </c:extLst>
        </c:ser>
        <c:ser>
          <c:idx val="1"/>
          <c:order val="3"/>
          <c:tx>
            <c:strRef>
              <c:f>'איור 19 נתונים'!$E$3</c:f>
              <c:strCache>
                <c:ptCount val="1"/>
                <c:pt idx="0">
                  <c:v>ישראל</c:v>
                </c:pt>
              </c:strCache>
            </c:strRef>
          </c:tx>
          <c:spPr>
            <a:ln w="38100">
              <a:solidFill>
                <a:srgbClr val="00B0F0"/>
              </a:solidFill>
              <a:prstDash val="sysDash"/>
            </a:ln>
          </c:spPr>
          <c:marker>
            <c:symbol val="none"/>
          </c:marker>
          <c:cat>
            <c:numRef>
              <c:f>'איור 19 נתונים'!$A$4:$A$301</c:f>
              <c:numCache>
                <c:formatCode>m/d/yyyy</c:formatCode>
                <c:ptCount val="298"/>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pt idx="76">
                  <c:v>43616</c:v>
                </c:pt>
                <c:pt idx="77">
                  <c:v>43646</c:v>
                </c:pt>
                <c:pt idx="78">
                  <c:v>43677</c:v>
                </c:pt>
                <c:pt idx="79">
                  <c:v>43708</c:v>
                </c:pt>
                <c:pt idx="80">
                  <c:v>43738</c:v>
                </c:pt>
                <c:pt idx="81">
                  <c:v>43769</c:v>
                </c:pt>
                <c:pt idx="82">
                  <c:v>43799</c:v>
                </c:pt>
                <c:pt idx="83">
                  <c:v>43830</c:v>
                </c:pt>
                <c:pt idx="84">
                  <c:v>43861</c:v>
                </c:pt>
                <c:pt idx="85">
                  <c:v>43890</c:v>
                </c:pt>
                <c:pt idx="86">
                  <c:v>43921</c:v>
                </c:pt>
                <c:pt idx="87">
                  <c:v>43951</c:v>
                </c:pt>
              </c:numCache>
            </c:numRef>
          </c:cat>
          <c:val>
            <c:numRef>
              <c:f>'איור 19 נתונים'!$E$4:$E$301</c:f>
              <c:numCache>
                <c:formatCode>0.00</c:formatCode>
                <c:ptCount val="298"/>
                <c:pt idx="0">
                  <c:v>1.4573121070862172</c:v>
                </c:pt>
                <c:pt idx="1">
                  <c:v>1.4573121070862172</c:v>
                </c:pt>
                <c:pt idx="2">
                  <c:v>1.2701193491617024</c:v>
                </c:pt>
                <c:pt idx="3">
                  <c:v>0.80418292387001156</c:v>
                </c:pt>
                <c:pt idx="4">
                  <c:v>0.90408796145564629</c:v>
                </c:pt>
                <c:pt idx="5">
                  <c:v>1.9939092000326175</c:v>
                </c:pt>
                <c:pt idx="6">
                  <c:v>2.1971500226136476</c:v>
                </c:pt>
                <c:pt idx="7">
                  <c:v>1.3367275733728867</c:v>
                </c:pt>
                <c:pt idx="8">
                  <c:v>1.3367275733728867</c:v>
                </c:pt>
                <c:pt idx="9">
                  <c:v>1.8256648081658167</c:v>
                </c:pt>
                <c:pt idx="10">
                  <c:v>1.9093883207063067</c:v>
                </c:pt>
                <c:pt idx="11">
                  <c:v>1.8160876848833718</c:v>
                </c:pt>
                <c:pt idx="12">
                  <c:v>1.395812562313048</c:v>
                </c:pt>
                <c:pt idx="13">
                  <c:v>1.1964107676969205</c:v>
                </c:pt>
                <c:pt idx="14">
                  <c:v>1.2935323383085118</c:v>
                </c:pt>
                <c:pt idx="15">
                  <c:v>0.9910802775024985</c:v>
                </c:pt>
                <c:pt idx="16">
                  <c:v>0.99009900990132405</c:v>
                </c:pt>
                <c:pt idx="17">
                  <c:v>0.49115913555952684</c:v>
                </c:pt>
                <c:pt idx="18">
                  <c:v>0.29382957884456218</c:v>
                </c:pt>
                <c:pt idx="19">
                  <c:v>0</c:v>
                </c:pt>
                <c:pt idx="20">
                  <c:v>-0.29325513196413189</c:v>
                </c:pt>
                <c:pt idx="21">
                  <c:v>-0.29239766081904373</c:v>
                </c:pt>
                <c:pt idx="22">
                  <c:v>-9.7847358121749828E-2</c:v>
                </c:pt>
                <c:pt idx="23">
                  <c:v>-0.19550342130973952</c:v>
                </c:pt>
                <c:pt idx="24">
                  <c:v>-0.50737649173042687</c:v>
                </c:pt>
                <c:pt idx="25">
                  <c:v>-1.0147801760969744</c:v>
                </c:pt>
                <c:pt idx="26">
                  <c:v>-1.0058957607666841</c:v>
                </c:pt>
                <c:pt idx="27">
                  <c:v>-0.50245524622621884</c:v>
                </c:pt>
                <c:pt idx="28">
                  <c:v>-0.40000186247015623</c:v>
                </c:pt>
                <c:pt idx="29">
                  <c:v>-0.39296373943394913</c:v>
                </c:pt>
                <c:pt idx="30">
                  <c:v>-0.2910174895078721</c:v>
                </c:pt>
                <c:pt idx="31">
                  <c:v>-0.39296373943394913</c:v>
                </c:pt>
                <c:pt idx="32">
                  <c:v>-0.50000186060020768</c:v>
                </c:pt>
                <c:pt idx="33">
                  <c:v>-0.69208396844464559</c:v>
                </c:pt>
                <c:pt idx="34">
                  <c:v>-0.89716150057748134</c:v>
                </c:pt>
                <c:pt idx="35">
                  <c:v>-0.99706355551644199</c:v>
                </c:pt>
                <c:pt idx="36">
                  <c:v>-0.60483870967743547</c:v>
                </c:pt>
                <c:pt idx="37">
                  <c:v>-0.20304568527919065</c:v>
                </c:pt>
                <c:pt idx="38">
                  <c:v>-0.70850202429150189</c:v>
                </c:pt>
                <c:pt idx="39">
                  <c:v>-0.90543259557345213</c:v>
                </c:pt>
                <c:pt idx="40">
                  <c:v>-0.80321285140562138</c:v>
                </c:pt>
                <c:pt idx="41">
                  <c:v>-0.80080080080080496</c:v>
                </c:pt>
                <c:pt idx="42">
                  <c:v>-0.59940059940060131</c:v>
                </c:pt>
                <c:pt idx="43">
                  <c:v>-0.70070070070069601</c:v>
                </c:pt>
                <c:pt idx="44">
                  <c:v>-0.4020100502512669</c:v>
                </c:pt>
                <c:pt idx="45">
                  <c:v>-0.30120481927711218</c:v>
                </c:pt>
                <c:pt idx="46">
                  <c:v>-0.30241935483870108</c:v>
                </c:pt>
                <c:pt idx="47">
                  <c:v>-0.20181634712409524</c:v>
                </c:pt>
                <c:pt idx="48">
                  <c:v>0.10365338402877899</c:v>
                </c:pt>
                <c:pt idx="49">
                  <c:v>0.40915792131472895</c:v>
                </c:pt>
                <c:pt idx="50">
                  <c:v>0.91631217469496651</c:v>
                </c:pt>
                <c:pt idx="51">
                  <c:v>0.70731192675943522</c:v>
                </c:pt>
                <c:pt idx="52">
                  <c:v>0.80192536115646362</c:v>
                </c:pt>
                <c:pt idx="53">
                  <c:v>-0.20181408563606507</c:v>
                </c:pt>
                <c:pt idx="54">
                  <c:v>-0.70240981015727844</c:v>
                </c:pt>
                <c:pt idx="55">
                  <c:v>-0.10302192982166725</c:v>
                </c:pt>
                <c:pt idx="56">
                  <c:v>9.7580472107039462E-2</c:v>
                </c:pt>
                <c:pt idx="57">
                  <c:v>0.19476561387858915</c:v>
                </c:pt>
                <c:pt idx="58">
                  <c:v>0.30000227285948977</c:v>
                </c:pt>
                <c:pt idx="59">
                  <c:v>0.40000227512555497</c:v>
                </c:pt>
                <c:pt idx="60">
                  <c:v>0.10020040080160886</c:v>
                </c:pt>
                <c:pt idx="61">
                  <c:v>0.20040080160321772</c:v>
                </c:pt>
                <c:pt idx="62">
                  <c:v>0.19980019980021524</c:v>
                </c:pt>
                <c:pt idx="63">
                  <c:v>0.39880358923229942</c:v>
                </c:pt>
                <c:pt idx="64">
                  <c:v>0.49652432969216065</c:v>
                </c:pt>
                <c:pt idx="65">
                  <c:v>1.2999999999999901</c:v>
                </c:pt>
                <c:pt idx="66">
                  <c:v>1.401401401401392</c:v>
                </c:pt>
                <c:pt idx="67">
                  <c:v>1.1976047904191711</c:v>
                </c:pt>
                <c:pt idx="68">
                  <c:v>1.1964107676968982</c:v>
                </c:pt>
                <c:pt idx="69">
                  <c:v>1.1928429423459397</c:v>
                </c:pt>
                <c:pt idx="70">
                  <c:v>1.1964107676968982</c:v>
                </c:pt>
                <c:pt idx="71">
                  <c:v>0.79681274900398336</c:v>
                </c:pt>
                <c:pt idx="72">
                  <c:v>1.2022012466186283</c:v>
                </c:pt>
                <c:pt idx="73">
                  <c:v>1.2019990444183337</c:v>
                </c:pt>
                <c:pt idx="74">
                  <c:v>1.4027906676470137</c:v>
                </c:pt>
                <c:pt idx="75">
                  <c:v>1.3008927872779852</c:v>
                </c:pt>
                <c:pt idx="76">
                  <c:v>1.4990108993213624</c:v>
                </c:pt>
                <c:pt idx="77">
                  <c:v>0.80059134830727796</c:v>
                </c:pt>
                <c:pt idx="78">
                  <c:v>0.50147980127965841</c:v>
                </c:pt>
                <c:pt idx="79">
                  <c:v>0.60157695935791899</c:v>
                </c:pt>
                <c:pt idx="80">
                  <c:v>0.3034473287648165</c:v>
                </c:pt>
                <c:pt idx="81">
                  <c:v>0.40471417964793588</c:v>
                </c:pt>
                <c:pt idx="82">
                  <c:v>0.3034473287648165</c:v>
                </c:pt>
                <c:pt idx="83">
                  <c:v>0.60078956392912719</c:v>
                </c:pt>
                <c:pt idx="84">
                  <c:v>0.29970029970030065</c:v>
                </c:pt>
                <c:pt idx="85">
                  <c:v>9.9800399201588341E-2</c:v>
                </c:pt>
                <c:pt idx="86">
                  <c:v>0</c:v>
                </c:pt>
                <c:pt idx="87">
                  <c:v>-0.59405940594058348</c:v>
                </c:pt>
              </c:numCache>
            </c:numRef>
          </c:val>
          <c:smooth val="0"/>
          <c:extLst>
            <c:ext xmlns:c16="http://schemas.microsoft.com/office/drawing/2014/chart" uri="{C3380CC4-5D6E-409C-BE32-E72D297353CC}">
              <c16:uniqueId val="{00000003-A5C6-42C4-A2E5-7995688D3B7A}"/>
            </c:ext>
          </c:extLst>
        </c:ser>
        <c:dLbls>
          <c:showLegendKey val="0"/>
          <c:showVal val="0"/>
          <c:showCatName val="0"/>
          <c:showSerName val="0"/>
          <c:showPercent val="0"/>
          <c:showBubbleSize val="0"/>
        </c:dLbls>
        <c:smooth val="0"/>
        <c:axId val="230873728"/>
        <c:axId val="230363520"/>
      </c:lineChart>
      <c:dateAx>
        <c:axId val="230873728"/>
        <c:scaling>
          <c:orientation val="minMax"/>
          <c:max val="43951"/>
          <c:min val="42400"/>
        </c:scaling>
        <c:delete val="0"/>
        <c:axPos val="b"/>
        <c:numFmt formatCode="mmm\-yy" sourceLinked="0"/>
        <c:majorTickMark val="none"/>
        <c:minorTickMark val="none"/>
        <c:tickLblPos val="low"/>
        <c:spPr>
          <a:ln w="25400">
            <a:solidFill>
              <a:sysClr val="windowText" lastClr="000000"/>
            </a:solidFill>
          </a:ln>
        </c:spPr>
        <c:txPr>
          <a:bodyPr rot="-2700000" vert="horz"/>
          <a:lstStyle/>
          <a:p>
            <a:pPr>
              <a:defRPr b="0"/>
            </a:pPr>
            <a:endParaRPr lang="he-IL"/>
          </a:p>
        </c:txPr>
        <c:crossAx val="230363520"/>
        <c:crosses val="autoZero"/>
        <c:auto val="0"/>
        <c:lblOffset val="100"/>
        <c:baseTimeUnit val="months"/>
      </c:dateAx>
      <c:valAx>
        <c:axId val="230363520"/>
        <c:scaling>
          <c:orientation val="minMax"/>
          <c:max val="3"/>
          <c:min val="-1"/>
        </c:scaling>
        <c:delete val="0"/>
        <c:axPos val="l"/>
        <c:numFmt formatCode="0.0" sourceLinked="0"/>
        <c:majorTickMark val="out"/>
        <c:minorTickMark val="none"/>
        <c:tickLblPos val="nextTo"/>
        <c:txPr>
          <a:bodyPr/>
          <a:lstStyle/>
          <a:p>
            <a:pPr>
              <a:defRPr b="0"/>
            </a:pPr>
            <a:endParaRPr lang="he-IL"/>
          </a:p>
        </c:txPr>
        <c:crossAx val="230873728"/>
        <c:crosses val="autoZero"/>
        <c:crossBetween val="between"/>
      </c:valAx>
      <c:spPr>
        <a:noFill/>
        <a:ln w="12700">
          <a:noFill/>
        </a:ln>
      </c:spPr>
    </c:plotArea>
    <c:legend>
      <c:legendPos val="t"/>
      <c:layout>
        <c:manualLayout>
          <c:xMode val="edge"/>
          <c:yMode val="edge"/>
          <c:x val="1.4775410574530178E-3"/>
          <c:y val="0.92381370091896409"/>
          <c:w val="0.99337981633975336"/>
          <c:h val="4.7351712614870513E-2"/>
        </c:manualLayout>
      </c:layout>
      <c:overlay val="0"/>
      <c:spPr>
        <a:noFill/>
        <a:ln>
          <a:noFill/>
        </a:ln>
        <a:effectLst/>
      </c:spPr>
      <c:txPr>
        <a:bodyPr/>
        <a:lstStyle/>
        <a:p>
          <a:pPr>
            <a:defRPr sz="1400" b="1"/>
          </a:pPr>
          <a:endParaRPr lang="he-IL"/>
        </a:p>
      </c:txPr>
    </c:legend>
    <c:plotVisOnly val="1"/>
    <c:dispBlanksAs val="gap"/>
    <c:showDLblsOverMax val="0"/>
  </c:chart>
  <c:spPr>
    <a:noFill/>
    <a:ln w="19050">
      <a:noFill/>
    </a:ln>
  </c:spPr>
  <c:txPr>
    <a:bodyPr/>
    <a:lstStyle/>
    <a:p>
      <a:pPr>
        <a:defRPr sz="1400">
          <a:latin typeface="David" panose="020E0502060401010101" pitchFamily="34" charset="-79"/>
          <a:cs typeface="David" panose="020E0502060401010101" pitchFamily="34" charset="-79"/>
        </a:defRPr>
      </a:pPr>
      <a:endParaRPr lang="he-IL"/>
    </a:p>
  </c:txPr>
  <c:externalData r:id="rId2">
    <c:autoUpdate val="0"/>
  </c:externalData>
  <c:userShapes r:id="rId3"/>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rtl="1">
              <a:defRPr/>
            </a:pPr>
            <a:r>
              <a:rPr lang="he-IL" sz="1800" b="1" i="0" baseline="0">
                <a:effectLst/>
              </a:rPr>
              <a:t>אינפלציית הליבה</a:t>
            </a:r>
            <a:endParaRPr lang="he-IL">
              <a:effectLst/>
            </a:endParaRPr>
          </a:p>
        </c:rich>
      </c:tx>
      <c:layout/>
      <c:overlay val="1"/>
    </c:title>
    <c:autoTitleDeleted val="0"/>
    <c:plotArea>
      <c:layout>
        <c:manualLayout>
          <c:layoutTarget val="inner"/>
          <c:xMode val="edge"/>
          <c:yMode val="edge"/>
          <c:x val="5.5293590283542894E-2"/>
          <c:y val="0.11466939344753373"/>
          <c:w val="0.93760470927180017"/>
          <c:h val="0.65259081929859242"/>
        </c:manualLayout>
      </c:layout>
      <c:lineChart>
        <c:grouping val="standard"/>
        <c:varyColors val="0"/>
        <c:ser>
          <c:idx val="4"/>
          <c:order val="0"/>
          <c:tx>
            <c:strRef>
              <c:f>'איור 19 נתונים'!$H$3</c:f>
              <c:strCache>
                <c:ptCount val="1"/>
                <c:pt idx="0">
                  <c:v>ארה"ב</c:v>
                </c:pt>
              </c:strCache>
            </c:strRef>
          </c:tx>
          <c:spPr>
            <a:ln w="38100">
              <a:solidFill>
                <a:srgbClr val="4472C4"/>
              </a:solidFill>
            </a:ln>
          </c:spPr>
          <c:marker>
            <c:symbol val="none"/>
          </c:marker>
          <c:cat>
            <c:numRef>
              <c:f>'איור 19 נתונים'!$G$4:$G$301</c:f>
              <c:numCache>
                <c:formatCode>m/d/yyyy</c:formatCode>
                <c:ptCount val="298"/>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pt idx="76">
                  <c:v>43616</c:v>
                </c:pt>
                <c:pt idx="77">
                  <c:v>43646</c:v>
                </c:pt>
                <c:pt idx="78">
                  <c:v>43677</c:v>
                </c:pt>
                <c:pt idx="79">
                  <c:v>43708</c:v>
                </c:pt>
                <c:pt idx="80">
                  <c:v>43738</c:v>
                </c:pt>
                <c:pt idx="81">
                  <c:v>43769</c:v>
                </c:pt>
                <c:pt idx="82">
                  <c:v>43799</c:v>
                </c:pt>
                <c:pt idx="83">
                  <c:v>43830</c:v>
                </c:pt>
                <c:pt idx="84">
                  <c:v>43861</c:v>
                </c:pt>
                <c:pt idx="85">
                  <c:v>43890</c:v>
                </c:pt>
                <c:pt idx="86">
                  <c:v>43921</c:v>
                </c:pt>
                <c:pt idx="87">
                  <c:v>43951</c:v>
                </c:pt>
              </c:numCache>
            </c:numRef>
          </c:cat>
          <c:val>
            <c:numRef>
              <c:f>'איור 19 נתונים'!$H$4:$H$301</c:f>
              <c:numCache>
                <c:formatCode>0.0</c:formatCode>
                <c:ptCount val="298"/>
                <c:pt idx="0">
                  <c:v>1.5924015954232207</c:v>
                </c:pt>
                <c:pt idx="1">
                  <c:v>1.5537163487163053</c:v>
                </c:pt>
                <c:pt idx="2">
                  <c:v>1.484984487484553</c:v>
                </c:pt>
                <c:pt idx="3">
                  <c:v>1.4104838952211818</c:v>
                </c:pt>
                <c:pt idx="4">
                  <c:v>1.4211459303548279</c:v>
                </c:pt>
                <c:pt idx="5">
                  <c:v>1.4897746828350877</c:v>
                </c:pt>
                <c:pt idx="6">
                  <c:v>1.5122136489025717</c:v>
                </c:pt>
                <c:pt idx="7">
                  <c:v>1.5652625585599989</c:v>
                </c:pt>
                <c:pt idx="8">
                  <c:v>1.5533031385303042</c:v>
                </c:pt>
                <c:pt idx="9">
                  <c:v>1.5207611767984464</c:v>
                </c:pt>
                <c:pt idx="10">
                  <c:v>1.5807368818722356</c:v>
                </c:pt>
                <c:pt idx="11">
                  <c:v>1.6331071751418014</c:v>
                </c:pt>
                <c:pt idx="12">
                  <c:v>1.5208446934020792</c:v>
                </c:pt>
                <c:pt idx="13">
                  <c:v>1.4556761467163115</c:v>
                </c:pt>
                <c:pt idx="14">
                  <c:v>1.5532866357988118</c:v>
                </c:pt>
                <c:pt idx="15">
                  <c:v>1.6498616053776116</c:v>
                </c:pt>
                <c:pt idx="16">
                  <c:v>1.7103132282655809</c:v>
                </c:pt>
                <c:pt idx="17">
                  <c:v>1.6522570659621261</c:v>
                </c:pt>
                <c:pt idx="18">
                  <c:v>1.7062964603948183</c:v>
                </c:pt>
                <c:pt idx="19">
                  <c:v>1.6267039084167711</c:v>
                </c:pt>
                <c:pt idx="20">
                  <c:v>1.6317107912962259</c:v>
                </c:pt>
                <c:pt idx="21">
                  <c:v>1.5117054233167337</c:v>
                </c:pt>
                <c:pt idx="22">
                  <c:v>1.4455449420607724</c:v>
                </c:pt>
                <c:pt idx="23">
                  <c:v>1.3937895240980769</c:v>
                </c:pt>
                <c:pt idx="24">
                  <c:v>1.2783327962187174</c:v>
                </c:pt>
                <c:pt idx="25">
                  <c:v>1.3284010385148592</c:v>
                </c:pt>
                <c:pt idx="26">
                  <c:v>1.2996122596107051</c:v>
                </c:pt>
                <c:pt idx="27">
                  <c:v>1.2866020286106172</c:v>
                </c:pt>
                <c:pt idx="28">
                  <c:v>1.2368932038834934</c:v>
                </c:pt>
                <c:pt idx="29">
                  <c:v>1.2520244779998579</c:v>
                </c:pt>
                <c:pt idx="30">
                  <c:v>1.1829851497608734</c:v>
                </c:pt>
                <c:pt idx="31">
                  <c:v>1.244532187512104</c:v>
                </c:pt>
                <c:pt idx="32">
                  <c:v>1.2536730590782419</c:v>
                </c:pt>
                <c:pt idx="33">
                  <c:v>1.1898093600911652</c:v>
                </c:pt>
                <c:pt idx="34">
                  <c:v>1.2127000665682619</c:v>
                </c:pt>
                <c:pt idx="35">
                  <c:v>1.1972584516614093</c:v>
                </c:pt>
                <c:pt idx="36">
                  <c:v>1.4087630655301497</c:v>
                </c:pt>
                <c:pt idx="37">
                  <c:v>1.4785917256658454</c:v>
                </c:pt>
                <c:pt idx="38">
                  <c:v>1.4118099634544912</c:v>
                </c:pt>
                <c:pt idx="39">
                  <c:v>1.4872494047161844</c:v>
                </c:pt>
                <c:pt idx="40">
                  <c:v>1.5209927690507774</c:v>
                </c:pt>
                <c:pt idx="41">
                  <c:v>1.5104785257269882</c:v>
                </c:pt>
                <c:pt idx="42">
                  <c:v>1.6006505931879023</c:v>
                </c:pt>
                <c:pt idx="43">
                  <c:v>1.7100307786422908</c:v>
                </c:pt>
                <c:pt idx="44">
                  <c:v>1.6572317737916897</c:v>
                </c:pt>
                <c:pt idx="45">
                  <c:v>1.7856802000419947</c:v>
                </c:pt>
                <c:pt idx="46">
                  <c:v>1.7300543322848139</c:v>
                </c:pt>
                <c:pt idx="47">
                  <c:v>1.7946446432143492</c:v>
                </c:pt>
                <c:pt idx="48">
                  <c:v>1.8532076942825437</c:v>
                </c:pt>
                <c:pt idx="49">
                  <c:v>1.8338870431893639</c:v>
                </c:pt>
                <c:pt idx="50">
                  <c:v>1.6292390562172798</c:v>
                </c:pt>
                <c:pt idx="51">
                  <c:v>1.6130405577998497</c:v>
                </c:pt>
                <c:pt idx="52">
                  <c:v>1.5728320423200604</c:v>
                </c:pt>
                <c:pt idx="53">
                  <c:v>1.6116096281408865</c:v>
                </c:pt>
                <c:pt idx="54">
                  <c:v>1.4991571949186877</c:v>
                </c:pt>
                <c:pt idx="55">
                  <c:v>1.4275376619959257</c:v>
                </c:pt>
                <c:pt idx="56">
                  <c:v>1.5043807341603266</c:v>
                </c:pt>
                <c:pt idx="57">
                  <c:v>1.6343331864340005</c:v>
                </c:pt>
                <c:pt idx="58">
                  <c:v>1.6500351370344335</c:v>
                </c:pt>
                <c:pt idx="59">
                  <c:v>1.690950094981436</c:v>
                </c:pt>
                <c:pt idx="60">
                  <c:v>1.6850576000298823</c:v>
                </c:pt>
                <c:pt idx="61">
                  <c:v>1.7234950877127675</c:v>
                </c:pt>
                <c:pt idx="62">
                  <c:v>2.0295616146912332</c:v>
                </c:pt>
                <c:pt idx="63">
                  <c:v>1.9579911736774536</c:v>
                </c:pt>
                <c:pt idx="64">
                  <c:v>2.0553359683794348</c:v>
                </c:pt>
                <c:pt idx="65">
                  <c:v>2.032705290233916</c:v>
                </c:pt>
                <c:pt idx="66">
                  <c:v>2.1143943962517842</c:v>
                </c:pt>
                <c:pt idx="67">
                  <c:v>2.0013713099716446</c:v>
                </c:pt>
                <c:pt idx="68" formatCode="0.00">
                  <c:v>2.0038671119704698</c:v>
                </c:pt>
                <c:pt idx="69" formatCode="0.00">
                  <c:v>1.8608384382611254</c:v>
                </c:pt>
                <c:pt idx="70" formatCode="0.00">
                  <c:v>1.9633869808085791</c:v>
                </c:pt>
                <c:pt idx="71" formatCode="0.00">
                  <c:v>1.9711051808226632</c:v>
                </c:pt>
                <c:pt idx="72" formatCode="0.00">
                  <c:v>1.7709758269603304</c:v>
                </c:pt>
                <c:pt idx="73" formatCode="0.00">
                  <c:v>1.6154896408903108</c:v>
                </c:pt>
                <c:pt idx="74" formatCode="0.00">
                  <c:v>1.480688854135237</c:v>
                </c:pt>
                <c:pt idx="75" formatCode="0.00">
                  <c:v>1.5733866622834602</c:v>
                </c:pt>
                <c:pt idx="76" formatCode="0.00">
                  <c:v>1.4826627785118562</c:v>
                </c:pt>
                <c:pt idx="77" formatCode="0.00">
                  <c:v>1.610877518702547</c:v>
                </c:pt>
                <c:pt idx="78" formatCode="0.00">
                  <c:v>1.6481319959296581</c:v>
                </c:pt>
                <c:pt idx="79" formatCode="0.00">
                  <c:v>1.7631669785440396</c:v>
                </c:pt>
                <c:pt idx="80" formatCode="0.00">
                  <c:v>1.6579446202962034</c:v>
                </c:pt>
                <c:pt idx="81" formatCode="0.00">
                  <c:v>1.6466048963399649</c:v>
                </c:pt>
                <c:pt idx="82" formatCode="0.00">
                  <c:v>1.511535401750197</c:v>
                </c:pt>
                <c:pt idx="83" formatCode="0.00">
                  <c:v>1.5684221925423181</c:v>
                </c:pt>
                <c:pt idx="84" formatCode="0.00">
                  <c:v>1.719409663334881</c:v>
                </c:pt>
                <c:pt idx="85" formatCode="0.00">
                  <c:v>1.8377910436993883</c:v>
                </c:pt>
                <c:pt idx="86" formatCode="0.00">
                  <c:v>1.6952054794520555</c:v>
                </c:pt>
              </c:numCache>
            </c:numRef>
          </c:val>
          <c:smooth val="0"/>
          <c:extLst>
            <c:ext xmlns:c16="http://schemas.microsoft.com/office/drawing/2014/chart" uri="{C3380CC4-5D6E-409C-BE32-E72D297353CC}">
              <c16:uniqueId val="{00000000-43B1-438C-BF8B-A49DC329FDC9}"/>
            </c:ext>
          </c:extLst>
        </c:ser>
        <c:ser>
          <c:idx val="3"/>
          <c:order val="1"/>
          <c:tx>
            <c:strRef>
              <c:f>'איור 19 נתונים'!$I$3</c:f>
              <c:strCache>
                <c:ptCount val="1"/>
                <c:pt idx="0">
                  <c:v>גוש האירו</c:v>
                </c:pt>
              </c:strCache>
            </c:strRef>
          </c:tx>
          <c:spPr>
            <a:ln w="38100">
              <a:solidFill>
                <a:srgbClr val="C00000"/>
              </a:solidFill>
            </a:ln>
          </c:spPr>
          <c:marker>
            <c:symbol val="none"/>
          </c:marker>
          <c:cat>
            <c:numRef>
              <c:f>'איור 19 נתונים'!$G$4:$G$301</c:f>
              <c:numCache>
                <c:formatCode>m/d/yyyy</c:formatCode>
                <c:ptCount val="298"/>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pt idx="76">
                  <c:v>43616</c:v>
                </c:pt>
                <c:pt idx="77">
                  <c:v>43646</c:v>
                </c:pt>
                <c:pt idx="78">
                  <c:v>43677</c:v>
                </c:pt>
                <c:pt idx="79">
                  <c:v>43708</c:v>
                </c:pt>
                <c:pt idx="80">
                  <c:v>43738</c:v>
                </c:pt>
                <c:pt idx="81">
                  <c:v>43769</c:v>
                </c:pt>
                <c:pt idx="82">
                  <c:v>43799</c:v>
                </c:pt>
                <c:pt idx="83">
                  <c:v>43830</c:v>
                </c:pt>
                <c:pt idx="84">
                  <c:v>43861</c:v>
                </c:pt>
                <c:pt idx="85">
                  <c:v>43890</c:v>
                </c:pt>
                <c:pt idx="86">
                  <c:v>43921</c:v>
                </c:pt>
                <c:pt idx="87">
                  <c:v>43951</c:v>
                </c:pt>
              </c:numCache>
            </c:numRef>
          </c:cat>
          <c:val>
            <c:numRef>
              <c:f>'איור 19 נתונים'!$I$4:$I$301</c:f>
              <c:numCache>
                <c:formatCode>0.00</c:formatCode>
                <c:ptCount val="298"/>
                <c:pt idx="0" formatCode="0.0">
                  <c:v>1.3</c:v>
                </c:pt>
                <c:pt idx="1">
                  <c:v>1.3</c:v>
                </c:pt>
                <c:pt idx="2">
                  <c:v>1.5</c:v>
                </c:pt>
                <c:pt idx="3">
                  <c:v>1</c:v>
                </c:pt>
                <c:pt idx="4">
                  <c:v>1.2</c:v>
                </c:pt>
                <c:pt idx="5">
                  <c:v>1.2</c:v>
                </c:pt>
                <c:pt idx="6">
                  <c:v>1.1000000000000001</c:v>
                </c:pt>
                <c:pt idx="7">
                  <c:v>1.1000000000000001</c:v>
                </c:pt>
                <c:pt idx="8">
                  <c:v>1</c:v>
                </c:pt>
                <c:pt idx="9">
                  <c:v>0.8</c:v>
                </c:pt>
                <c:pt idx="10">
                  <c:v>1</c:v>
                </c:pt>
                <c:pt idx="11">
                  <c:v>0.7</c:v>
                </c:pt>
                <c:pt idx="12">
                  <c:v>0.8</c:v>
                </c:pt>
                <c:pt idx="13">
                  <c:v>1</c:v>
                </c:pt>
                <c:pt idx="14">
                  <c:v>0.7</c:v>
                </c:pt>
                <c:pt idx="15">
                  <c:v>1</c:v>
                </c:pt>
                <c:pt idx="16">
                  <c:v>0.7</c:v>
                </c:pt>
                <c:pt idx="17">
                  <c:v>0.8</c:v>
                </c:pt>
                <c:pt idx="18">
                  <c:v>0.8</c:v>
                </c:pt>
                <c:pt idx="19">
                  <c:v>0.9</c:v>
                </c:pt>
                <c:pt idx="20">
                  <c:v>0.8</c:v>
                </c:pt>
                <c:pt idx="21">
                  <c:v>0.7</c:v>
                </c:pt>
                <c:pt idx="22">
                  <c:v>0.7</c:v>
                </c:pt>
                <c:pt idx="23">
                  <c:v>0.7</c:v>
                </c:pt>
                <c:pt idx="24">
                  <c:v>0.6</c:v>
                </c:pt>
                <c:pt idx="25">
                  <c:v>0.7</c:v>
                </c:pt>
                <c:pt idx="26">
                  <c:v>0.6</c:v>
                </c:pt>
                <c:pt idx="27">
                  <c:v>0.9</c:v>
                </c:pt>
                <c:pt idx="28">
                  <c:v>1.3</c:v>
                </c:pt>
                <c:pt idx="29">
                  <c:v>1.2</c:v>
                </c:pt>
                <c:pt idx="30">
                  <c:v>1.4</c:v>
                </c:pt>
                <c:pt idx="31">
                  <c:v>1.4</c:v>
                </c:pt>
                <c:pt idx="32">
                  <c:v>1.3</c:v>
                </c:pt>
                <c:pt idx="33">
                  <c:v>1.5</c:v>
                </c:pt>
                <c:pt idx="34">
                  <c:v>0.9</c:v>
                </c:pt>
                <c:pt idx="35">
                  <c:v>0.9</c:v>
                </c:pt>
                <c:pt idx="36">
                  <c:v>1</c:v>
                </c:pt>
                <c:pt idx="37">
                  <c:v>0.9</c:v>
                </c:pt>
                <c:pt idx="38">
                  <c:v>1</c:v>
                </c:pt>
                <c:pt idx="39">
                  <c:v>0.7</c:v>
                </c:pt>
                <c:pt idx="40">
                  <c:v>0.8</c:v>
                </c:pt>
                <c:pt idx="41">
                  <c:v>0.8</c:v>
                </c:pt>
                <c:pt idx="42">
                  <c:v>0.9</c:v>
                </c:pt>
                <c:pt idx="43">
                  <c:v>0.8</c:v>
                </c:pt>
                <c:pt idx="44">
                  <c:v>0.8</c:v>
                </c:pt>
                <c:pt idx="45">
                  <c:v>0.7</c:v>
                </c:pt>
                <c:pt idx="46">
                  <c:v>0.8</c:v>
                </c:pt>
                <c:pt idx="47">
                  <c:v>0.9</c:v>
                </c:pt>
                <c:pt idx="48">
                  <c:v>0.9</c:v>
                </c:pt>
                <c:pt idx="49">
                  <c:v>0.8</c:v>
                </c:pt>
                <c:pt idx="50">
                  <c:v>0.7</c:v>
                </c:pt>
                <c:pt idx="51">
                  <c:v>1.3</c:v>
                </c:pt>
                <c:pt idx="52">
                  <c:v>0.9</c:v>
                </c:pt>
                <c:pt idx="53">
                  <c:v>1.2</c:v>
                </c:pt>
                <c:pt idx="54">
                  <c:v>1.2</c:v>
                </c:pt>
                <c:pt idx="55">
                  <c:v>1.2</c:v>
                </c:pt>
                <c:pt idx="56">
                  <c:v>1.2</c:v>
                </c:pt>
                <c:pt idx="57">
                  <c:v>0.9</c:v>
                </c:pt>
                <c:pt idx="58">
                  <c:v>0.9</c:v>
                </c:pt>
                <c:pt idx="59">
                  <c:v>0.9</c:v>
                </c:pt>
                <c:pt idx="60">
                  <c:v>1</c:v>
                </c:pt>
                <c:pt idx="61">
                  <c:v>1</c:v>
                </c:pt>
                <c:pt idx="62">
                  <c:v>1.1000000000000001</c:v>
                </c:pt>
                <c:pt idx="63">
                  <c:v>0.7</c:v>
                </c:pt>
                <c:pt idx="64">
                  <c:v>1.2</c:v>
                </c:pt>
                <c:pt idx="65">
                  <c:v>1</c:v>
                </c:pt>
                <c:pt idx="66">
                  <c:v>1.1000000000000001</c:v>
                </c:pt>
                <c:pt idx="67">
                  <c:v>1</c:v>
                </c:pt>
                <c:pt idx="68">
                  <c:v>1</c:v>
                </c:pt>
                <c:pt idx="69">
                  <c:v>1.2</c:v>
                </c:pt>
                <c:pt idx="70">
                  <c:v>0.9</c:v>
                </c:pt>
                <c:pt idx="71">
                  <c:v>0.9</c:v>
                </c:pt>
                <c:pt idx="72">
                  <c:v>1.1000000000000001</c:v>
                </c:pt>
                <c:pt idx="73">
                  <c:v>1</c:v>
                </c:pt>
                <c:pt idx="74">
                  <c:v>0.8</c:v>
                </c:pt>
                <c:pt idx="75">
                  <c:v>1.3</c:v>
                </c:pt>
                <c:pt idx="76">
                  <c:v>0.8</c:v>
                </c:pt>
                <c:pt idx="77">
                  <c:v>1.1000000000000001</c:v>
                </c:pt>
                <c:pt idx="78">
                  <c:v>0.9</c:v>
                </c:pt>
                <c:pt idx="79">
                  <c:v>0.9</c:v>
                </c:pt>
                <c:pt idx="80">
                  <c:v>1</c:v>
                </c:pt>
                <c:pt idx="81">
                  <c:v>1.1000000000000001</c:v>
                </c:pt>
                <c:pt idx="82">
                  <c:v>1.3</c:v>
                </c:pt>
                <c:pt idx="83">
                  <c:v>1.3</c:v>
                </c:pt>
                <c:pt idx="84">
                  <c:v>1.1000000000000001</c:v>
                </c:pt>
                <c:pt idx="85">
                  <c:v>1.2</c:v>
                </c:pt>
                <c:pt idx="86">
                  <c:v>1</c:v>
                </c:pt>
                <c:pt idx="87">
                  <c:v>0.9</c:v>
                </c:pt>
              </c:numCache>
            </c:numRef>
          </c:val>
          <c:smooth val="0"/>
          <c:extLst>
            <c:ext xmlns:c16="http://schemas.microsoft.com/office/drawing/2014/chart" uri="{C3380CC4-5D6E-409C-BE32-E72D297353CC}">
              <c16:uniqueId val="{00000001-43B1-438C-BF8B-A49DC329FDC9}"/>
            </c:ext>
          </c:extLst>
        </c:ser>
        <c:ser>
          <c:idx val="0"/>
          <c:order val="2"/>
          <c:tx>
            <c:strRef>
              <c:f>'איור 19 נתונים'!$J$3</c:f>
              <c:strCache>
                <c:ptCount val="1"/>
                <c:pt idx="0">
                  <c:v>יפן</c:v>
                </c:pt>
              </c:strCache>
            </c:strRef>
          </c:tx>
          <c:spPr>
            <a:ln w="38100">
              <a:solidFill>
                <a:srgbClr val="00B050"/>
              </a:solidFill>
            </a:ln>
          </c:spPr>
          <c:marker>
            <c:symbol val="none"/>
          </c:marker>
          <c:cat>
            <c:numRef>
              <c:f>'איור 19 נתונים'!$G$4:$G$301</c:f>
              <c:numCache>
                <c:formatCode>m/d/yyyy</c:formatCode>
                <c:ptCount val="298"/>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pt idx="76">
                  <c:v>43616</c:v>
                </c:pt>
                <c:pt idx="77">
                  <c:v>43646</c:v>
                </c:pt>
                <c:pt idx="78">
                  <c:v>43677</c:v>
                </c:pt>
                <c:pt idx="79">
                  <c:v>43708</c:v>
                </c:pt>
                <c:pt idx="80">
                  <c:v>43738</c:v>
                </c:pt>
                <c:pt idx="81">
                  <c:v>43769</c:v>
                </c:pt>
                <c:pt idx="82">
                  <c:v>43799</c:v>
                </c:pt>
                <c:pt idx="83">
                  <c:v>43830</c:v>
                </c:pt>
                <c:pt idx="84">
                  <c:v>43861</c:v>
                </c:pt>
                <c:pt idx="85">
                  <c:v>43890</c:v>
                </c:pt>
                <c:pt idx="86">
                  <c:v>43921</c:v>
                </c:pt>
                <c:pt idx="87">
                  <c:v>43951</c:v>
                </c:pt>
              </c:numCache>
            </c:numRef>
          </c:cat>
          <c:val>
            <c:numRef>
              <c:f>'איור 19 נתונים'!$J$4:$J$301</c:f>
              <c:numCache>
                <c:formatCode>0.0</c:formatCode>
                <c:ptCount val="298"/>
                <c:pt idx="0">
                  <c:v>-0.6</c:v>
                </c:pt>
                <c:pt idx="1">
                  <c:v>-0.8</c:v>
                </c:pt>
                <c:pt idx="2">
                  <c:v>-0.7</c:v>
                </c:pt>
                <c:pt idx="3">
                  <c:v>-0.6</c:v>
                </c:pt>
                <c:pt idx="4">
                  <c:v>-0.3</c:v>
                </c:pt>
                <c:pt idx="5">
                  <c:v>-0.2</c:v>
                </c:pt>
                <c:pt idx="6">
                  <c:v>-0.1</c:v>
                </c:pt>
                <c:pt idx="7">
                  <c:v>0</c:v>
                </c:pt>
                <c:pt idx="8">
                  <c:v>0</c:v>
                </c:pt>
                <c:pt idx="9">
                  <c:v>0.3</c:v>
                </c:pt>
                <c:pt idx="10">
                  <c:v>0.5</c:v>
                </c:pt>
                <c:pt idx="11">
                  <c:v>0.7</c:v>
                </c:pt>
                <c:pt idx="12">
                  <c:v>0.7</c:v>
                </c:pt>
                <c:pt idx="13">
                  <c:v>0.8</c:v>
                </c:pt>
                <c:pt idx="14">
                  <c:v>0.8</c:v>
                </c:pt>
                <c:pt idx="15">
                  <c:v>2.7</c:v>
                </c:pt>
                <c:pt idx="16">
                  <c:v>2.7</c:v>
                </c:pt>
                <c:pt idx="17">
                  <c:v>2.7</c:v>
                </c:pt>
                <c:pt idx="18">
                  <c:v>2.8</c:v>
                </c:pt>
                <c:pt idx="19">
                  <c:v>2.7</c:v>
                </c:pt>
                <c:pt idx="20">
                  <c:v>1.0000000000000002</c:v>
                </c:pt>
                <c:pt idx="21">
                  <c:v>0.70000000000000018</c:v>
                </c:pt>
                <c:pt idx="22">
                  <c:v>0.5</c:v>
                </c:pt>
                <c:pt idx="23">
                  <c:v>0.5</c:v>
                </c:pt>
                <c:pt idx="24">
                  <c:v>0.5</c:v>
                </c:pt>
                <c:pt idx="25">
                  <c:v>0.5</c:v>
                </c:pt>
                <c:pt idx="26">
                  <c:v>0.5</c:v>
                </c:pt>
                <c:pt idx="27">
                  <c:v>-1.3</c:v>
                </c:pt>
                <c:pt idx="28">
                  <c:v>-1.3</c:v>
                </c:pt>
                <c:pt idx="29">
                  <c:v>-1.2</c:v>
                </c:pt>
                <c:pt idx="30">
                  <c:v>-1.1000000000000001</c:v>
                </c:pt>
                <c:pt idx="31">
                  <c:v>-1</c:v>
                </c:pt>
                <c:pt idx="32">
                  <c:v>0.89999999999999991</c:v>
                </c:pt>
                <c:pt idx="33">
                  <c:v>1.1000000000000001</c:v>
                </c:pt>
                <c:pt idx="34">
                  <c:v>1.3</c:v>
                </c:pt>
                <c:pt idx="35">
                  <c:v>1.2</c:v>
                </c:pt>
                <c:pt idx="36">
                  <c:v>0.9</c:v>
                </c:pt>
                <c:pt idx="37">
                  <c:v>1</c:v>
                </c:pt>
                <c:pt idx="38">
                  <c:v>0.9</c:v>
                </c:pt>
                <c:pt idx="39">
                  <c:v>0.8</c:v>
                </c:pt>
                <c:pt idx="40">
                  <c:v>0.7</c:v>
                </c:pt>
                <c:pt idx="41">
                  <c:v>0.7</c:v>
                </c:pt>
                <c:pt idx="42">
                  <c:v>0.5</c:v>
                </c:pt>
                <c:pt idx="43">
                  <c:v>0.4</c:v>
                </c:pt>
                <c:pt idx="44">
                  <c:v>0.2</c:v>
                </c:pt>
                <c:pt idx="45">
                  <c:v>0.3</c:v>
                </c:pt>
                <c:pt idx="46">
                  <c:v>0.2</c:v>
                </c:pt>
                <c:pt idx="47">
                  <c:v>0.1</c:v>
                </c:pt>
                <c:pt idx="48">
                  <c:v>0.2</c:v>
                </c:pt>
                <c:pt idx="49">
                  <c:v>0.1</c:v>
                </c:pt>
                <c:pt idx="50">
                  <c:v>-0.1</c:v>
                </c:pt>
                <c:pt idx="51">
                  <c:v>0</c:v>
                </c:pt>
                <c:pt idx="52">
                  <c:v>0</c:v>
                </c:pt>
                <c:pt idx="53">
                  <c:v>0</c:v>
                </c:pt>
                <c:pt idx="54">
                  <c:v>0.1</c:v>
                </c:pt>
                <c:pt idx="55">
                  <c:v>0.2</c:v>
                </c:pt>
                <c:pt idx="56">
                  <c:v>0.2</c:v>
                </c:pt>
                <c:pt idx="57">
                  <c:v>0.2</c:v>
                </c:pt>
                <c:pt idx="58">
                  <c:v>0.3</c:v>
                </c:pt>
                <c:pt idx="59">
                  <c:v>0.3</c:v>
                </c:pt>
                <c:pt idx="60">
                  <c:v>0.4</c:v>
                </c:pt>
                <c:pt idx="61">
                  <c:v>0.5</c:v>
                </c:pt>
                <c:pt idx="62">
                  <c:v>0.5</c:v>
                </c:pt>
                <c:pt idx="63">
                  <c:v>0.4</c:v>
                </c:pt>
                <c:pt idx="64">
                  <c:v>0.3</c:v>
                </c:pt>
                <c:pt idx="65">
                  <c:v>0.2</c:v>
                </c:pt>
                <c:pt idx="66">
                  <c:v>0.3</c:v>
                </c:pt>
                <c:pt idx="67">
                  <c:v>0.4</c:v>
                </c:pt>
                <c:pt idx="68">
                  <c:v>0.4</c:v>
                </c:pt>
                <c:pt idx="69">
                  <c:v>0.4</c:v>
                </c:pt>
                <c:pt idx="70">
                  <c:v>0.3</c:v>
                </c:pt>
                <c:pt idx="71">
                  <c:v>0.3</c:v>
                </c:pt>
                <c:pt idx="72">
                  <c:v>0.4</c:v>
                </c:pt>
                <c:pt idx="73">
                  <c:v>0.4</c:v>
                </c:pt>
                <c:pt idx="74">
                  <c:v>0.4</c:v>
                </c:pt>
                <c:pt idx="75" formatCode="0.00">
                  <c:v>0.6</c:v>
                </c:pt>
                <c:pt idx="76" formatCode="0.00">
                  <c:v>0.5</c:v>
                </c:pt>
                <c:pt idx="77" formatCode="0.00">
                  <c:v>0.5</c:v>
                </c:pt>
                <c:pt idx="78" formatCode="0.00">
                  <c:v>0.6</c:v>
                </c:pt>
                <c:pt idx="79" formatCode="0.00">
                  <c:v>0.6</c:v>
                </c:pt>
                <c:pt idx="80" formatCode="0.00">
                  <c:v>0.5</c:v>
                </c:pt>
                <c:pt idx="81" formatCode="0.00">
                  <c:v>0.7</c:v>
                </c:pt>
                <c:pt idx="82" formatCode="0.00">
                  <c:v>0.8</c:v>
                </c:pt>
                <c:pt idx="83" formatCode="0.00">
                  <c:v>0.9</c:v>
                </c:pt>
                <c:pt idx="84" formatCode="0.00">
                  <c:v>0.8</c:v>
                </c:pt>
                <c:pt idx="85" formatCode="0.00">
                  <c:v>0.6</c:v>
                </c:pt>
                <c:pt idx="86" formatCode="0.00">
                  <c:v>0.6</c:v>
                </c:pt>
                <c:pt idx="87" formatCode="0.00">
                  <c:v>0.2</c:v>
                </c:pt>
              </c:numCache>
            </c:numRef>
          </c:val>
          <c:smooth val="0"/>
          <c:extLst>
            <c:ext xmlns:c16="http://schemas.microsoft.com/office/drawing/2014/chart" uri="{C3380CC4-5D6E-409C-BE32-E72D297353CC}">
              <c16:uniqueId val="{00000002-43B1-438C-BF8B-A49DC329FDC9}"/>
            </c:ext>
          </c:extLst>
        </c:ser>
        <c:dLbls>
          <c:showLegendKey val="0"/>
          <c:showVal val="0"/>
          <c:showCatName val="0"/>
          <c:showSerName val="0"/>
          <c:showPercent val="0"/>
          <c:showBubbleSize val="0"/>
        </c:dLbls>
        <c:smooth val="0"/>
        <c:axId val="230823424"/>
        <c:axId val="230824960"/>
      </c:lineChart>
      <c:dateAx>
        <c:axId val="230823424"/>
        <c:scaling>
          <c:orientation val="minMax"/>
          <c:min val="42400"/>
        </c:scaling>
        <c:delete val="0"/>
        <c:axPos val="b"/>
        <c:numFmt formatCode="mmm\-yy" sourceLinked="0"/>
        <c:majorTickMark val="none"/>
        <c:minorTickMark val="none"/>
        <c:tickLblPos val="low"/>
        <c:spPr>
          <a:ln w="25400">
            <a:solidFill>
              <a:schemeClr val="tx1"/>
            </a:solidFill>
          </a:ln>
        </c:spPr>
        <c:txPr>
          <a:bodyPr rot="-2700000" vert="horz"/>
          <a:lstStyle/>
          <a:p>
            <a:pPr>
              <a:defRPr b="0"/>
            </a:pPr>
            <a:endParaRPr lang="he-IL"/>
          </a:p>
        </c:txPr>
        <c:crossAx val="230824960"/>
        <c:crosses val="autoZero"/>
        <c:auto val="0"/>
        <c:lblOffset val="100"/>
        <c:baseTimeUnit val="months"/>
      </c:dateAx>
      <c:valAx>
        <c:axId val="230824960"/>
        <c:scaling>
          <c:orientation val="minMax"/>
          <c:max val="3"/>
          <c:min val="-1"/>
        </c:scaling>
        <c:delete val="0"/>
        <c:axPos val="l"/>
        <c:numFmt formatCode="0.0" sourceLinked="0"/>
        <c:majorTickMark val="out"/>
        <c:minorTickMark val="none"/>
        <c:tickLblPos val="nextTo"/>
        <c:txPr>
          <a:bodyPr/>
          <a:lstStyle/>
          <a:p>
            <a:pPr>
              <a:defRPr b="0"/>
            </a:pPr>
            <a:endParaRPr lang="he-IL"/>
          </a:p>
        </c:txPr>
        <c:crossAx val="230823424"/>
        <c:crosses val="autoZero"/>
        <c:crossBetween val="between"/>
      </c:valAx>
      <c:spPr>
        <a:noFill/>
        <a:ln w="12700">
          <a:noFill/>
        </a:ln>
      </c:spPr>
    </c:plotArea>
    <c:plotVisOnly val="1"/>
    <c:dispBlanksAs val="gap"/>
    <c:showDLblsOverMax val="0"/>
  </c:chart>
  <c:spPr>
    <a:noFill/>
    <a:ln>
      <a:noFill/>
    </a:ln>
  </c:spPr>
  <c:txPr>
    <a:bodyPr/>
    <a:lstStyle/>
    <a:p>
      <a:pPr>
        <a:defRPr sz="1400" b="1">
          <a:latin typeface="David" panose="020E0502060401010101" pitchFamily="34" charset="-79"/>
          <a:cs typeface="David" panose="020E0502060401010101" pitchFamily="34" charset="-79"/>
        </a:defRPr>
      </a:pPr>
      <a:endParaRPr lang="he-I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David" panose="020E0502060401010101" pitchFamily="34" charset="-79"/>
                <a:ea typeface="+mn-ea"/>
                <a:cs typeface="David" panose="020E0502060401010101" pitchFamily="34" charset="-79"/>
              </a:defRPr>
            </a:pPr>
            <a:r>
              <a:rPr lang="he-IL" dirty="0"/>
              <a:t>סקר מגמות בעסקים של </a:t>
            </a:r>
            <a:r>
              <a:rPr lang="he-IL" dirty="0" err="1"/>
              <a:t>הלמ"ס</a:t>
            </a:r>
            <a:r>
              <a:rPr lang="he-IL" dirty="0"/>
              <a:t>: מאזן הנטו לגבי מצבו הנוכחי של העסק, חודשים מרץ ואפריל 2020 מול טווח המאזן החודשי בתקופה 2016/1-2020/2</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David" panose="020E0502060401010101" pitchFamily="34" charset="-79"/>
              <a:ea typeface="+mn-ea"/>
              <a:cs typeface="David" panose="020E0502060401010101" pitchFamily="34" charset="-79"/>
            </a:defRPr>
          </a:pPr>
          <a:endParaRPr lang="he-IL"/>
        </a:p>
      </c:txPr>
    </c:title>
    <c:autoTitleDeleted val="0"/>
    <c:plotArea>
      <c:layout>
        <c:manualLayout>
          <c:layoutTarget val="inner"/>
          <c:xMode val="edge"/>
          <c:yMode val="edge"/>
          <c:x val="7.7331569860496704E-2"/>
          <c:y val="0.20771349150284005"/>
          <c:w val="0.90354132181051705"/>
          <c:h val="0.65653526374798732"/>
        </c:manualLayout>
      </c:layout>
      <c:lineChart>
        <c:grouping val="standard"/>
        <c:varyColors val="0"/>
        <c:ser>
          <c:idx val="0"/>
          <c:order val="0"/>
          <c:tx>
            <c:strRef>
              <c:f>'מצב נוכחי לפי ענף'!$A$6</c:f>
              <c:strCache>
                <c:ptCount val="1"/>
                <c:pt idx="0">
                  <c:v>מקסימום</c:v>
                </c:pt>
              </c:strCache>
            </c:strRef>
          </c:tx>
          <c:spPr>
            <a:ln w="28575" cap="rnd">
              <a:noFill/>
              <a:round/>
            </a:ln>
            <a:effectLst/>
          </c:spPr>
          <c:marker>
            <c:symbol val="dash"/>
            <c:size val="25"/>
            <c:spPr>
              <a:solidFill>
                <a:schemeClr val="tx1"/>
              </a:solidFill>
              <a:ln w="9525">
                <a:noFill/>
              </a:ln>
              <a:effectLst/>
            </c:spPr>
          </c:marker>
          <c:cat>
            <c:strRef>
              <c:f>'מצב נוכחי לפי ענף'!$B$5:$F$5</c:f>
              <c:strCache>
                <c:ptCount val="5"/>
                <c:pt idx="0">
                  <c:v>סך הסקטור העסקי</c:v>
                </c:pt>
                <c:pt idx="1">
                  <c:v>תעשייה</c:v>
                </c:pt>
                <c:pt idx="2">
                  <c:v>מסחר</c:v>
                </c:pt>
                <c:pt idx="3">
                  <c:v>מלונאות</c:v>
                </c:pt>
                <c:pt idx="4">
                  <c:v>בינוי</c:v>
                </c:pt>
              </c:strCache>
            </c:strRef>
          </c:cat>
          <c:val>
            <c:numRef>
              <c:f>'מצב נוכחי לפי ענף'!$B$6:$F$6</c:f>
              <c:numCache>
                <c:formatCode>General</c:formatCode>
                <c:ptCount val="5"/>
                <c:pt idx="0">
                  <c:v>27.2</c:v>
                </c:pt>
                <c:pt idx="1">
                  <c:v>31.68</c:v>
                </c:pt>
                <c:pt idx="2">
                  <c:v>24.16</c:v>
                </c:pt>
                <c:pt idx="3">
                  <c:v>43.2</c:v>
                </c:pt>
                <c:pt idx="4">
                  <c:v>25.83</c:v>
                </c:pt>
              </c:numCache>
            </c:numRef>
          </c:val>
          <c:smooth val="0"/>
          <c:extLst>
            <c:ext xmlns:c16="http://schemas.microsoft.com/office/drawing/2014/chart" uri="{C3380CC4-5D6E-409C-BE32-E72D297353CC}">
              <c16:uniqueId val="{00000000-BD80-4442-BC1C-4CE5B37C6659}"/>
            </c:ext>
          </c:extLst>
        </c:ser>
        <c:ser>
          <c:idx val="1"/>
          <c:order val="1"/>
          <c:tx>
            <c:v>טווח המאזן החודשי מ-2016</c:v>
          </c:tx>
          <c:spPr>
            <a:ln w="28575" cap="rnd">
              <a:noFill/>
              <a:round/>
            </a:ln>
            <a:effectLst/>
          </c:spPr>
          <c:marker>
            <c:symbol val="dash"/>
            <c:size val="25"/>
            <c:spPr>
              <a:solidFill>
                <a:schemeClr val="tx1"/>
              </a:solidFill>
              <a:ln w="9525">
                <a:noFill/>
              </a:ln>
              <a:effectLst/>
            </c:spPr>
          </c:marker>
          <c:cat>
            <c:strRef>
              <c:f>'מצב נוכחי לפי ענף'!$B$5:$F$5</c:f>
              <c:strCache>
                <c:ptCount val="5"/>
                <c:pt idx="0">
                  <c:v>סך הסקטור העסקי</c:v>
                </c:pt>
                <c:pt idx="1">
                  <c:v>תעשייה</c:v>
                </c:pt>
                <c:pt idx="2">
                  <c:v>מסחר</c:v>
                </c:pt>
                <c:pt idx="3">
                  <c:v>מלונאות</c:v>
                </c:pt>
                <c:pt idx="4">
                  <c:v>בינוי</c:v>
                </c:pt>
              </c:strCache>
            </c:strRef>
          </c:cat>
          <c:val>
            <c:numRef>
              <c:f>'מצב נוכחי לפי ענף'!$B$7:$F$7</c:f>
              <c:numCache>
                <c:formatCode>General</c:formatCode>
                <c:ptCount val="5"/>
                <c:pt idx="0">
                  <c:v>15.92</c:v>
                </c:pt>
                <c:pt idx="1">
                  <c:v>14.12</c:v>
                </c:pt>
                <c:pt idx="2">
                  <c:v>11.92</c:v>
                </c:pt>
                <c:pt idx="3">
                  <c:v>-10.9</c:v>
                </c:pt>
                <c:pt idx="4">
                  <c:v>15.27</c:v>
                </c:pt>
              </c:numCache>
            </c:numRef>
          </c:val>
          <c:smooth val="0"/>
          <c:extLst>
            <c:ext xmlns:c16="http://schemas.microsoft.com/office/drawing/2014/chart" uri="{C3380CC4-5D6E-409C-BE32-E72D297353CC}">
              <c16:uniqueId val="{00000001-BD80-4442-BC1C-4CE5B37C6659}"/>
            </c:ext>
          </c:extLst>
        </c:ser>
        <c:ser>
          <c:idx val="2"/>
          <c:order val="2"/>
          <c:tx>
            <c:strRef>
              <c:f>'מצב נוכחי לפי ענף'!$A$8</c:f>
              <c:strCache>
                <c:ptCount val="1"/>
                <c:pt idx="0">
                  <c:v>מרץ-20</c:v>
                </c:pt>
              </c:strCache>
            </c:strRef>
          </c:tx>
          <c:spPr>
            <a:ln w="28575" cap="rnd">
              <a:noFill/>
              <a:round/>
            </a:ln>
            <a:effectLst/>
          </c:spPr>
          <c:marker>
            <c:symbol val="diamond"/>
            <c:size val="15"/>
            <c:spPr>
              <a:solidFill>
                <a:srgbClr val="FF0000"/>
              </a:solidFill>
              <a:ln w="9525">
                <a:solidFill>
                  <a:schemeClr val="accent3"/>
                </a:solidFill>
              </a:ln>
              <a:effectLst/>
            </c:spPr>
          </c:marker>
          <c:cat>
            <c:strRef>
              <c:f>'מצב נוכחי לפי ענף'!$B$5:$F$5</c:f>
              <c:strCache>
                <c:ptCount val="5"/>
                <c:pt idx="0">
                  <c:v>סך הסקטור העסקי</c:v>
                </c:pt>
                <c:pt idx="1">
                  <c:v>תעשייה</c:v>
                </c:pt>
                <c:pt idx="2">
                  <c:v>מסחר</c:v>
                </c:pt>
                <c:pt idx="3">
                  <c:v>מלונאות</c:v>
                </c:pt>
                <c:pt idx="4">
                  <c:v>בינוי</c:v>
                </c:pt>
              </c:strCache>
            </c:strRef>
          </c:cat>
          <c:val>
            <c:numRef>
              <c:f>'מצב נוכחי לפי ענף'!$B$8:$F$8</c:f>
              <c:numCache>
                <c:formatCode>General</c:formatCode>
                <c:ptCount val="5"/>
                <c:pt idx="0">
                  <c:v>-1.5</c:v>
                </c:pt>
                <c:pt idx="1">
                  <c:v>9.41</c:v>
                </c:pt>
                <c:pt idx="2">
                  <c:v>5.28</c:v>
                </c:pt>
                <c:pt idx="3">
                  <c:v>-42.5</c:v>
                </c:pt>
                <c:pt idx="4">
                  <c:v>-1.55</c:v>
                </c:pt>
              </c:numCache>
            </c:numRef>
          </c:val>
          <c:smooth val="0"/>
          <c:extLst>
            <c:ext xmlns:c16="http://schemas.microsoft.com/office/drawing/2014/chart" uri="{C3380CC4-5D6E-409C-BE32-E72D297353CC}">
              <c16:uniqueId val="{00000002-BD80-4442-BC1C-4CE5B37C6659}"/>
            </c:ext>
          </c:extLst>
        </c:ser>
        <c:ser>
          <c:idx val="3"/>
          <c:order val="3"/>
          <c:tx>
            <c:strRef>
              <c:f>'מצב נוכחי לפי ענף'!$A$9</c:f>
              <c:strCache>
                <c:ptCount val="1"/>
                <c:pt idx="0">
                  <c:v>אפר-20</c:v>
                </c:pt>
              </c:strCache>
            </c:strRef>
          </c:tx>
          <c:spPr>
            <a:ln w="25400" cap="rnd">
              <a:noFill/>
              <a:round/>
            </a:ln>
            <a:effectLst/>
          </c:spPr>
          <c:marker>
            <c:symbol val="circle"/>
            <c:size val="15"/>
            <c:spPr>
              <a:solidFill>
                <a:schemeClr val="accent4"/>
              </a:solidFill>
              <a:ln w="9525">
                <a:solidFill>
                  <a:schemeClr val="accent4"/>
                </a:solidFill>
              </a:ln>
              <a:effectLst/>
            </c:spPr>
          </c:marker>
          <c:val>
            <c:numRef>
              <c:f>'מצב נוכחי לפי ענף'!$B$9:$F$9</c:f>
              <c:numCache>
                <c:formatCode>General</c:formatCode>
                <c:ptCount val="5"/>
                <c:pt idx="0">
                  <c:v>-19</c:v>
                </c:pt>
                <c:pt idx="1">
                  <c:v>4.37</c:v>
                </c:pt>
                <c:pt idx="2">
                  <c:v>-20.13</c:v>
                </c:pt>
                <c:pt idx="3">
                  <c:v>-87.2</c:v>
                </c:pt>
                <c:pt idx="4">
                  <c:v>-19</c:v>
                </c:pt>
              </c:numCache>
            </c:numRef>
          </c:val>
          <c:smooth val="0"/>
          <c:extLst>
            <c:ext xmlns:c16="http://schemas.microsoft.com/office/drawing/2014/chart" uri="{C3380CC4-5D6E-409C-BE32-E72D297353CC}">
              <c16:uniqueId val="{00000003-BD80-4442-BC1C-4CE5B37C6659}"/>
            </c:ext>
          </c:extLst>
        </c:ser>
        <c:dLbls>
          <c:showLegendKey val="0"/>
          <c:showVal val="0"/>
          <c:showCatName val="0"/>
          <c:showSerName val="0"/>
          <c:showPercent val="0"/>
          <c:showBubbleSize val="0"/>
        </c:dLbls>
        <c:marker val="1"/>
        <c:smooth val="0"/>
        <c:axId val="326150256"/>
        <c:axId val="321642752"/>
      </c:lineChart>
      <c:catAx>
        <c:axId val="32615025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David" panose="020E0502060401010101" pitchFamily="34" charset="-79"/>
                <a:ea typeface="+mn-ea"/>
                <a:cs typeface="David" panose="020E0502060401010101" pitchFamily="34" charset="-79"/>
              </a:defRPr>
            </a:pPr>
            <a:endParaRPr lang="he-IL"/>
          </a:p>
        </c:txPr>
        <c:crossAx val="321642752"/>
        <c:crosses val="autoZero"/>
        <c:auto val="1"/>
        <c:lblAlgn val="ctr"/>
        <c:lblOffset val="100"/>
        <c:noMultiLvlLbl val="0"/>
      </c:catAx>
      <c:valAx>
        <c:axId val="321642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David" panose="020E0502060401010101" pitchFamily="34" charset="-79"/>
                <a:ea typeface="+mn-ea"/>
                <a:cs typeface="David" panose="020E0502060401010101" pitchFamily="34" charset="-79"/>
              </a:defRPr>
            </a:pPr>
            <a:endParaRPr lang="he-IL"/>
          </a:p>
        </c:txPr>
        <c:crossAx val="326150256"/>
        <c:crosses val="autoZero"/>
        <c:crossBetween val="between"/>
      </c:valAx>
      <c:spPr>
        <a:noFill/>
        <a:ln>
          <a:noFill/>
        </a:ln>
        <a:effectLst/>
      </c:spPr>
    </c:plotArea>
    <c:legend>
      <c:legendPos val="b"/>
      <c:legendEntry>
        <c:idx val="0"/>
        <c:delete val="1"/>
      </c:legendEntry>
      <c:layout>
        <c:manualLayout>
          <c:xMode val="edge"/>
          <c:yMode val="edge"/>
          <c:x val="0.15131094709380483"/>
          <c:y val="0.93952442501862532"/>
          <c:w val="0.77822399496077843"/>
          <c:h val="5.802084512415006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David" panose="020E0502060401010101" pitchFamily="34" charset="-79"/>
              <a:ea typeface="+mn-ea"/>
              <a:cs typeface="David" panose="020E0502060401010101" pitchFamily="34" charset="-79"/>
            </a:defRPr>
          </a:pPr>
          <a:endParaRPr lang="he-I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David" panose="020E0502060401010101" pitchFamily="34" charset="-79"/>
          <a:cs typeface="David" panose="020E0502060401010101" pitchFamily="34" charset="-79"/>
        </a:defRPr>
      </a:pPr>
      <a:endParaRPr lang="he-IL"/>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he-IL" sz="2000" dirty="0"/>
              <a:t>איור </a:t>
            </a:r>
            <a:r>
              <a:rPr lang="he-IL" sz="2000" dirty="0" smtClean="0"/>
              <a:t>26: </a:t>
            </a:r>
            <a:r>
              <a:rPr lang="he-IL" sz="2000" dirty="0"/>
              <a:t>המדדים למחירי הסחורות 
</a:t>
            </a:r>
            <a:r>
              <a:rPr lang="he-IL" sz="2000" b="0" i="0" u="none" strike="noStrike" baseline="0" dirty="0" smtClean="0">
                <a:effectLst/>
              </a:rPr>
              <a:t>מאי</a:t>
            </a:r>
            <a:r>
              <a:rPr lang="he-IL" sz="2000" b="0" dirty="0" smtClean="0"/>
              <a:t> 2019 </a:t>
            </a:r>
            <a:r>
              <a:rPr lang="he-IL" sz="2000" b="0" dirty="0"/>
              <a:t>עד </a:t>
            </a:r>
            <a:r>
              <a:rPr lang="he-IL" sz="2000" b="0" i="0" u="none" strike="noStrike" baseline="0" dirty="0" smtClean="0">
                <a:effectLst/>
              </a:rPr>
              <a:t>מאי</a:t>
            </a:r>
            <a:r>
              <a:rPr lang="he-IL" sz="2000" b="0" dirty="0" smtClean="0"/>
              <a:t> 2020</a:t>
            </a:r>
            <a:endParaRPr lang="he-IL" sz="2000" b="0" dirty="0"/>
          </a:p>
        </c:rich>
      </c:tx>
      <c:layout>
        <c:manualLayout>
          <c:xMode val="edge"/>
          <c:yMode val="edge"/>
          <c:x val="0.34861766374342812"/>
          <c:y val="2.2446689113355782E-3"/>
        </c:manualLayout>
      </c:layout>
      <c:overlay val="1"/>
      <c:spPr>
        <a:noFill/>
      </c:spPr>
    </c:title>
    <c:autoTitleDeleted val="0"/>
    <c:plotArea>
      <c:layout>
        <c:manualLayout>
          <c:layoutTarget val="inner"/>
          <c:xMode val="edge"/>
          <c:yMode val="edge"/>
          <c:x val="5.9979317476732158E-2"/>
          <c:y val="0.14029569536131217"/>
          <c:w val="0.90108005249343837"/>
          <c:h val="0.66851245639629975"/>
        </c:manualLayout>
      </c:layout>
      <c:lineChart>
        <c:grouping val="standard"/>
        <c:varyColors val="0"/>
        <c:ser>
          <c:idx val="1"/>
          <c:order val="0"/>
          <c:tx>
            <c:strRef>
              <c:f>'איור 20 נתונים'!$G$2</c:f>
              <c:strCache>
                <c:ptCount val="1"/>
                <c:pt idx="0">
                  <c:v>הסחורות ללא אנרגיה</c:v>
                </c:pt>
              </c:strCache>
            </c:strRef>
          </c:tx>
          <c:spPr>
            <a:ln w="38100">
              <a:solidFill>
                <a:srgbClr val="4472C4"/>
              </a:solidFill>
              <a:prstDash val="solid"/>
            </a:ln>
          </c:spPr>
          <c:marker>
            <c:symbol val="none"/>
          </c:marker>
          <c:cat>
            <c:numRef>
              <c:f>'איור 20 נתונים'!$F$4:$F$4000</c:f>
              <c:numCache>
                <c:formatCode>m/d/yyyy</c:formatCode>
                <c:ptCount val="3997"/>
                <c:pt idx="0">
                  <c:v>43608</c:v>
                </c:pt>
                <c:pt idx="1">
                  <c:v>43609</c:v>
                </c:pt>
                <c:pt idx="2">
                  <c:v>43610</c:v>
                </c:pt>
                <c:pt idx="3">
                  <c:v>43611</c:v>
                </c:pt>
                <c:pt idx="4">
                  <c:v>43612</c:v>
                </c:pt>
                <c:pt idx="5">
                  <c:v>43613</c:v>
                </c:pt>
                <c:pt idx="6">
                  <c:v>43614</c:v>
                </c:pt>
                <c:pt idx="7">
                  <c:v>43615</c:v>
                </c:pt>
                <c:pt idx="8">
                  <c:v>43616</c:v>
                </c:pt>
                <c:pt idx="9">
                  <c:v>43617</c:v>
                </c:pt>
                <c:pt idx="10">
                  <c:v>43618</c:v>
                </c:pt>
                <c:pt idx="11">
                  <c:v>43619</c:v>
                </c:pt>
                <c:pt idx="12">
                  <c:v>43620</c:v>
                </c:pt>
                <c:pt idx="13">
                  <c:v>43621</c:v>
                </c:pt>
                <c:pt idx="14">
                  <c:v>43622</c:v>
                </c:pt>
                <c:pt idx="15">
                  <c:v>43623</c:v>
                </c:pt>
                <c:pt idx="16">
                  <c:v>43624</c:v>
                </c:pt>
                <c:pt idx="17">
                  <c:v>43625</c:v>
                </c:pt>
                <c:pt idx="18">
                  <c:v>43626</c:v>
                </c:pt>
                <c:pt idx="19">
                  <c:v>43627</c:v>
                </c:pt>
                <c:pt idx="20">
                  <c:v>43628</c:v>
                </c:pt>
                <c:pt idx="21">
                  <c:v>43629</c:v>
                </c:pt>
                <c:pt idx="22">
                  <c:v>43630</c:v>
                </c:pt>
                <c:pt idx="23">
                  <c:v>43631</c:v>
                </c:pt>
                <c:pt idx="24">
                  <c:v>43632</c:v>
                </c:pt>
                <c:pt idx="25">
                  <c:v>43633</c:v>
                </c:pt>
                <c:pt idx="26">
                  <c:v>43634</c:v>
                </c:pt>
                <c:pt idx="27">
                  <c:v>43635</c:v>
                </c:pt>
                <c:pt idx="28">
                  <c:v>43636</c:v>
                </c:pt>
                <c:pt idx="29">
                  <c:v>43637</c:v>
                </c:pt>
                <c:pt idx="30">
                  <c:v>43638</c:v>
                </c:pt>
                <c:pt idx="31">
                  <c:v>43639</c:v>
                </c:pt>
                <c:pt idx="32">
                  <c:v>43640</c:v>
                </c:pt>
                <c:pt idx="33">
                  <c:v>43641</c:v>
                </c:pt>
                <c:pt idx="34">
                  <c:v>43642</c:v>
                </c:pt>
                <c:pt idx="35">
                  <c:v>43643</c:v>
                </c:pt>
                <c:pt idx="36">
                  <c:v>43644</c:v>
                </c:pt>
                <c:pt idx="37">
                  <c:v>43645</c:v>
                </c:pt>
                <c:pt idx="38">
                  <c:v>43646</c:v>
                </c:pt>
                <c:pt idx="39">
                  <c:v>43647</c:v>
                </c:pt>
                <c:pt idx="40">
                  <c:v>43648</c:v>
                </c:pt>
                <c:pt idx="41">
                  <c:v>43649</c:v>
                </c:pt>
                <c:pt idx="42">
                  <c:v>43650</c:v>
                </c:pt>
                <c:pt idx="43">
                  <c:v>43651</c:v>
                </c:pt>
                <c:pt idx="44">
                  <c:v>43652</c:v>
                </c:pt>
                <c:pt idx="45">
                  <c:v>43653</c:v>
                </c:pt>
                <c:pt idx="46">
                  <c:v>43654</c:v>
                </c:pt>
                <c:pt idx="47">
                  <c:v>43655</c:v>
                </c:pt>
                <c:pt idx="48">
                  <c:v>43656</c:v>
                </c:pt>
                <c:pt idx="49">
                  <c:v>43657</c:v>
                </c:pt>
                <c:pt idx="50">
                  <c:v>43658</c:v>
                </c:pt>
                <c:pt idx="51">
                  <c:v>43659</c:v>
                </c:pt>
                <c:pt idx="52">
                  <c:v>43660</c:v>
                </c:pt>
                <c:pt idx="53">
                  <c:v>43661</c:v>
                </c:pt>
                <c:pt idx="54">
                  <c:v>43662</c:v>
                </c:pt>
                <c:pt idx="55">
                  <c:v>43663</c:v>
                </c:pt>
                <c:pt idx="56">
                  <c:v>43664</c:v>
                </c:pt>
                <c:pt idx="57">
                  <c:v>43665</c:v>
                </c:pt>
                <c:pt idx="58">
                  <c:v>43666</c:v>
                </c:pt>
                <c:pt idx="59">
                  <c:v>43667</c:v>
                </c:pt>
                <c:pt idx="60">
                  <c:v>43668</c:v>
                </c:pt>
                <c:pt idx="61">
                  <c:v>43669</c:v>
                </c:pt>
                <c:pt idx="62">
                  <c:v>43670</c:v>
                </c:pt>
                <c:pt idx="63">
                  <c:v>43671</c:v>
                </c:pt>
                <c:pt idx="64">
                  <c:v>43672</c:v>
                </c:pt>
                <c:pt idx="65">
                  <c:v>43673</c:v>
                </c:pt>
                <c:pt idx="66">
                  <c:v>43674</c:v>
                </c:pt>
                <c:pt idx="67">
                  <c:v>43675</c:v>
                </c:pt>
                <c:pt idx="68">
                  <c:v>43676</c:v>
                </c:pt>
                <c:pt idx="69">
                  <c:v>43677</c:v>
                </c:pt>
                <c:pt idx="70">
                  <c:v>43678</c:v>
                </c:pt>
                <c:pt idx="71">
                  <c:v>43679</c:v>
                </c:pt>
                <c:pt idx="72">
                  <c:v>43680</c:v>
                </c:pt>
                <c:pt idx="73">
                  <c:v>43681</c:v>
                </c:pt>
                <c:pt idx="74">
                  <c:v>43682</c:v>
                </c:pt>
                <c:pt idx="75">
                  <c:v>43683</c:v>
                </c:pt>
                <c:pt idx="76">
                  <c:v>43684</c:v>
                </c:pt>
                <c:pt idx="77">
                  <c:v>43685</c:v>
                </c:pt>
                <c:pt idx="78">
                  <c:v>43686</c:v>
                </c:pt>
                <c:pt idx="79">
                  <c:v>43687</c:v>
                </c:pt>
                <c:pt idx="80">
                  <c:v>43688</c:v>
                </c:pt>
                <c:pt idx="81">
                  <c:v>43689</c:v>
                </c:pt>
                <c:pt idx="82">
                  <c:v>43690</c:v>
                </c:pt>
                <c:pt idx="83">
                  <c:v>43691</c:v>
                </c:pt>
                <c:pt idx="84">
                  <c:v>43692</c:v>
                </c:pt>
                <c:pt idx="85">
                  <c:v>43693</c:v>
                </c:pt>
                <c:pt idx="86">
                  <c:v>43694</c:v>
                </c:pt>
                <c:pt idx="87">
                  <c:v>43695</c:v>
                </c:pt>
                <c:pt idx="88">
                  <c:v>43696</c:v>
                </c:pt>
                <c:pt idx="89">
                  <c:v>43697</c:v>
                </c:pt>
                <c:pt idx="90">
                  <c:v>43698</c:v>
                </c:pt>
                <c:pt idx="91">
                  <c:v>43699</c:v>
                </c:pt>
                <c:pt idx="92">
                  <c:v>43700</c:v>
                </c:pt>
                <c:pt idx="93">
                  <c:v>43701</c:v>
                </c:pt>
                <c:pt idx="94">
                  <c:v>43702</c:v>
                </c:pt>
                <c:pt idx="95">
                  <c:v>43703</c:v>
                </c:pt>
                <c:pt idx="96">
                  <c:v>43704</c:v>
                </c:pt>
                <c:pt idx="97">
                  <c:v>43705</c:v>
                </c:pt>
                <c:pt idx="98">
                  <c:v>43706</c:v>
                </c:pt>
                <c:pt idx="99">
                  <c:v>43707</c:v>
                </c:pt>
                <c:pt idx="100">
                  <c:v>43708</c:v>
                </c:pt>
                <c:pt idx="101">
                  <c:v>43709</c:v>
                </c:pt>
                <c:pt idx="102">
                  <c:v>43710</c:v>
                </c:pt>
                <c:pt idx="103">
                  <c:v>43711</c:v>
                </c:pt>
                <c:pt idx="104">
                  <c:v>43712</c:v>
                </c:pt>
                <c:pt idx="105">
                  <c:v>43713</c:v>
                </c:pt>
                <c:pt idx="106">
                  <c:v>43714</c:v>
                </c:pt>
                <c:pt idx="107">
                  <c:v>43715</c:v>
                </c:pt>
                <c:pt idx="108">
                  <c:v>43716</c:v>
                </c:pt>
                <c:pt idx="109">
                  <c:v>43717</c:v>
                </c:pt>
                <c:pt idx="110">
                  <c:v>43718</c:v>
                </c:pt>
                <c:pt idx="111">
                  <c:v>43719</c:v>
                </c:pt>
                <c:pt idx="112">
                  <c:v>43720</c:v>
                </c:pt>
                <c:pt idx="113">
                  <c:v>43721</c:v>
                </c:pt>
                <c:pt idx="114">
                  <c:v>43722</c:v>
                </c:pt>
                <c:pt idx="115">
                  <c:v>43723</c:v>
                </c:pt>
                <c:pt idx="116">
                  <c:v>43724</c:v>
                </c:pt>
                <c:pt idx="117">
                  <c:v>43725</c:v>
                </c:pt>
                <c:pt idx="118">
                  <c:v>43726</c:v>
                </c:pt>
                <c:pt idx="119">
                  <c:v>43727</c:v>
                </c:pt>
                <c:pt idx="120">
                  <c:v>43728</c:v>
                </c:pt>
                <c:pt idx="121">
                  <c:v>43729</c:v>
                </c:pt>
                <c:pt idx="122">
                  <c:v>43730</c:v>
                </c:pt>
                <c:pt idx="123">
                  <c:v>43731</c:v>
                </c:pt>
                <c:pt idx="124">
                  <c:v>43732</c:v>
                </c:pt>
                <c:pt idx="125">
                  <c:v>43733</c:v>
                </c:pt>
                <c:pt idx="126">
                  <c:v>43734</c:v>
                </c:pt>
                <c:pt idx="127">
                  <c:v>43735</c:v>
                </c:pt>
                <c:pt idx="128">
                  <c:v>43736</c:v>
                </c:pt>
                <c:pt idx="129">
                  <c:v>43737</c:v>
                </c:pt>
                <c:pt idx="130">
                  <c:v>43738</c:v>
                </c:pt>
                <c:pt idx="131">
                  <c:v>43739</c:v>
                </c:pt>
                <c:pt idx="132">
                  <c:v>43740</c:v>
                </c:pt>
                <c:pt idx="133">
                  <c:v>43741</c:v>
                </c:pt>
                <c:pt idx="134">
                  <c:v>43742</c:v>
                </c:pt>
                <c:pt idx="135">
                  <c:v>43743</c:v>
                </c:pt>
                <c:pt idx="136">
                  <c:v>43744</c:v>
                </c:pt>
                <c:pt idx="137">
                  <c:v>43745</c:v>
                </c:pt>
                <c:pt idx="138">
                  <c:v>43746</c:v>
                </c:pt>
                <c:pt idx="139">
                  <c:v>43747</c:v>
                </c:pt>
                <c:pt idx="140">
                  <c:v>43748</c:v>
                </c:pt>
                <c:pt idx="141">
                  <c:v>43749</c:v>
                </c:pt>
                <c:pt idx="142">
                  <c:v>43750</c:v>
                </c:pt>
                <c:pt idx="143">
                  <c:v>43751</c:v>
                </c:pt>
                <c:pt idx="144">
                  <c:v>43752</c:v>
                </c:pt>
                <c:pt idx="145">
                  <c:v>43753</c:v>
                </c:pt>
                <c:pt idx="146">
                  <c:v>43754</c:v>
                </c:pt>
                <c:pt idx="147">
                  <c:v>43755</c:v>
                </c:pt>
                <c:pt idx="148">
                  <c:v>43756</c:v>
                </c:pt>
                <c:pt idx="149">
                  <c:v>43757</c:v>
                </c:pt>
                <c:pt idx="150">
                  <c:v>43758</c:v>
                </c:pt>
                <c:pt idx="151">
                  <c:v>43759</c:v>
                </c:pt>
                <c:pt idx="152">
                  <c:v>43760</c:v>
                </c:pt>
                <c:pt idx="153">
                  <c:v>43761</c:v>
                </c:pt>
                <c:pt idx="154">
                  <c:v>43762</c:v>
                </c:pt>
                <c:pt idx="155">
                  <c:v>43763</c:v>
                </c:pt>
                <c:pt idx="156">
                  <c:v>43764</c:v>
                </c:pt>
                <c:pt idx="157">
                  <c:v>43765</c:v>
                </c:pt>
                <c:pt idx="158">
                  <c:v>43766</c:v>
                </c:pt>
                <c:pt idx="159">
                  <c:v>43767</c:v>
                </c:pt>
                <c:pt idx="160">
                  <c:v>43768</c:v>
                </c:pt>
                <c:pt idx="161">
                  <c:v>43769</c:v>
                </c:pt>
                <c:pt idx="162">
                  <c:v>43770</c:v>
                </c:pt>
                <c:pt idx="163">
                  <c:v>43771</c:v>
                </c:pt>
                <c:pt idx="164">
                  <c:v>43772</c:v>
                </c:pt>
                <c:pt idx="165">
                  <c:v>43773</c:v>
                </c:pt>
                <c:pt idx="166">
                  <c:v>43774</c:v>
                </c:pt>
                <c:pt idx="167">
                  <c:v>43775</c:v>
                </c:pt>
                <c:pt idx="168">
                  <c:v>43776</c:v>
                </c:pt>
                <c:pt idx="169">
                  <c:v>43777</c:v>
                </c:pt>
                <c:pt idx="170">
                  <c:v>43778</c:v>
                </c:pt>
                <c:pt idx="171">
                  <c:v>43779</c:v>
                </c:pt>
                <c:pt idx="172">
                  <c:v>43780</c:v>
                </c:pt>
                <c:pt idx="173">
                  <c:v>43781</c:v>
                </c:pt>
                <c:pt idx="174">
                  <c:v>43782</c:v>
                </c:pt>
                <c:pt idx="175">
                  <c:v>43783</c:v>
                </c:pt>
                <c:pt idx="176">
                  <c:v>43784</c:v>
                </c:pt>
                <c:pt idx="177">
                  <c:v>43785</c:v>
                </c:pt>
                <c:pt idx="178">
                  <c:v>43786</c:v>
                </c:pt>
                <c:pt idx="179">
                  <c:v>43787</c:v>
                </c:pt>
                <c:pt idx="180">
                  <c:v>43788</c:v>
                </c:pt>
                <c:pt idx="181">
                  <c:v>43789</c:v>
                </c:pt>
                <c:pt idx="182">
                  <c:v>43790</c:v>
                </c:pt>
                <c:pt idx="183">
                  <c:v>43791</c:v>
                </c:pt>
                <c:pt idx="184">
                  <c:v>43792</c:v>
                </c:pt>
                <c:pt idx="185">
                  <c:v>43793</c:v>
                </c:pt>
                <c:pt idx="186">
                  <c:v>43794</c:v>
                </c:pt>
                <c:pt idx="187">
                  <c:v>43795</c:v>
                </c:pt>
                <c:pt idx="188">
                  <c:v>43796</c:v>
                </c:pt>
                <c:pt idx="189">
                  <c:v>43797</c:v>
                </c:pt>
                <c:pt idx="190">
                  <c:v>43798</c:v>
                </c:pt>
                <c:pt idx="191">
                  <c:v>43799</c:v>
                </c:pt>
                <c:pt idx="192">
                  <c:v>43800</c:v>
                </c:pt>
                <c:pt idx="193">
                  <c:v>43801</c:v>
                </c:pt>
                <c:pt idx="194">
                  <c:v>43802</c:v>
                </c:pt>
                <c:pt idx="195">
                  <c:v>43803</c:v>
                </c:pt>
                <c:pt idx="196">
                  <c:v>43804</c:v>
                </c:pt>
                <c:pt idx="197">
                  <c:v>43805</c:v>
                </c:pt>
                <c:pt idx="198">
                  <c:v>43806</c:v>
                </c:pt>
                <c:pt idx="199">
                  <c:v>43807</c:v>
                </c:pt>
                <c:pt idx="200">
                  <c:v>43808</c:v>
                </c:pt>
                <c:pt idx="201">
                  <c:v>43809</c:v>
                </c:pt>
                <c:pt idx="202">
                  <c:v>43810</c:v>
                </c:pt>
                <c:pt idx="203">
                  <c:v>43811</c:v>
                </c:pt>
                <c:pt idx="204">
                  <c:v>43812</c:v>
                </c:pt>
                <c:pt idx="205">
                  <c:v>43813</c:v>
                </c:pt>
                <c:pt idx="206">
                  <c:v>43814</c:v>
                </c:pt>
                <c:pt idx="207">
                  <c:v>43815</c:v>
                </c:pt>
                <c:pt idx="208">
                  <c:v>43816</c:v>
                </c:pt>
                <c:pt idx="209">
                  <c:v>43817</c:v>
                </c:pt>
                <c:pt idx="210">
                  <c:v>43818</c:v>
                </c:pt>
                <c:pt idx="211">
                  <c:v>43819</c:v>
                </c:pt>
                <c:pt idx="212">
                  <c:v>43820</c:v>
                </c:pt>
                <c:pt idx="213">
                  <c:v>43821</c:v>
                </c:pt>
                <c:pt idx="214">
                  <c:v>43822</c:v>
                </c:pt>
                <c:pt idx="215">
                  <c:v>43823</c:v>
                </c:pt>
                <c:pt idx="216">
                  <c:v>43824</c:v>
                </c:pt>
                <c:pt idx="217">
                  <c:v>43825</c:v>
                </c:pt>
                <c:pt idx="218">
                  <c:v>43826</c:v>
                </c:pt>
                <c:pt idx="219">
                  <c:v>43827</c:v>
                </c:pt>
                <c:pt idx="220">
                  <c:v>43828</c:v>
                </c:pt>
                <c:pt idx="221">
                  <c:v>43829</c:v>
                </c:pt>
                <c:pt idx="222">
                  <c:v>43830</c:v>
                </c:pt>
                <c:pt idx="223">
                  <c:v>43831</c:v>
                </c:pt>
                <c:pt idx="224">
                  <c:v>43832</c:v>
                </c:pt>
                <c:pt idx="225">
                  <c:v>43833</c:v>
                </c:pt>
                <c:pt idx="226">
                  <c:v>43834</c:v>
                </c:pt>
                <c:pt idx="227">
                  <c:v>43835</c:v>
                </c:pt>
                <c:pt idx="228">
                  <c:v>43836</c:v>
                </c:pt>
                <c:pt idx="229">
                  <c:v>43837</c:v>
                </c:pt>
                <c:pt idx="230">
                  <c:v>43838</c:v>
                </c:pt>
                <c:pt idx="231">
                  <c:v>43839</c:v>
                </c:pt>
                <c:pt idx="232">
                  <c:v>43840</c:v>
                </c:pt>
                <c:pt idx="233">
                  <c:v>43841</c:v>
                </c:pt>
                <c:pt idx="234">
                  <c:v>43842</c:v>
                </c:pt>
                <c:pt idx="235">
                  <c:v>43843</c:v>
                </c:pt>
                <c:pt idx="236">
                  <c:v>43844</c:v>
                </c:pt>
                <c:pt idx="237">
                  <c:v>43845</c:v>
                </c:pt>
                <c:pt idx="238">
                  <c:v>43846</c:v>
                </c:pt>
                <c:pt idx="239">
                  <c:v>43847</c:v>
                </c:pt>
                <c:pt idx="240">
                  <c:v>43848</c:v>
                </c:pt>
                <c:pt idx="241">
                  <c:v>43849</c:v>
                </c:pt>
                <c:pt idx="242">
                  <c:v>43850</c:v>
                </c:pt>
                <c:pt idx="243">
                  <c:v>43851</c:v>
                </c:pt>
                <c:pt idx="244">
                  <c:v>43852</c:v>
                </c:pt>
                <c:pt idx="245">
                  <c:v>43853</c:v>
                </c:pt>
                <c:pt idx="246">
                  <c:v>43854</c:v>
                </c:pt>
                <c:pt idx="247">
                  <c:v>43855</c:v>
                </c:pt>
                <c:pt idx="248">
                  <c:v>43856</c:v>
                </c:pt>
                <c:pt idx="249">
                  <c:v>43857</c:v>
                </c:pt>
                <c:pt idx="250">
                  <c:v>43858</c:v>
                </c:pt>
                <c:pt idx="251">
                  <c:v>43859</c:v>
                </c:pt>
                <c:pt idx="252">
                  <c:v>43860</c:v>
                </c:pt>
                <c:pt idx="253">
                  <c:v>43861</c:v>
                </c:pt>
                <c:pt idx="254">
                  <c:v>43862</c:v>
                </c:pt>
                <c:pt idx="255">
                  <c:v>43863</c:v>
                </c:pt>
                <c:pt idx="256">
                  <c:v>43864</c:v>
                </c:pt>
                <c:pt idx="257">
                  <c:v>43865</c:v>
                </c:pt>
                <c:pt idx="258">
                  <c:v>43866</c:v>
                </c:pt>
                <c:pt idx="259">
                  <c:v>43867</c:v>
                </c:pt>
                <c:pt idx="260">
                  <c:v>43868</c:v>
                </c:pt>
                <c:pt idx="261">
                  <c:v>43869</c:v>
                </c:pt>
                <c:pt idx="262">
                  <c:v>43870</c:v>
                </c:pt>
                <c:pt idx="263">
                  <c:v>43871</c:v>
                </c:pt>
                <c:pt idx="264">
                  <c:v>43872</c:v>
                </c:pt>
                <c:pt idx="265">
                  <c:v>43873</c:v>
                </c:pt>
                <c:pt idx="266">
                  <c:v>43874</c:v>
                </c:pt>
                <c:pt idx="267">
                  <c:v>43875</c:v>
                </c:pt>
                <c:pt idx="268">
                  <c:v>43876</c:v>
                </c:pt>
                <c:pt idx="269">
                  <c:v>43877</c:v>
                </c:pt>
                <c:pt idx="270">
                  <c:v>43878</c:v>
                </c:pt>
                <c:pt idx="271">
                  <c:v>43879</c:v>
                </c:pt>
                <c:pt idx="272">
                  <c:v>43880</c:v>
                </c:pt>
                <c:pt idx="273">
                  <c:v>43881</c:v>
                </c:pt>
                <c:pt idx="274">
                  <c:v>43882</c:v>
                </c:pt>
                <c:pt idx="275">
                  <c:v>43883</c:v>
                </c:pt>
                <c:pt idx="276">
                  <c:v>43884</c:v>
                </c:pt>
                <c:pt idx="277">
                  <c:v>43885</c:v>
                </c:pt>
                <c:pt idx="278">
                  <c:v>43886</c:v>
                </c:pt>
                <c:pt idx="279">
                  <c:v>43887</c:v>
                </c:pt>
                <c:pt idx="280">
                  <c:v>43888</c:v>
                </c:pt>
                <c:pt idx="281">
                  <c:v>43889</c:v>
                </c:pt>
                <c:pt idx="282">
                  <c:v>43890</c:v>
                </c:pt>
                <c:pt idx="283">
                  <c:v>43891</c:v>
                </c:pt>
                <c:pt idx="284">
                  <c:v>43892</c:v>
                </c:pt>
                <c:pt idx="285">
                  <c:v>43893</c:v>
                </c:pt>
                <c:pt idx="286">
                  <c:v>43894</c:v>
                </c:pt>
                <c:pt idx="287">
                  <c:v>43895</c:v>
                </c:pt>
                <c:pt idx="288">
                  <c:v>43896</c:v>
                </c:pt>
                <c:pt idx="289">
                  <c:v>43897</c:v>
                </c:pt>
                <c:pt idx="290">
                  <c:v>43898</c:v>
                </c:pt>
                <c:pt idx="291">
                  <c:v>43899</c:v>
                </c:pt>
                <c:pt idx="292">
                  <c:v>43900</c:v>
                </c:pt>
                <c:pt idx="293">
                  <c:v>43901</c:v>
                </c:pt>
                <c:pt idx="294">
                  <c:v>43902</c:v>
                </c:pt>
                <c:pt idx="295">
                  <c:v>43903</c:v>
                </c:pt>
                <c:pt idx="296">
                  <c:v>43904</c:v>
                </c:pt>
                <c:pt idx="297">
                  <c:v>43905</c:v>
                </c:pt>
                <c:pt idx="298">
                  <c:v>43906</c:v>
                </c:pt>
                <c:pt idx="299">
                  <c:v>43907</c:v>
                </c:pt>
                <c:pt idx="300">
                  <c:v>43908</c:v>
                </c:pt>
                <c:pt idx="301">
                  <c:v>43909</c:v>
                </c:pt>
                <c:pt idx="302">
                  <c:v>43910</c:v>
                </c:pt>
                <c:pt idx="303">
                  <c:v>43911</c:v>
                </c:pt>
                <c:pt idx="304">
                  <c:v>43912</c:v>
                </c:pt>
                <c:pt idx="305">
                  <c:v>43913</c:v>
                </c:pt>
                <c:pt idx="306">
                  <c:v>43914</c:v>
                </c:pt>
                <c:pt idx="307">
                  <c:v>43915</c:v>
                </c:pt>
                <c:pt idx="308">
                  <c:v>43916</c:v>
                </c:pt>
                <c:pt idx="309">
                  <c:v>43917</c:v>
                </c:pt>
                <c:pt idx="310">
                  <c:v>43918</c:v>
                </c:pt>
                <c:pt idx="311">
                  <c:v>43919</c:v>
                </c:pt>
                <c:pt idx="312">
                  <c:v>43920</c:v>
                </c:pt>
                <c:pt idx="313">
                  <c:v>43921</c:v>
                </c:pt>
                <c:pt idx="314">
                  <c:v>43922</c:v>
                </c:pt>
                <c:pt idx="315">
                  <c:v>43923</c:v>
                </c:pt>
                <c:pt idx="316">
                  <c:v>43924</c:v>
                </c:pt>
                <c:pt idx="317">
                  <c:v>43925</c:v>
                </c:pt>
                <c:pt idx="318">
                  <c:v>43926</c:v>
                </c:pt>
                <c:pt idx="319">
                  <c:v>43927</c:v>
                </c:pt>
                <c:pt idx="320">
                  <c:v>43928</c:v>
                </c:pt>
                <c:pt idx="321">
                  <c:v>43929</c:v>
                </c:pt>
                <c:pt idx="322">
                  <c:v>43930</c:v>
                </c:pt>
                <c:pt idx="323">
                  <c:v>43931</c:v>
                </c:pt>
                <c:pt idx="324">
                  <c:v>43932</c:v>
                </c:pt>
                <c:pt idx="325">
                  <c:v>43933</c:v>
                </c:pt>
                <c:pt idx="326">
                  <c:v>43934</c:v>
                </c:pt>
                <c:pt idx="327">
                  <c:v>43935</c:v>
                </c:pt>
                <c:pt idx="328">
                  <c:v>43936</c:v>
                </c:pt>
                <c:pt idx="329">
                  <c:v>43937</c:v>
                </c:pt>
                <c:pt idx="330">
                  <c:v>43938</c:v>
                </c:pt>
                <c:pt idx="331">
                  <c:v>43939</c:v>
                </c:pt>
                <c:pt idx="332">
                  <c:v>43940</c:v>
                </c:pt>
                <c:pt idx="333">
                  <c:v>43941</c:v>
                </c:pt>
                <c:pt idx="334">
                  <c:v>43942</c:v>
                </c:pt>
                <c:pt idx="335">
                  <c:v>43943</c:v>
                </c:pt>
                <c:pt idx="336">
                  <c:v>43944</c:v>
                </c:pt>
                <c:pt idx="337">
                  <c:v>43945</c:v>
                </c:pt>
                <c:pt idx="338">
                  <c:v>43946</c:v>
                </c:pt>
                <c:pt idx="339">
                  <c:v>43947</c:v>
                </c:pt>
                <c:pt idx="340">
                  <c:v>43948</c:v>
                </c:pt>
                <c:pt idx="341">
                  <c:v>43949</c:v>
                </c:pt>
                <c:pt idx="342">
                  <c:v>43950</c:v>
                </c:pt>
                <c:pt idx="343">
                  <c:v>43951</c:v>
                </c:pt>
                <c:pt idx="344">
                  <c:v>43952</c:v>
                </c:pt>
                <c:pt idx="345">
                  <c:v>43953</c:v>
                </c:pt>
                <c:pt idx="346">
                  <c:v>43954</c:v>
                </c:pt>
                <c:pt idx="347">
                  <c:v>43955</c:v>
                </c:pt>
                <c:pt idx="348">
                  <c:v>43956</c:v>
                </c:pt>
                <c:pt idx="349">
                  <c:v>43957</c:v>
                </c:pt>
                <c:pt idx="350">
                  <c:v>43958</c:v>
                </c:pt>
                <c:pt idx="351">
                  <c:v>43959</c:v>
                </c:pt>
                <c:pt idx="352">
                  <c:v>43960</c:v>
                </c:pt>
                <c:pt idx="353">
                  <c:v>43961</c:v>
                </c:pt>
                <c:pt idx="354">
                  <c:v>43962</c:v>
                </c:pt>
                <c:pt idx="355">
                  <c:v>43963</c:v>
                </c:pt>
                <c:pt idx="356">
                  <c:v>43964</c:v>
                </c:pt>
                <c:pt idx="357">
                  <c:v>43965</c:v>
                </c:pt>
                <c:pt idx="358">
                  <c:v>43966</c:v>
                </c:pt>
                <c:pt idx="359">
                  <c:v>43967</c:v>
                </c:pt>
                <c:pt idx="360">
                  <c:v>43968</c:v>
                </c:pt>
                <c:pt idx="361">
                  <c:v>43969</c:v>
                </c:pt>
                <c:pt idx="362">
                  <c:v>43970</c:v>
                </c:pt>
                <c:pt idx="363">
                  <c:v>43971</c:v>
                </c:pt>
                <c:pt idx="364">
                  <c:v>43972</c:v>
                </c:pt>
                <c:pt idx="365">
                  <c:v>43973</c:v>
                </c:pt>
                <c:pt idx="366">
                  <c:v>0</c:v>
                </c:pt>
                <c:pt idx="367">
                  <c:v>1</c:v>
                </c:pt>
                <c:pt idx="368">
                  <c:v>2</c:v>
                </c:pt>
                <c:pt idx="369">
                  <c:v>3</c:v>
                </c:pt>
                <c:pt idx="370">
                  <c:v>4</c:v>
                </c:pt>
                <c:pt idx="371">
                  <c:v>5</c:v>
                </c:pt>
                <c:pt idx="372">
                  <c:v>6</c:v>
                </c:pt>
                <c:pt idx="373">
                  <c:v>7</c:v>
                </c:pt>
                <c:pt idx="374">
                  <c:v>8</c:v>
                </c:pt>
                <c:pt idx="375">
                  <c:v>9</c:v>
                </c:pt>
                <c:pt idx="376">
                  <c:v>10</c:v>
                </c:pt>
                <c:pt idx="377">
                  <c:v>11</c:v>
                </c:pt>
                <c:pt idx="378">
                  <c:v>12</c:v>
                </c:pt>
                <c:pt idx="379">
                  <c:v>13</c:v>
                </c:pt>
                <c:pt idx="380">
                  <c:v>14</c:v>
                </c:pt>
                <c:pt idx="381">
                  <c:v>15</c:v>
                </c:pt>
                <c:pt idx="382">
                  <c:v>16</c:v>
                </c:pt>
                <c:pt idx="383">
                  <c:v>17</c:v>
                </c:pt>
                <c:pt idx="384">
                  <c:v>18</c:v>
                </c:pt>
                <c:pt idx="385">
                  <c:v>19</c:v>
                </c:pt>
                <c:pt idx="386">
                  <c:v>20</c:v>
                </c:pt>
                <c:pt idx="387">
                  <c:v>21</c:v>
                </c:pt>
                <c:pt idx="388">
                  <c:v>22</c:v>
                </c:pt>
                <c:pt idx="389">
                  <c:v>23</c:v>
                </c:pt>
                <c:pt idx="390">
                  <c:v>24</c:v>
                </c:pt>
                <c:pt idx="391">
                  <c:v>25</c:v>
                </c:pt>
                <c:pt idx="392">
                  <c:v>26</c:v>
                </c:pt>
                <c:pt idx="393">
                  <c:v>27</c:v>
                </c:pt>
                <c:pt idx="394">
                  <c:v>28</c:v>
                </c:pt>
                <c:pt idx="395">
                  <c:v>29</c:v>
                </c:pt>
                <c:pt idx="396">
                  <c:v>30</c:v>
                </c:pt>
                <c:pt idx="397">
                  <c:v>31</c:v>
                </c:pt>
                <c:pt idx="398">
                  <c:v>32</c:v>
                </c:pt>
                <c:pt idx="399">
                  <c:v>33</c:v>
                </c:pt>
                <c:pt idx="400">
                  <c:v>34</c:v>
                </c:pt>
                <c:pt idx="401">
                  <c:v>35</c:v>
                </c:pt>
                <c:pt idx="402">
                  <c:v>36</c:v>
                </c:pt>
                <c:pt idx="403">
                  <c:v>37</c:v>
                </c:pt>
                <c:pt idx="404">
                  <c:v>38</c:v>
                </c:pt>
                <c:pt idx="405">
                  <c:v>39</c:v>
                </c:pt>
                <c:pt idx="406">
                  <c:v>40</c:v>
                </c:pt>
                <c:pt idx="407">
                  <c:v>41</c:v>
                </c:pt>
                <c:pt idx="408">
                  <c:v>42</c:v>
                </c:pt>
                <c:pt idx="409">
                  <c:v>43</c:v>
                </c:pt>
                <c:pt idx="410">
                  <c:v>44</c:v>
                </c:pt>
                <c:pt idx="411">
                  <c:v>45</c:v>
                </c:pt>
                <c:pt idx="412">
                  <c:v>46</c:v>
                </c:pt>
                <c:pt idx="413">
                  <c:v>47</c:v>
                </c:pt>
                <c:pt idx="414">
                  <c:v>48</c:v>
                </c:pt>
                <c:pt idx="415">
                  <c:v>49</c:v>
                </c:pt>
                <c:pt idx="416">
                  <c:v>50</c:v>
                </c:pt>
                <c:pt idx="417">
                  <c:v>51</c:v>
                </c:pt>
                <c:pt idx="418">
                  <c:v>52</c:v>
                </c:pt>
                <c:pt idx="419">
                  <c:v>53</c:v>
                </c:pt>
                <c:pt idx="420">
                  <c:v>54</c:v>
                </c:pt>
                <c:pt idx="421">
                  <c:v>55</c:v>
                </c:pt>
                <c:pt idx="422">
                  <c:v>56</c:v>
                </c:pt>
                <c:pt idx="423">
                  <c:v>57</c:v>
                </c:pt>
                <c:pt idx="424">
                  <c:v>58</c:v>
                </c:pt>
                <c:pt idx="425">
                  <c:v>59</c:v>
                </c:pt>
                <c:pt idx="426">
                  <c:v>60</c:v>
                </c:pt>
                <c:pt idx="427">
                  <c:v>61</c:v>
                </c:pt>
                <c:pt idx="428">
                  <c:v>62</c:v>
                </c:pt>
                <c:pt idx="429">
                  <c:v>63</c:v>
                </c:pt>
                <c:pt idx="430">
                  <c:v>64</c:v>
                </c:pt>
                <c:pt idx="431">
                  <c:v>65</c:v>
                </c:pt>
                <c:pt idx="432">
                  <c:v>66</c:v>
                </c:pt>
                <c:pt idx="433">
                  <c:v>67</c:v>
                </c:pt>
                <c:pt idx="434">
                  <c:v>68</c:v>
                </c:pt>
                <c:pt idx="435">
                  <c:v>69</c:v>
                </c:pt>
                <c:pt idx="436">
                  <c:v>70</c:v>
                </c:pt>
                <c:pt idx="437">
                  <c:v>71</c:v>
                </c:pt>
                <c:pt idx="438">
                  <c:v>72</c:v>
                </c:pt>
                <c:pt idx="439">
                  <c:v>73</c:v>
                </c:pt>
                <c:pt idx="440">
                  <c:v>74</c:v>
                </c:pt>
                <c:pt idx="441">
                  <c:v>75</c:v>
                </c:pt>
                <c:pt idx="442">
                  <c:v>76</c:v>
                </c:pt>
                <c:pt idx="443">
                  <c:v>77</c:v>
                </c:pt>
                <c:pt idx="444">
                  <c:v>78</c:v>
                </c:pt>
                <c:pt idx="445">
                  <c:v>79</c:v>
                </c:pt>
                <c:pt idx="446">
                  <c:v>80</c:v>
                </c:pt>
                <c:pt idx="447">
                  <c:v>81</c:v>
                </c:pt>
                <c:pt idx="448">
                  <c:v>82</c:v>
                </c:pt>
                <c:pt idx="449">
                  <c:v>83</c:v>
                </c:pt>
                <c:pt idx="450">
                  <c:v>84</c:v>
                </c:pt>
                <c:pt idx="451">
                  <c:v>85</c:v>
                </c:pt>
                <c:pt idx="452">
                  <c:v>86</c:v>
                </c:pt>
                <c:pt idx="453">
                  <c:v>87</c:v>
                </c:pt>
                <c:pt idx="454">
                  <c:v>88</c:v>
                </c:pt>
                <c:pt idx="455">
                  <c:v>89</c:v>
                </c:pt>
                <c:pt idx="456">
                  <c:v>90</c:v>
                </c:pt>
                <c:pt idx="457">
                  <c:v>91</c:v>
                </c:pt>
                <c:pt idx="458">
                  <c:v>92</c:v>
                </c:pt>
                <c:pt idx="459">
                  <c:v>93</c:v>
                </c:pt>
                <c:pt idx="460">
                  <c:v>94</c:v>
                </c:pt>
                <c:pt idx="461">
                  <c:v>95</c:v>
                </c:pt>
                <c:pt idx="462">
                  <c:v>96</c:v>
                </c:pt>
                <c:pt idx="463">
                  <c:v>97</c:v>
                </c:pt>
                <c:pt idx="464">
                  <c:v>98</c:v>
                </c:pt>
                <c:pt idx="465">
                  <c:v>99</c:v>
                </c:pt>
                <c:pt idx="466">
                  <c:v>100</c:v>
                </c:pt>
                <c:pt idx="467">
                  <c:v>101</c:v>
                </c:pt>
                <c:pt idx="468">
                  <c:v>102</c:v>
                </c:pt>
                <c:pt idx="469">
                  <c:v>103</c:v>
                </c:pt>
                <c:pt idx="470">
                  <c:v>104</c:v>
                </c:pt>
                <c:pt idx="471">
                  <c:v>105</c:v>
                </c:pt>
                <c:pt idx="472">
                  <c:v>106</c:v>
                </c:pt>
                <c:pt idx="473">
                  <c:v>107</c:v>
                </c:pt>
                <c:pt idx="474">
                  <c:v>108</c:v>
                </c:pt>
                <c:pt idx="475">
                  <c:v>109</c:v>
                </c:pt>
                <c:pt idx="476">
                  <c:v>110</c:v>
                </c:pt>
                <c:pt idx="477">
                  <c:v>111</c:v>
                </c:pt>
                <c:pt idx="478">
                  <c:v>112</c:v>
                </c:pt>
                <c:pt idx="479">
                  <c:v>113</c:v>
                </c:pt>
                <c:pt idx="480">
                  <c:v>114</c:v>
                </c:pt>
                <c:pt idx="481">
                  <c:v>115</c:v>
                </c:pt>
                <c:pt idx="482">
                  <c:v>116</c:v>
                </c:pt>
                <c:pt idx="483">
                  <c:v>117</c:v>
                </c:pt>
                <c:pt idx="484">
                  <c:v>118</c:v>
                </c:pt>
                <c:pt idx="485">
                  <c:v>119</c:v>
                </c:pt>
                <c:pt idx="486">
                  <c:v>120</c:v>
                </c:pt>
                <c:pt idx="487">
                  <c:v>121</c:v>
                </c:pt>
                <c:pt idx="488">
                  <c:v>122</c:v>
                </c:pt>
                <c:pt idx="489">
                  <c:v>123</c:v>
                </c:pt>
                <c:pt idx="490">
                  <c:v>124</c:v>
                </c:pt>
                <c:pt idx="491">
                  <c:v>125</c:v>
                </c:pt>
                <c:pt idx="492">
                  <c:v>126</c:v>
                </c:pt>
                <c:pt idx="493">
                  <c:v>127</c:v>
                </c:pt>
                <c:pt idx="494">
                  <c:v>128</c:v>
                </c:pt>
                <c:pt idx="495">
                  <c:v>129</c:v>
                </c:pt>
                <c:pt idx="496">
                  <c:v>130</c:v>
                </c:pt>
                <c:pt idx="497">
                  <c:v>131</c:v>
                </c:pt>
                <c:pt idx="498">
                  <c:v>132</c:v>
                </c:pt>
                <c:pt idx="499">
                  <c:v>133</c:v>
                </c:pt>
                <c:pt idx="500">
                  <c:v>134</c:v>
                </c:pt>
                <c:pt idx="501">
                  <c:v>135</c:v>
                </c:pt>
                <c:pt idx="502">
                  <c:v>136</c:v>
                </c:pt>
                <c:pt idx="503">
                  <c:v>137</c:v>
                </c:pt>
                <c:pt idx="504">
                  <c:v>138</c:v>
                </c:pt>
                <c:pt idx="505">
                  <c:v>139</c:v>
                </c:pt>
                <c:pt idx="506">
                  <c:v>140</c:v>
                </c:pt>
                <c:pt idx="507">
                  <c:v>141</c:v>
                </c:pt>
                <c:pt idx="508">
                  <c:v>142</c:v>
                </c:pt>
                <c:pt idx="509">
                  <c:v>143</c:v>
                </c:pt>
                <c:pt idx="510">
                  <c:v>144</c:v>
                </c:pt>
                <c:pt idx="511">
                  <c:v>145</c:v>
                </c:pt>
                <c:pt idx="512">
                  <c:v>146</c:v>
                </c:pt>
                <c:pt idx="513">
                  <c:v>147</c:v>
                </c:pt>
                <c:pt idx="514">
                  <c:v>148</c:v>
                </c:pt>
                <c:pt idx="515">
                  <c:v>149</c:v>
                </c:pt>
                <c:pt idx="516">
                  <c:v>150</c:v>
                </c:pt>
                <c:pt idx="517">
                  <c:v>151</c:v>
                </c:pt>
                <c:pt idx="518">
                  <c:v>152</c:v>
                </c:pt>
                <c:pt idx="519">
                  <c:v>153</c:v>
                </c:pt>
                <c:pt idx="520">
                  <c:v>154</c:v>
                </c:pt>
                <c:pt idx="521">
                  <c:v>155</c:v>
                </c:pt>
                <c:pt idx="522">
                  <c:v>156</c:v>
                </c:pt>
                <c:pt idx="523">
                  <c:v>157</c:v>
                </c:pt>
                <c:pt idx="524">
                  <c:v>158</c:v>
                </c:pt>
                <c:pt idx="525">
                  <c:v>159</c:v>
                </c:pt>
                <c:pt idx="526">
                  <c:v>160</c:v>
                </c:pt>
                <c:pt idx="527">
                  <c:v>161</c:v>
                </c:pt>
                <c:pt idx="528">
                  <c:v>162</c:v>
                </c:pt>
                <c:pt idx="529">
                  <c:v>163</c:v>
                </c:pt>
                <c:pt idx="530">
                  <c:v>164</c:v>
                </c:pt>
                <c:pt idx="531">
                  <c:v>165</c:v>
                </c:pt>
                <c:pt idx="532">
                  <c:v>166</c:v>
                </c:pt>
                <c:pt idx="533">
                  <c:v>167</c:v>
                </c:pt>
                <c:pt idx="534">
                  <c:v>168</c:v>
                </c:pt>
                <c:pt idx="535">
                  <c:v>169</c:v>
                </c:pt>
                <c:pt idx="536">
                  <c:v>170</c:v>
                </c:pt>
                <c:pt idx="537">
                  <c:v>171</c:v>
                </c:pt>
                <c:pt idx="538">
                  <c:v>172</c:v>
                </c:pt>
                <c:pt idx="539">
                  <c:v>173</c:v>
                </c:pt>
                <c:pt idx="540">
                  <c:v>174</c:v>
                </c:pt>
                <c:pt idx="541">
                  <c:v>175</c:v>
                </c:pt>
                <c:pt idx="542">
                  <c:v>176</c:v>
                </c:pt>
                <c:pt idx="543">
                  <c:v>177</c:v>
                </c:pt>
                <c:pt idx="544">
                  <c:v>178</c:v>
                </c:pt>
                <c:pt idx="545">
                  <c:v>179</c:v>
                </c:pt>
                <c:pt idx="546">
                  <c:v>180</c:v>
                </c:pt>
                <c:pt idx="547">
                  <c:v>181</c:v>
                </c:pt>
                <c:pt idx="548">
                  <c:v>182</c:v>
                </c:pt>
                <c:pt idx="549">
                  <c:v>183</c:v>
                </c:pt>
                <c:pt idx="550">
                  <c:v>184</c:v>
                </c:pt>
                <c:pt idx="551">
                  <c:v>185</c:v>
                </c:pt>
                <c:pt idx="552">
                  <c:v>186</c:v>
                </c:pt>
                <c:pt idx="553">
                  <c:v>187</c:v>
                </c:pt>
                <c:pt idx="554">
                  <c:v>188</c:v>
                </c:pt>
                <c:pt idx="555">
                  <c:v>189</c:v>
                </c:pt>
                <c:pt idx="556">
                  <c:v>190</c:v>
                </c:pt>
                <c:pt idx="557">
                  <c:v>191</c:v>
                </c:pt>
                <c:pt idx="558">
                  <c:v>192</c:v>
                </c:pt>
                <c:pt idx="559">
                  <c:v>193</c:v>
                </c:pt>
                <c:pt idx="560">
                  <c:v>194</c:v>
                </c:pt>
                <c:pt idx="561">
                  <c:v>195</c:v>
                </c:pt>
                <c:pt idx="562">
                  <c:v>196</c:v>
                </c:pt>
                <c:pt idx="563">
                  <c:v>197</c:v>
                </c:pt>
                <c:pt idx="564">
                  <c:v>198</c:v>
                </c:pt>
                <c:pt idx="565">
                  <c:v>199</c:v>
                </c:pt>
                <c:pt idx="566">
                  <c:v>200</c:v>
                </c:pt>
                <c:pt idx="567">
                  <c:v>201</c:v>
                </c:pt>
                <c:pt idx="568">
                  <c:v>202</c:v>
                </c:pt>
                <c:pt idx="569">
                  <c:v>203</c:v>
                </c:pt>
                <c:pt idx="570">
                  <c:v>204</c:v>
                </c:pt>
                <c:pt idx="571">
                  <c:v>205</c:v>
                </c:pt>
                <c:pt idx="572">
                  <c:v>206</c:v>
                </c:pt>
                <c:pt idx="573">
                  <c:v>207</c:v>
                </c:pt>
                <c:pt idx="574">
                  <c:v>208</c:v>
                </c:pt>
                <c:pt idx="575">
                  <c:v>209</c:v>
                </c:pt>
                <c:pt idx="576">
                  <c:v>210</c:v>
                </c:pt>
                <c:pt idx="577">
                  <c:v>211</c:v>
                </c:pt>
                <c:pt idx="578">
                  <c:v>212</c:v>
                </c:pt>
                <c:pt idx="579">
                  <c:v>213</c:v>
                </c:pt>
                <c:pt idx="580">
                  <c:v>214</c:v>
                </c:pt>
                <c:pt idx="581">
                  <c:v>215</c:v>
                </c:pt>
                <c:pt idx="582">
                  <c:v>216</c:v>
                </c:pt>
                <c:pt idx="583">
                  <c:v>217</c:v>
                </c:pt>
                <c:pt idx="584">
                  <c:v>218</c:v>
                </c:pt>
                <c:pt idx="585">
                  <c:v>219</c:v>
                </c:pt>
                <c:pt idx="586">
                  <c:v>220</c:v>
                </c:pt>
                <c:pt idx="587">
                  <c:v>221</c:v>
                </c:pt>
                <c:pt idx="588">
                  <c:v>222</c:v>
                </c:pt>
                <c:pt idx="589">
                  <c:v>223</c:v>
                </c:pt>
                <c:pt idx="590">
                  <c:v>224</c:v>
                </c:pt>
                <c:pt idx="591">
                  <c:v>225</c:v>
                </c:pt>
                <c:pt idx="592">
                  <c:v>226</c:v>
                </c:pt>
                <c:pt idx="593">
                  <c:v>227</c:v>
                </c:pt>
                <c:pt idx="594">
                  <c:v>228</c:v>
                </c:pt>
                <c:pt idx="595">
                  <c:v>229</c:v>
                </c:pt>
                <c:pt idx="596">
                  <c:v>230</c:v>
                </c:pt>
                <c:pt idx="597">
                  <c:v>231</c:v>
                </c:pt>
                <c:pt idx="598">
                  <c:v>232</c:v>
                </c:pt>
                <c:pt idx="599">
                  <c:v>233</c:v>
                </c:pt>
                <c:pt idx="600">
                  <c:v>234</c:v>
                </c:pt>
                <c:pt idx="601">
                  <c:v>235</c:v>
                </c:pt>
                <c:pt idx="602">
                  <c:v>236</c:v>
                </c:pt>
                <c:pt idx="603">
                  <c:v>237</c:v>
                </c:pt>
                <c:pt idx="604">
                  <c:v>238</c:v>
                </c:pt>
                <c:pt idx="605">
                  <c:v>239</c:v>
                </c:pt>
                <c:pt idx="606">
                  <c:v>240</c:v>
                </c:pt>
                <c:pt idx="607">
                  <c:v>241</c:v>
                </c:pt>
                <c:pt idx="608">
                  <c:v>242</c:v>
                </c:pt>
                <c:pt idx="609">
                  <c:v>243</c:v>
                </c:pt>
                <c:pt idx="610">
                  <c:v>244</c:v>
                </c:pt>
                <c:pt idx="611">
                  <c:v>245</c:v>
                </c:pt>
                <c:pt idx="612">
                  <c:v>246</c:v>
                </c:pt>
                <c:pt idx="613">
                  <c:v>247</c:v>
                </c:pt>
                <c:pt idx="614">
                  <c:v>248</c:v>
                </c:pt>
                <c:pt idx="615">
                  <c:v>249</c:v>
                </c:pt>
                <c:pt idx="616">
                  <c:v>250</c:v>
                </c:pt>
                <c:pt idx="617">
                  <c:v>251</c:v>
                </c:pt>
                <c:pt idx="618">
                  <c:v>252</c:v>
                </c:pt>
                <c:pt idx="619">
                  <c:v>253</c:v>
                </c:pt>
                <c:pt idx="620">
                  <c:v>254</c:v>
                </c:pt>
                <c:pt idx="621">
                  <c:v>255</c:v>
                </c:pt>
                <c:pt idx="622">
                  <c:v>256</c:v>
                </c:pt>
                <c:pt idx="623">
                  <c:v>257</c:v>
                </c:pt>
                <c:pt idx="624">
                  <c:v>258</c:v>
                </c:pt>
                <c:pt idx="625">
                  <c:v>259</c:v>
                </c:pt>
                <c:pt idx="626">
                  <c:v>260</c:v>
                </c:pt>
                <c:pt idx="627">
                  <c:v>261</c:v>
                </c:pt>
                <c:pt idx="628">
                  <c:v>262</c:v>
                </c:pt>
                <c:pt idx="629">
                  <c:v>263</c:v>
                </c:pt>
                <c:pt idx="630">
                  <c:v>264</c:v>
                </c:pt>
                <c:pt idx="631">
                  <c:v>265</c:v>
                </c:pt>
                <c:pt idx="632">
                  <c:v>266</c:v>
                </c:pt>
                <c:pt idx="633">
                  <c:v>267</c:v>
                </c:pt>
                <c:pt idx="634">
                  <c:v>268</c:v>
                </c:pt>
                <c:pt idx="635">
                  <c:v>269</c:v>
                </c:pt>
                <c:pt idx="636">
                  <c:v>270</c:v>
                </c:pt>
                <c:pt idx="637">
                  <c:v>271</c:v>
                </c:pt>
                <c:pt idx="638">
                  <c:v>272</c:v>
                </c:pt>
                <c:pt idx="639">
                  <c:v>273</c:v>
                </c:pt>
                <c:pt idx="640">
                  <c:v>274</c:v>
                </c:pt>
                <c:pt idx="641">
                  <c:v>275</c:v>
                </c:pt>
                <c:pt idx="642">
                  <c:v>276</c:v>
                </c:pt>
                <c:pt idx="643">
                  <c:v>277</c:v>
                </c:pt>
                <c:pt idx="644">
                  <c:v>278</c:v>
                </c:pt>
                <c:pt idx="645">
                  <c:v>279</c:v>
                </c:pt>
                <c:pt idx="646">
                  <c:v>280</c:v>
                </c:pt>
                <c:pt idx="647">
                  <c:v>281</c:v>
                </c:pt>
                <c:pt idx="648">
                  <c:v>282</c:v>
                </c:pt>
                <c:pt idx="649">
                  <c:v>283</c:v>
                </c:pt>
                <c:pt idx="650">
                  <c:v>284</c:v>
                </c:pt>
                <c:pt idx="651">
                  <c:v>285</c:v>
                </c:pt>
                <c:pt idx="652">
                  <c:v>286</c:v>
                </c:pt>
                <c:pt idx="653">
                  <c:v>287</c:v>
                </c:pt>
                <c:pt idx="654">
                  <c:v>288</c:v>
                </c:pt>
                <c:pt idx="655">
                  <c:v>289</c:v>
                </c:pt>
                <c:pt idx="656">
                  <c:v>290</c:v>
                </c:pt>
                <c:pt idx="657">
                  <c:v>291</c:v>
                </c:pt>
                <c:pt idx="658">
                  <c:v>292</c:v>
                </c:pt>
                <c:pt idx="659">
                  <c:v>293</c:v>
                </c:pt>
                <c:pt idx="660">
                  <c:v>294</c:v>
                </c:pt>
                <c:pt idx="661">
                  <c:v>295</c:v>
                </c:pt>
                <c:pt idx="662">
                  <c:v>296</c:v>
                </c:pt>
                <c:pt idx="663">
                  <c:v>297</c:v>
                </c:pt>
                <c:pt idx="664">
                  <c:v>298</c:v>
                </c:pt>
                <c:pt idx="665">
                  <c:v>299</c:v>
                </c:pt>
                <c:pt idx="666">
                  <c:v>300</c:v>
                </c:pt>
                <c:pt idx="667">
                  <c:v>301</c:v>
                </c:pt>
                <c:pt idx="668">
                  <c:v>302</c:v>
                </c:pt>
                <c:pt idx="669">
                  <c:v>303</c:v>
                </c:pt>
                <c:pt idx="670">
                  <c:v>304</c:v>
                </c:pt>
                <c:pt idx="671">
                  <c:v>305</c:v>
                </c:pt>
                <c:pt idx="672">
                  <c:v>306</c:v>
                </c:pt>
                <c:pt idx="673">
                  <c:v>307</c:v>
                </c:pt>
                <c:pt idx="674">
                  <c:v>308</c:v>
                </c:pt>
                <c:pt idx="675">
                  <c:v>309</c:v>
                </c:pt>
                <c:pt idx="676">
                  <c:v>310</c:v>
                </c:pt>
                <c:pt idx="677">
                  <c:v>311</c:v>
                </c:pt>
                <c:pt idx="678">
                  <c:v>312</c:v>
                </c:pt>
                <c:pt idx="679">
                  <c:v>313</c:v>
                </c:pt>
                <c:pt idx="680">
                  <c:v>314</c:v>
                </c:pt>
                <c:pt idx="681">
                  <c:v>315</c:v>
                </c:pt>
                <c:pt idx="682">
                  <c:v>316</c:v>
                </c:pt>
                <c:pt idx="683">
                  <c:v>317</c:v>
                </c:pt>
                <c:pt idx="684">
                  <c:v>318</c:v>
                </c:pt>
                <c:pt idx="685">
                  <c:v>319</c:v>
                </c:pt>
                <c:pt idx="686">
                  <c:v>320</c:v>
                </c:pt>
                <c:pt idx="687">
                  <c:v>321</c:v>
                </c:pt>
                <c:pt idx="688">
                  <c:v>322</c:v>
                </c:pt>
                <c:pt idx="689">
                  <c:v>323</c:v>
                </c:pt>
                <c:pt idx="690">
                  <c:v>324</c:v>
                </c:pt>
                <c:pt idx="691">
                  <c:v>325</c:v>
                </c:pt>
                <c:pt idx="692">
                  <c:v>326</c:v>
                </c:pt>
                <c:pt idx="693">
                  <c:v>327</c:v>
                </c:pt>
                <c:pt idx="694">
                  <c:v>328</c:v>
                </c:pt>
                <c:pt idx="695">
                  <c:v>329</c:v>
                </c:pt>
                <c:pt idx="696">
                  <c:v>330</c:v>
                </c:pt>
                <c:pt idx="697">
                  <c:v>331</c:v>
                </c:pt>
                <c:pt idx="698">
                  <c:v>332</c:v>
                </c:pt>
                <c:pt idx="699">
                  <c:v>333</c:v>
                </c:pt>
                <c:pt idx="700">
                  <c:v>334</c:v>
                </c:pt>
                <c:pt idx="701">
                  <c:v>335</c:v>
                </c:pt>
                <c:pt idx="702">
                  <c:v>336</c:v>
                </c:pt>
                <c:pt idx="703">
                  <c:v>337</c:v>
                </c:pt>
                <c:pt idx="704">
                  <c:v>338</c:v>
                </c:pt>
                <c:pt idx="705">
                  <c:v>339</c:v>
                </c:pt>
                <c:pt idx="706">
                  <c:v>340</c:v>
                </c:pt>
                <c:pt idx="707">
                  <c:v>341</c:v>
                </c:pt>
                <c:pt idx="708">
                  <c:v>342</c:v>
                </c:pt>
                <c:pt idx="709">
                  <c:v>343</c:v>
                </c:pt>
                <c:pt idx="710">
                  <c:v>344</c:v>
                </c:pt>
                <c:pt idx="711">
                  <c:v>345</c:v>
                </c:pt>
                <c:pt idx="712">
                  <c:v>346</c:v>
                </c:pt>
                <c:pt idx="713">
                  <c:v>347</c:v>
                </c:pt>
                <c:pt idx="714">
                  <c:v>348</c:v>
                </c:pt>
                <c:pt idx="715">
                  <c:v>349</c:v>
                </c:pt>
                <c:pt idx="716">
                  <c:v>350</c:v>
                </c:pt>
                <c:pt idx="717">
                  <c:v>351</c:v>
                </c:pt>
                <c:pt idx="718">
                  <c:v>352</c:v>
                </c:pt>
                <c:pt idx="719">
                  <c:v>353</c:v>
                </c:pt>
                <c:pt idx="720">
                  <c:v>354</c:v>
                </c:pt>
                <c:pt idx="721">
                  <c:v>355</c:v>
                </c:pt>
                <c:pt idx="722">
                  <c:v>356</c:v>
                </c:pt>
                <c:pt idx="723">
                  <c:v>357</c:v>
                </c:pt>
                <c:pt idx="724">
                  <c:v>358</c:v>
                </c:pt>
                <c:pt idx="725">
                  <c:v>359</c:v>
                </c:pt>
                <c:pt idx="726">
                  <c:v>360</c:v>
                </c:pt>
                <c:pt idx="727">
                  <c:v>361</c:v>
                </c:pt>
                <c:pt idx="728">
                  <c:v>362</c:v>
                </c:pt>
                <c:pt idx="729">
                  <c:v>363</c:v>
                </c:pt>
                <c:pt idx="730">
                  <c:v>364</c:v>
                </c:pt>
                <c:pt idx="731">
                  <c:v>365</c:v>
                </c:pt>
                <c:pt idx="732">
                  <c:v>366</c:v>
                </c:pt>
                <c:pt idx="733">
                  <c:v>367</c:v>
                </c:pt>
                <c:pt idx="734">
                  <c:v>368</c:v>
                </c:pt>
                <c:pt idx="735">
                  <c:v>369</c:v>
                </c:pt>
                <c:pt idx="736">
                  <c:v>370</c:v>
                </c:pt>
                <c:pt idx="737">
                  <c:v>371</c:v>
                </c:pt>
                <c:pt idx="738">
                  <c:v>372</c:v>
                </c:pt>
                <c:pt idx="739">
                  <c:v>373</c:v>
                </c:pt>
                <c:pt idx="740">
                  <c:v>374</c:v>
                </c:pt>
                <c:pt idx="741">
                  <c:v>375</c:v>
                </c:pt>
                <c:pt idx="742">
                  <c:v>376</c:v>
                </c:pt>
                <c:pt idx="743">
                  <c:v>377</c:v>
                </c:pt>
                <c:pt idx="744">
                  <c:v>378</c:v>
                </c:pt>
                <c:pt idx="745">
                  <c:v>379</c:v>
                </c:pt>
                <c:pt idx="746">
                  <c:v>380</c:v>
                </c:pt>
                <c:pt idx="747">
                  <c:v>381</c:v>
                </c:pt>
                <c:pt idx="748">
                  <c:v>382</c:v>
                </c:pt>
                <c:pt idx="749">
                  <c:v>383</c:v>
                </c:pt>
                <c:pt idx="750">
                  <c:v>384</c:v>
                </c:pt>
                <c:pt idx="751">
                  <c:v>385</c:v>
                </c:pt>
                <c:pt idx="752">
                  <c:v>386</c:v>
                </c:pt>
                <c:pt idx="753">
                  <c:v>387</c:v>
                </c:pt>
                <c:pt idx="754">
                  <c:v>388</c:v>
                </c:pt>
                <c:pt idx="755">
                  <c:v>389</c:v>
                </c:pt>
                <c:pt idx="756">
                  <c:v>390</c:v>
                </c:pt>
                <c:pt idx="757">
                  <c:v>391</c:v>
                </c:pt>
                <c:pt idx="758">
                  <c:v>392</c:v>
                </c:pt>
                <c:pt idx="759">
                  <c:v>393</c:v>
                </c:pt>
                <c:pt idx="760">
                  <c:v>394</c:v>
                </c:pt>
                <c:pt idx="761">
                  <c:v>395</c:v>
                </c:pt>
                <c:pt idx="762">
                  <c:v>396</c:v>
                </c:pt>
                <c:pt idx="763">
                  <c:v>397</c:v>
                </c:pt>
                <c:pt idx="764">
                  <c:v>398</c:v>
                </c:pt>
                <c:pt idx="765">
                  <c:v>399</c:v>
                </c:pt>
                <c:pt idx="766">
                  <c:v>400</c:v>
                </c:pt>
                <c:pt idx="767">
                  <c:v>401</c:v>
                </c:pt>
                <c:pt idx="768">
                  <c:v>402</c:v>
                </c:pt>
                <c:pt idx="769">
                  <c:v>403</c:v>
                </c:pt>
                <c:pt idx="770">
                  <c:v>404</c:v>
                </c:pt>
                <c:pt idx="771">
                  <c:v>405</c:v>
                </c:pt>
                <c:pt idx="772">
                  <c:v>406</c:v>
                </c:pt>
                <c:pt idx="773">
                  <c:v>407</c:v>
                </c:pt>
                <c:pt idx="774">
                  <c:v>408</c:v>
                </c:pt>
                <c:pt idx="775">
                  <c:v>409</c:v>
                </c:pt>
                <c:pt idx="776">
                  <c:v>410</c:v>
                </c:pt>
                <c:pt idx="777">
                  <c:v>411</c:v>
                </c:pt>
                <c:pt idx="778">
                  <c:v>412</c:v>
                </c:pt>
                <c:pt idx="779">
                  <c:v>413</c:v>
                </c:pt>
                <c:pt idx="780">
                  <c:v>414</c:v>
                </c:pt>
                <c:pt idx="781">
                  <c:v>415</c:v>
                </c:pt>
                <c:pt idx="782">
                  <c:v>416</c:v>
                </c:pt>
                <c:pt idx="783">
                  <c:v>417</c:v>
                </c:pt>
                <c:pt idx="784">
                  <c:v>418</c:v>
                </c:pt>
                <c:pt idx="785">
                  <c:v>419</c:v>
                </c:pt>
                <c:pt idx="786">
                  <c:v>420</c:v>
                </c:pt>
                <c:pt idx="787">
                  <c:v>421</c:v>
                </c:pt>
                <c:pt idx="788">
                  <c:v>422</c:v>
                </c:pt>
                <c:pt idx="789">
                  <c:v>423</c:v>
                </c:pt>
                <c:pt idx="790">
                  <c:v>424</c:v>
                </c:pt>
                <c:pt idx="791">
                  <c:v>425</c:v>
                </c:pt>
                <c:pt idx="792">
                  <c:v>426</c:v>
                </c:pt>
                <c:pt idx="793">
                  <c:v>427</c:v>
                </c:pt>
                <c:pt idx="794">
                  <c:v>428</c:v>
                </c:pt>
                <c:pt idx="795">
                  <c:v>429</c:v>
                </c:pt>
                <c:pt idx="796">
                  <c:v>430</c:v>
                </c:pt>
                <c:pt idx="797">
                  <c:v>431</c:v>
                </c:pt>
                <c:pt idx="798">
                  <c:v>432</c:v>
                </c:pt>
                <c:pt idx="799">
                  <c:v>433</c:v>
                </c:pt>
                <c:pt idx="800">
                  <c:v>434</c:v>
                </c:pt>
                <c:pt idx="801">
                  <c:v>435</c:v>
                </c:pt>
                <c:pt idx="802">
                  <c:v>436</c:v>
                </c:pt>
                <c:pt idx="803">
                  <c:v>437</c:v>
                </c:pt>
                <c:pt idx="804">
                  <c:v>438</c:v>
                </c:pt>
                <c:pt idx="805">
                  <c:v>439</c:v>
                </c:pt>
                <c:pt idx="806">
                  <c:v>440</c:v>
                </c:pt>
                <c:pt idx="807">
                  <c:v>441</c:v>
                </c:pt>
                <c:pt idx="808">
                  <c:v>442</c:v>
                </c:pt>
                <c:pt idx="809">
                  <c:v>443</c:v>
                </c:pt>
                <c:pt idx="810">
                  <c:v>444</c:v>
                </c:pt>
                <c:pt idx="811">
                  <c:v>445</c:v>
                </c:pt>
                <c:pt idx="812">
                  <c:v>446</c:v>
                </c:pt>
                <c:pt idx="813">
                  <c:v>447</c:v>
                </c:pt>
                <c:pt idx="814">
                  <c:v>448</c:v>
                </c:pt>
                <c:pt idx="815">
                  <c:v>449</c:v>
                </c:pt>
                <c:pt idx="816">
                  <c:v>450</c:v>
                </c:pt>
                <c:pt idx="817">
                  <c:v>451</c:v>
                </c:pt>
                <c:pt idx="818">
                  <c:v>452</c:v>
                </c:pt>
                <c:pt idx="819">
                  <c:v>453</c:v>
                </c:pt>
                <c:pt idx="820">
                  <c:v>454</c:v>
                </c:pt>
                <c:pt idx="821">
                  <c:v>455</c:v>
                </c:pt>
                <c:pt idx="822">
                  <c:v>456</c:v>
                </c:pt>
                <c:pt idx="823">
                  <c:v>457</c:v>
                </c:pt>
                <c:pt idx="824">
                  <c:v>458</c:v>
                </c:pt>
                <c:pt idx="825">
                  <c:v>459</c:v>
                </c:pt>
                <c:pt idx="826">
                  <c:v>460</c:v>
                </c:pt>
                <c:pt idx="827">
                  <c:v>461</c:v>
                </c:pt>
                <c:pt idx="828">
                  <c:v>462</c:v>
                </c:pt>
                <c:pt idx="829">
                  <c:v>463</c:v>
                </c:pt>
                <c:pt idx="830">
                  <c:v>464</c:v>
                </c:pt>
                <c:pt idx="831">
                  <c:v>465</c:v>
                </c:pt>
                <c:pt idx="832">
                  <c:v>466</c:v>
                </c:pt>
                <c:pt idx="833">
                  <c:v>467</c:v>
                </c:pt>
                <c:pt idx="834">
                  <c:v>468</c:v>
                </c:pt>
                <c:pt idx="835">
                  <c:v>469</c:v>
                </c:pt>
                <c:pt idx="836">
                  <c:v>470</c:v>
                </c:pt>
                <c:pt idx="837">
                  <c:v>471</c:v>
                </c:pt>
                <c:pt idx="838">
                  <c:v>472</c:v>
                </c:pt>
                <c:pt idx="839">
                  <c:v>473</c:v>
                </c:pt>
                <c:pt idx="840">
                  <c:v>474</c:v>
                </c:pt>
                <c:pt idx="841">
                  <c:v>475</c:v>
                </c:pt>
                <c:pt idx="842">
                  <c:v>476</c:v>
                </c:pt>
                <c:pt idx="843">
                  <c:v>477</c:v>
                </c:pt>
                <c:pt idx="844">
                  <c:v>478</c:v>
                </c:pt>
                <c:pt idx="845">
                  <c:v>479</c:v>
                </c:pt>
                <c:pt idx="846">
                  <c:v>480</c:v>
                </c:pt>
                <c:pt idx="847">
                  <c:v>481</c:v>
                </c:pt>
                <c:pt idx="848">
                  <c:v>482</c:v>
                </c:pt>
                <c:pt idx="849">
                  <c:v>483</c:v>
                </c:pt>
                <c:pt idx="850">
                  <c:v>484</c:v>
                </c:pt>
                <c:pt idx="851">
                  <c:v>485</c:v>
                </c:pt>
                <c:pt idx="852">
                  <c:v>486</c:v>
                </c:pt>
                <c:pt idx="853">
                  <c:v>487</c:v>
                </c:pt>
                <c:pt idx="854">
                  <c:v>488</c:v>
                </c:pt>
                <c:pt idx="855">
                  <c:v>489</c:v>
                </c:pt>
                <c:pt idx="856">
                  <c:v>490</c:v>
                </c:pt>
                <c:pt idx="857">
                  <c:v>491</c:v>
                </c:pt>
                <c:pt idx="858">
                  <c:v>492</c:v>
                </c:pt>
                <c:pt idx="859">
                  <c:v>493</c:v>
                </c:pt>
                <c:pt idx="860">
                  <c:v>494</c:v>
                </c:pt>
                <c:pt idx="861">
                  <c:v>495</c:v>
                </c:pt>
                <c:pt idx="862">
                  <c:v>496</c:v>
                </c:pt>
                <c:pt idx="863">
                  <c:v>497</c:v>
                </c:pt>
                <c:pt idx="864">
                  <c:v>498</c:v>
                </c:pt>
                <c:pt idx="865">
                  <c:v>499</c:v>
                </c:pt>
                <c:pt idx="866">
                  <c:v>500</c:v>
                </c:pt>
                <c:pt idx="867">
                  <c:v>501</c:v>
                </c:pt>
                <c:pt idx="868">
                  <c:v>502</c:v>
                </c:pt>
                <c:pt idx="869">
                  <c:v>503</c:v>
                </c:pt>
                <c:pt idx="870">
                  <c:v>504</c:v>
                </c:pt>
                <c:pt idx="871">
                  <c:v>505</c:v>
                </c:pt>
                <c:pt idx="872">
                  <c:v>506</c:v>
                </c:pt>
                <c:pt idx="873">
                  <c:v>507</c:v>
                </c:pt>
                <c:pt idx="874">
                  <c:v>508</c:v>
                </c:pt>
                <c:pt idx="875">
                  <c:v>509</c:v>
                </c:pt>
                <c:pt idx="876">
                  <c:v>510</c:v>
                </c:pt>
                <c:pt idx="877">
                  <c:v>511</c:v>
                </c:pt>
                <c:pt idx="878">
                  <c:v>512</c:v>
                </c:pt>
                <c:pt idx="879">
                  <c:v>513</c:v>
                </c:pt>
                <c:pt idx="880">
                  <c:v>514</c:v>
                </c:pt>
                <c:pt idx="881">
                  <c:v>515</c:v>
                </c:pt>
                <c:pt idx="882">
                  <c:v>516</c:v>
                </c:pt>
                <c:pt idx="883">
                  <c:v>517</c:v>
                </c:pt>
                <c:pt idx="884">
                  <c:v>518</c:v>
                </c:pt>
                <c:pt idx="885">
                  <c:v>519</c:v>
                </c:pt>
                <c:pt idx="886">
                  <c:v>520</c:v>
                </c:pt>
                <c:pt idx="887">
                  <c:v>521</c:v>
                </c:pt>
                <c:pt idx="888">
                  <c:v>522</c:v>
                </c:pt>
                <c:pt idx="889">
                  <c:v>523</c:v>
                </c:pt>
                <c:pt idx="890">
                  <c:v>524</c:v>
                </c:pt>
                <c:pt idx="891">
                  <c:v>525</c:v>
                </c:pt>
                <c:pt idx="892">
                  <c:v>526</c:v>
                </c:pt>
                <c:pt idx="893">
                  <c:v>527</c:v>
                </c:pt>
                <c:pt idx="894">
                  <c:v>528</c:v>
                </c:pt>
                <c:pt idx="895">
                  <c:v>529</c:v>
                </c:pt>
                <c:pt idx="896">
                  <c:v>530</c:v>
                </c:pt>
                <c:pt idx="897">
                  <c:v>531</c:v>
                </c:pt>
                <c:pt idx="898">
                  <c:v>532</c:v>
                </c:pt>
                <c:pt idx="899">
                  <c:v>533</c:v>
                </c:pt>
                <c:pt idx="900">
                  <c:v>534</c:v>
                </c:pt>
                <c:pt idx="901">
                  <c:v>535</c:v>
                </c:pt>
                <c:pt idx="902">
                  <c:v>536</c:v>
                </c:pt>
                <c:pt idx="903">
                  <c:v>537</c:v>
                </c:pt>
                <c:pt idx="904">
                  <c:v>538</c:v>
                </c:pt>
                <c:pt idx="905">
                  <c:v>539</c:v>
                </c:pt>
                <c:pt idx="906">
                  <c:v>540</c:v>
                </c:pt>
                <c:pt idx="907">
                  <c:v>541</c:v>
                </c:pt>
                <c:pt idx="908">
                  <c:v>542</c:v>
                </c:pt>
                <c:pt idx="909">
                  <c:v>543</c:v>
                </c:pt>
                <c:pt idx="910">
                  <c:v>544</c:v>
                </c:pt>
                <c:pt idx="911">
                  <c:v>545</c:v>
                </c:pt>
                <c:pt idx="912">
                  <c:v>546</c:v>
                </c:pt>
                <c:pt idx="913">
                  <c:v>547</c:v>
                </c:pt>
                <c:pt idx="914">
                  <c:v>548</c:v>
                </c:pt>
                <c:pt idx="915">
                  <c:v>549</c:v>
                </c:pt>
                <c:pt idx="916">
                  <c:v>550</c:v>
                </c:pt>
                <c:pt idx="917">
                  <c:v>551</c:v>
                </c:pt>
                <c:pt idx="918">
                  <c:v>552</c:v>
                </c:pt>
                <c:pt idx="919">
                  <c:v>553</c:v>
                </c:pt>
                <c:pt idx="920">
                  <c:v>554</c:v>
                </c:pt>
                <c:pt idx="921">
                  <c:v>555</c:v>
                </c:pt>
                <c:pt idx="922">
                  <c:v>556</c:v>
                </c:pt>
                <c:pt idx="923">
                  <c:v>557</c:v>
                </c:pt>
                <c:pt idx="924">
                  <c:v>558</c:v>
                </c:pt>
                <c:pt idx="925">
                  <c:v>559</c:v>
                </c:pt>
                <c:pt idx="926">
                  <c:v>560</c:v>
                </c:pt>
                <c:pt idx="927">
                  <c:v>561</c:v>
                </c:pt>
                <c:pt idx="928">
                  <c:v>562</c:v>
                </c:pt>
                <c:pt idx="929">
                  <c:v>563</c:v>
                </c:pt>
                <c:pt idx="930">
                  <c:v>564</c:v>
                </c:pt>
                <c:pt idx="931">
                  <c:v>565</c:v>
                </c:pt>
                <c:pt idx="932">
                  <c:v>566</c:v>
                </c:pt>
                <c:pt idx="933">
                  <c:v>567</c:v>
                </c:pt>
                <c:pt idx="934">
                  <c:v>568</c:v>
                </c:pt>
                <c:pt idx="935">
                  <c:v>569</c:v>
                </c:pt>
                <c:pt idx="936">
                  <c:v>570</c:v>
                </c:pt>
                <c:pt idx="937">
                  <c:v>571</c:v>
                </c:pt>
                <c:pt idx="938">
                  <c:v>572</c:v>
                </c:pt>
                <c:pt idx="939">
                  <c:v>573</c:v>
                </c:pt>
                <c:pt idx="940">
                  <c:v>574</c:v>
                </c:pt>
                <c:pt idx="941">
                  <c:v>575</c:v>
                </c:pt>
                <c:pt idx="942">
                  <c:v>576</c:v>
                </c:pt>
                <c:pt idx="943">
                  <c:v>577</c:v>
                </c:pt>
                <c:pt idx="944">
                  <c:v>578</c:v>
                </c:pt>
                <c:pt idx="945">
                  <c:v>579</c:v>
                </c:pt>
                <c:pt idx="946">
                  <c:v>580</c:v>
                </c:pt>
                <c:pt idx="947">
                  <c:v>581</c:v>
                </c:pt>
                <c:pt idx="948">
                  <c:v>582</c:v>
                </c:pt>
                <c:pt idx="949">
                  <c:v>583</c:v>
                </c:pt>
                <c:pt idx="950">
                  <c:v>584</c:v>
                </c:pt>
                <c:pt idx="951">
                  <c:v>585</c:v>
                </c:pt>
                <c:pt idx="952">
                  <c:v>586</c:v>
                </c:pt>
                <c:pt idx="953">
                  <c:v>587</c:v>
                </c:pt>
                <c:pt idx="954">
                  <c:v>588</c:v>
                </c:pt>
                <c:pt idx="955">
                  <c:v>589</c:v>
                </c:pt>
                <c:pt idx="956">
                  <c:v>590</c:v>
                </c:pt>
                <c:pt idx="957">
                  <c:v>591</c:v>
                </c:pt>
                <c:pt idx="958">
                  <c:v>592</c:v>
                </c:pt>
                <c:pt idx="959">
                  <c:v>593</c:v>
                </c:pt>
                <c:pt idx="960">
                  <c:v>594</c:v>
                </c:pt>
                <c:pt idx="961">
                  <c:v>595</c:v>
                </c:pt>
                <c:pt idx="962">
                  <c:v>596</c:v>
                </c:pt>
                <c:pt idx="963">
                  <c:v>597</c:v>
                </c:pt>
                <c:pt idx="964">
                  <c:v>598</c:v>
                </c:pt>
                <c:pt idx="965">
                  <c:v>599</c:v>
                </c:pt>
                <c:pt idx="966">
                  <c:v>600</c:v>
                </c:pt>
                <c:pt idx="967">
                  <c:v>601</c:v>
                </c:pt>
                <c:pt idx="968">
                  <c:v>602</c:v>
                </c:pt>
                <c:pt idx="969">
                  <c:v>603</c:v>
                </c:pt>
                <c:pt idx="970">
                  <c:v>604</c:v>
                </c:pt>
                <c:pt idx="971">
                  <c:v>605</c:v>
                </c:pt>
                <c:pt idx="972">
                  <c:v>606</c:v>
                </c:pt>
                <c:pt idx="973">
                  <c:v>607</c:v>
                </c:pt>
                <c:pt idx="974">
                  <c:v>608</c:v>
                </c:pt>
                <c:pt idx="975">
                  <c:v>609</c:v>
                </c:pt>
                <c:pt idx="976">
                  <c:v>610</c:v>
                </c:pt>
                <c:pt idx="977">
                  <c:v>611</c:v>
                </c:pt>
                <c:pt idx="978">
                  <c:v>612</c:v>
                </c:pt>
                <c:pt idx="979">
                  <c:v>613</c:v>
                </c:pt>
                <c:pt idx="980">
                  <c:v>614</c:v>
                </c:pt>
                <c:pt idx="981">
                  <c:v>615</c:v>
                </c:pt>
                <c:pt idx="982">
                  <c:v>616</c:v>
                </c:pt>
                <c:pt idx="983">
                  <c:v>617</c:v>
                </c:pt>
                <c:pt idx="984">
                  <c:v>618</c:v>
                </c:pt>
                <c:pt idx="985">
                  <c:v>619</c:v>
                </c:pt>
                <c:pt idx="986">
                  <c:v>620</c:v>
                </c:pt>
                <c:pt idx="987">
                  <c:v>621</c:v>
                </c:pt>
                <c:pt idx="988">
                  <c:v>622</c:v>
                </c:pt>
                <c:pt idx="989">
                  <c:v>623</c:v>
                </c:pt>
                <c:pt idx="990">
                  <c:v>624</c:v>
                </c:pt>
                <c:pt idx="991">
                  <c:v>625</c:v>
                </c:pt>
                <c:pt idx="992">
                  <c:v>626</c:v>
                </c:pt>
                <c:pt idx="993">
                  <c:v>627</c:v>
                </c:pt>
                <c:pt idx="994">
                  <c:v>628</c:v>
                </c:pt>
                <c:pt idx="995">
                  <c:v>629</c:v>
                </c:pt>
                <c:pt idx="996">
                  <c:v>630</c:v>
                </c:pt>
                <c:pt idx="997">
                  <c:v>631</c:v>
                </c:pt>
                <c:pt idx="998">
                  <c:v>632</c:v>
                </c:pt>
                <c:pt idx="999">
                  <c:v>633</c:v>
                </c:pt>
                <c:pt idx="1000">
                  <c:v>634</c:v>
                </c:pt>
                <c:pt idx="1001">
                  <c:v>635</c:v>
                </c:pt>
                <c:pt idx="1002">
                  <c:v>636</c:v>
                </c:pt>
                <c:pt idx="1003">
                  <c:v>637</c:v>
                </c:pt>
                <c:pt idx="1004">
                  <c:v>638</c:v>
                </c:pt>
                <c:pt idx="1005">
                  <c:v>639</c:v>
                </c:pt>
                <c:pt idx="1006">
                  <c:v>640</c:v>
                </c:pt>
                <c:pt idx="1007">
                  <c:v>641</c:v>
                </c:pt>
                <c:pt idx="1008">
                  <c:v>642</c:v>
                </c:pt>
                <c:pt idx="1009">
                  <c:v>643</c:v>
                </c:pt>
                <c:pt idx="1010">
                  <c:v>644</c:v>
                </c:pt>
                <c:pt idx="1011">
                  <c:v>645</c:v>
                </c:pt>
                <c:pt idx="1012">
                  <c:v>646</c:v>
                </c:pt>
                <c:pt idx="1013">
                  <c:v>647</c:v>
                </c:pt>
                <c:pt idx="1014">
                  <c:v>648</c:v>
                </c:pt>
                <c:pt idx="1015">
                  <c:v>649</c:v>
                </c:pt>
                <c:pt idx="1016">
                  <c:v>650</c:v>
                </c:pt>
                <c:pt idx="1017">
                  <c:v>651</c:v>
                </c:pt>
                <c:pt idx="1018">
                  <c:v>652</c:v>
                </c:pt>
                <c:pt idx="1019">
                  <c:v>653</c:v>
                </c:pt>
                <c:pt idx="1020">
                  <c:v>654</c:v>
                </c:pt>
                <c:pt idx="1021">
                  <c:v>655</c:v>
                </c:pt>
                <c:pt idx="1022">
                  <c:v>656</c:v>
                </c:pt>
                <c:pt idx="1023">
                  <c:v>657</c:v>
                </c:pt>
                <c:pt idx="1024">
                  <c:v>658</c:v>
                </c:pt>
                <c:pt idx="1025">
                  <c:v>659</c:v>
                </c:pt>
                <c:pt idx="1026">
                  <c:v>660</c:v>
                </c:pt>
                <c:pt idx="1027">
                  <c:v>661</c:v>
                </c:pt>
                <c:pt idx="1028">
                  <c:v>662</c:v>
                </c:pt>
                <c:pt idx="1029">
                  <c:v>663</c:v>
                </c:pt>
                <c:pt idx="1030">
                  <c:v>664</c:v>
                </c:pt>
                <c:pt idx="1031">
                  <c:v>665</c:v>
                </c:pt>
                <c:pt idx="1032">
                  <c:v>666</c:v>
                </c:pt>
                <c:pt idx="1033">
                  <c:v>667</c:v>
                </c:pt>
                <c:pt idx="1034">
                  <c:v>668</c:v>
                </c:pt>
                <c:pt idx="1035">
                  <c:v>669</c:v>
                </c:pt>
                <c:pt idx="1036">
                  <c:v>670</c:v>
                </c:pt>
                <c:pt idx="1037">
                  <c:v>671</c:v>
                </c:pt>
                <c:pt idx="1038">
                  <c:v>672</c:v>
                </c:pt>
                <c:pt idx="1039">
                  <c:v>673</c:v>
                </c:pt>
                <c:pt idx="1040">
                  <c:v>674</c:v>
                </c:pt>
                <c:pt idx="1041">
                  <c:v>675</c:v>
                </c:pt>
                <c:pt idx="1042">
                  <c:v>676</c:v>
                </c:pt>
                <c:pt idx="1043">
                  <c:v>677</c:v>
                </c:pt>
                <c:pt idx="1044">
                  <c:v>678</c:v>
                </c:pt>
                <c:pt idx="1045">
                  <c:v>679</c:v>
                </c:pt>
                <c:pt idx="1046">
                  <c:v>680</c:v>
                </c:pt>
                <c:pt idx="1047">
                  <c:v>681</c:v>
                </c:pt>
                <c:pt idx="1048">
                  <c:v>682</c:v>
                </c:pt>
                <c:pt idx="1049">
                  <c:v>683</c:v>
                </c:pt>
                <c:pt idx="1050">
                  <c:v>684</c:v>
                </c:pt>
                <c:pt idx="1051">
                  <c:v>685</c:v>
                </c:pt>
                <c:pt idx="1052">
                  <c:v>686</c:v>
                </c:pt>
                <c:pt idx="1053">
                  <c:v>687</c:v>
                </c:pt>
                <c:pt idx="1054">
                  <c:v>688</c:v>
                </c:pt>
                <c:pt idx="1055">
                  <c:v>689</c:v>
                </c:pt>
                <c:pt idx="1056">
                  <c:v>690</c:v>
                </c:pt>
                <c:pt idx="1057">
                  <c:v>691</c:v>
                </c:pt>
                <c:pt idx="1058">
                  <c:v>692</c:v>
                </c:pt>
                <c:pt idx="1059">
                  <c:v>693</c:v>
                </c:pt>
                <c:pt idx="1060">
                  <c:v>694</c:v>
                </c:pt>
                <c:pt idx="1061">
                  <c:v>695</c:v>
                </c:pt>
                <c:pt idx="1062">
                  <c:v>696</c:v>
                </c:pt>
                <c:pt idx="1063">
                  <c:v>697</c:v>
                </c:pt>
                <c:pt idx="1064">
                  <c:v>698</c:v>
                </c:pt>
                <c:pt idx="1065">
                  <c:v>699</c:v>
                </c:pt>
                <c:pt idx="1066">
                  <c:v>700</c:v>
                </c:pt>
                <c:pt idx="1067">
                  <c:v>701</c:v>
                </c:pt>
                <c:pt idx="1068">
                  <c:v>702</c:v>
                </c:pt>
                <c:pt idx="1069">
                  <c:v>703</c:v>
                </c:pt>
                <c:pt idx="1070">
                  <c:v>704</c:v>
                </c:pt>
                <c:pt idx="1071">
                  <c:v>705</c:v>
                </c:pt>
                <c:pt idx="1072">
                  <c:v>706</c:v>
                </c:pt>
                <c:pt idx="1073">
                  <c:v>707</c:v>
                </c:pt>
                <c:pt idx="1074">
                  <c:v>708</c:v>
                </c:pt>
                <c:pt idx="1075">
                  <c:v>709</c:v>
                </c:pt>
                <c:pt idx="1076">
                  <c:v>710</c:v>
                </c:pt>
                <c:pt idx="1077">
                  <c:v>711</c:v>
                </c:pt>
                <c:pt idx="1078">
                  <c:v>712</c:v>
                </c:pt>
                <c:pt idx="1079">
                  <c:v>713</c:v>
                </c:pt>
                <c:pt idx="1080">
                  <c:v>714</c:v>
                </c:pt>
                <c:pt idx="1081">
                  <c:v>715</c:v>
                </c:pt>
                <c:pt idx="1082">
                  <c:v>716</c:v>
                </c:pt>
                <c:pt idx="1083">
                  <c:v>717</c:v>
                </c:pt>
                <c:pt idx="1084">
                  <c:v>718</c:v>
                </c:pt>
                <c:pt idx="1085">
                  <c:v>719</c:v>
                </c:pt>
                <c:pt idx="1086">
                  <c:v>720</c:v>
                </c:pt>
                <c:pt idx="1087">
                  <c:v>721</c:v>
                </c:pt>
                <c:pt idx="1088">
                  <c:v>722</c:v>
                </c:pt>
                <c:pt idx="1089">
                  <c:v>723</c:v>
                </c:pt>
                <c:pt idx="1090">
                  <c:v>724</c:v>
                </c:pt>
                <c:pt idx="1091">
                  <c:v>725</c:v>
                </c:pt>
                <c:pt idx="1092">
                  <c:v>726</c:v>
                </c:pt>
                <c:pt idx="1093">
                  <c:v>727</c:v>
                </c:pt>
                <c:pt idx="1094">
                  <c:v>728</c:v>
                </c:pt>
                <c:pt idx="1095">
                  <c:v>729</c:v>
                </c:pt>
                <c:pt idx="1096">
                  <c:v>730</c:v>
                </c:pt>
                <c:pt idx="1097">
                  <c:v>731</c:v>
                </c:pt>
                <c:pt idx="1098">
                  <c:v>732</c:v>
                </c:pt>
                <c:pt idx="1099">
                  <c:v>733</c:v>
                </c:pt>
                <c:pt idx="1100">
                  <c:v>734</c:v>
                </c:pt>
                <c:pt idx="1101">
                  <c:v>735</c:v>
                </c:pt>
                <c:pt idx="1102">
                  <c:v>736</c:v>
                </c:pt>
                <c:pt idx="1103">
                  <c:v>737</c:v>
                </c:pt>
                <c:pt idx="1104">
                  <c:v>738</c:v>
                </c:pt>
                <c:pt idx="1105">
                  <c:v>739</c:v>
                </c:pt>
                <c:pt idx="1106">
                  <c:v>740</c:v>
                </c:pt>
                <c:pt idx="1107">
                  <c:v>741</c:v>
                </c:pt>
                <c:pt idx="1108">
                  <c:v>742</c:v>
                </c:pt>
                <c:pt idx="1109">
                  <c:v>743</c:v>
                </c:pt>
                <c:pt idx="1110">
                  <c:v>744</c:v>
                </c:pt>
                <c:pt idx="1111">
                  <c:v>745</c:v>
                </c:pt>
                <c:pt idx="1112">
                  <c:v>746</c:v>
                </c:pt>
                <c:pt idx="1113">
                  <c:v>747</c:v>
                </c:pt>
                <c:pt idx="1114">
                  <c:v>748</c:v>
                </c:pt>
                <c:pt idx="1115">
                  <c:v>749</c:v>
                </c:pt>
                <c:pt idx="1116">
                  <c:v>750</c:v>
                </c:pt>
                <c:pt idx="1117">
                  <c:v>751</c:v>
                </c:pt>
                <c:pt idx="1118">
                  <c:v>752</c:v>
                </c:pt>
                <c:pt idx="1119">
                  <c:v>753</c:v>
                </c:pt>
                <c:pt idx="1120">
                  <c:v>754</c:v>
                </c:pt>
                <c:pt idx="1121">
                  <c:v>755</c:v>
                </c:pt>
                <c:pt idx="1122">
                  <c:v>756</c:v>
                </c:pt>
                <c:pt idx="1123">
                  <c:v>757</c:v>
                </c:pt>
                <c:pt idx="1124">
                  <c:v>758</c:v>
                </c:pt>
                <c:pt idx="1125">
                  <c:v>759</c:v>
                </c:pt>
                <c:pt idx="1126">
                  <c:v>760</c:v>
                </c:pt>
                <c:pt idx="1127">
                  <c:v>761</c:v>
                </c:pt>
                <c:pt idx="1128">
                  <c:v>762</c:v>
                </c:pt>
                <c:pt idx="1129">
                  <c:v>763</c:v>
                </c:pt>
                <c:pt idx="1130">
                  <c:v>764</c:v>
                </c:pt>
                <c:pt idx="1131">
                  <c:v>765</c:v>
                </c:pt>
                <c:pt idx="1132">
                  <c:v>766</c:v>
                </c:pt>
                <c:pt idx="1133">
                  <c:v>767</c:v>
                </c:pt>
                <c:pt idx="1134">
                  <c:v>768</c:v>
                </c:pt>
                <c:pt idx="1135">
                  <c:v>769</c:v>
                </c:pt>
                <c:pt idx="1136">
                  <c:v>770</c:v>
                </c:pt>
                <c:pt idx="1137">
                  <c:v>771</c:v>
                </c:pt>
                <c:pt idx="1138">
                  <c:v>772</c:v>
                </c:pt>
                <c:pt idx="1139">
                  <c:v>773</c:v>
                </c:pt>
                <c:pt idx="1140">
                  <c:v>774</c:v>
                </c:pt>
                <c:pt idx="1141">
                  <c:v>775</c:v>
                </c:pt>
                <c:pt idx="1142">
                  <c:v>776</c:v>
                </c:pt>
                <c:pt idx="1143">
                  <c:v>777</c:v>
                </c:pt>
                <c:pt idx="1144">
                  <c:v>778</c:v>
                </c:pt>
                <c:pt idx="1145">
                  <c:v>779</c:v>
                </c:pt>
                <c:pt idx="1146">
                  <c:v>780</c:v>
                </c:pt>
                <c:pt idx="1147">
                  <c:v>781</c:v>
                </c:pt>
                <c:pt idx="1148">
                  <c:v>782</c:v>
                </c:pt>
                <c:pt idx="1149">
                  <c:v>783</c:v>
                </c:pt>
                <c:pt idx="1150">
                  <c:v>784</c:v>
                </c:pt>
                <c:pt idx="1151">
                  <c:v>785</c:v>
                </c:pt>
                <c:pt idx="1152">
                  <c:v>786</c:v>
                </c:pt>
                <c:pt idx="1153">
                  <c:v>787</c:v>
                </c:pt>
                <c:pt idx="1154">
                  <c:v>788</c:v>
                </c:pt>
                <c:pt idx="1155">
                  <c:v>789</c:v>
                </c:pt>
                <c:pt idx="1156">
                  <c:v>790</c:v>
                </c:pt>
                <c:pt idx="1157">
                  <c:v>791</c:v>
                </c:pt>
                <c:pt idx="1158">
                  <c:v>792</c:v>
                </c:pt>
                <c:pt idx="1159">
                  <c:v>793</c:v>
                </c:pt>
                <c:pt idx="1160">
                  <c:v>794</c:v>
                </c:pt>
                <c:pt idx="1161">
                  <c:v>795</c:v>
                </c:pt>
                <c:pt idx="1162">
                  <c:v>796</c:v>
                </c:pt>
                <c:pt idx="1163">
                  <c:v>797</c:v>
                </c:pt>
                <c:pt idx="1164">
                  <c:v>798</c:v>
                </c:pt>
                <c:pt idx="1165">
                  <c:v>799</c:v>
                </c:pt>
                <c:pt idx="1166">
                  <c:v>800</c:v>
                </c:pt>
                <c:pt idx="1167">
                  <c:v>801</c:v>
                </c:pt>
                <c:pt idx="1168">
                  <c:v>802</c:v>
                </c:pt>
                <c:pt idx="1169">
                  <c:v>803</c:v>
                </c:pt>
                <c:pt idx="1170">
                  <c:v>804</c:v>
                </c:pt>
                <c:pt idx="1171">
                  <c:v>805</c:v>
                </c:pt>
                <c:pt idx="1172">
                  <c:v>806</c:v>
                </c:pt>
                <c:pt idx="1173">
                  <c:v>807</c:v>
                </c:pt>
                <c:pt idx="1174">
                  <c:v>808</c:v>
                </c:pt>
                <c:pt idx="1175">
                  <c:v>809</c:v>
                </c:pt>
                <c:pt idx="1176">
                  <c:v>810</c:v>
                </c:pt>
                <c:pt idx="1177">
                  <c:v>811</c:v>
                </c:pt>
                <c:pt idx="1178">
                  <c:v>812</c:v>
                </c:pt>
                <c:pt idx="1179">
                  <c:v>813</c:v>
                </c:pt>
                <c:pt idx="1180">
                  <c:v>814</c:v>
                </c:pt>
                <c:pt idx="1181">
                  <c:v>815</c:v>
                </c:pt>
                <c:pt idx="1182">
                  <c:v>816</c:v>
                </c:pt>
                <c:pt idx="1183">
                  <c:v>817</c:v>
                </c:pt>
                <c:pt idx="1184">
                  <c:v>818</c:v>
                </c:pt>
                <c:pt idx="1185">
                  <c:v>819</c:v>
                </c:pt>
                <c:pt idx="1186">
                  <c:v>820</c:v>
                </c:pt>
                <c:pt idx="1187">
                  <c:v>821</c:v>
                </c:pt>
                <c:pt idx="1188">
                  <c:v>822</c:v>
                </c:pt>
                <c:pt idx="1189">
                  <c:v>823</c:v>
                </c:pt>
                <c:pt idx="1190">
                  <c:v>824</c:v>
                </c:pt>
                <c:pt idx="1191">
                  <c:v>825</c:v>
                </c:pt>
                <c:pt idx="1192">
                  <c:v>826</c:v>
                </c:pt>
                <c:pt idx="1193">
                  <c:v>827</c:v>
                </c:pt>
                <c:pt idx="1194">
                  <c:v>828</c:v>
                </c:pt>
                <c:pt idx="1195">
                  <c:v>829</c:v>
                </c:pt>
                <c:pt idx="1196">
                  <c:v>830</c:v>
                </c:pt>
                <c:pt idx="1197">
                  <c:v>831</c:v>
                </c:pt>
                <c:pt idx="1198">
                  <c:v>832</c:v>
                </c:pt>
                <c:pt idx="1199">
                  <c:v>833</c:v>
                </c:pt>
                <c:pt idx="1200">
                  <c:v>834</c:v>
                </c:pt>
                <c:pt idx="1201">
                  <c:v>835</c:v>
                </c:pt>
                <c:pt idx="1202">
                  <c:v>836</c:v>
                </c:pt>
                <c:pt idx="1203">
                  <c:v>837</c:v>
                </c:pt>
                <c:pt idx="1204">
                  <c:v>838</c:v>
                </c:pt>
                <c:pt idx="1205">
                  <c:v>839</c:v>
                </c:pt>
                <c:pt idx="1206">
                  <c:v>840</c:v>
                </c:pt>
                <c:pt idx="1207">
                  <c:v>841</c:v>
                </c:pt>
                <c:pt idx="1208">
                  <c:v>842</c:v>
                </c:pt>
                <c:pt idx="1209">
                  <c:v>843</c:v>
                </c:pt>
                <c:pt idx="1210">
                  <c:v>844</c:v>
                </c:pt>
                <c:pt idx="1211">
                  <c:v>845</c:v>
                </c:pt>
                <c:pt idx="1212">
                  <c:v>846</c:v>
                </c:pt>
                <c:pt idx="1213">
                  <c:v>847</c:v>
                </c:pt>
                <c:pt idx="1214">
                  <c:v>848</c:v>
                </c:pt>
                <c:pt idx="1215">
                  <c:v>849</c:v>
                </c:pt>
                <c:pt idx="1216">
                  <c:v>850</c:v>
                </c:pt>
                <c:pt idx="1217">
                  <c:v>851</c:v>
                </c:pt>
                <c:pt idx="1218">
                  <c:v>852</c:v>
                </c:pt>
                <c:pt idx="1219">
                  <c:v>853</c:v>
                </c:pt>
                <c:pt idx="1220">
                  <c:v>854</c:v>
                </c:pt>
                <c:pt idx="1221">
                  <c:v>855</c:v>
                </c:pt>
                <c:pt idx="1222">
                  <c:v>856</c:v>
                </c:pt>
                <c:pt idx="1223">
                  <c:v>857</c:v>
                </c:pt>
                <c:pt idx="1224">
                  <c:v>858</c:v>
                </c:pt>
                <c:pt idx="1225">
                  <c:v>859</c:v>
                </c:pt>
                <c:pt idx="1226">
                  <c:v>860</c:v>
                </c:pt>
                <c:pt idx="1227">
                  <c:v>861</c:v>
                </c:pt>
                <c:pt idx="1228">
                  <c:v>862</c:v>
                </c:pt>
                <c:pt idx="1229">
                  <c:v>863</c:v>
                </c:pt>
                <c:pt idx="1230">
                  <c:v>864</c:v>
                </c:pt>
                <c:pt idx="1231">
                  <c:v>865</c:v>
                </c:pt>
                <c:pt idx="1232">
                  <c:v>866</c:v>
                </c:pt>
                <c:pt idx="1233">
                  <c:v>867</c:v>
                </c:pt>
                <c:pt idx="1234">
                  <c:v>868</c:v>
                </c:pt>
                <c:pt idx="1235">
                  <c:v>869</c:v>
                </c:pt>
                <c:pt idx="1236">
                  <c:v>870</c:v>
                </c:pt>
                <c:pt idx="1237">
                  <c:v>871</c:v>
                </c:pt>
                <c:pt idx="1238">
                  <c:v>872</c:v>
                </c:pt>
                <c:pt idx="1239">
                  <c:v>873</c:v>
                </c:pt>
                <c:pt idx="1240">
                  <c:v>874</c:v>
                </c:pt>
                <c:pt idx="1241">
                  <c:v>875</c:v>
                </c:pt>
                <c:pt idx="1242">
                  <c:v>876</c:v>
                </c:pt>
                <c:pt idx="1243">
                  <c:v>877</c:v>
                </c:pt>
                <c:pt idx="1244">
                  <c:v>878</c:v>
                </c:pt>
                <c:pt idx="1245">
                  <c:v>879</c:v>
                </c:pt>
                <c:pt idx="1246">
                  <c:v>880</c:v>
                </c:pt>
                <c:pt idx="1247">
                  <c:v>881</c:v>
                </c:pt>
                <c:pt idx="1248">
                  <c:v>882</c:v>
                </c:pt>
                <c:pt idx="1249">
                  <c:v>883</c:v>
                </c:pt>
                <c:pt idx="1250">
                  <c:v>884</c:v>
                </c:pt>
                <c:pt idx="1251">
                  <c:v>885</c:v>
                </c:pt>
                <c:pt idx="1252">
                  <c:v>886</c:v>
                </c:pt>
                <c:pt idx="1253">
                  <c:v>887</c:v>
                </c:pt>
                <c:pt idx="1254">
                  <c:v>888</c:v>
                </c:pt>
                <c:pt idx="1255">
                  <c:v>889</c:v>
                </c:pt>
                <c:pt idx="1256">
                  <c:v>890</c:v>
                </c:pt>
                <c:pt idx="1257">
                  <c:v>891</c:v>
                </c:pt>
                <c:pt idx="1258">
                  <c:v>892</c:v>
                </c:pt>
                <c:pt idx="1259">
                  <c:v>893</c:v>
                </c:pt>
                <c:pt idx="1260">
                  <c:v>894</c:v>
                </c:pt>
                <c:pt idx="1261">
                  <c:v>895</c:v>
                </c:pt>
                <c:pt idx="1262">
                  <c:v>896</c:v>
                </c:pt>
                <c:pt idx="1263">
                  <c:v>897</c:v>
                </c:pt>
                <c:pt idx="1264">
                  <c:v>898</c:v>
                </c:pt>
                <c:pt idx="1265">
                  <c:v>899</c:v>
                </c:pt>
                <c:pt idx="1266">
                  <c:v>900</c:v>
                </c:pt>
                <c:pt idx="1267">
                  <c:v>901</c:v>
                </c:pt>
                <c:pt idx="1268">
                  <c:v>902</c:v>
                </c:pt>
                <c:pt idx="1269">
                  <c:v>903</c:v>
                </c:pt>
                <c:pt idx="1270">
                  <c:v>904</c:v>
                </c:pt>
                <c:pt idx="1271">
                  <c:v>905</c:v>
                </c:pt>
                <c:pt idx="1272">
                  <c:v>906</c:v>
                </c:pt>
                <c:pt idx="1273">
                  <c:v>907</c:v>
                </c:pt>
                <c:pt idx="1274">
                  <c:v>908</c:v>
                </c:pt>
                <c:pt idx="1275">
                  <c:v>909</c:v>
                </c:pt>
                <c:pt idx="1276">
                  <c:v>910</c:v>
                </c:pt>
                <c:pt idx="1277">
                  <c:v>911</c:v>
                </c:pt>
                <c:pt idx="1278">
                  <c:v>912</c:v>
                </c:pt>
                <c:pt idx="1279">
                  <c:v>913</c:v>
                </c:pt>
                <c:pt idx="1280">
                  <c:v>914</c:v>
                </c:pt>
                <c:pt idx="1281">
                  <c:v>915</c:v>
                </c:pt>
                <c:pt idx="1282">
                  <c:v>916</c:v>
                </c:pt>
                <c:pt idx="1283">
                  <c:v>917</c:v>
                </c:pt>
                <c:pt idx="1284">
                  <c:v>918</c:v>
                </c:pt>
                <c:pt idx="1285">
                  <c:v>919</c:v>
                </c:pt>
                <c:pt idx="1286">
                  <c:v>920</c:v>
                </c:pt>
                <c:pt idx="1287">
                  <c:v>921</c:v>
                </c:pt>
                <c:pt idx="1288">
                  <c:v>922</c:v>
                </c:pt>
                <c:pt idx="1289">
                  <c:v>923</c:v>
                </c:pt>
                <c:pt idx="1290">
                  <c:v>924</c:v>
                </c:pt>
                <c:pt idx="1291">
                  <c:v>925</c:v>
                </c:pt>
                <c:pt idx="1292">
                  <c:v>926</c:v>
                </c:pt>
                <c:pt idx="1293">
                  <c:v>927</c:v>
                </c:pt>
                <c:pt idx="1294">
                  <c:v>928</c:v>
                </c:pt>
                <c:pt idx="1295">
                  <c:v>929</c:v>
                </c:pt>
                <c:pt idx="1296">
                  <c:v>930</c:v>
                </c:pt>
                <c:pt idx="1297">
                  <c:v>931</c:v>
                </c:pt>
                <c:pt idx="1298">
                  <c:v>932</c:v>
                </c:pt>
                <c:pt idx="1299">
                  <c:v>933</c:v>
                </c:pt>
                <c:pt idx="1300">
                  <c:v>934</c:v>
                </c:pt>
                <c:pt idx="1301">
                  <c:v>935</c:v>
                </c:pt>
                <c:pt idx="1302">
                  <c:v>936</c:v>
                </c:pt>
                <c:pt idx="1303">
                  <c:v>937</c:v>
                </c:pt>
                <c:pt idx="1304">
                  <c:v>938</c:v>
                </c:pt>
                <c:pt idx="1305">
                  <c:v>939</c:v>
                </c:pt>
                <c:pt idx="1306">
                  <c:v>940</c:v>
                </c:pt>
                <c:pt idx="1307">
                  <c:v>941</c:v>
                </c:pt>
                <c:pt idx="1308">
                  <c:v>942</c:v>
                </c:pt>
                <c:pt idx="1309">
                  <c:v>943</c:v>
                </c:pt>
                <c:pt idx="1310">
                  <c:v>944</c:v>
                </c:pt>
                <c:pt idx="1311">
                  <c:v>945</c:v>
                </c:pt>
                <c:pt idx="1312">
                  <c:v>946</c:v>
                </c:pt>
                <c:pt idx="1313">
                  <c:v>947</c:v>
                </c:pt>
                <c:pt idx="1314">
                  <c:v>948</c:v>
                </c:pt>
                <c:pt idx="1315">
                  <c:v>949</c:v>
                </c:pt>
                <c:pt idx="1316">
                  <c:v>950</c:v>
                </c:pt>
                <c:pt idx="1317">
                  <c:v>951</c:v>
                </c:pt>
                <c:pt idx="1318">
                  <c:v>952</c:v>
                </c:pt>
                <c:pt idx="1319">
                  <c:v>953</c:v>
                </c:pt>
                <c:pt idx="1320">
                  <c:v>954</c:v>
                </c:pt>
                <c:pt idx="1321">
                  <c:v>955</c:v>
                </c:pt>
                <c:pt idx="1322">
                  <c:v>956</c:v>
                </c:pt>
                <c:pt idx="1323">
                  <c:v>957</c:v>
                </c:pt>
                <c:pt idx="1324">
                  <c:v>958</c:v>
                </c:pt>
                <c:pt idx="1325">
                  <c:v>959</c:v>
                </c:pt>
                <c:pt idx="1326">
                  <c:v>960</c:v>
                </c:pt>
                <c:pt idx="1327">
                  <c:v>961</c:v>
                </c:pt>
                <c:pt idx="1328">
                  <c:v>962</c:v>
                </c:pt>
                <c:pt idx="1329">
                  <c:v>963</c:v>
                </c:pt>
                <c:pt idx="1330">
                  <c:v>964</c:v>
                </c:pt>
                <c:pt idx="1331">
                  <c:v>965</c:v>
                </c:pt>
                <c:pt idx="1332">
                  <c:v>966</c:v>
                </c:pt>
                <c:pt idx="1333">
                  <c:v>967</c:v>
                </c:pt>
                <c:pt idx="1334">
                  <c:v>968</c:v>
                </c:pt>
                <c:pt idx="1335">
                  <c:v>969</c:v>
                </c:pt>
                <c:pt idx="1336">
                  <c:v>970</c:v>
                </c:pt>
                <c:pt idx="1337">
                  <c:v>971</c:v>
                </c:pt>
                <c:pt idx="1338">
                  <c:v>972</c:v>
                </c:pt>
                <c:pt idx="1339">
                  <c:v>973</c:v>
                </c:pt>
                <c:pt idx="1340">
                  <c:v>974</c:v>
                </c:pt>
                <c:pt idx="1341">
                  <c:v>975</c:v>
                </c:pt>
                <c:pt idx="1342">
                  <c:v>976</c:v>
                </c:pt>
                <c:pt idx="1343">
                  <c:v>977</c:v>
                </c:pt>
                <c:pt idx="1344">
                  <c:v>978</c:v>
                </c:pt>
                <c:pt idx="1345">
                  <c:v>979</c:v>
                </c:pt>
                <c:pt idx="1346">
                  <c:v>980</c:v>
                </c:pt>
                <c:pt idx="1347">
                  <c:v>981</c:v>
                </c:pt>
                <c:pt idx="1348">
                  <c:v>982</c:v>
                </c:pt>
                <c:pt idx="1349">
                  <c:v>983</c:v>
                </c:pt>
                <c:pt idx="1350">
                  <c:v>984</c:v>
                </c:pt>
                <c:pt idx="1351">
                  <c:v>985</c:v>
                </c:pt>
                <c:pt idx="1352">
                  <c:v>986</c:v>
                </c:pt>
                <c:pt idx="1353">
                  <c:v>987</c:v>
                </c:pt>
                <c:pt idx="1354">
                  <c:v>988</c:v>
                </c:pt>
                <c:pt idx="1355">
                  <c:v>989</c:v>
                </c:pt>
                <c:pt idx="1356">
                  <c:v>990</c:v>
                </c:pt>
                <c:pt idx="1357">
                  <c:v>991</c:v>
                </c:pt>
                <c:pt idx="1358">
                  <c:v>992</c:v>
                </c:pt>
                <c:pt idx="1359">
                  <c:v>993</c:v>
                </c:pt>
                <c:pt idx="1360">
                  <c:v>994</c:v>
                </c:pt>
                <c:pt idx="1361">
                  <c:v>995</c:v>
                </c:pt>
                <c:pt idx="1362">
                  <c:v>996</c:v>
                </c:pt>
                <c:pt idx="1363">
                  <c:v>997</c:v>
                </c:pt>
                <c:pt idx="1364">
                  <c:v>998</c:v>
                </c:pt>
                <c:pt idx="1365">
                  <c:v>999</c:v>
                </c:pt>
                <c:pt idx="1366">
                  <c:v>1000</c:v>
                </c:pt>
                <c:pt idx="1367">
                  <c:v>1001</c:v>
                </c:pt>
                <c:pt idx="1368">
                  <c:v>1002</c:v>
                </c:pt>
                <c:pt idx="1369">
                  <c:v>1003</c:v>
                </c:pt>
                <c:pt idx="1370">
                  <c:v>1004</c:v>
                </c:pt>
                <c:pt idx="1371">
                  <c:v>1005</c:v>
                </c:pt>
                <c:pt idx="1372">
                  <c:v>1006</c:v>
                </c:pt>
                <c:pt idx="1373">
                  <c:v>1007</c:v>
                </c:pt>
                <c:pt idx="1374">
                  <c:v>1008</c:v>
                </c:pt>
                <c:pt idx="1375">
                  <c:v>1009</c:v>
                </c:pt>
                <c:pt idx="1376">
                  <c:v>1010</c:v>
                </c:pt>
                <c:pt idx="1377">
                  <c:v>1011</c:v>
                </c:pt>
                <c:pt idx="1378">
                  <c:v>1012</c:v>
                </c:pt>
                <c:pt idx="1379">
                  <c:v>1013</c:v>
                </c:pt>
                <c:pt idx="1380">
                  <c:v>1014</c:v>
                </c:pt>
                <c:pt idx="1381">
                  <c:v>1015</c:v>
                </c:pt>
                <c:pt idx="1382">
                  <c:v>1016</c:v>
                </c:pt>
                <c:pt idx="1383">
                  <c:v>1017</c:v>
                </c:pt>
                <c:pt idx="1384">
                  <c:v>1018</c:v>
                </c:pt>
                <c:pt idx="1385">
                  <c:v>1019</c:v>
                </c:pt>
                <c:pt idx="1386">
                  <c:v>1020</c:v>
                </c:pt>
                <c:pt idx="1387">
                  <c:v>1021</c:v>
                </c:pt>
                <c:pt idx="1388">
                  <c:v>1022</c:v>
                </c:pt>
                <c:pt idx="1389">
                  <c:v>1023</c:v>
                </c:pt>
                <c:pt idx="1390">
                  <c:v>1024</c:v>
                </c:pt>
                <c:pt idx="1391">
                  <c:v>1025</c:v>
                </c:pt>
                <c:pt idx="1392">
                  <c:v>1026</c:v>
                </c:pt>
                <c:pt idx="1393">
                  <c:v>1027</c:v>
                </c:pt>
                <c:pt idx="1394">
                  <c:v>1028</c:v>
                </c:pt>
                <c:pt idx="1395">
                  <c:v>1029</c:v>
                </c:pt>
                <c:pt idx="1396">
                  <c:v>1030</c:v>
                </c:pt>
                <c:pt idx="1397">
                  <c:v>1031</c:v>
                </c:pt>
                <c:pt idx="1398">
                  <c:v>1032</c:v>
                </c:pt>
                <c:pt idx="1399">
                  <c:v>1033</c:v>
                </c:pt>
                <c:pt idx="1400">
                  <c:v>1034</c:v>
                </c:pt>
                <c:pt idx="1401">
                  <c:v>1035</c:v>
                </c:pt>
                <c:pt idx="1402">
                  <c:v>1036</c:v>
                </c:pt>
                <c:pt idx="1403">
                  <c:v>1037</c:v>
                </c:pt>
                <c:pt idx="1404">
                  <c:v>1038</c:v>
                </c:pt>
                <c:pt idx="1405">
                  <c:v>1039</c:v>
                </c:pt>
                <c:pt idx="1406">
                  <c:v>1040</c:v>
                </c:pt>
                <c:pt idx="1407">
                  <c:v>1041</c:v>
                </c:pt>
                <c:pt idx="1408">
                  <c:v>1042</c:v>
                </c:pt>
                <c:pt idx="1409">
                  <c:v>1043</c:v>
                </c:pt>
                <c:pt idx="1410">
                  <c:v>1044</c:v>
                </c:pt>
                <c:pt idx="1411">
                  <c:v>1045</c:v>
                </c:pt>
                <c:pt idx="1412">
                  <c:v>1046</c:v>
                </c:pt>
                <c:pt idx="1413">
                  <c:v>1047</c:v>
                </c:pt>
                <c:pt idx="1414">
                  <c:v>1048</c:v>
                </c:pt>
                <c:pt idx="1415">
                  <c:v>1049</c:v>
                </c:pt>
                <c:pt idx="1416">
                  <c:v>1050</c:v>
                </c:pt>
                <c:pt idx="1417">
                  <c:v>1051</c:v>
                </c:pt>
                <c:pt idx="1418">
                  <c:v>1052</c:v>
                </c:pt>
                <c:pt idx="1419">
                  <c:v>1053</c:v>
                </c:pt>
                <c:pt idx="1420">
                  <c:v>1054</c:v>
                </c:pt>
                <c:pt idx="1421">
                  <c:v>1055</c:v>
                </c:pt>
                <c:pt idx="1422">
                  <c:v>1056</c:v>
                </c:pt>
                <c:pt idx="1423">
                  <c:v>1057</c:v>
                </c:pt>
                <c:pt idx="1424">
                  <c:v>1058</c:v>
                </c:pt>
                <c:pt idx="1425">
                  <c:v>1059</c:v>
                </c:pt>
                <c:pt idx="1426">
                  <c:v>1060</c:v>
                </c:pt>
                <c:pt idx="1427">
                  <c:v>1061</c:v>
                </c:pt>
                <c:pt idx="1428">
                  <c:v>1062</c:v>
                </c:pt>
                <c:pt idx="1429">
                  <c:v>1063</c:v>
                </c:pt>
                <c:pt idx="1430">
                  <c:v>1064</c:v>
                </c:pt>
                <c:pt idx="1431">
                  <c:v>1065</c:v>
                </c:pt>
                <c:pt idx="1432">
                  <c:v>1066</c:v>
                </c:pt>
                <c:pt idx="1433">
                  <c:v>1067</c:v>
                </c:pt>
                <c:pt idx="1434">
                  <c:v>1068</c:v>
                </c:pt>
                <c:pt idx="1435">
                  <c:v>1069</c:v>
                </c:pt>
                <c:pt idx="1436">
                  <c:v>1070</c:v>
                </c:pt>
                <c:pt idx="1437">
                  <c:v>1071</c:v>
                </c:pt>
                <c:pt idx="1438">
                  <c:v>1072</c:v>
                </c:pt>
                <c:pt idx="1439">
                  <c:v>1073</c:v>
                </c:pt>
                <c:pt idx="1440">
                  <c:v>1074</c:v>
                </c:pt>
                <c:pt idx="1441">
                  <c:v>1075</c:v>
                </c:pt>
                <c:pt idx="1442">
                  <c:v>1076</c:v>
                </c:pt>
                <c:pt idx="1443">
                  <c:v>1077</c:v>
                </c:pt>
                <c:pt idx="1444">
                  <c:v>1078</c:v>
                </c:pt>
                <c:pt idx="1445">
                  <c:v>1079</c:v>
                </c:pt>
                <c:pt idx="1446">
                  <c:v>1080</c:v>
                </c:pt>
                <c:pt idx="1447">
                  <c:v>1081</c:v>
                </c:pt>
                <c:pt idx="1448">
                  <c:v>1082</c:v>
                </c:pt>
                <c:pt idx="1449">
                  <c:v>1083</c:v>
                </c:pt>
                <c:pt idx="1450">
                  <c:v>1084</c:v>
                </c:pt>
                <c:pt idx="1451">
                  <c:v>1085</c:v>
                </c:pt>
                <c:pt idx="1452">
                  <c:v>1086</c:v>
                </c:pt>
                <c:pt idx="1453">
                  <c:v>1087</c:v>
                </c:pt>
                <c:pt idx="1454">
                  <c:v>1088</c:v>
                </c:pt>
                <c:pt idx="1455">
                  <c:v>1089</c:v>
                </c:pt>
                <c:pt idx="1456">
                  <c:v>1090</c:v>
                </c:pt>
                <c:pt idx="1457">
                  <c:v>1091</c:v>
                </c:pt>
                <c:pt idx="1458">
                  <c:v>1092</c:v>
                </c:pt>
                <c:pt idx="1459">
                  <c:v>1093</c:v>
                </c:pt>
                <c:pt idx="1460">
                  <c:v>1094</c:v>
                </c:pt>
                <c:pt idx="1461">
                  <c:v>1095</c:v>
                </c:pt>
                <c:pt idx="1462">
                  <c:v>1096</c:v>
                </c:pt>
                <c:pt idx="1463">
                  <c:v>1097</c:v>
                </c:pt>
                <c:pt idx="1464">
                  <c:v>1098</c:v>
                </c:pt>
                <c:pt idx="1465">
                  <c:v>1099</c:v>
                </c:pt>
                <c:pt idx="1466">
                  <c:v>1100</c:v>
                </c:pt>
                <c:pt idx="1467">
                  <c:v>1101</c:v>
                </c:pt>
                <c:pt idx="1468">
                  <c:v>1102</c:v>
                </c:pt>
                <c:pt idx="1469">
                  <c:v>1103</c:v>
                </c:pt>
                <c:pt idx="1470">
                  <c:v>1104</c:v>
                </c:pt>
                <c:pt idx="1471">
                  <c:v>1105</c:v>
                </c:pt>
                <c:pt idx="1472">
                  <c:v>1106</c:v>
                </c:pt>
                <c:pt idx="1473">
                  <c:v>1107</c:v>
                </c:pt>
                <c:pt idx="1474">
                  <c:v>1108</c:v>
                </c:pt>
                <c:pt idx="1475">
                  <c:v>1109</c:v>
                </c:pt>
                <c:pt idx="1476">
                  <c:v>1110</c:v>
                </c:pt>
                <c:pt idx="1477">
                  <c:v>1111</c:v>
                </c:pt>
                <c:pt idx="1478">
                  <c:v>1112</c:v>
                </c:pt>
                <c:pt idx="1479">
                  <c:v>1113</c:v>
                </c:pt>
                <c:pt idx="1480">
                  <c:v>1114</c:v>
                </c:pt>
                <c:pt idx="1481">
                  <c:v>1115</c:v>
                </c:pt>
                <c:pt idx="1482">
                  <c:v>1116</c:v>
                </c:pt>
                <c:pt idx="1483">
                  <c:v>1117</c:v>
                </c:pt>
                <c:pt idx="1484">
                  <c:v>1118</c:v>
                </c:pt>
                <c:pt idx="1485">
                  <c:v>1119</c:v>
                </c:pt>
                <c:pt idx="1486">
                  <c:v>1120</c:v>
                </c:pt>
                <c:pt idx="1487">
                  <c:v>1121</c:v>
                </c:pt>
                <c:pt idx="1488">
                  <c:v>1122</c:v>
                </c:pt>
                <c:pt idx="1489">
                  <c:v>1123</c:v>
                </c:pt>
                <c:pt idx="1490">
                  <c:v>1124</c:v>
                </c:pt>
                <c:pt idx="1491">
                  <c:v>1125</c:v>
                </c:pt>
                <c:pt idx="1492">
                  <c:v>1126</c:v>
                </c:pt>
                <c:pt idx="1493">
                  <c:v>1127</c:v>
                </c:pt>
                <c:pt idx="1494">
                  <c:v>1128</c:v>
                </c:pt>
                <c:pt idx="1495">
                  <c:v>1129</c:v>
                </c:pt>
                <c:pt idx="1496">
                  <c:v>1130</c:v>
                </c:pt>
                <c:pt idx="1497">
                  <c:v>1131</c:v>
                </c:pt>
                <c:pt idx="1498">
                  <c:v>1132</c:v>
                </c:pt>
                <c:pt idx="1499">
                  <c:v>1133</c:v>
                </c:pt>
                <c:pt idx="1500">
                  <c:v>1134</c:v>
                </c:pt>
                <c:pt idx="1501">
                  <c:v>1135</c:v>
                </c:pt>
                <c:pt idx="1502">
                  <c:v>1136</c:v>
                </c:pt>
                <c:pt idx="1503">
                  <c:v>1137</c:v>
                </c:pt>
                <c:pt idx="1504">
                  <c:v>1138</c:v>
                </c:pt>
                <c:pt idx="1505">
                  <c:v>1139</c:v>
                </c:pt>
                <c:pt idx="1506">
                  <c:v>1140</c:v>
                </c:pt>
                <c:pt idx="1507">
                  <c:v>1141</c:v>
                </c:pt>
                <c:pt idx="1508">
                  <c:v>1142</c:v>
                </c:pt>
                <c:pt idx="1509">
                  <c:v>1143</c:v>
                </c:pt>
                <c:pt idx="1510">
                  <c:v>1144</c:v>
                </c:pt>
                <c:pt idx="1511">
                  <c:v>1145</c:v>
                </c:pt>
                <c:pt idx="1512">
                  <c:v>1146</c:v>
                </c:pt>
                <c:pt idx="1513">
                  <c:v>1147</c:v>
                </c:pt>
                <c:pt idx="1514">
                  <c:v>1148</c:v>
                </c:pt>
                <c:pt idx="1515">
                  <c:v>1149</c:v>
                </c:pt>
                <c:pt idx="1516">
                  <c:v>1150</c:v>
                </c:pt>
                <c:pt idx="1517">
                  <c:v>1151</c:v>
                </c:pt>
                <c:pt idx="1518">
                  <c:v>1152</c:v>
                </c:pt>
                <c:pt idx="1519">
                  <c:v>1153</c:v>
                </c:pt>
                <c:pt idx="1520">
                  <c:v>1154</c:v>
                </c:pt>
                <c:pt idx="1521">
                  <c:v>1155</c:v>
                </c:pt>
                <c:pt idx="1522">
                  <c:v>1156</c:v>
                </c:pt>
                <c:pt idx="1523">
                  <c:v>1157</c:v>
                </c:pt>
                <c:pt idx="1524">
                  <c:v>1158</c:v>
                </c:pt>
                <c:pt idx="1525">
                  <c:v>1159</c:v>
                </c:pt>
                <c:pt idx="1526">
                  <c:v>1160</c:v>
                </c:pt>
                <c:pt idx="1527">
                  <c:v>1161</c:v>
                </c:pt>
                <c:pt idx="1528">
                  <c:v>1162</c:v>
                </c:pt>
                <c:pt idx="1529">
                  <c:v>1163</c:v>
                </c:pt>
                <c:pt idx="1530">
                  <c:v>1164</c:v>
                </c:pt>
                <c:pt idx="1531">
                  <c:v>1165</c:v>
                </c:pt>
                <c:pt idx="1532">
                  <c:v>1166</c:v>
                </c:pt>
                <c:pt idx="1533">
                  <c:v>1167</c:v>
                </c:pt>
                <c:pt idx="1534">
                  <c:v>1168</c:v>
                </c:pt>
                <c:pt idx="1535">
                  <c:v>1169</c:v>
                </c:pt>
                <c:pt idx="1536">
                  <c:v>1170</c:v>
                </c:pt>
                <c:pt idx="1537">
                  <c:v>1171</c:v>
                </c:pt>
                <c:pt idx="1538">
                  <c:v>1172</c:v>
                </c:pt>
                <c:pt idx="1539">
                  <c:v>1173</c:v>
                </c:pt>
                <c:pt idx="1540">
                  <c:v>1174</c:v>
                </c:pt>
                <c:pt idx="1541">
                  <c:v>1175</c:v>
                </c:pt>
                <c:pt idx="1542">
                  <c:v>1176</c:v>
                </c:pt>
                <c:pt idx="1543">
                  <c:v>1177</c:v>
                </c:pt>
                <c:pt idx="1544">
                  <c:v>1178</c:v>
                </c:pt>
                <c:pt idx="1545">
                  <c:v>1179</c:v>
                </c:pt>
                <c:pt idx="1546">
                  <c:v>1180</c:v>
                </c:pt>
                <c:pt idx="1547">
                  <c:v>1181</c:v>
                </c:pt>
                <c:pt idx="1548">
                  <c:v>1182</c:v>
                </c:pt>
                <c:pt idx="1549">
                  <c:v>1183</c:v>
                </c:pt>
                <c:pt idx="1550">
                  <c:v>1184</c:v>
                </c:pt>
                <c:pt idx="1551">
                  <c:v>1185</c:v>
                </c:pt>
                <c:pt idx="1552">
                  <c:v>1186</c:v>
                </c:pt>
                <c:pt idx="1553">
                  <c:v>1187</c:v>
                </c:pt>
                <c:pt idx="1554">
                  <c:v>1188</c:v>
                </c:pt>
                <c:pt idx="1555">
                  <c:v>1189</c:v>
                </c:pt>
                <c:pt idx="1556">
                  <c:v>1190</c:v>
                </c:pt>
                <c:pt idx="1557">
                  <c:v>1191</c:v>
                </c:pt>
                <c:pt idx="1558">
                  <c:v>1192</c:v>
                </c:pt>
                <c:pt idx="1559">
                  <c:v>1193</c:v>
                </c:pt>
                <c:pt idx="1560">
                  <c:v>1194</c:v>
                </c:pt>
                <c:pt idx="1561">
                  <c:v>1195</c:v>
                </c:pt>
                <c:pt idx="1562">
                  <c:v>1196</c:v>
                </c:pt>
                <c:pt idx="1563">
                  <c:v>1197</c:v>
                </c:pt>
                <c:pt idx="1564">
                  <c:v>1198</c:v>
                </c:pt>
                <c:pt idx="1565">
                  <c:v>1199</c:v>
                </c:pt>
                <c:pt idx="1566">
                  <c:v>1200</c:v>
                </c:pt>
                <c:pt idx="1567">
                  <c:v>1201</c:v>
                </c:pt>
                <c:pt idx="1568">
                  <c:v>1202</c:v>
                </c:pt>
                <c:pt idx="1569">
                  <c:v>1203</c:v>
                </c:pt>
                <c:pt idx="1570">
                  <c:v>1204</c:v>
                </c:pt>
                <c:pt idx="1571">
                  <c:v>1205</c:v>
                </c:pt>
                <c:pt idx="1572">
                  <c:v>1206</c:v>
                </c:pt>
                <c:pt idx="1573">
                  <c:v>1207</c:v>
                </c:pt>
                <c:pt idx="1574">
                  <c:v>1208</c:v>
                </c:pt>
                <c:pt idx="1575">
                  <c:v>1209</c:v>
                </c:pt>
                <c:pt idx="1576">
                  <c:v>1210</c:v>
                </c:pt>
                <c:pt idx="1577">
                  <c:v>1211</c:v>
                </c:pt>
                <c:pt idx="1578">
                  <c:v>1212</c:v>
                </c:pt>
                <c:pt idx="1579">
                  <c:v>1213</c:v>
                </c:pt>
                <c:pt idx="1580">
                  <c:v>1214</c:v>
                </c:pt>
                <c:pt idx="1581">
                  <c:v>1215</c:v>
                </c:pt>
                <c:pt idx="1582">
                  <c:v>1216</c:v>
                </c:pt>
                <c:pt idx="1583">
                  <c:v>1217</c:v>
                </c:pt>
                <c:pt idx="1584">
                  <c:v>1218</c:v>
                </c:pt>
                <c:pt idx="1585">
                  <c:v>1219</c:v>
                </c:pt>
                <c:pt idx="1586">
                  <c:v>1220</c:v>
                </c:pt>
                <c:pt idx="1587">
                  <c:v>1221</c:v>
                </c:pt>
                <c:pt idx="1588">
                  <c:v>1222</c:v>
                </c:pt>
                <c:pt idx="1589">
                  <c:v>1223</c:v>
                </c:pt>
                <c:pt idx="1590">
                  <c:v>1224</c:v>
                </c:pt>
                <c:pt idx="1591">
                  <c:v>1225</c:v>
                </c:pt>
                <c:pt idx="1592">
                  <c:v>1226</c:v>
                </c:pt>
                <c:pt idx="1593">
                  <c:v>1227</c:v>
                </c:pt>
                <c:pt idx="1594">
                  <c:v>1228</c:v>
                </c:pt>
                <c:pt idx="1595">
                  <c:v>1229</c:v>
                </c:pt>
                <c:pt idx="1596">
                  <c:v>1230</c:v>
                </c:pt>
                <c:pt idx="1597">
                  <c:v>1231</c:v>
                </c:pt>
                <c:pt idx="1598">
                  <c:v>1232</c:v>
                </c:pt>
                <c:pt idx="1599">
                  <c:v>1233</c:v>
                </c:pt>
                <c:pt idx="1600">
                  <c:v>1234</c:v>
                </c:pt>
                <c:pt idx="1601">
                  <c:v>1235</c:v>
                </c:pt>
                <c:pt idx="1602">
                  <c:v>1236</c:v>
                </c:pt>
                <c:pt idx="1603">
                  <c:v>1237</c:v>
                </c:pt>
                <c:pt idx="1604">
                  <c:v>1238</c:v>
                </c:pt>
                <c:pt idx="1605">
                  <c:v>1239</c:v>
                </c:pt>
                <c:pt idx="1606">
                  <c:v>1240</c:v>
                </c:pt>
                <c:pt idx="1607">
                  <c:v>1241</c:v>
                </c:pt>
                <c:pt idx="1608">
                  <c:v>1242</c:v>
                </c:pt>
                <c:pt idx="1609">
                  <c:v>1243</c:v>
                </c:pt>
                <c:pt idx="1610">
                  <c:v>1244</c:v>
                </c:pt>
                <c:pt idx="1611">
                  <c:v>1245</c:v>
                </c:pt>
                <c:pt idx="1612">
                  <c:v>1246</c:v>
                </c:pt>
                <c:pt idx="1613">
                  <c:v>1247</c:v>
                </c:pt>
                <c:pt idx="1614">
                  <c:v>1248</c:v>
                </c:pt>
                <c:pt idx="1615">
                  <c:v>1249</c:v>
                </c:pt>
                <c:pt idx="1616">
                  <c:v>1250</c:v>
                </c:pt>
                <c:pt idx="1617">
                  <c:v>1251</c:v>
                </c:pt>
                <c:pt idx="1618">
                  <c:v>1252</c:v>
                </c:pt>
                <c:pt idx="1619">
                  <c:v>1253</c:v>
                </c:pt>
                <c:pt idx="1620">
                  <c:v>1254</c:v>
                </c:pt>
                <c:pt idx="1621">
                  <c:v>1255</c:v>
                </c:pt>
                <c:pt idx="1622">
                  <c:v>1256</c:v>
                </c:pt>
                <c:pt idx="1623">
                  <c:v>1257</c:v>
                </c:pt>
                <c:pt idx="1624">
                  <c:v>1258</c:v>
                </c:pt>
                <c:pt idx="1625">
                  <c:v>1259</c:v>
                </c:pt>
                <c:pt idx="1626">
                  <c:v>1260</c:v>
                </c:pt>
                <c:pt idx="1627">
                  <c:v>1261</c:v>
                </c:pt>
                <c:pt idx="1628">
                  <c:v>1262</c:v>
                </c:pt>
                <c:pt idx="1629">
                  <c:v>1263</c:v>
                </c:pt>
                <c:pt idx="1630">
                  <c:v>1264</c:v>
                </c:pt>
                <c:pt idx="1631">
                  <c:v>1265</c:v>
                </c:pt>
                <c:pt idx="1632">
                  <c:v>1266</c:v>
                </c:pt>
                <c:pt idx="1633">
                  <c:v>1267</c:v>
                </c:pt>
                <c:pt idx="1634">
                  <c:v>1268</c:v>
                </c:pt>
                <c:pt idx="1635">
                  <c:v>1269</c:v>
                </c:pt>
                <c:pt idx="1636">
                  <c:v>1270</c:v>
                </c:pt>
                <c:pt idx="1637">
                  <c:v>1271</c:v>
                </c:pt>
                <c:pt idx="1638">
                  <c:v>1272</c:v>
                </c:pt>
                <c:pt idx="1639">
                  <c:v>1273</c:v>
                </c:pt>
                <c:pt idx="1640">
                  <c:v>1274</c:v>
                </c:pt>
                <c:pt idx="1641">
                  <c:v>1275</c:v>
                </c:pt>
                <c:pt idx="1642">
                  <c:v>1276</c:v>
                </c:pt>
                <c:pt idx="1643">
                  <c:v>1277</c:v>
                </c:pt>
                <c:pt idx="1644">
                  <c:v>1278</c:v>
                </c:pt>
                <c:pt idx="1645">
                  <c:v>1279</c:v>
                </c:pt>
                <c:pt idx="1646">
                  <c:v>1280</c:v>
                </c:pt>
                <c:pt idx="1647">
                  <c:v>1281</c:v>
                </c:pt>
                <c:pt idx="1648">
                  <c:v>1282</c:v>
                </c:pt>
                <c:pt idx="1649">
                  <c:v>1283</c:v>
                </c:pt>
                <c:pt idx="1650">
                  <c:v>1284</c:v>
                </c:pt>
                <c:pt idx="1651">
                  <c:v>1285</c:v>
                </c:pt>
                <c:pt idx="1652">
                  <c:v>1286</c:v>
                </c:pt>
                <c:pt idx="1653">
                  <c:v>1287</c:v>
                </c:pt>
                <c:pt idx="1654">
                  <c:v>1288</c:v>
                </c:pt>
                <c:pt idx="1655">
                  <c:v>1289</c:v>
                </c:pt>
                <c:pt idx="1656">
                  <c:v>1290</c:v>
                </c:pt>
                <c:pt idx="1657">
                  <c:v>1291</c:v>
                </c:pt>
                <c:pt idx="1658">
                  <c:v>1292</c:v>
                </c:pt>
                <c:pt idx="1659">
                  <c:v>1293</c:v>
                </c:pt>
                <c:pt idx="1660">
                  <c:v>1294</c:v>
                </c:pt>
                <c:pt idx="1661">
                  <c:v>1295</c:v>
                </c:pt>
                <c:pt idx="1662">
                  <c:v>1296</c:v>
                </c:pt>
                <c:pt idx="1663">
                  <c:v>1297</c:v>
                </c:pt>
                <c:pt idx="1664">
                  <c:v>1298</c:v>
                </c:pt>
                <c:pt idx="1665">
                  <c:v>1299</c:v>
                </c:pt>
                <c:pt idx="1666">
                  <c:v>1300</c:v>
                </c:pt>
                <c:pt idx="1667">
                  <c:v>1301</c:v>
                </c:pt>
                <c:pt idx="1668">
                  <c:v>1302</c:v>
                </c:pt>
                <c:pt idx="1669">
                  <c:v>1303</c:v>
                </c:pt>
                <c:pt idx="1670">
                  <c:v>1304</c:v>
                </c:pt>
                <c:pt idx="1671">
                  <c:v>1305</c:v>
                </c:pt>
                <c:pt idx="1672">
                  <c:v>1306</c:v>
                </c:pt>
                <c:pt idx="1673">
                  <c:v>1307</c:v>
                </c:pt>
                <c:pt idx="1674">
                  <c:v>1308</c:v>
                </c:pt>
                <c:pt idx="1675">
                  <c:v>1309</c:v>
                </c:pt>
                <c:pt idx="1676">
                  <c:v>1310</c:v>
                </c:pt>
                <c:pt idx="1677">
                  <c:v>1311</c:v>
                </c:pt>
                <c:pt idx="1678">
                  <c:v>1312</c:v>
                </c:pt>
                <c:pt idx="1679">
                  <c:v>1313</c:v>
                </c:pt>
                <c:pt idx="1680">
                  <c:v>1314</c:v>
                </c:pt>
                <c:pt idx="1681">
                  <c:v>1315</c:v>
                </c:pt>
                <c:pt idx="1682">
                  <c:v>1316</c:v>
                </c:pt>
                <c:pt idx="1683">
                  <c:v>1317</c:v>
                </c:pt>
                <c:pt idx="1684">
                  <c:v>1318</c:v>
                </c:pt>
                <c:pt idx="1685">
                  <c:v>1319</c:v>
                </c:pt>
                <c:pt idx="1686">
                  <c:v>1320</c:v>
                </c:pt>
                <c:pt idx="1687">
                  <c:v>1321</c:v>
                </c:pt>
                <c:pt idx="1688">
                  <c:v>1322</c:v>
                </c:pt>
                <c:pt idx="1689">
                  <c:v>1323</c:v>
                </c:pt>
                <c:pt idx="1690">
                  <c:v>1324</c:v>
                </c:pt>
                <c:pt idx="1691">
                  <c:v>1325</c:v>
                </c:pt>
                <c:pt idx="1692">
                  <c:v>1326</c:v>
                </c:pt>
                <c:pt idx="1693">
                  <c:v>1327</c:v>
                </c:pt>
                <c:pt idx="1694">
                  <c:v>1328</c:v>
                </c:pt>
                <c:pt idx="1695">
                  <c:v>1329</c:v>
                </c:pt>
                <c:pt idx="1696">
                  <c:v>1330</c:v>
                </c:pt>
                <c:pt idx="1697">
                  <c:v>1331</c:v>
                </c:pt>
                <c:pt idx="1698">
                  <c:v>1332</c:v>
                </c:pt>
                <c:pt idx="1699">
                  <c:v>1333</c:v>
                </c:pt>
                <c:pt idx="1700">
                  <c:v>1334</c:v>
                </c:pt>
                <c:pt idx="1701">
                  <c:v>1335</c:v>
                </c:pt>
                <c:pt idx="1702">
                  <c:v>1336</c:v>
                </c:pt>
                <c:pt idx="1703">
                  <c:v>1337</c:v>
                </c:pt>
                <c:pt idx="1704">
                  <c:v>1338</c:v>
                </c:pt>
                <c:pt idx="1705">
                  <c:v>1339</c:v>
                </c:pt>
                <c:pt idx="1706">
                  <c:v>1340</c:v>
                </c:pt>
                <c:pt idx="1707">
                  <c:v>1341</c:v>
                </c:pt>
                <c:pt idx="1708">
                  <c:v>1342</c:v>
                </c:pt>
                <c:pt idx="1709">
                  <c:v>1343</c:v>
                </c:pt>
                <c:pt idx="1710">
                  <c:v>1344</c:v>
                </c:pt>
                <c:pt idx="1711">
                  <c:v>1345</c:v>
                </c:pt>
                <c:pt idx="1712">
                  <c:v>1346</c:v>
                </c:pt>
                <c:pt idx="1713">
                  <c:v>1347</c:v>
                </c:pt>
                <c:pt idx="1714">
                  <c:v>1348</c:v>
                </c:pt>
                <c:pt idx="1715">
                  <c:v>1349</c:v>
                </c:pt>
                <c:pt idx="1716">
                  <c:v>1350</c:v>
                </c:pt>
                <c:pt idx="1717">
                  <c:v>1351</c:v>
                </c:pt>
                <c:pt idx="1718">
                  <c:v>1352</c:v>
                </c:pt>
                <c:pt idx="1719">
                  <c:v>1353</c:v>
                </c:pt>
                <c:pt idx="1720">
                  <c:v>1354</c:v>
                </c:pt>
                <c:pt idx="1721">
                  <c:v>1355</c:v>
                </c:pt>
                <c:pt idx="1722">
                  <c:v>1356</c:v>
                </c:pt>
                <c:pt idx="1723">
                  <c:v>1357</c:v>
                </c:pt>
                <c:pt idx="1724">
                  <c:v>1358</c:v>
                </c:pt>
                <c:pt idx="1725">
                  <c:v>1359</c:v>
                </c:pt>
                <c:pt idx="1726">
                  <c:v>1360</c:v>
                </c:pt>
                <c:pt idx="1727">
                  <c:v>1361</c:v>
                </c:pt>
                <c:pt idx="1728">
                  <c:v>1362</c:v>
                </c:pt>
                <c:pt idx="1729">
                  <c:v>1363</c:v>
                </c:pt>
                <c:pt idx="1730">
                  <c:v>1364</c:v>
                </c:pt>
                <c:pt idx="1731">
                  <c:v>1365</c:v>
                </c:pt>
                <c:pt idx="1732">
                  <c:v>1366</c:v>
                </c:pt>
                <c:pt idx="1733">
                  <c:v>1367</c:v>
                </c:pt>
                <c:pt idx="1734">
                  <c:v>1368</c:v>
                </c:pt>
                <c:pt idx="1735">
                  <c:v>1369</c:v>
                </c:pt>
                <c:pt idx="1736">
                  <c:v>1370</c:v>
                </c:pt>
                <c:pt idx="1737">
                  <c:v>1371</c:v>
                </c:pt>
                <c:pt idx="1738">
                  <c:v>1372</c:v>
                </c:pt>
                <c:pt idx="1739">
                  <c:v>1373</c:v>
                </c:pt>
                <c:pt idx="1740">
                  <c:v>1374</c:v>
                </c:pt>
                <c:pt idx="1741">
                  <c:v>1375</c:v>
                </c:pt>
                <c:pt idx="1742">
                  <c:v>1376</c:v>
                </c:pt>
                <c:pt idx="1743">
                  <c:v>1377</c:v>
                </c:pt>
                <c:pt idx="1744">
                  <c:v>1378</c:v>
                </c:pt>
                <c:pt idx="1745">
                  <c:v>1379</c:v>
                </c:pt>
                <c:pt idx="1746">
                  <c:v>1380</c:v>
                </c:pt>
                <c:pt idx="1747">
                  <c:v>1381</c:v>
                </c:pt>
                <c:pt idx="1748">
                  <c:v>1382</c:v>
                </c:pt>
                <c:pt idx="1749">
                  <c:v>1383</c:v>
                </c:pt>
                <c:pt idx="1750">
                  <c:v>1384</c:v>
                </c:pt>
                <c:pt idx="1751">
                  <c:v>1385</c:v>
                </c:pt>
                <c:pt idx="1752">
                  <c:v>1386</c:v>
                </c:pt>
                <c:pt idx="1753">
                  <c:v>1387</c:v>
                </c:pt>
                <c:pt idx="1754">
                  <c:v>1388</c:v>
                </c:pt>
                <c:pt idx="1755">
                  <c:v>1389</c:v>
                </c:pt>
                <c:pt idx="1756">
                  <c:v>1390</c:v>
                </c:pt>
                <c:pt idx="1757">
                  <c:v>1391</c:v>
                </c:pt>
                <c:pt idx="1758">
                  <c:v>1392</c:v>
                </c:pt>
                <c:pt idx="1759">
                  <c:v>1393</c:v>
                </c:pt>
                <c:pt idx="1760">
                  <c:v>1394</c:v>
                </c:pt>
                <c:pt idx="1761">
                  <c:v>1395</c:v>
                </c:pt>
                <c:pt idx="1762">
                  <c:v>1396</c:v>
                </c:pt>
                <c:pt idx="1763">
                  <c:v>1397</c:v>
                </c:pt>
                <c:pt idx="1764">
                  <c:v>1398</c:v>
                </c:pt>
                <c:pt idx="1765">
                  <c:v>1399</c:v>
                </c:pt>
                <c:pt idx="1766">
                  <c:v>1400</c:v>
                </c:pt>
                <c:pt idx="1767">
                  <c:v>1401</c:v>
                </c:pt>
                <c:pt idx="1768">
                  <c:v>1402</c:v>
                </c:pt>
                <c:pt idx="1769">
                  <c:v>1403</c:v>
                </c:pt>
                <c:pt idx="1770">
                  <c:v>1404</c:v>
                </c:pt>
                <c:pt idx="1771">
                  <c:v>1405</c:v>
                </c:pt>
                <c:pt idx="1772">
                  <c:v>1406</c:v>
                </c:pt>
                <c:pt idx="1773">
                  <c:v>1407</c:v>
                </c:pt>
                <c:pt idx="1774">
                  <c:v>1408</c:v>
                </c:pt>
                <c:pt idx="1775">
                  <c:v>1409</c:v>
                </c:pt>
                <c:pt idx="1776">
                  <c:v>1410</c:v>
                </c:pt>
                <c:pt idx="1777">
                  <c:v>1411</c:v>
                </c:pt>
                <c:pt idx="1778">
                  <c:v>1412</c:v>
                </c:pt>
                <c:pt idx="1779">
                  <c:v>1413</c:v>
                </c:pt>
                <c:pt idx="1780">
                  <c:v>1414</c:v>
                </c:pt>
                <c:pt idx="1781">
                  <c:v>1415</c:v>
                </c:pt>
                <c:pt idx="1782">
                  <c:v>1416</c:v>
                </c:pt>
                <c:pt idx="1783">
                  <c:v>1417</c:v>
                </c:pt>
                <c:pt idx="1784">
                  <c:v>1418</c:v>
                </c:pt>
                <c:pt idx="1785">
                  <c:v>1419</c:v>
                </c:pt>
                <c:pt idx="1786">
                  <c:v>1420</c:v>
                </c:pt>
                <c:pt idx="1787">
                  <c:v>1421</c:v>
                </c:pt>
                <c:pt idx="1788">
                  <c:v>1422</c:v>
                </c:pt>
                <c:pt idx="1789">
                  <c:v>1423</c:v>
                </c:pt>
                <c:pt idx="1790">
                  <c:v>1424</c:v>
                </c:pt>
                <c:pt idx="1791">
                  <c:v>1425</c:v>
                </c:pt>
                <c:pt idx="1792">
                  <c:v>1426</c:v>
                </c:pt>
                <c:pt idx="1793">
                  <c:v>1427</c:v>
                </c:pt>
                <c:pt idx="1794">
                  <c:v>1428</c:v>
                </c:pt>
                <c:pt idx="1795">
                  <c:v>1429</c:v>
                </c:pt>
                <c:pt idx="1796">
                  <c:v>1430</c:v>
                </c:pt>
                <c:pt idx="1797">
                  <c:v>1431</c:v>
                </c:pt>
                <c:pt idx="1798">
                  <c:v>1432</c:v>
                </c:pt>
                <c:pt idx="1799">
                  <c:v>1433</c:v>
                </c:pt>
                <c:pt idx="1800">
                  <c:v>1434</c:v>
                </c:pt>
                <c:pt idx="1801">
                  <c:v>1435</c:v>
                </c:pt>
                <c:pt idx="1802">
                  <c:v>1436</c:v>
                </c:pt>
                <c:pt idx="1803">
                  <c:v>1437</c:v>
                </c:pt>
                <c:pt idx="1804">
                  <c:v>1438</c:v>
                </c:pt>
                <c:pt idx="1805">
                  <c:v>1439</c:v>
                </c:pt>
                <c:pt idx="1806">
                  <c:v>1440</c:v>
                </c:pt>
                <c:pt idx="1807">
                  <c:v>1441</c:v>
                </c:pt>
                <c:pt idx="1808">
                  <c:v>1442</c:v>
                </c:pt>
                <c:pt idx="1809">
                  <c:v>1443</c:v>
                </c:pt>
                <c:pt idx="1810">
                  <c:v>1444</c:v>
                </c:pt>
                <c:pt idx="1811">
                  <c:v>1445</c:v>
                </c:pt>
                <c:pt idx="1812">
                  <c:v>1446</c:v>
                </c:pt>
                <c:pt idx="1813">
                  <c:v>1447</c:v>
                </c:pt>
                <c:pt idx="1814">
                  <c:v>1448</c:v>
                </c:pt>
                <c:pt idx="1815">
                  <c:v>1449</c:v>
                </c:pt>
                <c:pt idx="1816">
                  <c:v>1450</c:v>
                </c:pt>
                <c:pt idx="1817">
                  <c:v>1451</c:v>
                </c:pt>
                <c:pt idx="1818">
                  <c:v>1452</c:v>
                </c:pt>
                <c:pt idx="1819">
                  <c:v>1453</c:v>
                </c:pt>
                <c:pt idx="1820">
                  <c:v>1454</c:v>
                </c:pt>
                <c:pt idx="1821">
                  <c:v>1455</c:v>
                </c:pt>
                <c:pt idx="1822">
                  <c:v>1456</c:v>
                </c:pt>
                <c:pt idx="1823">
                  <c:v>1457</c:v>
                </c:pt>
                <c:pt idx="1824">
                  <c:v>1458</c:v>
                </c:pt>
                <c:pt idx="1825">
                  <c:v>1459</c:v>
                </c:pt>
                <c:pt idx="1826">
                  <c:v>1460</c:v>
                </c:pt>
                <c:pt idx="1827">
                  <c:v>1461</c:v>
                </c:pt>
                <c:pt idx="1828">
                  <c:v>1462</c:v>
                </c:pt>
                <c:pt idx="1829">
                  <c:v>1463</c:v>
                </c:pt>
                <c:pt idx="1830">
                  <c:v>1464</c:v>
                </c:pt>
                <c:pt idx="1831">
                  <c:v>1465</c:v>
                </c:pt>
                <c:pt idx="1832">
                  <c:v>1466</c:v>
                </c:pt>
                <c:pt idx="1833">
                  <c:v>1467</c:v>
                </c:pt>
                <c:pt idx="1834">
                  <c:v>1468</c:v>
                </c:pt>
                <c:pt idx="1835">
                  <c:v>1469</c:v>
                </c:pt>
                <c:pt idx="1836">
                  <c:v>1470</c:v>
                </c:pt>
                <c:pt idx="1837">
                  <c:v>1471</c:v>
                </c:pt>
                <c:pt idx="1838">
                  <c:v>1472</c:v>
                </c:pt>
                <c:pt idx="1839">
                  <c:v>1473</c:v>
                </c:pt>
                <c:pt idx="1840">
                  <c:v>1474</c:v>
                </c:pt>
                <c:pt idx="1841">
                  <c:v>1475</c:v>
                </c:pt>
                <c:pt idx="1842">
                  <c:v>1476</c:v>
                </c:pt>
                <c:pt idx="1843">
                  <c:v>1477</c:v>
                </c:pt>
                <c:pt idx="1844">
                  <c:v>1478</c:v>
                </c:pt>
                <c:pt idx="1845">
                  <c:v>1479</c:v>
                </c:pt>
                <c:pt idx="1846">
                  <c:v>1480</c:v>
                </c:pt>
                <c:pt idx="1847">
                  <c:v>1481</c:v>
                </c:pt>
                <c:pt idx="1848">
                  <c:v>1482</c:v>
                </c:pt>
                <c:pt idx="1849">
                  <c:v>1483</c:v>
                </c:pt>
                <c:pt idx="1850">
                  <c:v>1484</c:v>
                </c:pt>
                <c:pt idx="1851">
                  <c:v>1485</c:v>
                </c:pt>
                <c:pt idx="1852">
                  <c:v>1486</c:v>
                </c:pt>
                <c:pt idx="1853">
                  <c:v>1487</c:v>
                </c:pt>
                <c:pt idx="1854">
                  <c:v>1488</c:v>
                </c:pt>
                <c:pt idx="1855">
                  <c:v>1489</c:v>
                </c:pt>
                <c:pt idx="1856">
                  <c:v>1490</c:v>
                </c:pt>
                <c:pt idx="1857">
                  <c:v>1491</c:v>
                </c:pt>
                <c:pt idx="1858">
                  <c:v>1492</c:v>
                </c:pt>
                <c:pt idx="1859">
                  <c:v>1493</c:v>
                </c:pt>
                <c:pt idx="1860">
                  <c:v>1494</c:v>
                </c:pt>
                <c:pt idx="1861">
                  <c:v>1495</c:v>
                </c:pt>
                <c:pt idx="1862">
                  <c:v>1496</c:v>
                </c:pt>
                <c:pt idx="1863">
                  <c:v>1497</c:v>
                </c:pt>
                <c:pt idx="1864">
                  <c:v>1498</c:v>
                </c:pt>
                <c:pt idx="1865">
                  <c:v>1499</c:v>
                </c:pt>
                <c:pt idx="1866">
                  <c:v>1500</c:v>
                </c:pt>
                <c:pt idx="1867">
                  <c:v>1501</c:v>
                </c:pt>
                <c:pt idx="1868">
                  <c:v>1502</c:v>
                </c:pt>
                <c:pt idx="1869">
                  <c:v>1503</c:v>
                </c:pt>
                <c:pt idx="1870">
                  <c:v>1504</c:v>
                </c:pt>
                <c:pt idx="1871">
                  <c:v>1505</c:v>
                </c:pt>
                <c:pt idx="1872">
                  <c:v>1506</c:v>
                </c:pt>
                <c:pt idx="1873">
                  <c:v>1507</c:v>
                </c:pt>
                <c:pt idx="1874">
                  <c:v>1508</c:v>
                </c:pt>
                <c:pt idx="1875">
                  <c:v>1509</c:v>
                </c:pt>
                <c:pt idx="1876">
                  <c:v>1510</c:v>
                </c:pt>
                <c:pt idx="1877">
                  <c:v>1511</c:v>
                </c:pt>
                <c:pt idx="1878">
                  <c:v>1512</c:v>
                </c:pt>
                <c:pt idx="1879">
                  <c:v>1513</c:v>
                </c:pt>
                <c:pt idx="1880">
                  <c:v>1514</c:v>
                </c:pt>
                <c:pt idx="1881">
                  <c:v>1515</c:v>
                </c:pt>
                <c:pt idx="1882">
                  <c:v>1516</c:v>
                </c:pt>
                <c:pt idx="1883">
                  <c:v>1517</c:v>
                </c:pt>
                <c:pt idx="1884">
                  <c:v>1518</c:v>
                </c:pt>
                <c:pt idx="1885">
                  <c:v>1519</c:v>
                </c:pt>
                <c:pt idx="1886">
                  <c:v>1520</c:v>
                </c:pt>
                <c:pt idx="1887">
                  <c:v>1521</c:v>
                </c:pt>
                <c:pt idx="1888">
                  <c:v>1522</c:v>
                </c:pt>
                <c:pt idx="1889">
                  <c:v>1523</c:v>
                </c:pt>
                <c:pt idx="1890">
                  <c:v>1524</c:v>
                </c:pt>
                <c:pt idx="1891">
                  <c:v>1525</c:v>
                </c:pt>
                <c:pt idx="1892">
                  <c:v>1526</c:v>
                </c:pt>
                <c:pt idx="1893">
                  <c:v>1527</c:v>
                </c:pt>
                <c:pt idx="1894">
                  <c:v>1528</c:v>
                </c:pt>
                <c:pt idx="1895">
                  <c:v>1529</c:v>
                </c:pt>
                <c:pt idx="1896">
                  <c:v>1530</c:v>
                </c:pt>
                <c:pt idx="1897">
                  <c:v>1531</c:v>
                </c:pt>
                <c:pt idx="1898">
                  <c:v>1532</c:v>
                </c:pt>
                <c:pt idx="1899">
                  <c:v>1533</c:v>
                </c:pt>
                <c:pt idx="1900">
                  <c:v>1534</c:v>
                </c:pt>
                <c:pt idx="1901">
                  <c:v>1535</c:v>
                </c:pt>
                <c:pt idx="1902">
                  <c:v>1536</c:v>
                </c:pt>
                <c:pt idx="1903">
                  <c:v>1537</c:v>
                </c:pt>
                <c:pt idx="1904">
                  <c:v>1538</c:v>
                </c:pt>
                <c:pt idx="1905">
                  <c:v>1539</c:v>
                </c:pt>
                <c:pt idx="1906">
                  <c:v>1540</c:v>
                </c:pt>
                <c:pt idx="1907">
                  <c:v>1541</c:v>
                </c:pt>
                <c:pt idx="1908">
                  <c:v>1542</c:v>
                </c:pt>
                <c:pt idx="1909">
                  <c:v>1543</c:v>
                </c:pt>
                <c:pt idx="1910">
                  <c:v>1544</c:v>
                </c:pt>
                <c:pt idx="1911">
                  <c:v>1545</c:v>
                </c:pt>
                <c:pt idx="1912">
                  <c:v>1546</c:v>
                </c:pt>
                <c:pt idx="1913">
                  <c:v>1547</c:v>
                </c:pt>
                <c:pt idx="1914">
                  <c:v>1548</c:v>
                </c:pt>
                <c:pt idx="1915">
                  <c:v>1549</c:v>
                </c:pt>
                <c:pt idx="1916">
                  <c:v>1550</c:v>
                </c:pt>
                <c:pt idx="1917">
                  <c:v>1551</c:v>
                </c:pt>
                <c:pt idx="1918">
                  <c:v>1552</c:v>
                </c:pt>
                <c:pt idx="1919">
                  <c:v>1553</c:v>
                </c:pt>
                <c:pt idx="1920">
                  <c:v>1554</c:v>
                </c:pt>
                <c:pt idx="1921">
                  <c:v>1555</c:v>
                </c:pt>
                <c:pt idx="1922">
                  <c:v>1556</c:v>
                </c:pt>
                <c:pt idx="1923">
                  <c:v>1557</c:v>
                </c:pt>
                <c:pt idx="1924">
                  <c:v>1558</c:v>
                </c:pt>
                <c:pt idx="1925">
                  <c:v>1559</c:v>
                </c:pt>
                <c:pt idx="1926">
                  <c:v>1560</c:v>
                </c:pt>
                <c:pt idx="1927">
                  <c:v>1561</c:v>
                </c:pt>
                <c:pt idx="1928">
                  <c:v>1562</c:v>
                </c:pt>
                <c:pt idx="1929">
                  <c:v>1563</c:v>
                </c:pt>
                <c:pt idx="1930">
                  <c:v>1564</c:v>
                </c:pt>
                <c:pt idx="1931">
                  <c:v>1565</c:v>
                </c:pt>
                <c:pt idx="1932">
                  <c:v>1566</c:v>
                </c:pt>
                <c:pt idx="1933">
                  <c:v>1567</c:v>
                </c:pt>
                <c:pt idx="1934">
                  <c:v>1568</c:v>
                </c:pt>
                <c:pt idx="1935">
                  <c:v>1569</c:v>
                </c:pt>
                <c:pt idx="1936">
                  <c:v>1570</c:v>
                </c:pt>
                <c:pt idx="1937">
                  <c:v>1571</c:v>
                </c:pt>
                <c:pt idx="1938">
                  <c:v>1572</c:v>
                </c:pt>
                <c:pt idx="1939">
                  <c:v>1573</c:v>
                </c:pt>
                <c:pt idx="1940">
                  <c:v>1574</c:v>
                </c:pt>
                <c:pt idx="1941">
                  <c:v>1575</c:v>
                </c:pt>
                <c:pt idx="1942">
                  <c:v>1576</c:v>
                </c:pt>
                <c:pt idx="1943">
                  <c:v>1577</c:v>
                </c:pt>
                <c:pt idx="1944">
                  <c:v>1578</c:v>
                </c:pt>
                <c:pt idx="1945">
                  <c:v>1579</c:v>
                </c:pt>
                <c:pt idx="1946">
                  <c:v>1580</c:v>
                </c:pt>
                <c:pt idx="1947">
                  <c:v>1581</c:v>
                </c:pt>
                <c:pt idx="1948">
                  <c:v>1582</c:v>
                </c:pt>
                <c:pt idx="1949">
                  <c:v>1583</c:v>
                </c:pt>
                <c:pt idx="1950">
                  <c:v>1584</c:v>
                </c:pt>
                <c:pt idx="1951">
                  <c:v>1585</c:v>
                </c:pt>
                <c:pt idx="1952">
                  <c:v>1586</c:v>
                </c:pt>
                <c:pt idx="1953">
                  <c:v>1587</c:v>
                </c:pt>
                <c:pt idx="1954">
                  <c:v>1588</c:v>
                </c:pt>
                <c:pt idx="1955">
                  <c:v>1589</c:v>
                </c:pt>
                <c:pt idx="1956">
                  <c:v>1590</c:v>
                </c:pt>
                <c:pt idx="1957">
                  <c:v>1591</c:v>
                </c:pt>
                <c:pt idx="1958">
                  <c:v>1592</c:v>
                </c:pt>
                <c:pt idx="1959">
                  <c:v>1593</c:v>
                </c:pt>
                <c:pt idx="1960">
                  <c:v>1594</c:v>
                </c:pt>
                <c:pt idx="1961">
                  <c:v>1595</c:v>
                </c:pt>
                <c:pt idx="1962">
                  <c:v>1596</c:v>
                </c:pt>
                <c:pt idx="1963">
                  <c:v>1597</c:v>
                </c:pt>
                <c:pt idx="1964">
                  <c:v>1598</c:v>
                </c:pt>
                <c:pt idx="1965">
                  <c:v>1599</c:v>
                </c:pt>
                <c:pt idx="1966">
                  <c:v>1600</c:v>
                </c:pt>
                <c:pt idx="1967">
                  <c:v>1601</c:v>
                </c:pt>
                <c:pt idx="1968">
                  <c:v>1602</c:v>
                </c:pt>
                <c:pt idx="1969">
                  <c:v>1603</c:v>
                </c:pt>
                <c:pt idx="1970">
                  <c:v>1604</c:v>
                </c:pt>
                <c:pt idx="1971">
                  <c:v>1605</c:v>
                </c:pt>
                <c:pt idx="1972">
                  <c:v>1606</c:v>
                </c:pt>
                <c:pt idx="1973">
                  <c:v>1607</c:v>
                </c:pt>
                <c:pt idx="1974">
                  <c:v>1608</c:v>
                </c:pt>
                <c:pt idx="1975">
                  <c:v>1609</c:v>
                </c:pt>
                <c:pt idx="1976">
                  <c:v>1610</c:v>
                </c:pt>
                <c:pt idx="1977">
                  <c:v>1611</c:v>
                </c:pt>
                <c:pt idx="1978">
                  <c:v>1612</c:v>
                </c:pt>
                <c:pt idx="1979">
                  <c:v>1613</c:v>
                </c:pt>
                <c:pt idx="1980">
                  <c:v>1614</c:v>
                </c:pt>
                <c:pt idx="1981">
                  <c:v>1615</c:v>
                </c:pt>
                <c:pt idx="1982">
                  <c:v>1616</c:v>
                </c:pt>
                <c:pt idx="1983">
                  <c:v>1617</c:v>
                </c:pt>
                <c:pt idx="1984">
                  <c:v>1618</c:v>
                </c:pt>
                <c:pt idx="1985">
                  <c:v>1619</c:v>
                </c:pt>
                <c:pt idx="1986">
                  <c:v>1620</c:v>
                </c:pt>
                <c:pt idx="1987">
                  <c:v>1621</c:v>
                </c:pt>
                <c:pt idx="1988">
                  <c:v>1622</c:v>
                </c:pt>
                <c:pt idx="1989">
                  <c:v>1623</c:v>
                </c:pt>
                <c:pt idx="1990">
                  <c:v>1624</c:v>
                </c:pt>
                <c:pt idx="1991">
                  <c:v>1625</c:v>
                </c:pt>
                <c:pt idx="1992">
                  <c:v>1626</c:v>
                </c:pt>
                <c:pt idx="1993">
                  <c:v>1627</c:v>
                </c:pt>
                <c:pt idx="1994">
                  <c:v>1628</c:v>
                </c:pt>
                <c:pt idx="1995">
                  <c:v>1629</c:v>
                </c:pt>
                <c:pt idx="1996">
                  <c:v>1630</c:v>
                </c:pt>
                <c:pt idx="1997">
                  <c:v>1631</c:v>
                </c:pt>
                <c:pt idx="1998">
                  <c:v>1632</c:v>
                </c:pt>
                <c:pt idx="1999">
                  <c:v>1633</c:v>
                </c:pt>
                <c:pt idx="2000">
                  <c:v>1634</c:v>
                </c:pt>
                <c:pt idx="2001">
                  <c:v>1635</c:v>
                </c:pt>
                <c:pt idx="2002">
                  <c:v>1636</c:v>
                </c:pt>
                <c:pt idx="2003">
                  <c:v>1637</c:v>
                </c:pt>
                <c:pt idx="2004">
                  <c:v>1638</c:v>
                </c:pt>
                <c:pt idx="2005">
                  <c:v>1639</c:v>
                </c:pt>
                <c:pt idx="2006">
                  <c:v>1640</c:v>
                </c:pt>
                <c:pt idx="2007">
                  <c:v>1641</c:v>
                </c:pt>
                <c:pt idx="2008">
                  <c:v>1642</c:v>
                </c:pt>
                <c:pt idx="2009">
                  <c:v>1643</c:v>
                </c:pt>
                <c:pt idx="2010">
                  <c:v>1644</c:v>
                </c:pt>
                <c:pt idx="2011">
                  <c:v>1645</c:v>
                </c:pt>
                <c:pt idx="2012">
                  <c:v>1646</c:v>
                </c:pt>
                <c:pt idx="2013">
                  <c:v>1647</c:v>
                </c:pt>
                <c:pt idx="2014">
                  <c:v>1648</c:v>
                </c:pt>
                <c:pt idx="2015">
                  <c:v>1649</c:v>
                </c:pt>
                <c:pt idx="2016">
                  <c:v>1650</c:v>
                </c:pt>
                <c:pt idx="2017">
                  <c:v>1651</c:v>
                </c:pt>
                <c:pt idx="2018">
                  <c:v>1652</c:v>
                </c:pt>
                <c:pt idx="2019">
                  <c:v>1653</c:v>
                </c:pt>
                <c:pt idx="2020">
                  <c:v>1654</c:v>
                </c:pt>
                <c:pt idx="2021">
                  <c:v>1655</c:v>
                </c:pt>
                <c:pt idx="2022">
                  <c:v>1656</c:v>
                </c:pt>
                <c:pt idx="2023">
                  <c:v>1657</c:v>
                </c:pt>
                <c:pt idx="2024">
                  <c:v>1658</c:v>
                </c:pt>
                <c:pt idx="2025">
                  <c:v>1659</c:v>
                </c:pt>
                <c:pt idx="2026">
                  <c:v>1660</c:v>
                </c:pt>
                <c:pt idx="2027">
                  <c:v>1661</c:v>
                </c:pt>
                <c:pt idx="2028">
                  <c:v>1662</c:v>
                </c:pt>
                <c:pt idx="2029">
                  <c:v>1663</c:v>
                </c:pt>
                <c:pt idx="2030">
                  <c:v>1664</c:v>
                </c:pt>
                <c:pt idx="2031">
                  <c:v>1665</c:v>
                </c:pt>
                <c:pt idx="2032">
                  <c:v>1666</c:v>
                </c:pt>
                <c:pt idx="2033">
                  <c:v>1667</c:v>
                </c:pt>
                <c:pt idx="2034">
                  <c:v>1668</c:v>
                </c:pt>
                <c:pt idx="2035">
                  <c:v>1669</c:v>
                </c:pt>
                <c:pt idx="2036">
                  <c:v>1670</c:v>
                </c:pt>
                <c:pt idx="2037">
                  <c:v>1671</c:v>
                </c:pt>
                <c:pt idx="2038">
                  <c:v>1672</c:v>
                </c:pt>
                <c:pt idx="2039">
                  <c:v>1673</c:v>
                </c:pt>
                <c:pt idx="2040">
                  <c:v>1674</c:v>
                </c:pt>
                <c:pt idx="2041">
                  <c:v>1675</c:v>
                </c:pt>
                <c:pt idx="2042">
                  <c:v>1676</c:v>
                </c:pt>
                <c:pt idx="2043">
                  <c:v>1677</c:v>
                </c:pt>
                <c:pt idx="2044">
                  <c:v>1678</c:v>
                </c:pt>
                <c:pt idx="2045">
                  <c:v>1679</c:v>
                </c:pt>
                <c:pt idx="2046">
                  <c:v>1680</c:v>
                </c:pt>
                <c:pt idx="2047">
                  <c:v>1681</c:v>
                </c:pt>
                <c:pt idx="2048">
                  <c:v>1682</c:v>
                </c:pt>
                <c:pt idx="2049">
                  <c:v>1683</c:v>
                </c:pt>
                <c:pt idx="2050">
                  <c:v>1684</c:v>
                </c:pt>
                <c:pt idx="2051">
                  <c:v>1685</c:v>
                </c:pt>
                <c:pt idx="2052">
                  <c:v>1686</c:v>
                </c:pt>
                <c:pt idx="2053">
                  <c:v>1687</c:v>
                </c:pt>
                <c:pt idx="2054">
                  <c:v>1688</c:v>
                </c:pt>
                <c:pt idx="2055">
                  <c:v>1689</c:v>
                </c:pt>
                <c:pt idx="2056">
                  <c:v>1690</c:v>
                </c:pt>
                <c:pt idx="2057">
                  <c:v>1691</c:v>
                </c:pt>
                <c:pt idx="2058">
                  <c:v>1692</c:v>
                </c:pt>
                <c:pt idx="2059">
                  <c:v>1693</c:v>
                </c:pt>
                <c:pt idx="2060">
                  <c:v>1694</c:v>
                </c:pt>
                <c:pt idx="2061">
                  <c:v>1695</c:v>
                </c:pt>
                <c:pt idx="2062">
                  <c:v>1696</c:v>
                </c:pt>
                <c:pt idx="2063">
                  <c:v>1697</c:v>
                </c:pt>
                <c:pt idx="2064">
                  <c:v>1698</c:v>
                </c:pt>
                <c:pt idx="2065">
                  <c:v>1699</c:v>
                </c:pt>
                <c:pt idx="2066">
                  <c:v>1700</c:v>
                </c:pt>
                <c:pt idx="2067">
                  <c:v>1701</c:v>
                </c:pt>
                <c:pt idx="2068">
                  <c:v>1702</c:v>
                </c:pt>
                <c:pt idx="2069">
                  <c:v>1703</c:v>
                </c:pt>
                <c:pt idx="2070">
                  <c:v>1704</c:v>
                </c:pt>
                <c:pt idx="2071">
                  <c:v>1705</c:v>
                </c:pt>
                <c:pt idx="2072">
                  <c:v>1706</c:v>
                </c:pt>
                <c:pt idx="2073">
                  <c:v>1707</c:v>
                </c:pt>
                <c:pt idx="2074">
                  <c:v>1708</c:v>
                </c:pt>
                <c:pt idx="2075">
                  <c:v>1709</c:v>
                </c:pt>
                <c:pt idx="2076">
                  <c:v>1710</c:v>
                </c:pt>
                <c:pt idx="2077">
                  <c:v>1711</c:v>
                </c:pt>
                <c:pt idx="2078">
                  <c:v>1712</c:v>
                </c:pt>
                <c:pt idx="2079">
                  <c:v>1713</c:v>
                </c:pt>
                <c:pt idx="2080">
                  <c:v>1714</c:v>
                </c:pt>
                <c:pt idx="2081">
                  <c:v>1715</c:v>
                </c:pt>
                <c:pt idx="2082">
                  <c:v>1716</c:v>
                </c:pt>
                <c:pt idx="2083">
                  <c:v>1717</c:v>
                </c:pt>
                <c:pt idx="2084">
                  <c:v>1718</c:v>
                </c:pt>
                <c:pt idx="2085">
                  <c:v>1719</c:v>
                </c:pt>
                <c:pt idx="2086">
                  <c:v>1720</c:v>
                </c:pt>
                <c:pt idx="2087">
                  <c:v>1721</c:v>
                </c:pt>
                <c:pt idx="2088">
                  <c:v>1722</c:v>
                </c:pt>
                <c:pt idx="2089">
                  <c:v>1723</c:v>
                </c:pt>
                <c:pt idx="2090">
                  <c:v>1724</c:v>
                </c:pt>
                <c:pt idx="2091">
                  <c:v>1725</c:v>
                </c:pt>
                <c:pt idx="2092">
                  <c:v>1726</c:v>
                </c:pt>
                <c:pt idx="2093">
                  <c:v>1727</c:v>
                </c:pt>
                <c:pt idx="2094">
                  <c:v>1728</c:v>
                </c:pt>
                <c:pt idx="2095">
                  <c:v>1729</c:v>
                </c:pt>
                <c:pt idx="2096">
                  <c:v>1730</c:v>
                </c:pt>
                <c:pt idx="2097">
                  <c:v>1731</c:v>
                </c:pt>
                <c:pt idx="2098">
                  <c:v>1732</c:v>
                </c:pt>
                <c:pt idx="2099">
                  <c:v>1733</c:v>
                </c:pt>
                <c:pt idx="2100">
                  <c:v>1734</c:v>
                </c:pt>
                <c:pt idx="2101">
                  <c:v>1735</c:v>
                </c:pt>
                <c:pt idx="2102">
                  <c:v>1736</c:v>
                </c:pt>
                <c:pt idx="2103">
                  <c:v>1737</c:v>
                </c:pt>
                <c:pt idx="2104">
                  <c:v>1738</c:v>
                </c:pt>
                <c:pt idx="2105">
                  <c:v>1739</c:v>
                </c:pt>
                <c:pt idx="2106">
                  <c:v>1740</c:v>
                </c:pt>
                <c:pt idx="2107">
                  <c:v>1741</c:v>
                </c:pt>
                <c:pt idx="2108">
                  <c:v>1742</c:v>
                </c:pt>
                <c:pt idx="2109">
                  <c:v>1743</c:v>
                </c:pt>
                <c:pt idx="2110">
                  <c:v>1744</c:v>
                </c:pt>
                <c:pt idx="2111">
                  <c:v>1745</c:v>
                </c:pt>
                <c:pt idx="2112">
                  <c:v>1746</c:v>
                </c:pt>
                <c:pt idx="2113">
                  <c:v>1747</c:v>
                </c:pt>
                <c:pt idx="2114">
                  <c:v>1748</c:v>
                </c:pt>
                <c:pt idx="2115">
                  <c:v>1749</c:v>
                </c:pt>
                <c:pt idx="2116">
                  <c:v>1750</c:v>
                </c:pt>
                <c:pt idx="2117">
                  <c:v>1751</c:v>
                </c:pt>
                <c:pt idx="2118">
                  <c:v>1752</c:v>
                </c:pt>
                <c:pt idx="2119">
                  <c:v>1753</c:v>
                </c:pt>
                <c:pt idx="2120">
                  <c:v>1754</c:v>
                </c:pt>
                <c:pt idx="2121">
                  <c:v>1755</c:v>
                </c:pt>
                <c:pt idx="2122">
                  <c:v>1756</c:v>
                </c:pt>
                <c:pt idx="2123">
                  <c:v>1757</c:v>
                </c:pt>
                <c:pt idx="2124">
                  <c:v>1758</c:v>
                </c:pt>
                <c:pt idx="2125">
                  <c:v>1759</c:v>
                </c:pt>
                <c:pt idx="2126">
                  <c:v>1760</c:v>
                </c:pt>
                <c:pt idx="2127">
                  <c:v>1761</c:v>
                </c:pt>
                <c:pt idx="2128">
                  <c:v>1762</c:v>
                </c:pt>
                <c:pt idx="2129">
                  <c:v>1763</c:v>
                </c:pt>
                <c:pt idx="2130">
                  <c:v>1764</c:v>
                </c:pt>
                <c:pt idx="2131">
                  <c:v>1765</c:v>
                </c:pt>
                <c:pt idx="2132">
                  <c:v>1766</c:v>
                </c:pt>
                <c:pt idx="2133">
                  <c:v>1767</c:v>
                </c:pt>
                <c:pt idx="2134">
                  <c:v>1768</c:v>
                </c:pt>
                <c:pt idx="2135">
                  <c:v>1769</c:v>
                </c:pt>
                <c:pt idx="2136">
                  <c:v>1770</c:v>
                </c:pt>
                <c:pt idx="2137">
                  <c:v>1771</c:v>
                </c:pt>
                <c:pt idx="2138">
                  <c:v>1772</c:v>
                </c:pt>
                <c:pt idx="2139">
                  <c:v>1773</c:v>
                </c:pt>
                <c:pt idx="2140">
                  <c:v>1774</c:v>
                </c:pt>
                <c:pt idx="2141">
                  <c:v>1775</c:v>
                </c:pt>
                <c:pt idx="2142">
                  <c:v>1776</c:v>
                </c:pt>
                <c:pt idx="2143">
                  <c:v>1777</c:v>
                </c:pt>
                <c:pt idx="2144">
                  <c:v>1778</c:v>
                </c:pt>
                <c:pt idx="2145">
                  <c:v>1779</c:v>
                </c:pt>
                <c:pt idx="2146">
                  <c:v>1780</c:v>
                </c:pt>
                <c:pt idx="2147">
                  <c:v>1781</c:v>
                </c:pt>
                <c:pt idx="2148">
                  <c:v>1782</c:v>
                </c:pt>
                <c:pt idx="2149">
                  <c:v>1783</c:v>
                </c:pt>
                <c:pt idx="2150">
                  <c:v>1784</c:v>
                </c:pt>
                <c:pt idx="2151">
                  <c:v>1785</c:v>
                </c:pt>
                <c:pt idx="2152">
                  <c:v>1786</c:v>
                </c:pt>
                <c:pt idx="2153">
                  <c:v>1787</c:v>
                </c:pt>
                <c:pt idx="2154">
                  <c:v>1788</c:v>
                </c:pt>
                <c:pt idx="2155">
                  <c:v>1789</c:v>
                </c:pt>
                <c:pt idx="2156">
                  <c:v>1790</c:v>
                </c:pt>
                <c:pt idx="2157">
                  <c:v>1791</c:v>
                </c:pt>
                <c:pt idx="2158">
                  <c:v>1792</c:v>
                </c:pt>
                <c:pt idx="2159">
                  <c:v>1793</c:v>
                </c:pt>
                <c:pt idx="2160">
                  <c:v>1794</c:v>
                </c:pt>
                <c:pt idx="2161">
                  <c:v>1795</c:v>
                </c:pt>
                <c:pt idx="2162">
                  <c:v>1796</c:v>
                </c:pt>
                <c:pt idx="2163">
                  <c:v>1797</c:v>
                </c:pt>
                <c:pt idx="2164">
                  <c:v>1798</c:v>
                </c:pt>
                <c:pt idx="2165">
                  <c:v>1799</c:v>
                </c:pt>
                <c:pt idx="2166">
                  <c:v>1800</c:v>
                </c:pt>
                <c:pt idx="2167">
                  <c:v>1801</c:v>
                </c:pt>
                <c:pt idx="2168">
                  <c:v>1802</c:v>
                </c:pt>
                <c:pt idx="2169">
                  <c:v>1803</c:v>
                </c:pt>
                <c:pt idx="2170">
                  <c:v>1804</c:v>
                </c:pt>
                <c:pt idx="2171">
                  <c:v>1805</c:v>
                </c:pt>
                <c:pt idx="2172">
                  <c:v>1806</c:v>
                </c:pt>
                <c:pt idx="2173">
                  <c:v>1807</c:v>
                </c:pt>
                <c:pt idx="2174">
                  <c:v>1808</c:v>
                </c:pt>
                <c:pt idx="2175">
                  <c:v>1809</c:v>
                </c:pt>
                <c:pt idx="2176">
                  <c:v>1810</c:v>
                </c:pt>
                <c:pt idx="2177">
                  <c:v>1811</c:v>
                </c:pt>
                <c:pt idx="2178">
                  <c:v>1812</c:v>
                </c:pt>
                <c:pt idx="2179">
                  <c:v>1813</c:v>
                </c:pt>
                <c:pt idx="2180">
                  <c:v>1814</c:v>
                </c:pt>
                <c:pt idx="2181">
                  <c:v>1815</c:v>
                </c:pt>
                <c:pt idx="2182">
                  <c:v>1816</c:v>
                </c:pt>
                <c:pt idx="2183">
                  <c:v>1817</c:v>
                </c:pt>
                <c:pt idx="2184">
                  <c:v>1818</c:v>
                </c:pt>
                <c:pt idx="2185">
                  <c:v>1819</c:v>
                </c:pt>
                <c:pt idx="2186">
                  <c:v>1820</c:v>
                </c:pt>
                <c:pt idx="2187">
                  <c:v>1821</c:v>
                </c:pt>
                <c:pt idx="2188">
                  <c:v>1822</c:v>
                </c:pt>
                <c:pt idx="2189">
                  <c:v>1823</c:v>
                </c:pt>
                <c:pt idx="2190">
                  <c:v>1824</c:v>
                </c:pt>
                <c:pt idx="2191">
                  <c:v>1825</c:v>
                </c:pt>
                <c:pt idx="2192">
                  <c:v>1826</c:v>
                </c:pt>
                <c:pt idx="2193">
                  <c:v>1827</c:v>
                </c:pt>
                <c:pt idx="2194">
                  <c:v>1828</c:v>
                </c:pt>
                <c:pt idx="2195">
                  <c:v>1829</c:v>
                </c:pt>
                <c:pt idx="2196">
                  <c:v>1830</c:v>
                </c:pt>
                <c:pt idx="2197">
                  <c:v>1831</c:v>
                </c:pt>
                <c:pt idx="2198">
                  <c:v>1832</c:v>
                </c:pt>
                <c:pt idx="2199">
                  <c:v>1833</c:v>
                </c:pt>
                <c:pt idx="2200">
                  <c:v>1834</c:v>
                </c:pt>
                <c:pt idx="2201">
                  <c:v>1835</c:v>
                </c:pt>
                <c:pt idx="2202">
                  <c:v>1836</c:v>
                </c:pt>
                <c:pt idx="2203">
                  <c:v>1837</c:v>
                </c:pt>
                <c:pt idx="2204">
                  <c:v>1838</c:v>
                </c:pt>
                <c:pt idx="2205">
                  <c:v>1839</c:v>
                </c:pt>
                <c:pt idx="2206">
                  <c:v>1840</c:v>
                </c:pt>
                <c:pt idx="2207">
                  <c:v>1841</c:v>
                </c:pt>
                <c:pt idx="2208">
                  <c:v>1842</c:v>
                </c:pt>
                <c:pt idx="2209">
                  <c:v>1843</c:v>
                </c:pt>
                <c:pt idx="2210">
                  <c:v>1844</c:v>
                </c:pt>
                <c:pt idx="2211">
                  <c:v>1845</c:v>
                </c:pt>
                <c:pt idx="2212">
                  <c:v>1846</c:v>
                </c:pt>
                <c:pt idx="2213">
                  <c:v>1847</c:v>
                </c:pt>
                <c:pt idx="2214">
                  <c:v>1848</c:v>
                </c:pt>
                <c:pt idx="2215">
                  <c:v>1849</c:v>
                </c:pt>
                <c:pt idx="2216">
                  <c:v>1850</c:v>
                </c:pt>
                <c:pt idx="2217">
                  <c:v>1851</c:v>
                </c:pt>
                <c:pt idx="2218">
                  <c:v>1852</c:v>
                </c:pt>
                <c:pt idx="2219">
                  <c:v>1853</c:v>
                </c:pt>
                <c:pt idx="2220">
                  <c:v>1854</c:v>
                </c:pt>
                <c:pt idx="2221">
                  <c:v>1855</c:v>
                </c:pt>
                <c:pt idx="2222">
                  <c:v>1856</c:v>
                </c:pt>
                <c:pt idx="2223">
                  <c:v>1857</c:v>
                </c:pt>
                <c:pt idx="2224">
                  <c:v>1858</c:v>
                </c:pt>
                <c:pt idx="2225">
                  <c:v>1859</c:v>
                </c:pt>
                <c:pt idx="2226">
                  <c:v>1860</c:v>
                </c:pt>
                <c:pt idx="2227">
                  <c:v>1861</c:v>
                </c:pt>
                <c:pt idx="2228">
                  <c:v>1862</c:v>
                </c:pt>
                <c:pt idx="2229">
                  <c:v>1863</c:v>
                </c:pt>
                <c:pt idx="2230">
                  <c:v>1864</c:v>
                </c:pt>
                <c:pt idx="2231">
                  <c:v>1865</c:v>
                </c:pt>
                <c:pt idx="2232">
                  <c:v>1866</c:v>
                </c:pt>
                <c:pt idx="2233">
                  <c:v>1867</c:v>
                </c:pt>
                <c:pt idx="2234">
                  <c:v>1868</c:v>
                </c:pt>
                <c:pt idx="2235">
                  <c:v>1869</c:v>
                </c:pt>
                <c:pt idx="2236">
                  <c:v>1870</c:v>
                </c:pt>
                <c:pt idx="2237">
                  <c:v>1871</c:v>
                </c:pt>
                <c:pt idx="2238">
                  <c:v>1872</c:v>
                </c:pt>
                <c:pt idx="2239">
                  <c:v>1873</c:v>
                </c:pt>
                <c:pt idx="2240">
                  <c:v>1874</c:v>
                </c:pt>
                <c:pt idx="2241">
                  <c:v>1875</c:v>
                </c:pt>
                <c:pt idx="2242">
                  <c:v>1876</c:v>
                </c:pt>
                <c:pt idx="2243">
                  <c:v>1877</c:v>
                </c:pt>
                <c:pt idx="2244">
                  <c:v>1878</c:v>
                </c:pt>
                <c:pt idx="2245">
                  <c:v>1879</c:v>
                </c:pt>
                <c:pt idx="2246">
                  <c:v>1880</c:v>
                </c:pt>
                <c:pt idx="2247">
                  <c:v>1881</c:v>
                </c:pt>
                <c:pt idx="2248">
                  <c:v>1882</c:v>
                </c:pt>
                <c:pt idx="2249">
                  <c:v>1883</c:v>
                </c:pt>
                <c:pt idx="2250">
                  <c:v>1884</c:v>
                </c:pt>
                <c:pt idx="2251">
                  <c:v>1885</c:v>
                </c:pt>
                <c:pt idx="2252">
                  <c:v>1886</c:v>
                </c:pt>
                <c:pt idx="2253">
                  <c:v>1887</c:v>
                </c:pt>
                <c:pt idx="2254">
                  <c:v>1888</c:v>
                </c:pt>
                <c:pt idx="2255">
                  <c:v>1889</c:v>
                </c:pt>
                <c:pt idx="2256">
                  <c:v>1890</c:v>
                </c:pt>
                <c:pt idx="2257">
                  <c:v>1891</c:v>
                </c:pt>
                <c:pt idx="2258">
                  <c:v>1892</c:v>
                </c:pt>
                <c:pt idx="2259">
                  <c:v>1893</c:v>
                </c:pt>
                <c:pt idx="2260">
                  <c:v>1894</c:v>
                </c:pt>
                <c:pt idx="2261">
                  <c:v>1895</c:v>
                </c:pt>
                <c:pt idx="2262">
                  <c:v>1896</c:v>
                </c:pt>
                <c:pt idx="2263">
                  <c:v>1897</c:v>
                </c:pt>
                <c:pt idx="2264">
                  <c:v>1898</c:v>
                </c:pt>
                <c:pt idx="2265">
                  <c:v>1899</c:v>
                </c:pt>
                <c:pt idx="2266">
                  <c:v>1900</c:v>
                </c:pt>
                <c:pt idx="2267">
                  <c:v>1901</c:v>
                </c:pt>
                <c:pt idx="2268">
                  <c:v>1902</c:v>
                </c:pt>
                <c:pt idx="2269">
                  <c:v>1903</c:v>
                </c:pt>
                <c:pt idx="2270">
                  <c:v>1904</c:v>
                </c:pt>
                <c:pt idx="2271">
                  <c:v>1905</c:v>
                </c:pt>
                <c:pt idx="2272">
                  <c:v>1906</c:v>
                </c:pt>
                <c:pt idx="2273">
                  <c:v>1907</c:v>
                </c:pt>
                <c:pt idx="2274">
                  <c:v>1908</c:v>
                </c:pt>
                <c:pt idx="2275">
                  <c:v>1909</c:v>
                </c:pt>
                <c:pt idx="2276">
                  <c:v>1910</c:v>
                </c:pt>
                <c:pt idx="2277">
                  <c:v>1911</c:v>
                </c:pt>
                <c:pt idx="2278">
                  <c:v>1912</c:v>
                </c:pt>
                <c:pt idx="2279">
                  <c:v>1913</c:v>
                </c:pt>
                <c:pt idx="2280">
                  <c:v>1914</c:v>
                </c:pt>
                <c:pt idx="2281">
                  <c:v>1915</c:v>
                </c:pt>
                <c:pt idx="2282">
                  <c:v>1916</c:v>
                </c:pt>
                <c:pt idx="2283">
                  <c:v>1917</c:v>
                </c:pt>
                <c:pt idx="2284">
                  <c:v>1918</c:v>
                </c:pt>
                <c:pt idx="2285">
                  <c:v>1919</c:v>
                </c:pt>
                <c:pt idx="2286">
                  <c:v>1920</c:v>
                </c:pt>
                <c:pt idx="2287">
                  <c:v>1921</c:v>
                </c:pt>
                <c:pt idx="2288">
                  <c:v>1922</c:v>
                </c:pt>
                <c:pt idx="2289">
                  <c:v>1923</c:v>
                </c:pt>
                <c:pt idx="2290">
                  <c:v>1924</c:v>
                </c:pt>
                <c:pt idx="2291">
                  <c:v>1925</c:v>
                </c:pt>
                <c:pt idx="2292">
                  <c:v>1926</c:v>
                </c:pt>
                <c:pt idx="2293">
                  <c:v>1927</c:v>
                </c:pt>
                <c:pt idx="2294">
                  <c:v>1928</c:v>
                </c:pt>
                <c:pt idx="2295">
                  <c:v>1929</c:v>
                </c:pt>
                <c:pt idx="2296">
                  <c:v>1930</c:v>
                </c:pt>
                <c:pt idx="2297">
                  <c:v>1931</c:v>
                </c:pt>
                <c:pt idx="2298">
                  <c:v>1932</c:v>
                </c:pt>
                <c:pt idx="2299">
                  <c:v>1933</c:v>
                </c:pt>
                <c:pt idx="2300">
                  <c:v>1934</c:v>
                </c:pt>
                <c:pt idx="2301">
                  <c:v>1935</c:v>
                </c:pt>
                <c:pt idx="2302">
                  <c:v>1936</c:v>
                </c:pt>
                <c:pt idx="2303">
                  <c:v>1937</c:v>
                </c:pt>
                <c:pt idx="2304">
                  <c:v>1938</c:v>
                </c:pt>
                <c:pt idx="2305">
                  <c:v>1939</c:v>
                </c:pt>
                <c:pt idx="2306">
                  <c:v>1940</c:v>
                </c:pt>
                <c:pt idx="2307">
                  <c:v>1941</c:v>
                </c:pt>
                <c:pt idx="2308">
                  <c:v>1942</c:v>
                </c:pt>
                <c:pt idx="2309">
                  <c:v>1943</c:v>
                </c:pt>
                <c:pt idx="2310">
                  <c:v>1944</c:v>
                </c:pt>
                <c:pt idx="2311">
                  <c:v>1945</c:v>
                </c:pt>
                <c:pt idx="2312">
                  <c:v>1946</c:v>
                </c:pt>
                <c:pt idx="2313">
                  <c:v>1947</c:v>
                </c:pt>
                <c:pt idx="2314">
                  <c:v>1948</c:v>
                </c:pt>
                <c:pt idx="2315">
                  <c:v>1949</c:v>
                </c:pt>
                <c:pt idx="2316">
                  <c:v>1950</c:v>
                </c:pt>
                <c:pt idx="2317">
                  <c:v>1951</c:v>
                </c:pt>
                <c:pt idx="2318">
                  <c:v>1952</c:v>
                </c:pt>
                <c:pt idx="2319">
                  <c:v>1953</c:v>
                </c:pt>
                <c:pt idx="2320">
                  <c:v>1954</c:v>
                </c:pt>
                <c:pt idx="2321">
                  <c:v>1955</c:v>
                </c:pt>
                <c:pt idx="2322">
                  <c:v>1956</c:v>
                </c:pt>
                <c:pt idx="2323">
                  <c:v>1957</c:v>
                </c:pt>
                <c:pt idx="2324">
                  <c:v>1958</c:v>
                </c:pt>
                <c:pt idx="2325">
                  <c:v>1959</c:v>
                </c:pt>
                <c:pt idx="2326">
                  <c:v>1960</c:v>
                </c:pt>
                <c:pt idx="2327">
                  <c:v>1961</c:v>
                </c:pt>
                <c:pt idx="2328">
                  <c:v>1962</c:v>
                </c:pt>
                <c:pt idx="2329">
                  <c:v>1963</c:v>
                </c:pt>
                <c:pt idx="2330">
                  <c:v>1964</c:v>
                </c:pt>
                <c:pt idx="2331">
                  <c:v>1965</c:v>
                </c:pt>
                <c:pt idx="2332">
                  <c:v>1966</c:v>
                </c:pt>
                <c:pt idx="2333">
                  <c:v>1967</c:v>
                </c:pt>
                <c:pt idx="2334">
                  <c:v>1968</c:v>
                </c:pt>
                <c:pt idx="2335">
                  <c:v>1969</c:v>
                </c:pt>
                <c:pt idx="2336">
                  <c:v>1970</c:v>
                </c:pt>
                <c:pt idx="2337">
                  <c:v>1971</c:v>
                </c:pt>
                <c:pt idx="2338">
                  <c:v>1972</c:v>
                </c:pt>
                <c:pt idx="2339">
                  <c:v>1973</c:v>
                </c:pt>
                <c:pt idx="2340">
                  <c:v>1974</c:v>
                </c:pt>
                <c:pt idx="2341">
                  <c:v>1975</c:v>
                </c:pt>
                <c:pt idx="2342">
                  <c:v>1976</c:v>
                </c:pt>
                <c:pt idx="2343">
                  <c:v>1977</c:v>
                </c:pt>
                <c:pt idx="2344">
                  <c:v>1978</c:v>
                </c:pt>
                <c:pt idx="2345">
                  <c:v>1979</c:v>
                </c:pt>
                <c:pt idx="2346">
                  <c:v>1980</c:v>
                </c:pt>
                <c:pt idx="2347">
                  <c:v>1981</c:v>
                </c:pt>
                <c:pt idx="2348">
                  <c:v>1982</c:v>
                </c:pt>
                <c:pt idx="2349">
                  <c:v>1983</c:v>
                </c:pt>
                <c:pt idx="2350">
                  <c:v>1984</c:v>
                </c:pt>
                <c:pt idx="2351">
                  <c:v>1985</c:v>
                </c:pt>
                <c:pt idx="2352">
                  <c:v>1986</c:v>
                </c:pt>
                <c:pt idx="2353">
                  <c:v>1987</c:v>
                </c:pt>
                <c:pt idx="2354">
                  <c:v>1988</c:v>
                </c:pt>
                <c:pt idx="2355">
                  <c:v>1989</c:v>
                </c:pt>
                <c:pt idx="2356">
                  <c:v>1990</c:v>
                </c:pt>
                <c:pt idx="2357">
                  <c:v>1991</c:v>
                </c:pt>
                <c:pt idx="2358">
                  <c:v>1992</c:v>
                </c:pt>
                <c:pt idx="2359">
                  <c:v>1993</c:v>
                </c:pt>
                <c:pt idx="2360">
                  <c:v>1994</c:v>
                </c:pt>
                <c:pt idx="2361">
                  <c:v>1995</c:v>
                </c:pt>
                <c:pt idx="2362">
                  <c:v>1996</c:v>
                </c:pt>
                <c:pt idx="2363">
                  <c:v>1997</c:v>
                </c:pt>
                <c:pt idx="2364">
                  <c:v>1998</c:v>
                </c:pt>
                <c:pt idx="2365">
                  <c:v>1999</c:v>
                </c:pt>
                <c:pt idx="2366">
                  <c:v>2000</c:v>
                </c:pt>
                <c:pt idx="2367">
                  <c:v>2001</c:v>
                </c:pt>
                <c:pt idx="2368">
                  <c:v>2002</c:v>
                </c:pt>
                <c:pt idx="2369">
                  <c:v>2003</c:v>
                </c:pt>
                <c:pt idx="2370">
                  <c:v>2004</c:v>
                </c:pt>
                <c:pt idx="2371">
                  <c:v>2005</c:v>
                </c:pt>
                <c:pt idx="2372">
                  <c:v>2006</c:v>
                </c:pt>
                <c:pt idx="2373">
                  <c:v>2007</c:v>
                </c:pt>
                <c:pt idx="2374">
                  <c:v>2008</c:v>
                </c:pt>
                <c:pt idx="2375">
                  <c:v>2009</c:v>
                </c:pt>
                <c:pt idx="2376">
                  <c:v>2010</c:v>
                </c:pt>
                <c:pt idx="2377">
                  <c:v>2011</c:v>
                </c:pt>
                <c:pt idx="2378">
                  <c:v>2012</c:v>
                </c:pt>
                <c:pt idx="2379">
                  <c:v>2013</c:v>
                </c:pt>
                <c:pt idx="2380">
                  <c:v>2014</c:v>
                </c:pt>
                <c:pt idx="2381">
                  <c:v>2015</c:v>
                </c:pt>
                <c:pt idx="2382">
                  <c:v>2016</c:v>
                </c:pt>
                <c:pt idx="2383">
                  <c:v>2017</c:v>
                </c:pt>
                <c:pt idx="2384">
                  <c:v>2018</c:v>
                </c:pt>
                <c:pt idx="2385">
                  <c:v>2019</c:v>
                </c:pt>
                <c:pt idx="2386">
                  <c:v>2020</c:v>
                </c:pt>
                <c:pt idx="2387">
                  <c:v>2021</c:v>
                </c:pt>
                <c:pt idx="2388">
                  <c:v>2022</c:v>
                </c:pt>
                <c:pt idx="2389">
                  <c:v>2023</c:v>
                </c:pt>
                <c:pt idx="2390">
                  <c:v>2024</c:v>
                </c:pt>
                <c:pt idx="2391">
                  <c:v>2025</c:v>
                </c:pt>
                <c:pt idx="2392">
                  <c:v>2026</c:v>
                </c:pt>
                <c:pt idx="2393">
                  <c:v>2027</c:v>
                </c:pt>
                <c:pt idx="2394">
                  <c:v>2028</c:v>
                </c:pt>
                <c:pt idx="2395">
                  <c:v>2029</c:v>
                </c:pt>
                <c:pt idx="2396">
                  <c:v>2030</c:v>
                </c:pt>
                <c:pt idx="2397">
                  <c:v>2031</c:v>
                </c:pt>
                <c:pt idx="2398">
                  <c:v>2032</c:v>
                </c:pt>
                <c:pt idx="2399">
                  <c:v>2033</c:v>
                </c:pt>
                <c:pt idx="2400">
                  <c:v>2034</c:v>
                </c:pt>
                <c:pt idx="2401">
                  <c:v>2035</c:v>
                </c:pt>
                <c:pt idx="2402">
                  <c:v>2036</c:v>
                </c:pt>
                <c:pt idx="2403">
                  <c:v>2037</c:v>
                </c:pt>
                <c:pt idx="2404">
                  <c:v>2038</c:v>
                </c:pt>
                <c:pt idx="2405">
                  <c:v>2039</c:v>
                </c:pt>
                <c:pt idx="2406">
                  <c:v>2040</c:v>
                </c:pt>
                <c:pt idx="2407">
                  <c:v>2041</c:v>
                </c:pt>
                <c:pt idx="2408">
                  <c:v>2042</c:v>
                </c:pt>
                <c:pt idx="2409">
                  <c:v>2043</c:v>
                </c:pt>
                <c:pt idx="2410">
                  <c:v>2044</c:v>
                </c:pt>
                <c:pt idx="2411">
                  <c:v>2045</c:v>
                </c:pt>
                <c:pt idx="2412">
                  <c:v>2046</c:v>
                </c:pt>
                <c:pt idx="2413">
                  <c:v>2047</c:v>
                </c:pt>
                <c:pt idx="2414">
                  <c:v>2048</c:v>
                </c:pt>
                <c:pt idx="2415">
                  <c:v>2049</c:v>
                </c:pt>
                <c:pt idx="2416">
                  <c:v>2050</c:v>
                </c:pt>
                <c:pt idx="2417">
                  <c:v>2051</c:v>
                </c:pt>
                <c:pt idx="2418">
                  <c:v>2052</c:v>
                </c:pt>
                <c:pt idx="2419">
                  <c:v>2053</c:v>
                </c:pt>
                <c:pt idx="2420">
                  <c:v>2054</c:v>
                </c:pt>
                <c:pt idx="2421">
                  <c:v>2055</c:v>
                </c:pt>
                <c:pt idx="2422">
                  <c:v>2056</c:v>
                </c:pt>
                <c:pt idx="2423">
                  <c:v>2057</c:v>
                </c:pt>
                <c:pt idx="2424">
                  <c:v>2058</c:v>
                </c:pt>
                <c:pt idx="2425">
                  <c:v>2059</c:v>
                </c:pt>
                <c:pt idx="2426">
                  <c:v>2060</c:v>
                </c:pt>
                <c:pt idx="2427">
                  <c:v>2061</c:v>
                </c:pt>
                <c:pt idx="2428">
                  <c:v>2062</c:v>
                </c:pt>
                <c:pt idx="2429">
                  <c:v>2063</c:v>
                </c:pt>
                <c:pt idx="2430">
                  <c:v>2064</c:v>
                </c:pt>
                <c:pt idx="2431">
                  <c:v>2065</c:v>
                </c:pt>
                <c:pt idx="2432">
                  <c:v>2066</c:v>
                </c:pt>
                <c:pt idx="2433">
                  <c:v>2067</c:v>
                </c:pt>
                <c:pt idx="2434">
                  <c:v>2068</c:v>
                </c:pt>
                <c:pt idx="2435">
                  <c:v>2069</c:v>
                </c:pt>
                <c:pt idx="2436">
                  <c:v>2070</c:v>
                </c:pt>
                <c:pt idx="2437">
                  <c:v>2071</c:v>
                </c:pt>
                <c:pt idx="2438">
                  <c:v>2072</c:v>
                </c:pt>
                <c:pt idx="2439">
                  <c:v>2073</c:v>
                </c:pt>
                <c:pt idx="2440">
                  <c:v>2074</c:v>
                </c:pt>
                <c:pt idx="2441">
                  <c:v>2075</c:v>
                </c:pt>
                <c:pt idx="2442">
                  <c:v>2076</c:v>
                </c:pt>
                <c:pt idx="2443">
                  <c:v>2077</c:v>
                </c:pt>
                <c:pt idx="2444">
                  <c:v>2078</c:v>
                </c:pt>
                <c:pt idx="2445">
                  <c:v>2079</c:v>
                </c:pt>
                <c:pt idx="2446">
                  <c:v>2080</c:v>
                </c:pt>
                <c:pt idx="2447">
                  <c:v>2081</c:v>
                </c:pt>
                <c:pt idx="2448">
                  <c:v>2082</c:v>
                </c:pt>
                <c:pt idx="2449">
                  <c:v>2083</c:v>
                </c:pt>
                <c:pt idx="2450">
                  <c:v>2084</c:v>
                </c:pt>
                <c:pt idx="2451">
                  <c:v>2085</c:v>
                </c:pt>
                <c:pt idx="2452">
                  <c:v>2086</c:v>
                </c:pt>
                <c:pt idx="2453">
                  <c:v>2087</c:v>
                </c:pt>
                <c:pt idx="2454">
                  <c:v>2088</c:v>
                </c:pt>
                <c:pt idx="2455">
                  <c:v>2089</c:v>
                </c:pt>
                <c:pt idx="2456">
                  <c:v>2090</c:v>
                </c:pt>
                <c:pt idx="2457">
                  <c:v>2091</c:v>
                </c:pt>
                <c:pt idx="2458">
                  <c:v>2092</c:v>
                </c:pt>
                <c:pt idx="2459">
                  <c:v>2093</c:v>
                </c:pt>
                <c:pt idx="2460">
                  <c:v>2094</c:v>
                </c:pt>
                <c:pt idx="2461">
                  <c:v>2095</c:v>
                </c:pt>
                <c:pt idx="2462">
                  <c:v>2096</c:v>
                </c:pt>
                <c:pt idx="2463">
                  <c:v>2097</c:v>
                </c:pt>
                <c:pt idx="2464">
                  <c:v>2098</c:v>
                </c:pt>
                <c:pt idx="2465">
                  <c:v>2099</c:v>
                </c:pt>
                <c:pt idx="2466">
                  <c:v>2100</c:v>
                </c:pt>
                <c:pt idx="2467">
                  <c:v>2101</c:v>
                </c:pt>
                <c:pt idx="2468">
                  <c:v>2102</c:v>
                </c:pt>
                <c:pt idx="2469">
                  <c:v>2103</c:v>
                </c:pt>
                <c:pt idx="2470">
                  <c:v>2104</c:v>
                </c:pt>
                <c:pt idx="2471">
                  <c:v>2105</c:v>
                </c:pt>
                <c:pt idx="2472">
                  <c:v>2106</c:v>
                </c:pt>
                <c:pt idx="2473">
                  <c:v>2107</c:v>
                </c:pt>
                <c:pt idx="2474">
                  <c:v>2108</c:v>
                </c:pt>
                <c:pt idx="2475">
                  <c:v>2109</c:v>
                </c:pt>
                <c:pt idx="2476">
                  <c:v>2110</c:v>
                </c:pt>
                <c:pt idx="2477">
                  <c:v>2111</c:v>
                </c:pt>
                <c:pt idx="2478">
                  <c:v>2112</c:v>
                </c:pt>
                <c:pt idx="2479">
                  <c:v>2113</c:v>
                </c:pt>
                <c:pt idx="2480">
                  <c:v>2114</c:v>
                </c:pt>
                <c:pt idx="2481">
                  <c:v>2115</c:v>
                </c:pt>
                <c:pt idx="2482">
                  <c:v>2116</c:v>
                </c:pt>
                <c:pt idx="2483">
                  <c:v>2117</c:v>
                </c:pt>
                <c:pt idx="2484">
                  <c:v>2118</c:v>
                </c:pt>
                <c:pt idx="2485">
                  <c:v>2119</c:v>
                </c:pt>
                <c:pt idx="2486">
                  <c:v>2120</c:v>
                </c:pt>
                <c:pt idx="2487">
                  <c:v>2121</c:v>
                </c:pt>
                <c:pt idx="2488">
                  <c:v>2122</c:v>
                </c:pt>
                <c:pt idx="2489">
                  <c:v>2123</c:v>
                </c:pt>
                <c:pt idx="2490">
                  <c:v>2124</c:v>
                </c:pt>
                <c:pt idx="2491">
                  <c:v>2125</c:v>
                </c:pt>
                <c:pt idx="2492">
                  <c:v>2126</c:v>
                </c:pt>
                <c:pt idx="2493">
                  <c:v>2127</c:v>
                </c:pt>
                <c:pt idx="2494">
                  <c:v>2128</c:v>
                </c:pt>
                <c:pt idx="2495">
                  <c:v>2129</c:v>
                </c:pt>
                <c:pt idx="2496">
                  <c:v>2130</c:v>
                </c:pt>
                <c:pt idx="2497">
                  <c:v>2131</c:v>
                </c:pt>
                <c:pt idx="2498">
                  <c:v>2132</c:v>
                </c:pt>
                <c:pt idx="2499">
                  <c:v>2133</c:v>
                </c:pt>
                <c:pt idx="2500">
                  <c:v>2134</c:v>
                </c:pt>
                <c:pt idx="2501">
                  <c:v>2135</c:v>
                </c:pt>
                <c:pt idx="2502">
                  <c:v>2136</c:v>
                </c:pt>
                <c:pt idx="2503">
                  <c:v>2137</c:v>
                </c:pt>
                <c:pt idx="2504">
                  <c:v>2138</c:v>
                </c:pt>
                <c:pt idx="2505">
                  <c:v>2139</c:v>
                </c:pt>
                <c:pt idx="2506">
                  <c:v>2140</c:v>
                </c:pt>
                <c:pt idx="2507">
                  <c:v>2141</c:v>
                </c:pt>
                <c:pt idx="2508">
                  <c:v>2142</c:v>
                </c:pt>
                <c:pt idx="2509">
                  <c:v>2143</c:v>
                </c:pt>
                <c:pt idx="2510">
                  <c:v>2144</c:v>
                </c:pt>
                <c:pt idx="2511">
                  <c:v>2145</c:v>
                </c:pt>
                <c:pt idx="2512">
                  <c:v>2146</c:v>
                </c:pt>
                <c:pt idx="2513">
                  <c:v>2147</c:v>
                </c:pt>
                <c:pt idx="2514">
                  <c:v>2148</c:v>
                </c:pt>
                <c:pt idx="2515">
                  <c:v>2149</c:v>
                </c:pt>
                <c:pt idx="2516">
                  <c:v>2150</c:v>
                </c:pt>
                <c:pt idx="2517">
                  <c:v>2151</c:v>
                </c:pt>
                <c:pt idx="2518">
                  <c:v>2152</c:v>
                </c:pt>
                <c:pt idx="2519">
                  <c:v>2153</c:v>
                </c:pt>
                <c:pt idx="2520">
                  <c:v>2154</c:v>
                </c:pt>
                <c:pt idx="2521">
                  <c:v>2155</c:v>
                </c:pt>
                <c:pt idx="2522">
                  <c:v>2156</c:v>
                </c:pt>
                <c:pt idx="2523">
                  <c:v>2157</c:v>
                </c:pt>
                <c:pt idx="2524">
                  <c:v>2158</c:v>
                </c:pt>
                <c:pt idx="2525">
                  <c:v>2159</c:v>
                </c:pt>
                <c:pt idx="2526">
                  <c:v>2160</c:v>
                </c:pt>
                <c:pt idx="2527">
                  <c:v>2161</c:v>
                </c:pt>
                <c:pt idx="2528">
                  <c:v>2162</c:v>
                </c:pt>
                <c:pt idx="2529">
                  <c:v>2163</c:v>
                </c:pt>
                <c:pt idx="2530">
                  <c:v>2164</c:v>
                </c:pt>
                <c:pt idx="2531">
                  <c:v>2165</c:v>
                </c:pt>
                <c:pt idx="2532">
                  <c:v>2166</c:v>
                </c:pt>
                <c:pt idx="2533">
                  <c:v>2167</c:v>
                </c:pt>
                <c:pt idx="2534">
                  <c:v>2168</c:v>
                </c:pt>
                <c:pt idx="2535">
                  <c:v>2169</c:v>
                </c:pt>
                <c:pt idx="2536">
                  <c:v>2170</c:v>
                </c:pt>
                <c:pt idx="2537">
                  <c:v>2171</c:v>
                </c:pt>
                <c:pt idx="2538">
                  <c:v>2172</c:v>
                </c:pt>
                <c:pt idx="2539">
                  <c:v>2173</c:v>
                </c:pt>
                <c:pt idx="2540">
                  <c:v>2174</c:v>
                </c:pt>
                <c:pt idx="2541">
                  <c:v>2175</c:v>
                </c:pt>
                <c:pt idx="2542">
                  <c:v>2176</c:v>
                </c:pt>
                <c:pt idx="2543">
                  <c:v>2177</c:v>
                </c:pt>
                <c:pt idx="2544">
                  <c:v>2178</c:v>
                </c:pt>
                <c:pt idx="2545">
                  <c:v>2179</c:v>
                </c:pt>
                <c:pt idx="2546">
                  <c:v>2180</c:v>
                </c:pt>
                <c:pt idx="2547">
                  <c:v>2181</c:v>
                </c:pt>
                <c:pt idx="2548">
                  <c:v>2182</c:v>
                </c:pt>
                <c:pt idx="2549">
                  <c:v>2183</c:v>
                </c:pt>
                <c:pt idx="2550">
                  <c:v>2184</c:v>
                </c:pt>
                <c:pt idx="2551">
                  <c:v>2185</c:v>
                </c:pt>
                <c:pt idx="2552">
                  <c:v>2186</c:v>
                </c:pt>
                <c:pt idx="2553">
                  <c:v>2187</c:v>
                </c:pt>
                <c:pt idx="2554">
                  <c:v>2188</c:v>
                </c:pt>
                <c:pt idx="2555">
                  <c:v>2189</c:v>
                </c:pt>
                <c:pt idx="2556">
                  <c:v>2190</c:v>
                </c:pt>
                <c:pt idx="2557">
                  <c:v>2191</c:v>
                </c:pt>
                <c:pt idx="2558">
                  <c:v>2192</c:v>
                </c:pt>
                <c:pt idx="2559">
                  <c:v>2193</c:v>
                </c:pt>
                <c:pt idx="2560">
                  <c:v>2194</c:v>
                </c:pt>
                <c:pt idx="2561">
                  <c:v>2195</c:v>
                </c:pt>
                <c:pt idx="2562">
                  <c:v>2196</c:v>
                </c:pt>
                <c:pt idx="2563">
                  <c:v>2197</c:v>
                </c:pt>
                <c:pt idx="2564">
                  <c:v>2198</c:v>
                </c:pt>
                <c:pt idx="2565">
                  <c:v>2199</c:v>
                </c:pt>
                <c:pt idx="2566">
                  <c:v>2200</c:v>
                </c:pt>
                <c:pt idx="2567">
                  <c:v>2201</c:v>
                </c:pt>
                <c:pt idx="2568">
                  <c:v>2202</c:v>
                </c:pt>
                <c:pt idx="2569">
                  <c:v>2203</c:v>
                </c:pt>
                <c:pt idx="2570">
                  <c:v>2204</c:v>
                </c:pt>
                <c:pt idx="2571">
                  <c:v>2205</c:v>
                </c:pt>
                <c:pt idx="2572">
                  <c:v>2206</c:v>
                </c:pt>
                <c:pt idx="2573">
                  <c:v>2207</c:v>
                </c:pt>
                <c:pt idx="2574">
                  <c:v>2208</c:v>
                </c:pt>
                <c:pt idx="2575">
                  <c:v>2209</c:v>
                </c:pt>
                <c:pt idx="2576">
                  <c:v>2210</c:v>
                </c:pt>
                <c:pt idx="2577">
                  <c:v>2211</c:v>
                </c:pt>
                <c:pt idx="2578">
                  <c:v>2212</c:v>
                </c:pt>
                <c:pt idx="2579">
                  <c:v>2213</c:v>
                </c:pt>
                <c:pt idx="2580">
                  <c:v>2214</c:v>
                </c:pt>
                <c:pt idx="2581">
                  <c:v>2215</c:v>
                </c:pt>
                <c:pt idx="2582">
                  <c:v>2216</c:v>
                </c:pt>
                <c:pt idx="2583">
                  <c:v>2217</c:v>
                </c:pt>
                <c:pt idx="2584">
                  <c:v>2218</c:v>
                </c:pt>
                <c:pt idx="2585">
                  <c:v>2219</c:v>
                </c:pt>
                <c:pt idx="2586">
                  <c:v>2220</c:v>
                </c:pt>
                <c:pt idx="2587">
                  <c:v>2221</c:v>
                </c:pt>
                <c:pt idx="2588">
                  <c:v>2222</c:v>
                </c:pt>
                <c:pt idx="2589">
                  <c:v>2223</c:v>
                </c:pt>
                <c:pt idx="2590">
                  <c:v>2224</c:v>
                </c:pt>
                <c:pt idx="2591">
                  <c:v>2225</c:v>
                </c:pt>
                <c:pt idx="2592">
                  <c:v>2226</c:v>
                </c:pt>
                <c:pt idx="2593">
                  <c:v>2227</c:v>
                </c:pt>
                <c:pt idx="2594">
                  <c:v>2228</c:v>
                </c:pt>
                <c:pt idx="2595">
                  <c:v>2229</c:v>
                </c:pt>
                <c:pt idx="2596">
                  <c:v>2230</c:v>
                </c:pt>
                <c:pt idx="2597">
                  <c:v>2231</c:v>
                </c:pt>
                <c:pt idx="2598">
                  <c:v>2232</c:v>
                </c:pt>
                <c:pt idx="2599">
                  <c:v>2233</c:v>
                </c:pt>
                <c:pt idx="2600">
                  <c:v>2234</c:v>
                </c:pt>
                <c:pt idx="2601">
                  <c:v>2235</c:v>
                </c:pt>
                <c:pt idx="2602">
                  <c:v>2236</c:v>
                </c:pt>
                <c:pt idx="2603">
                  <c:v>2237</c:v>
                </c:pt>
                <c:pt idx="2604">
                  <c:v>2238</c:v>
                </c:pt>
                <c:pt idx="2605">
                  <c:v>2239</c:v>
                </c:pt>
                <c:pt idx="2606">
                  <c:v>2240</c:v>
                </c:pt>
                <c:pt idx="2607">
                  <c:v>2241</c:v>
                </c:pt>
                <c:pt idx="2608">
                  <c:v>2242</c:v>
                </c:pt>
                <c:pt idx="2609">
                  <c:v>2243</c:v>
                </c:pt>
                <c:pt idx="2610">
                  <c:v>2244</c:v>
                </c:pt>
                <c:pt idx="2611">
                  <c:v>2245</c:v>
                </c:pt>
                <c:pt idx="2612">
                  <c:v>2246</c:v>
                </c:pt>
                <c:pt idx="2613">
                  <c:v>2247</c:v>
                </c:pt>
                <c:pt idx="2614">
                  <c:v>2248</c:v>
                </c:pt>
                <c:pt idx="2615">
                  <c:v>2249</c:v>
                </c:pt>
                <c:pt idx="2616">
                  <c:v>2250</c:v>
                </c:pt>
                <c:pt idx="2617">
                  <c:v>2251</c:v>
                </c:pt>
                <c:pt idx="2618">
                  <c:v>2252</c:v>
                </c:pt>
                <c:pt idx="2619">
                  <c:v>2253</c:v>
                </c:pt>
                <c:pt idx="2620">
                  <c:v>2254</c:v>
                </c:pt>
                <c:pt idx="2621">
                  <c:v>2255</c:v>
                </c:pt>
                <c:pt idx="2622">
                  <c:v>2256</c:v>
                </c:pt>
                <c:pt idx="2623">
                  <c:v>2257</c:v>
                </c:pt>
                <c:pt idx="2624">
                  <c:v>2258</c:v>
                </c:pt>
                <c:pt idx="2625">
                  <c:v>2259</c:v>
                </c:pt>
                <c:pt idx="2626">
                  <c:v>2260</c:v>
                </c:pt>
                <c:pt idx="2627">
                  <c:v>2261</c:v>
                </c:pt>
                <c:pt idx="2628">
                  <c:v>2262</c:v>
                </c:pt>
                <c:pt idx="2629">
                  <c:v>2263</c:v>
                </c:pt>
                <c:pt idx="2630">
                  <c:v>2264</c:v>
                </c:pt>
                <c:pt idx="2631">
                  <c:v>2265</c:v>
                </c:pt>
                <c:pt idx="2632">
                  <c:v>2266</c:v>
                </c:pt>
                <c:pt idx="2633">
                  <c:v>2267</c:v>
                </c:pt>
                <c:pt idx="2634">
                  <c:v>2268</c:v>
                </c:pt>
                <c:pt idx="2635">
                  <c:v>2269</c:v>
                </c:pt>
                <c:pt idx="2636">
                  <c:v>2270</c:v>
                </c:pt>
                <c:pt idx="2637">
                  <c:v>2271</c:v>
                </c:pt>
                <c:pt idx="2638">
                  <c:v>2272</c:v>
                </c:pt>
                <c:pt idx="2639">
                  <c:v>2273</c:v>
                </c:pt>
                <c:pt idx="2640">
                  <c:v>2274</c:v>
                </c:pt>
                <c:pt idx="2641">
                  <c:v>2275</c:v>
                </c:pt>
                <c:pt idx="2642">
                  <c:v>2276</c:v>
                </c:pt>
                <c:pt idx="2643">
                  <c:v>2277</c:v>
                </c:pt>
                <c:pt idx="2644">
                  <c:v>2278</c:v>
                </c:pt>
                <c:pt idx="2645">
                  <c:v>2279</c:v>
                </c:pt>
                <c:pt idx="2646">
                  <c:v>2280</c:v>
                </c:pt>
                <c:pt idx="2647">
                  <c:v>2281</c:v>
                </c:pt>
                <c:pt idx="2648">
                  <c:v>2282</c:v>
                </c:pt>
                <c:pt idx="2649">
                  <c:v>2283</c:v>
                </c:pt>
                <c:pt idx="2650">
                  <c:v>2284</c:v>
                </c:pt>
                <c:pt idx="2651">
                  <c:v>2285</c:v>
                </c:pt>
                <c:pt idx="2652">
                  <c:v>2286</c:v>
                </c:pt>
                <c:pt idx="2653">
                  <c:v>2287</c:v>
                </c:pt>
                <c:pt idx="2654">
                  <c:v>2288</c:v>
                </c:pt>
                <c:pt idx="2655">
                  <c:v>2289</c:v>
                </c:pt>
                <c:pt idx="2656">
                  <c:v>2290</c:v>
                </c:pt>
                <c:pt idx="2657">
                  <c:v>2291</c:v>
                </c:pt>
                <c:pt idx="2658">
                  <c:v>2292</c:v>
                </c:pt>
                <c:pt idx="2659">
                  <c:v>2293</c:v>
                </c:pt>
                <c:pt idx="2660">
                  <c:v>2294</c:v>
                </c:pt>
                <c:pt idx="2661">
                  <c:v>2295</c:v>
                </c:pt>
                <c:pt idx="2662">
                  <c:v>2296</c:v>
                </c:pt>
                <c:pt idx="2663">
                  <c:v>2297</c:v>
                </c:pt>
                <c:pt idx="2664">
                  <c:v>2298</c:v>
                </c:pt>
                <c:pt idx="2665">
                  <c:v>2299</c:v>
                </c:pt>
                <c:pt idx="2666">
                  <c:v>2300</c:v>
                </c:pt>
                <c:pt idx="2667">
                  <c:v>2301</c:v>
                </c:pt>
                <c:pt idx="2668">
                  <c:v>2302</c:v>
                </c:pt>
                <c:pt idx="2669">
                  <c:v>2303</c:v>
                </c:pt>
                <c:pt idx="2670">
                  <c:v>2304</c:v>
                </c:pt>
                <c:pt idx="2671">
                  <c:v>2305</c:v>
                </c:pt>
                <c:pt idx="2672">
                  <c:v>2306</c:v>
                </c:pt>
                <c:pt idx="2673">
                  <c:v>2307</c:v>
                </c:pt>
                <c:pt idx="2674">
                  <c:v>2308</c:v>
                </c:pt>
                <c:pt idx="2675">
                  <c:v>2309</c:v>
                </c:pt>
                <c:pt idx="2676">
                  <c:v>2310</c:v>
                </c:pt>
                <c:pt idx="2677">
                  <c:v>2311</c:v>
                </c:pt>
                <c:pt idx="2678">
                  <c:v>2312</c:v>
                </c:pt>
                <c:pt idx="2679">
                  <c:v>2313</c:v>
                </c:pt>
                <c:pt idx="2680">
                  <c:v>2314</c:v>
                </c:pt>
                <c:pt idx="2681">
                  <c:v>2315</c:v>
                </c:pt>
                <c:pt idx="2682">
                  <c:v>2316</c:v>
                </c:pt>
                <c:pt idx="2683">
                  <c:v>2317</c:v>
                </c:pt>
                <c:pt idx="2684">
                  <c:v>2318</c:v>
                </c:pt>
                <c:pt idx="2685">
                  <c:v>2319</c:v>
                </c:pt>
                <c:pt idx="2686">
                  <c:v>2320</c:v>
                </c:pt>
                <c:pt idx="2687">
                  <c:v>2321</c:v>
                </c:pt>
                <c:pt idx="2688">
                  <c:v>2322</c:v>
                </c:pt>
                <c:pt idx="2689">
                  <c:v>2323</c:v>
                </c:pt>
                <c:pt idx="2690">
                  <c:v>2324</c:v>
                </c:pt>
                <c:pt idx="2691">
                  <c:v>2325</c:v>
                </c:pt>
                <c:pt idx="2692">
                  <c:v>2326</c:v>
                </c:pt>
                <c:pt idx="2693">
                  <c:v>2327</c:v>
                </c:pt>
                <c:pt idx="2694">
                  <c:v>2328</c:v>
                </c:pt>
                <c:pt idx="2695">
                  <c:v>2329</c:v>
                </c:pt>
                <c:pt idx="2696">
                  <c:v>2330</c:v>
                </c:pt>
                <c:pt idx="2697">
                  <c:v>2331</c:v>
                </c:pt>
                <c:pt idx="2698">
                  <c:v>2332</c:v>
                </c:pt>
                <c:pt idx="2699">
                  <c:v>2333</c:v>
                </c:pt>
                <c:pt idx="2700">
                  <c:v>2334</c:v>
                </c:pt>
                <c:pt idx="2701">
                  <c:v>2335</c:v>
                </c:pt>
                <c:pt idx="2702">
                  <c:v>2336</c:v>
                </c:pt>
                <c:pt idx="2703">
                  <c:v>2337</c:v>
                </c:pt>
                <c:pt idx="2704">
                  <c:v>2338</c:v>
                </c:pt>
                <c:pt idx="2705">
                  <c:v>2339</c:v>
                </c:pt>
                <c:pt idx="2706">
                  <c:v>2340</c:v>
                </c:pt>
                <c:pt idx="2707">
                  <c:v>2341</c:v>
                </c:pt>
                <c:pt idx="2708">
                  <c:v>2342</c:v>
                </c:pt>
                <c:pt idx="2709">
                  <c:v>2343</c:v>
                </c:pt>
                <c:pt idx="2710">
                  <c:v>2344</c:v>
                </c:pt>
                <c:pt idx="2711">
                  <c:v>2345</c:v>
                </c:pt>
                <c:pt idx="2712">
                  <c:v>2346</c:v>
                </c:pt>
                <c:pt idx="2713">
                  <c:v>2347</c:v>
                </c:pt>
                <c:pt idx="2714">
                  <c:v>2348</c:v>
                </c:pt>
                <c:pt idx="2715">
                  <c:v>2349</c:v>
                </c:pt>
                <c:pt idx="2716">
                  <c:v>2350</c:v>
                </c:pt>
                <c:pt idx="2717">
                  <c:v>2351</c:v>
                </c:pt>
                <c:pt idx="2718">
                  <c:v>2352</c:v>
                </c:pt>
                <c:pt idx="2719">
                  <c:v>2353</c:v>
                </c:pt>
                <c:pt idx="2720">
                  <c:v>2354</c:v>
                </c:pt>
                <c:pt idx="2721">
                  <c:v>2355</c:v>
                </c:pt>
                <c:pt idx="2722">
                  <c:v>2356</c:v>
                </c:pt>
                <c:pt idx="2723">
                  <c:v>2357</c:v>
                </c:pt>
                <c:pt idx="2724">
                  <c:v>2358</c:v>
                </c:pt>
                <c:pt idx="2725">
                  <c:v>2359</c:v>
                </c:pt>
                <c:pt idx="2726">
                  <c:v>2360</c:v>
                </c:pt>
                <c:pt idx="2727">
                  <c:v>2361</c:v>
                </c:pt>
                <c:pt idx="2728">
                  <c:v>2362</c:v>
                </c:pt>
                <c:pt idx="2729">
                  <c:v>2363</c:v>
                </c:pt>
                <c:pt idx="2730">
                  <c:v>2364</c:v>
                </c:pt>
                <c:pt idx="2731">
                  <c:v>2365</c:v>
                </c:pt>
                <c:pt idx="2732">
                  <c:v>2366</c:v>
                </c:pt>
                <c:pt idx="2733">
                  <c:v>2367</c:v>
                </c:pt>
                <c:pt idx="2734">
                  <c:v>2368</c:v>
                </c:pt>
                <c:pt idx="2735">
                  <c:v>2369</c:v>
                </c:pt>
                <c:pt idx="2736">
                  <c:v>2370</c:v>
                </c:pt>
                <c:pt idx="2737">
                  <c:v>2371</c:v>
                </c:pt>
                <c:pt idx="2738">
                  <c:v>2372</c:v>
                </c:pt>
                <c:pt idx="2739">
                  <c:v>2373</c:v>
                </c:pt>
                <c:pt idx="2740">
                  <c:v>2374</c:v>
                </c:pt>
                <c:pt idx="2741">
                  <c:v>2375</c:v>
                </c:pt>
                <c:pt idx="2742">
                  <c:v>2376</c:v>
                </c:pt>
                <c:pt idx="2743">
                  <c:v>2377</c:v>
                </c:pt>
                <c:pt idx="2744">
                  <c:v>2378</c:v>
                </c:pt>
                <c:pt idx="2745">
                  <c:v>2379</c:v>
                </c:pt>
                <c:pt idx="2746">
                  <c:v>2380</c:v>
                </c:pt>
                <c:pt idx="2747">
                  <c:v>2381</c:v>
                </c:pt>
                <c:pt idx="2748">
                  <c:v>2382</c:v>
                </c:pt>
                <c:pt idx="2749">
                  <c:v>2383</c:v>
                </c:pt>
                <c:pt idx="2750">
                  <c:v>2384</c:v>
                </c:pt>
                <c:pt idx="2751">
                  <c:v>2385</c:v>
                </c:pt>
                <c:pt idx="2752">
                  <c:v>2386</c:v>
                </c:pt>
                <c:pt idx="2753">
                  <c:v>2387</c:v>
                </c:pt>
                <c:pt idx="2754">
                  <c:v>2388</c:v>
                </c:pt>
                <c:pt idx="2755">
                  <c:v>2389</c:v>
                </c:pt>
                <c:pt idx="2756">
                  <c:v>2390</c:v>
                </c:pt>
                <c:pt idx="2757">
                  <c:v>2391</c:v>
                </c:pt>
                <c:pt idx="2758">
                  <c:v>2392</c:v>
                </c:pt>
                <c:pt idx="2759">
                  <c:v>2393</c:v>
                </c:pt>
                <c:pt idx="2760">
                  <c:v>2394</c:v>
                </c:pt>
                <c:pt idx="2761">
                  <c:v>2395</c:v>
                </c:pt>
                <c:pt idx="2762">
                  <c:v>2396</c:v>
                </c:pt>
                <c:pt idx="2763">
                  <c:v>2397</c:v>
                </c:pt>
                <c:pt idx="2764">
                  <c:v>2398</c:v>
                </c:pt>
                <c:pt idx="2765">
                  <c:v>2399</c:v>
                </c:pt>
                <c:pt idx="2766">
                  <c:v>2400</c:v>
                </c:pt>
                <c:pt idx="2767">
                  <c:v>2401</c:v>
                </c:pt>
                <c:pt idx="2768">
                  <c:v>2402</c:v>
                </c:pt>
                <c:pt idx="2769">
                  <c:v>2403</c:v>
                </c:pt>
                <c:pt idx="2770">
                  <c:v>2404</c:v>
                </c:pt>
                <c:pt idx="2771">
                  <c:v>2405</c:v>
                </c:pt>
                <c:pt idx="2772">
                  <c:v>2406</c:v>
                </c:pt>
                <c:pt idx="2773">
                  <c:v>2407</c:v>
                </c:pt>
                <c:pt idx="2774">
                  <c:v>2408</c:v>
                </c:pt>
                <c:pt idx="2775">
                  <c:v>2409</c:v>
                </c:pt>
                <c:pt idx="2776">
                  <c:v>2410</c:v>
                </c:pt>
                <c:pt idx="2777">
                  <c:v>2411</c:v>
                </c:pt>
                <c:pt idx="2778">
                  <c:v>2412</c:v>
                </c:pt>
                <c:pt idx="2779">
                  <c:v>2413</c:v>
                </c:pt>
                <c:pt idx="2780">
                  <c:v>2414</c:v>
                </c:pt>
                <c:pt idx="2781">
                  <c:v>2415</c:v>
                </c:pt>
                <c:pt idx="2782">
                  <c:v>2416</c:v>
                </c:pt>
                <c:pt idx="2783">
                  <c:v>2417</c:v>
                </c:pt>
                <c:pt idx="2784">
                  <c:v>2418</c:v>
                </c:pt>
                <c:pt idx="2785">
                  <c:v>2419</c:v>
                </c:pt>
                <c:pt idx="2786">
                  <c:v>2420</c:v>
                </c:pt>
                <c:pt idx="2787">
                  <c:v>2421</c:v>
                </c:pt>
                <c:pt idx="2788">
                  <c:v>2422</c:v>
                </c:pt>
                <c:pt idx="2789">
                  <c:v>2423</c:v>
                </c:pt>
                <c:pt idx="2790">
                  <c:v>2424</c:v>
                </c:pt>
                <c:pt idx="2791">
                  <c:v>2425</c:v>
                </c:pt>
                <c:pt idx="2792">
                  <c:v>2426</c:v>
                </c:pt>
                <c:pt idx="2793">
                  <c:v>2427</c:v>
                </c:pt>
                <c:pt idx="2794">
                  <c:v>2428</c:v>
                </c:pt>
                <c:pt idx="2795">
                  <c:v>2429</c:v>
                </c:pt>
                <c:pt idx="2796">
                  <c:v>2430</c:v>
                </c:pt>
                <c:pt idx="2797">
                  <c:v>2431</c:v>
                </c:pt>
                <c:pt idx="2798">
                  <c:v>2432</c:v>
                </c:pt>
                <c:pt idx="2799">
                  <c:v>2433</c:v>
                </c:pt>
                <c:pt idx="2800">
                  <c:v>2434</c:v>
                </c:pt>
                <c:pt idx="2801">
                  <c:v>2435</c:v>
                </c:pt>
                <c:pt idx="2802">
                  <c:v>2436</c:v>
                </c:pt>
                <c:pt idx="2803">
                  <c:v>2437</c:v>
                </c:pt>
                <c:pt idx="2804">
                  <c:v>2438</c:v>
                </c:pt>
                <c:pt idx="2805">
                  <c:v>2439</c:v>
                </c:pt>
                <c:pt idx="2806">
                  <c:v>2440</c:v>
                </c:pt>
                <c:pt idx="2807">
                  <c:v>2441</c:v>
                </c:pt>
                <c:pt idx="2808">
                  <c:v>2442</c:v>
                </c:pt>
                <c:pt idx="2809">
                  <c:v>2443</c:v>
                </c:pt>
                <c:pt idx="2810">
                  <c:v>2444</c:v>
                </c:pt>
                <c:pt idx="2811">
                  <c:v>2445</c:v>
                </c:pt>
                <c:pt idx="2812">
                  <c:v>2446</c:v>
                </c:pt>
                <c:pt idx="2813">
                  <c:v>2447</c:v>
                </c:pt>
                <c:pt idx="2814">
                  <c:v>2448</c:v>
                </c:pt>
                <c:pt idx="2815">
                  <c:v>2449</c:v>
                </c:pt>
                <c:pt idx="2816">
                  <c:v>2450</c:v>
                </c:pt>
                <c:pt idx="2817">
                  <c:v>2451</c:v>
                </c:pt>
                <c:pt idx="2818">
                  <c:v>2452</c:v>
                </c:pt>
                <c:pt idx="2819">
                  <c:v>2453</c:v>
                </c:pt>
                <c:pt idx="2820">
                  <c:v>2454</c:v>
                </c:pt>
                <c:pt idx="2821">
                  <c:v>2455</c:v>
                </c:pt>
                <c:pt idx="2822">
                  <c:v>2456</c:v>
                </c:pt>
                <c:pt idx="2823">
                  <c:v>2457</c:v>
                </c:pt>
                <c:pt idx="2824">
                  <c:v>2458</c:v>
                </c:pt>
                <c:pt idx="2825">
                  <c:v>2459</c:v>
                </c:pt>
                <c:pt idx="2826">
                  <c:v>2460</c:v>
                </c:pt>
                <c:pt idx="2827">
                  <c:v>2461</c:v>
                </c:pt>
                <c:pt idx="2828">
                  <c:v>2462</c:v>
                </c:pt>
                <c:pt idx="2829">
                  <c:v>2463</c:v>
                </c:pt>
                <c:pt idx="2830">
                  <c:v>2464</c:v>
                </c:pt>
                <c:pt idx="2831">
                  <c:v>2465</c:v>
                </c:pt>
                <c:pt idx="2832">
                  <c:v>2466</c:v>
                </c:pt>
                <c:pt idx="2833">
                  <c:v>2467</c:v>
                </c:pt>
                <c:pt idx="2834">
                  <c:v>2468</c:v>
                </c:pt>
                <c:pt idx="2835">
                  <c:v>2469</c:v>
                </c:pt>
                <c:pt idx="2836">
                  <c:v>2470</c:v>
                </c:pt>
                <c:pt idx="2837">
                  <c:v>2471</c:v>
                </c:pt>
                <c:pt idx="2838">
                  <c:v>2472</c:v>
                </c:pt>
                <c:pt idx="2839">
                  <c:v>2473</c:v>
                </c:pt>
                <c:pt idx="2840">
                  <c:v>2474</c:v>
                </c:pt>
                <c:pt idx="2841">
                  <c:v>2475</c:v>
                </c:pt>
                <c:pt idx="2842">
                  <c:v>2476</c:v>
                </c:pt>
                <c:pt idx="2843">
                  <c:v>2477</c:v>
                </c:pt>
                <c:pt idx="2844">
                  <c:v>2478</c:v>
                </c:pt>
                <c:pt idx="2845">
                  <c:v>2479</c:v>
                </c:pt>
                <c:pt idx="2846">
                  <c:v>2480</c:v>
                </c:pt>
                <c:pt idx="2847">
                  <c:v>2481</c:v>
                </c:pt>
                <c:pt idx="2848">
                  <c:v>2482</c:v>
                </c:pt>
                <c:pt idx="2849">
                  <c:v>2483</c:v>
                </c:pt>
                <c:pt idx="2850">
                  <c:v>2484</c:v>
                </c:pt>
                <c:pt idx="2851">
                  <c:v>2485</c:v>
                </c:pt>
                <c:pt idx="2852">
                  <c:v>2486</c:v>
                </c:pt>
                <c:pt idx="2853">
                  <c:v>2487</c:v>
                </c:pt>
                <c:pt idx="2854">
                  <c:v>2488</c:v>
                </c:pt>
                <c:pt idx="2855">
                  <c:v>2489</c:v>
                </c:pt>
                <c:pt idx="2856">
                  <c:v>2490</c:v>
                </c:pt>
                <c:pt idx="2857">
                  <c:v>2491</c:v>
                </c:pt>
                <c:pt idx="2858">
                  <c:v>2492</c:v>
                </c:pt>
                <c:pt idx="2859">
                  <c:v>2493</c:v>
                </c:pt>
                <c:pt idx="2860">
                  <c:v>2494</c:v>
                </c:pt>
                <c:pt idx="2861">
                  <c:v>2495</c:v>
                </c:pt>
                <c:pt idx="2862">
                  <c:v>2496</c:v>
                </c:pt>
                <c:pt idx="2863">
                  <c:v>2497</c:v>
                </c:pt>
                <c:pt idx="2864">
                  <c:v>2498</c:v>
                </c:pt>
                <c:pt idx="2865">
                  <c:v>2499</c:v>
                </c:pt>
                <c:pt idx="2866">
                  <c:v>2500</c:v>
                </c:pt>
                <c:pt idx="2867">
                  <c:v>2501</c:v>
                </c:pt>
                <c:pt idx="2868">
                  <c:v>2502</c:v>
                </c:pt>
                <c:pt idx="2869">
                  <c:v>2503</c:v>
                </c:pt>
                <c:pt idx="2870">
                  <c:v>2504</c:v>
                </c:pt>
                <c:pt idx="2871">
                  <c:v>2505</c:v>
                </c:pt>
                <c:pt idx="2872">
                  <c:v>2506</c:v>
                </c:pt>
                <c:pt idx="2873">
                  <c:v>2507</c:v>
                </c:pt>
                <c:pt idx="2874">
                  <c:v>2508</c:v>
                </c:pt>
                <c:pt idx="2875">
                  <c:v>2509</c:v>
                </c:pt>
                <c:pt idx="2876">
                  <c:v>2510</c:v>
                </c:pt>
                <c:pt idx="2877">
                  <c:v>2511</c:v>
                </c:pt>
                <c:pt idx="2878">
                  <c:v>2512</c:v>
                </c:pt>
                <c:pt idx="2879">
                  <c:v>2513</c:v>
                </c:pt>
                <c:pt idx="2880">
                  <c:v>2514</c:v>
                </c:pt>
                <c:pt idx="2881">
                  <c:v>2515</c:v>
                </c:pt>
                <c:pt idx="2882">
                  <c:v>2516</c:v>
                </c:pt>
                <c:pt idx="2883">
                  <c:v>2517</c:v>
                </c:pt>
                <c:pt idx="2884">
                  <c:v>2518</c:v>
                </c:pt>
                <c:pt idx="2885">
                  <c:v>2519</c:v>
                </c:pt>
                <c:pt idx="2886">
                  <c:v>2520</c:v>
                </c:pt>
                <c:pt idx="2887">
                  <c:v>2521</c:v>
                </c:pt>
                <c:pt idx="2888">
                  <c:v>2522</c:v>
                </c:pt>
                <c:pt idx="2889">
                  <c:v>2523</c:v>
                </c:pt>
                <c:pt idx="2890">
                  <c:v>2524</c:v>
                </c:pt>
                <c:pt idx="2891">
                  <c:v>2525</c:v>
                </c:pt>
                <c:pt idx="2892">
                  <c:v>2526</c:v>
                </c:pt>
                <c:pt idx="2893">
                  <c:v>2527</c:v>
                </c:pt>
                <c:pt idx="2894">
                  <c:v>2528</c:v>
                </c:pt>
                <c:pt idx="2895">
                  <c:v>2529</c:v>
                </c:pt>
                <c:pt idx="2896">
                  <c:v>2530</c:v>
                </c:pt>
                <c:pt idx="2897">
                  <c:v>2531</c:v>
                </c:pt>
                <c:pt idx="2898">
                  <c:v>2532</c:v>
                </c:pt>
                <c:pt idx="2899">
                  <c:v>2533</c:v>
                </c:pt>
                <c:pt idx="2900">
                  <c:v>2534</c:v>
                </c:pt>
                <c:pt idx="2901">
                  <c:v>2535</c:v>
                </c:pt>
                <c:pt idx="2902">
                  <c:v>2536</c:v>
                </c:pt>
                <c:pt idx="2903">
                  <c:v>2537</c:v>
                </c:pt>
                <c:pt idx="2904">
                  <c:v>2538</c:v>
                </c:pt>
                <c:pt idx="2905">
                  <c:v>2539</c:v>
                </c:pt>
                <c:pt idx="2906">
                  <c:v>2540</c:v>
                </c:pt>
                <c:pt idx="2907">
                  <c:v>2541</c:v>
                </c:pt>
                <c:pt idx="2908">
                  <c:v>2542</c:v>
                </c:pt>
                <c:pt idx="2909">
                  <c:v>2543</c:v>
                </c:pt>
                <c:pt idx="2910">
                  <c:v>2544</c:v>
                </c:pt>
                <c:pt idx="2911">
                  <c:v>2545</c:v>
                </c:pt>
                <c:pt idx="2912">
                  <c:v>2546</c:v>
                </c:pt>
                <c:pt idx="2913">
                  <c:v>2547</c:v>
                </c:pt>
                <c:pt idx="2914">
                  <c:v>2548</c:v>
                </c:pt>
                <c:pt idx="2915">
                  <c:v>2549</c:v>
                </c:pt>
                <c:pt idx="2916">
                  <c:v>2550</c:v>
                </c:pt>
                <c:pt idx="2917">
                  <c:v>2551</c:v>
                </c:pt>
                <c:pt idx="2918">
                  <c:v>2552</c:v>
                </c:pt>
                <c:pt idx="2919">
                  <c:v>2553</c:v>
                </c:pt>
                <c:pt idx="2920">
                  <c:v>2554</c:v>
                </c:pt>
                <c:pt idx="2921">
                  <c:v>2555</c:v>
                </c:pt>
                <c:pt idx="2922">
                  <c:v>2556</c:v>
                </c:pt>
                <c:pt idx="2923">
                  <c:v>2557</c:v>
                </c:pt>
                <c:pt idx="2924">
                  <c:v>2558</c:v>
                </c:pt>
                <c:pt idx="2925">
                  <c:v>2559</c:v>
                </c:pt>
                <c:pt idx="2926">
                  <c:v>2560</c:v>
                </c:pt>
                <c:pt idx="2927">
                  <c:v>2561</c:v>
                </c:pt>
                <c:pt idx="2928">
                  <c:v>2562</c:v>
                </c:pt>
                <c:pt idx="2929">
                  <c:v>2563</c:v>
                </c:pt>
                <c:pt idx="2930">
                  <c:v>2564</c:v>
                </c:pt>
                <c:pt idx="2931">
                  <c:v>2565</c:v>
                </c:pt>
                <c:pt idx="2932">
                  <c:v>2566</c:v>
                </c:pt>
                <c:pt idx="2933">
                  <c:v>2567</c:v>
                </c:pt>
                <c:pt idx="2934">
                  <c:v>2568</c:v>
                </c:pt>
                <c:pt idx="2935">
                  <c:v>2569</c:v>
                </c:pt>
                <c:pt idx="2936">
                  <c:v>2570</c:v>
                </c:pt>
                <c:pt idx="2937">
                  <c:v>2571</c:v>
                </c:pt>
                <c:pt idx="2938">
                  <c:v>2572</c:v>
                </c:pt>
                <c:pt idx="2939">
                  <c:v>2573</c:v>
                </c:pt>
                <c:pt idx="2940">
                  <c:v>2574</c:v>
                </c:pt>
                <c:pt idx="2941">
                  <c:v>2575</c:v>
                </c:pt>
                <c:pt idx="2942">
                  <c:v>2576</c:v>
                </c:pt>
                <c:pt idx="2943">
                  <c:v>2577</c:v>
                </c:pt>
                <c:pt idx="2944">
                  <c:v>2578</c:v>
                </c:pt>
                <c:pt idx="2945">
                  <c:v>2579</c:v>
                </c:pt>
                <c:pt idx="2946">
                  <c:v>2580</c:v>
                </c:pt>
                <c:pt idx="2947">
                  <c:v>2581</c:v>
                </c:pt>
                <c:pt idx="2948">
                  <c:v>2582</c:v>
                </c:pt>
                <c:pt idx="2949">
                  <c:v>2583</c:v>
                </c:pt>
                <c:pt idx="2950">
                  <c:v>2584</c:v>
                </c:pt>
                <c:pt idx="2951">
                  <c:v>2585</c:v>
                </c:pt>
                <c:pt idx="2952">
                  <c:v>2586</c:v>
                </c:pt>
                <c:pt idx="2953">
                  <c:v>2587</c:v>
                </c:pt>
                <c:pt idx="2954">
                  <c:v>2588</c:v>
                </c:pt>
                <c:pt idx="2955">
                  <c:v>2589</c:v>
                </c:pt>
                <c:pt idx="2956">
                  <c:v>2590</c:v>
                </c:pt>
                <c:pt idx="2957">
                  <c:v>2591</c:v>
                </c:pt>
                <c:pt idx="2958">
                  <c:v>2592</c:v>
                </c:pt>
                <c:pt idx="2959">
                  <c:v>2593</c:v>
                </c:pt>
                <c:pt idx="2960">
                  <c:v>2594</c:v>
                </c:pt>
                <c:pt idx="2961">
                  <c:v>2595</c:v>
                </c:pt>
                <c:pt idx="2962">
                  <c:v>2596</c:v>
                </c:pt>
                <c:pt idx="2963">
                  <c:v>2597</c:v>
                </c:pt>
                <c:pt idx="2964">
                  <c:v>2598</c:v>
                </c:pt>
                <c:pt idx="2965">
                  <c:v>2599</c:v>
                </c:pt>
                <c:pt idx="2966">
                  <c:v>2600</c:v>
                </c:pt>
                <c:pt idx="2967">
                  <c:v>2601</c:v>
                </c:pt>
                <c:pt idx="2968">
                  <c:v>2602</c:v>
                </c:pt>
                <c:pt idx="2969">
                  <c:v>2603</c:v>
                </c:pt>
                <c:pt idx="2970">
                  <c:v>2604</c:v>
                </c:pt>
                <c:pt idx="2971">
                  <c:v>2605</c:v>
                </c:pt>
                <c:pt idx="2972">
                  <c:v>2606</c:v>
                </c:pt>
                <c:pt idx="2973">
                  <c:v>2607</c:v>
                </c:pt>
                <c:pt idx="2974">
                  <c:v>2608</c:v>
                </c:pt>
                <c:pt idx="2975">
                  <c:v>2609</c:v>
                </c:pt>
                <c:pt idx="2976">
                  <c:v>2610</c:v>
                </c:pt>
                <c:pt idx="2977">
                  <c:v>2611</c:v>
                </c:pt>
                <c:pt idx="2978">
                  <c:v>2612</c:v>
                </c:pt>
                <c:pt idx="2979">
                  <c:v>2613</c:v>
                </c:pt>
                <c:pt idx="2980">
                  <c:v>2614</c:v>
                </c:pt>
                <c:pt idx="2981">
                  <c:v>2615</c:v>
                </c:pt>
                <c:pt idx="2982">
                  <c:v>2616</c:v>
                </c:pt>
                <c:pt idx="2983">
                  <c:v>2617</c:v>
                </c:pt>
                <c:pt idx="2984">
                  <c:v>2618</c:v>
                </c:pt>
                <c:pt idx="2985">
                  <c:v>2619</c:v>
                </c:pt>
                <c:pt idx="2986">
                  <c:v>2620</c:v>
                </c:pt>
                <c:pt idx="2987">
                  <c:v>2621</c:v>
                </c:pt>
                <c:pt idx="2988">
                  <c:v>2622</c:v>
                </c:pt>
                <c:pt idx="2989">
                  <c:v>2623</c:v>
                </c:pt>
                <c:pt idx="2990">
                  <c:v>2624</c:v>
                </c:pt>
                <c:pt idx="2991">
                  <c:v>2625</c:v>
                </c:pt>
                <c:pt idx="2992">
                  <c:v>2626</c:v>
                </c:pt>
                <c:pt idx="2993">
                  <c:v>2627</c:v>
                </c:pt>
                <c:pt idx="2994">
                  <c:v>2628</c:v>
                </c:pt>
                <c:pt idx="2995">
                  <c:v>2629</c:v>
                </c:pt>
                <c:pt idx="2996">
                  <c:v>2630</c:v>
                </c:pt>
                <c:pt idx="2997">
                  <c:v>2631</c:v>
                </c:pt>
                <c:pt idx="2998">
                  <c:v>2632</c:v>
                </c:pt>
                <c:pt idx="2999">
                  <c:v>2633</c:v>
                </c:pt>
                <c:pt idx="3000">
                  <c:v>2634</c:v>
                </c:pt>
                <c:pt idx="3001">
                  <c:v>2635</c:v>
                </c:pt>
                <c:pt idx="3002">
                  <c:v>2636</c:v>
                </c:pt>
                <c:pt idx="3003">
                  <c:v>2637</c:v>
                </c:pt>
                <c:pt idx="3004">
                  <c:v>2638</c:v>
                </c:pt>
                <c:pt idx="3005">
                  <c:v>2639</c:v>
                </c:pt>
                <c:pt idx="3006">
                  <c:v>2640</c:v>
                </c:pt>
                <c:pt idx="3007">
                  <c:v>2641</c:v>
                </c:pt>
                <c:pt idx="3008">
                  <c:v>2642</c:v>
                </c:pt>
                <c:pt idx="3009">
                  <c:v>2643</c:v>
                </c:pt>
                <c:pt idx="3010">
                  <c:v>2644</c:v>
                </c:pt>
                <c:pt idx="3011">
                  <c:v>2645</c:v>
                </c:pt>
                <c:pt idx="3012">
                  <c:v>2646</c:v>
                </c:pt>
                <c:pt idx="3013">
                  <c:v>2647</c:v>
                </c:pt>
                <c:pt idx="3014">
                  <c:v>2648</c:v>
                </c:pt>
                <c:pt idx="3015">
                  <c:v>2649</c:v>
                </c:pt>
                <c:pt idx="3016">
                  <c:v>2650</c:v>
                </c:pt>
                <c:pt idx="3017">
                  <c:v>2651</c:v>
                </c:pt>
                <c:pt idx="3018">
                  <c:v>2652</c:v>
                </c:pt>
                <c:pt idx="3019">
                  <c:v>2653</c:v>
                </c:pt>
                <c:pt idx="3020">
                  <c:v>2654</c:v>
                </c:pt>
                <c:pt idx="3021">
                  <c:v>2655</c:v>
                </c:pt>
                <c:pt idx="3022">
                  <c:v>2656</c:v>
                </c:pt>
                <c:pt idx="3023">
                  <c:v>2657</c:v>
                </c:pt>
                <c:pt idx="3024">
                  <c:v>2658</c:v>
                </c:pt>
                <c:pt idx="3025">
                  <c:v>2659</c:v>
                </c:pt>
                <c:pt idx="3026">
                  <c:v>2660</c:v>
                </c:pt>
                <c:pt idx="3027">
                  <c:v>2661</c:v>
                </c:pt>
                <c:pt idx="3028">
                  <c:v>2662</c:v>
                </c:pt>
                <c:pt idx="3029">
                  <c:v>2663</c:v>
                </c:pt>
                <c:pt idx="3030">
                  <c:v>2664</c:v>
                </c:pt>
                <c:pt idx="3031">
                  <c:v>2665</c:v>
                </c:pt>
                <c:pt idx="3032">
                  <c:v>2666</c:v>
                </c:pt>
                <c:pt idx="3033">
                  <c:v>2667</c:v>
                </c:pt>
                <c:pt idx="3034">
                  <c:v>2668</c:v>
                </c:pt>
                <c:pt idx="3035">
                  <c:v>2669</c:v>
                </c:pt>
                <c:pt idx="3036">
                  <c:v>2670</c:v>
                </c:pt>
                <c:pt idx="3037">
                  <c:v>2671</c:v>
                </c:pt>
                <c:pt idx="3038">
                  <c:v>2672</c:v>
                </c:pt>
                <c:pt idx="3039">
                  <c:v>2673</c:v>
                </c:pt>
                <c:pt idx="3040">
                  <c:v>2674</c:v>
                </c:pt>
                <c:pt idx="3041">
                  <c:v>2675</c:v>
                </c:pt>
                <c:pt idx="3042">
                  <c:v>2676</c:v>
                </c:pt>
                <c:pt idx="3043">
                  <c:v>2677</c:v>
                </c:pt>
                <c:pt idx="3044">
                  <c:v>2678</c:v>
                </c:pt>
                <c:pt idx="3045">
                  <c:v>2679</c:v>
                </c:pt>
                <c:pt idx="3046">
                  <c:v>2680</c:v>
                </c:pt>
                <c:pt idx="3047">
                  <c:v>2681</c:v>
                </c:pt>
                <c:pt idx="3048">
                  <c:v>2682</c:v>
                </c:pt>
                <c:pt idx="3049">
                  <c:v>2683</c:v>
                </c:pt>
                <c:pt idx="3050">
                  <c:v>2684</c:v>
                </c:pt>
                <c:pt idx="3051">
                  <c:v>2685</c:v>
                </c:pt>
                <c:pt idx="3052">
                  <c:v>2686</c:v>
                </c:pt>
                <c:pt idx="3053">
                  <c:v>2687</c:v>
                </c:pt>
                <c:pt idx="3054">
                  <c:v>2688</c:v>
                </c:pt>
                <c:pt idx="3055">
                  <c:v>2689</c:v>
                </c:pt>
                <c:pt idx="3056">
                  <c:v>2690</c:v>
                </c:pt>
                <c:pt idx="3057">
                  <c:v>2691</c:v>
                </c:pt>
                <c:pt idx="3058">
                  <c:v>2692</c:v>
                </c:pt>
                <c:pt idx="3059">
                  <c:v>2693</c:v>
                </c:pt>
                <c:pt idx="3060">
                  <c:v>2694</c:v>
                </c:pt>
                <c:pt idx="3061">
                  <c:v>2695</c:v>
                </c:pt>
                <c:pt idx="3062">
                  <c:v>2696</c:v>
                </c:pt>
                <c:pt idx="3063">
                  <c:v>2697</c:v>
                </c:pt>
                <c:pt idx="3064">
                  <c:v>2698</c:v>
                </c:pt>
                <c:pt idx="3065">
                  <c:v>2699</c:v>
                </c:pt>
                <c:pt idx="3066">
                  <c:v>2700</c:v>
                </c:pt>
                <c:pt idx="3067">
                  <c:v>2701</c:v>
                </c:pt>
                <c:pt idx="3068">
                  <c:v>2702</c:v>
                </c:pt>
                <c:pt idx="3069">
                  <c:v>2703</c:v>
                </c:pt>
                <c:pt idx="3070">
                  <c:v>2704</c:v>
                </c:pt>
                <c:pt idx="3071">
                  <c:v>2705</c:v>
                </c:pt>
                <c:pt idx="3072">
                  <c:v>2706</c:v>
                </c:pt>
                <c:pt idx="3073">
                  <c:v>2707</c:v>
                </c:pt>
                <c:pt idx="3074">
                  <c:v>2708</c:v>
                </c:pt>
                <c:pt idx="3075">
                  <c:v>2709</c:v>
                </c:pt>
                <c:pt idx="3076">
                  <c:v>2710</c:v>
                </c:pt>
                <c:pt idx="3077">
                  <c:v>2711</c:v>
                </c:pt>
                <c:pt idx="3078">
                  <c:v>2712</c:v>
                </c:pt>
                <c:pt idx="3079">
                  <c:v>2713</c:v>
                </c:pt>
                <c:pt idx="3080">
                  <c:v>2714</c:v>
                </c:pt>
                <c:pt idx="3081">
                  <c:v>2715</c:v>
                </c:pt>
                <c:pt idx="3082">
                  <c:v>2716</c:v>
                </c:pt>
                <c:pt idx="3083">
                  <c:v>2717</c:v>
                </c:pt>
                <c:pt idx="3084">
                  <c:v>2718</c:v>
                </c:pt>
                <c:pt idx="3085">
                  <c:v>2719</c:v>
                </c:pt>
                <c:pt idx="3086">
                  <c:v>2720</c:v>
                </c:pt>
                <c:pt idx="3087">
                  <c:v>2721</c:v>
                </c:pt>
                <c:pt idx="3088">
                  <c:v>2722</c:v>
                </c:pt>
                <c:pt idx="3089">
                  <c:v>2723</c:v>
                </c:pt>
                <c:pt idx="3090">
                  <c:v>2724</c:v>
                </c:pt>
                <c:pt idx="3091">
                  <c:v>2725</c:v>
                </c:pt>
                <c:pt idx="3092">
                  <c:v>2726</c:v>
                </c:pt>
                <c:pt idx="3093">
                  <c:v>2727</c:v>
                </c:pt>
                <c:pt idx="3094">
                  <c:v>2728</c:v>
                </c:pt>
                <c:pt idx="3095">
                  <c:v>2729</c:v>
                </c:pt>
                <c:pt idx="3096">
                  <c:v>2730</c:v>
                </c:pt>
                <c:pt idx="3097">
                  <c:v>2731</c:v>
                </c:pt>
                <c:pt idx="3098">
                  <c:v>2732</c:v>
                </c:pt>
                <c:pt idx="3099">
                  <c:v>2733</c:v>
                </c:pt>
                <c:pt idx="3100">
                  <c:v>2734</c:v>
                </c:pt>
                <c:pt idx="3101">
                  <c:v>2735</c:v>
                </c:pt>
                <c:pt idx="3102">
                  <c:v>2736</c:v>
                </c:pt>
                <c:pt idx="3103">
                  <c:v>2737</c:v>
                </c:pt>
                <c:pt idx="3104">
                  <c:v>2738</c:v>
                </c:pt>
                <c:pt idx="3105">
                  <c:v>2739</c:v>
                </c:pt>
                <c:pt idx="3106">
                  <c:v>2740</c:v>
                </c:pt>
                <c:pt idx="3107">
                  <c:v>2741</c:v>
                </c:pt>
                <c:pt idx="3108">
                  <c:v>2742</c:v>
                </c:pt>
                <c:pt idx="3109">
                  <c:v>2743</c:v>
                </c:pt>
                <c:pt idx="3110">
                  <c:v>2744</c:v>
                </c:pt>
                <c:pt idx="3111">
                  <c:v>2745</c:v>
                </c:pt>
                <c:pt idx="3112">
                  <c:v>2746</c:v>
                </c:pt>
                <c:pt idx="3113">
                  <c:v>2747</c:v>
                </c:pt>
                <c:pt idx="3114">
                  <c:v>2748</c:v>
                </c:pt>
                <c:pt idx="3115">
                  <c:v>2749</c:v>
                </c:pt>
                <c:pt idx="3116">
                  <c:v>2750</c:v>
                </c:pt>
                <c:pt idx="3117">
                  <c:v>2751</c:v>
                </c:pt>
                <c:pt idx="3118">
                  <c:v>2752</c:v>
                </c:pt>
                <c:pt idx="3119">
                  <c:v>2753</c:v>
                </c:pt>
                <c:pt idx="3120">
                  <c:v>2754</c:v>
                </c:pt>
                <c:pt idx="3121">
                  <c:v>2755</c:v>
                </c:pt>
                <c:pt idx="3122">
                  <c:v>2756</c:v>
                </c:pt>
                <c:pt idx="3123">
                  <c:v>2757</c:v>
                </c:pt>
                <c:pt idx="3124">
                  <c:v>2758</c:v>
                </c:pt>
                <c:pt idx="3125">
                  <c:v>2759</c:v>
                </c:pt>
                <c:pt idx="3126">
                  <c:v>2760</c:v>
                </c:pt>
                <c:pt idx="3127">
                  <c:v>2761</c:v>
                </c:pt>
                <c:pt idx="3128">
                  <c:v>2762</c:v>
                </c:pt>
                <c:pt idx="3129">
                  <c:v>2763</c:v>
                </c:pt>
                <c:pt idx="3130">
                  <c:v>2764</c:v>
                </c:pt>
                <c:pt idx="3131">
                  <c:v>2765</c:v>
                </c:pt>
                <c:pt idx="3132">
                  <c:v>2766</c:v>
                </c:pt>
                <c:pt idx="3133">
                  <c:v>2767</c:v>
                </c:pt>
                <c:pt idx="3134">
                  <c:v>2768</c:v>
                </c:pt>
                <c:pt idx="3135">
                  <c:v>2769</c:v>
                </c:pt>
                <c:pt idx="3136">
                  <c:v>2770</c:v>
                </c:pt>
                <c:pt idx="3137">
                  <c:v>2771</c:v>
                </c:pt>
                <c:pt idx="3138">
                  <c:v>2772</c:v>
                </c:pt>
                <c:pt idx="3139">
                  <c:v>2773</c:v>
                </c:pt>
                <c:pt idx="3140">
                  <c:v>2774</c:v>
                </c:pt>
                <c:pt idx="3141">
                  <c:v>2775</c:v>
                </c:pt>
                <c:pt idx="3142">
                  <c:v>2776</c:v>
                </c:pt>
                <c:pt idx="3143">
                  <c:v>2777</c:v>
                </c:pt>
                <c:pt idx="3144">
                  <c:v>2778</c:v>
                </c:pt>
                <c:pt idx="3145">
                  <c:v>2779</c:v>
                </c:pt>
                <c:pt idx="3146">
                  <c:v>2780</c:v>
                </c:pt>
                <c:pt idx="3147">
                  <c:v>2781</c:v>
                </c:pt>
                <c:pt idx="3148">
                  <c:v>2782</c:v>
                </c:pt>
                <c:pt idx="3149">
                  <c:v>2783</c:v>
                </c:pt>
                <c:pt idx="3150">
                  <c:v>2784</c:v>
                </c:pt>
                <c:pt idx="3151">
                  <c:v>2785</c:v>
                </c:pt>
                <c:pt idx="3152">
                  <c:v>2786</c:v>
                </c:pt>
                <c:pt idx="3153">
                  <c:v>2787</c:v>
                </c:pt>
                <c:pt idx="3154">
                  <c:v>2788</c:v>
                </c:pt>
                <c:pt idx="3155">
                  <c:v>2789</c:v>
                </c:pt>
                <c:pt idx="3156">
                  <c:v>2790</c:v>
                </c:pt>
                <c:pt idx="3157">
                  <c:v>2791</c:v>
                </c:pt>
                <c:pt idx="3158">
                  <c:v>2792</c:v>
                </c:pt>
                <c:pt idx="3159">
                  <c:v>2793</c:v>
                </c:pt>
                <c:pt idx="3160">
                  <c:v>2794</c:v>
                </c:pt>
                <c:pt idx="3161">
                  <c:v>2795</c:v>
                </c:pt>
                <c:pt idx="3162">
                  <c:v>2796</c:v>
                </c:pt>
                <c:pt idx="3163">
                  <c:v>2797</c:v>
                </c:pt>
                <c:pt idx="3164">
                  <c:v>2798</c:v>
                </c:pt>
                <c:pt idx="3165">
                  <c:v>2799</c:v>
                </c:pt>
                <c:pt idx="3166">
                  <c:v>2800</c:v>
                </c:pt>
                <c:pt idx="3167">
                  <c:v>2801</c:v>
                </c:pt>
                <c:pt idx="3168">
                  <c:v>2802</c:v>
                </c:pt>
                <c:pt idx="3169">
                  <c:v>2803</c:v>
                </c:pt>
                <c:pt idx="3170">
                  <c:v>2804</c:v>
                </c:pt>
                <c:pt idx="3171">
                  <c:v>2805</c:v>
                </c:pt>
                <c:pt idx="3172">
                  <c:v>2806</c:v>
                </c:pt>
                <c:pt idx="3173">
                  <c:v>2807</c:v>
                </c:pt>
                <c:pt idx="3174">
                  <c:v>2808</c:v>
                </c:pt>
                <c:pt idx="3175">
                  <c:v>2809</c:v>
                </c:pt>
                <c:pt idx="3176">
                  <c:v>2810</c:v>
                </c:pt>
                <c:pt idx="3177">
                  <c:v>2811</c:v>
                </c:pt>
                <c:pt idx="3178">
                  <c:v>2812</c:v>
                </c:pt>
                <c:pt idx="3179">
                  <c:v>2813</c:v>
                </c:pt>
                <c:pt idx="3180">
                  <c:v>2814</c:v>
                </c:pt>
                <c:pt idx="3181">
                  <c:v>2815</c:v>
                </c:pt>
                <c:pt idx="3182">
                  <c:v>2816</c:v>
                </c:pt>
                <c:pt idx="3183">
                  <c:v>2817</c:v>
                </c:pt>
                <c:pt idx="3184">
                  <c:v>2818</c:v>
                </c:pt>
                <c:pt idx="3185">
                  <c:v>2819</c:v>
                </c:pt>
                <c:pt idx="3186">
                  <c:v>2820</c:v>
                </c:pt>
                <c:pt idx="3187">
                  <c:v>2821</c:v>
                </c:pt>
                <c:pt idx="3188">
                  <c:v>2822</c:v>
                </c:pt>
                <c:pt idx="3189">
                  <c:v>2823</c:v>
                </c:pt>
                <c:pt idx="3190">
                  <c:v>2824</c:v>
                </c:pt>
                <c:pt idx="3191">
                  <c:v>2825</c:v>
                </c:pt>
                <c:pt idx="3192">
                  <c:v>2826</c:v>
                </c:pt>
                <c:pt idx="3193">
                  <c:v>2827</c:v>
                </c:pt>
                <c:pt idx="3194">
                  <c:v>2828</c:v>
                </c:pt>
                <c:pt idx="3195">
                  <c:v>2829</c:v>
                </c:pt>
                <c:pt idx="3196">
                  <c:v>2830</c:v>
                </c:pt>
                <c:pt idx="3197">
                  <c:v>2831</c:v>
                </c:pt>
                <c:pt idx="3198">
                  <c:v>2832</c:v>
                </c:pt>
                <c:pt idx="3199">
                  <c:v>2833</c:v>
                </c:pt>
                <c:pt idx="3200">
                  <c:v>2834</c:v>
                </c:pt>
                <c:pt idx="3201">
                  <c:v>2835</c:v>
                </c:pt>
                <c:pt idx="3202">
                  <c:v>2836</c:v>
                </c:pt>
                <c:pt idx="3203">
                  <c:v>2837</c:v>
                </c:pt>
                <c:pt idx="3204">
                  <c:v>2838</c:v>
                </c:pt>
                <c:pt idx="3205">
                  <c:v>2839</c:v>
                </c:pt>
                <c:pt idx="3206">
                  <c:v>2840</c:v>
                </c:pt>
                <c:pt idx="3207">
                  <c:v>2841</c:v>
                </c:pt>
                <c:pt idx="3208">
                  <c:v>2842</c:v>
                </c:pt>
                <c:pt idx="3209">
                  <c:v>2843</c:v>
                </c:pt>
                <c:pt idx="3210">
                  <c:v>2844</c:v>
                </c:pt>
                <c:pt idx="3211">
                  <c:v>2845</c:v>
                </c:pt>
                <c:pt idx="3212">
                  <c:v>2846</c:v>
                </c:pt>
                <c:pt idx="3213">
                  <c:v>2847</c:v>
                </c:pt>
                <c:pt idx="3214">
                  <c:v>2848</c:v>
                </c:pt>
                <c:pt idx="3215">
                  <c:v>2849</c:v>
                </c:pt>
                <c:pt idx="3216">
                  <c:v>2850</c:v>
                </c:pt>
                <c:pt idx="3217">
                  <c:v>2851</c:v>
                </c:pt>
                <c:pt idx="3218">
                  <c:v>2852</c:v>
                </c:pt>
                <c:pt idx="3219">
                  <c:v>2853</c:v>
                </c:pt>
                <c:pt idx="3220">
                  <c:v>2854</c:v>
                </c:pt>
                <c:pt idx="3221">
                  <c:v>2855</c:v>
                </c:pt>
                <c:pt idx="3222">
                  <c:v>2856</c:v>
                </c:pt>
                <c:pt idx="3223">
                  <c:v>2857</c:v>
                </c:pt>
                <c:pt idx="3224">
                  <c:v>2858</c:v>
                </c:pt>
                <c:pt idx="3225">
                  <c:v>2859</c:v>
                </c:pt>
                <c:pt idx="3226">
                  <c:v>2860</c:v>
                </c:pt>
                <c:pt idx="3227">
                  <c:v>2861</c:v>
                </c:pt>
                <c:pt idx="3228">
                  <c:v>2862</c:v>
                </c:pt>
                <c:pt idx="3229">
                  <c:v>2863</c:v>
                </c:pt>
                <c:pt idx="3230">
                  <c:v>2864</c:v>
                </c:pt>
                <c:pt idx="3231">
                  <c:v>2865</c:v>
                </c:pt>
                <c:pt idx="3232">
                  <c:v>2866</c:v>
                </c:pt>
                <c:pt idx="3233">
                  <c:v>2867</c:v>
                </c:pt>
                <c:pt idx="3234">
                  <c:v>2868</c:v>
                </c:pt>
                <c:pt idx="3235">
                  <c:v>2869</c:v>
                </c:pt>
                <c:pt idx="3236">
                  <c:v>2870</c:v>
                </c:pt>
                <c:pt idx="3237">
                  <c:v>2871</c:v>
                </c:pt>
                <c:pt idx="3238">
                  <c:v>2872</c:v>
                </c:pt>
                <c:pt idx="3239">
                  <c:v>2873</c:v>
                </c:pt>
                <c:pt idx="3240">
                  <c:v>2874</c:v>
                </c:pt>
                <c:pt idx="3241">
                  <c:v>2875</c:v>
                </c:pt>
                <c:pt idx="3242">
                  <c:v>2876</c:v>
                </c:pt>
                <c:pt idx="3243">
                  <c:v>2877</c:v>
                </c:pt>
                <c:pt idx="3244">
                  <c:v>2878</c:v>
                </c:pt>
                <c:pt idx="3245">
                  <c:v>2879</c:v>
                </c:pt>
                <c:pt idx="3246">
                  <c:v>2880</c:v>
                </c:pt>
                <c:pt idx="3247">
                  <c:v>2881</c:v>
                </c:pt>
                <c:pt idx="3248">
                  <c:v>2882</c:v>
                </c:pt>
                <c:pt idx="3249">
                  <c:v>2883</c:v>
                </c:pt>
                <c:pt idx="3250">
                  <c:v>2884</c:v>
                </c:pt>
                <c:pt idx="3251">
                  <c:v>2885</c:v>
                </c:pt>
                <c:pt idx="3252">
                  <c:v>2886</c:v>
                </c:pt>
                <c:pt idx="3253">
                  <c:v>2887</c:v>
                </c:pt>
                <c:pt idx="3254">
                  <c:v>2888</c:v>
                </c:pt>
                <c:pt idx="3255">
                  <c:v>2889</c:v>
                </c:pt>
                <c:pt idx="3256">
                  <c:v>2890</c:v>
                </c:pt>
                <c:pt idx="3257">
                  <c:v>2891</c:v>
                </c:pt>
                <c:pt idx="3258">
                  <c:v>2892</c:v>
                </c:pt>
                <c:pt idx="3259">
                  <c:v>2893</c:v>
                </c:pt>
                <c:pt idx="3260">
                  <c:v>2894</c:v>
                </c:pt>
                <c:pt idx="3261">
                  <c:v>2895</c:v>
                </c:pt>
                <c:pt idx="3262">
                  <c:v>2896</c:v>
                </c:pt>
                <c:pt idx="3263">
                  <c:v>2897</c:v>
                </c:pt>
                <c:pt idx="3264">
                  <c:v>2898</c:v>
                </c:pt>
                <c:pt idx="3265">
                  <c:v>2899</c:v>
                </c:pt>
                <c:pt idx="3266">
                  <c:v>2900</c:v>
                </c:pt>
                <c:pt idx="3267">
                  <c:v>2901</c:v>
                </c:pt>
                <c:pt idx="3268">
                  <c:v>2902</c:v>
                </c:pt>
                <c:pt idx="3269">
                  <c:v>2903</c:v>
                </c:pt>
                <c:pt idx="3270">
                  <c:v>2904</c:v>
                </c:pt>
                <c:pt idx="3271">
                  <c:v>2905</c:v>
                </c:pt>
                <c:pt idx="3272">
                  <c:v>2906</c:v>
                </c:pt>
                <c:pt idx="3273">
                  <c:v>2907</c:v>
                </c:pt>
                <c:pt idx="3274">
                  <c:v>2908</c:v>
                </c:pt>
                <c:pt idx="3275">
                  <c:v>2909</c:v>
                </c:pt>
                <c:pt idx="3276">
                  <c:v>2910</c:v>
                </c:pt>
                <c:pt idx="3277">
                  <c:v>2911</c:v>
                </c:pt>
                <c:pt idx="3278">
                  <c:v>2912</c:v>
                </c:pt>
                <c:pt idx="3279">
                  <c:v>2913</c:v>
                </c:pt>
                <c:pt idx="3280">
                  <c:v>2914</c:v>
                </c:pt>
                <c:pt idx="3281">
                  <c:v>2915</c:v>
                </c:pt>
                <c:pt idx="3282">
                  <c:v>2916</c:v>
                </c:pt>
                <c:pt idx="3283">
                  <c:v>2917</c:v>
                </c:pt>
                <c:pt idx="3284">
                  <c:v>2918</c:v>
                </c:pt>
                <c:pt idx="3285">
                  <c:v>2919</c:v>
                </c:pt>
                <c:pt idx="3286">
                  <c:v>2920</c:v>
                </c:pt>
                <c:pt idx="3287">
                  <c:v>2921</c:v>
                </c:pt>
                <c:pt idx="3288">
                  <c:v>2922</c:v>
                </c:pt>
                <c:pt idx="3289">
                  <c:v>2923</c:v>
                </c:pt>
                <c:pt idx="3290">
                  <c:v>2924</c:v>
                </c:pt>
                <c:pt idx="3291">
                  <c:v>2925</c:v>
                </c:pt>
                <c:pt idx="3292">
                  <c:v>2926</c:v>
                </c:pt>
                <c:pt idx="3293">
                  <c:v>2927</c:v>
                </c:pt>
                <c:pt idx="3294">
                  <c:v>2928</c:v>
                </c:pt>
                <c:pt idx="3295">
                  <c:v>2929</c:v>
                </c:pt>
                <c:pt idx="3296">
                  <c:v>2930</c:v>
                </c:pt>
                <c:pt idx="3297">
                  <c:v>2931</c:v>
                </c:pt>
                <c:pt idx="3298">
                  <c:v>2932</c:v>
                </c:pt>
                <c:pt idx="3299">
                  <c:v>2933</c:v>
                </c:pt>
                <c:pt idx="3300">
                  <c:v>2934</c:v>
                </c:pt>
                <c:pt idx="3301">
                  <c:v>2935</c:v>
                </c:pt>
                <c:pt idx="3302">
                  <c:v>2936</c:v>
                </c:pt>
                <c:pt idx="3303">
                  <c:v>2937</c:v>
                </c:pt>
                <c:pt idx="3304">
                  <c:v>2938</c:v>
                </c:pt>
                <c:pt idx="3305">
                  <c:v>2939</c:v>
                </c:pt>
                <c:pt idx="3306">
                  <c:v>2940</c:v>
                </c:pt>
                <c:pt idx="3307">
                  <c:v>2941</c:v>
                </c:pt>
                <c:pt idx="3308">
                  <c:v>2942</c:v>
                </c:pt>
                <c:pt idx="3309">
                  <c:v>2943</c:v>
                </c:pt>
                <c:pt idx="3310">
                  <c:v>2944</c:v>
                </c:pt>
                <c:pt idx="3311">
                  <c:v>2945</c:v>
                </c:pt>
                <c:pt idx="3312">
                  <c:v>2946</c:v>
                </c:pt>
                <c:pt idx="3313">
                  <c:v>2947</c:v>
                </c:pt>
                <c:pt idx="3314">
                  <c:v>2948</c:v>
                </c:pt>
                <c:pt idx="3315">
                  <c:v>2949</c:v>
                </c:pt>
                <c:pt idx="3316">
                  <c:v>2950</c:v>
                </c:pt>
                <c:pt idx="3317">
                  <c:v>2951</c:v>
                </c:pt>
                <c:pt idx="3318">
                  <c:v>2952</c:v>
                </c:pt>
                <c:pt idx="3319">
                  <c:v>2953</c:v>
                </c:pt>
                <c:pt idx="3320">
                  <c:v>2954</c:v>
                </c:pt>
                <c:pt idx="3321">
                  <c:v>2955</c:v>
                </c:pt>
                <c:pt idx="3322">
                  <c:v>2956</c:v>
                </c:pt>
                <c:pt idx="3323">
                  <c:v>2957</c:v>
                </c:pt>
                <c:pt idx="3324">
                  <c:v>2958</c:v>
                </c:pt>
                <c:pt idx="3325">
                  <c:v>2959</c:v>
                </c:pt>
                <c:pt idx="3326">
                  <c:v>2960</c:v>
                </c:pt>
                <c:pt idx="3327">
                  <c:v>2961</c:v>
                </c:pt>
                <c:pt idx="3328">
                  <c:v>2962</c:v>
                </c:pt>
                <c:pt idx="3329">
                  <c:v>2963</c:v>
                </c:pt>
                <c:pt idx="3330">
                  <c:v>2964</c:v>
                </c:pt>
                <c:pt idx="3331">
                  <c:v>2965</c:v>
                </c:pt>
                <c:pt idx="3332">
                  <c:v>2966</c:v>
                </c:pt>
                <c:pt idx="3333">
                  <c:v>2967</c:v>
                </c:pt>
                <c:pt idx="3334">
                  <c:v>2968</c:v>
                </c:pt>
                <c:pt idx="3335">
                  <c:v>2969</c:v>
                </c:pt>
                <c:pt idx="3336">
                  <c:v>2970</c:v>
                </c:pt>
                <c:pt idx="3337">
                  <c:v>2971</c:v>
                </c:pt>
                <c:pt idx="3338">
                  <c:v>2972</c:v>
                </c:pt>
                <c:pt idx="3339">
                  <c:v>2973</c:v>
                </c:pt>
                <c:pt idx="3340">
                  <c:v>2974</c:v>
                </c:pt>
                <c:pt idx="3341">
                  <c:v>2975</c:v>
                </c:pt>
                <c:pt idx="3342">
                  <c:v>2976</c:v>
                </c:pt>
                <c:pt idx="3343">
                  <c:v>2977</c:v>
                </c:pt>
                <c:pt idx="3344">
                  <c:v>2978</c:v>
                </c:pt>
                <c:pt idx="3345">
                  <c:v>2979</c:v>
                </c:pt>
                <c:pt idx="3346">
                  <c:v>2980</c:v>
                </c:pt>
                <c:pt idx="3347">
                  <c:v>2981</c:v>
                </c:pt>
                <c:pt idx="3348">
                  <c:v>2982</c:v>
                </c:pt>
                <c:pt idx="3349">
                  <c:v>2983</c:v>
                </c:pt>
                <c:pt idx="3350">
                  <c:v>2984</c:v>
                </c:pt>
                <c:pt idx="3351">
                  <c:v>2985</c:v>
                </c:pt>
                <c:pt idx="3352">
                  <c:v>2986</c:v>
                </c:pt>
                <c:pt idx="3353">
                  <c:v>2987</c:v>
                </c:pt>
                <c:pt idx="3354">
                  <c:v>2988</c:v>
                </c:pt>
                <c:pt idx="3355">
                  <c:v>2989</c:v>
                </c:pt>
                <c:pt idx="3356">
                  <c:v>2990</c:v>
                </c:pt>
                <c:pt idx="3357">
                  <c:v>2991</c:v>
                </c:pt>
                <c:pt idx="3358">
                  <c:v>2992</c:v>
                </c:pt>
                <c:pt idx="3359">
                  <c:v>2993</c:v>
                </c:pt>
                <c:pt idx="3360">
                  <c:v>2994</c:v>
                </c:pt>
                <c:pt idx="3361">
                  <c:v>2995</c:v>
                </c:pt>
                <c:pt idx="3362">
                  <c:v>2996</c:v>
                </c:pt>
                <c:pt idx="3363">
                  <c:v>2997</c:v>
                </c:pt>
                <c:pt idx="3364">
                  <c:v>2998</c:v>
                </c:pt>
                <c:pt idx="3365">
                  <c:v>2999</c:v>
                </c:pt>
                <c:pt idx="3366">
                  <c:v>3000</c:v>
                </c:pt>
                <c:pt idx="3367">
                  <c:v>3001</c:v>
                </c:pt>
                <c:pt idx="3368">
                  <c:v>3002</c:v>
                </c:pt>
                <c:pt idx="3369">
                  <c:v>3003</c:v>
                </c:pt>
                <c:pt idx="3370">
                  <c:v>3004</c:v>
                </c:pt>
                <c:pt idx="3371">
                  <c:v>3005</c:v>
                </c:pt>
                <c:pt idx="3372">
                  <c:v>3006</c:v>
                </c:pt>
                <c:pt idx="3373">
                  <c:v>3007</c:v>
                </c:pt>
                <c:pt idx="3374">
                  <c:v>3008</c:v>
                </c:pt>
                <c:pt idx="3375">
                  <c:v>3009</c:v>
                </c:pt>
                <c:pt idx="3376">
                  <c:v>3010</c:v>
                </c:pt>
                <c:pt idx="3377">
                  <c:v>3011</c:v>
                </c:pt>
                <c:pt idx="3378">
                  <c:v>3012</c:v>
                </c:pt>
                <c:pt idx="3379">
                  <c:v>3013</c:v>
                </c:pt>
                <c:pt idx="3380">
                  <c:v>3014</c:v>
                </c:pt>
                <c:pt idx="3381">
                  <c:v>3015</c:v>
                </c:pt>
                <c:pt idx="3382">
                  <c:v>3016</c:v>
                </c:pt>
                <c:pt idx="3383">
                  <c:v>3017</c:v>
                </c:pt>
                <c:pt idx="3384">
                  <c:v>3018</c:v>
                </c:pt>
                <c:pt idx="3385">
                  <c:v>3019</c:v>
                </c:pt>
                <c:pt idx="3386">
                  <c:v>3020</c:v>
                </c:pt>
                <c:pt idx="3387">
                  <c:v>3021</c:v>
                </c:pt>
                <c:pt idx="3388">
                  <c:v>3022</c:v>
                </c:pt>
                <c:pt idx="3389">
                  <c:v>3023</c:v>
                </c:pt>
                <c:pt idx="3390">
                  <c:v>3024</c:v>
                </c:pt>
                <c:pt idx="3391">
                  <c:v>3025</c:v>
                </c:pt>
                <c:pt idx="3392">
                  <c:v>3026</c:v>
                </c:pt>
                <c:pt idx="3393">
                  <c:v>3027</c:v>
                </c:pt>
                <c:pt idx="3394">
                  <c:v>3028</c:v>
                </c:pt>
                <c:pt idx="3395">
                  <c:v>3029</c:v>
                </c:pt>
                <c:pt idx="3396">
                  <c:v>3030</c:v>
                </c:pt>
                <c:pt idx="3397">
                  <c:v>3031</c:v>
                </c:pt>
                <c:pt idx="3398">
                  <c:v>3032</c:v>
                </c:pt>
                <c:pt idx="3399">
                  <c:v>3033</c:v>
                </c:pt>
                <c:pt idx="3400">
                  <c:v>3034</c:v>
                </c:pt>
                <c:pt idx="3401">
                  <c:v>3035</c:v>
                </c:pt>
                <c:pt idx="3402">
                  <c:v>3036</c:v>
                </c:pt>
                <c:pt idx="3403">
                  <c:v>3037</c:v>
                </c:pt>
                <c:pt idx="3404">
                  <c:v>3038</c:v>
                </c:pt>
                <c:pt idx="3405">
                  <c:v>3039</c:v>
                </c:pt>
                <c:pt idx="3406">
                  <c:v>3040</c:v>
                </c:pt>
                <c:pt idx="3407">
                  <c:v>3041</c:v>
                </c:pt>
                <c:pt idx="3408">
                  <c:v>3042</c:v>
                </c:pt>
                <c:pt idx="3409">
                  <c:v>3043</c:v>
                </c:pt>
                <c:pt idx="3410">
                  <c:v>3044</c:v>
                </c:pt>
                <c:pt idx="3411">
                  <c:v>3045</c:v>
                </c:pt>
                <c:pt idx="3412">
                  <c:v>3046</c:v>
                </c:pt>
                <c:pt idx="3413">
                  <c:v>3047</c:v>
                </c:pt>
                <c:pt idx="3414">
                  <c:v>3048</c:v>
                </c:pt>
                <c:pt idx="3415">
                  <c:v>3049</c:v>
                </c:pt>
                <c:pt idx="3416">
                  <c:v>3050</c:v>
                </c:pt>
                <c:pt idx="3417">
                  <c:v>3051</c:v>
                </c:pt>
                <c:pt idx="3418">
                  <c:v>3052</c:v>
                </c:pt>
                <c:pt idx="3419">
                  <c:v>3053</c:v>
                </c:pt>
                <c:pt idx="3420">
                  <c:v>3054</c:v>
                </c:pt>
                <c:pt idx="3421">
                  <c:v>3055</c:v>
                </c:pt>
                <c:pt idx="3422">
                  <c:v>3056</c:v>
                </c:pt>
                <c:pt idx="3423">
                  <c:v>3057</c:v>
                </c:pt>
                <c:pt idx="3424">
                  <c:v>3058</c:v>
                </c:pt>
                <c:pt idx="3425">
                  <c:v>3059</c:v>
                </c:pt>
                <c:pt idx="3426">
                  <c:v>3060</c:v>
                </c:pt>
                <c:pt idx="3427">
                  <c:v>3061</c:v>
                </c:pt>
                <c:pt idx="3428">
                  <c:v>3062</c:v>
                </c:pt>
                <c:pt idx="3429">
                  <c:v>3063</c:v>
                </c:pt>
                <c:pt idx="3430">
                  <c:v>3064</c:v>
                </c:pt>
                <c:pt idx="3431">
                  <c:v>3065</c:v>
                </c:pt>
                <c:pt idx="3432">
                  <c:v>3066</c:v>
                </c:pt>
                <c:pt idx="3433">
                  <c:v>3067</c:v>
                </c:pt>
                <c:pt idx="3434">
                  <c:v>3068</c:v>
                </c:pt>
                <c:pt idx="3435">
                  <c:v>3069</c:v>
                </c:pt>
                <c:pt idx="3436">
                  <c:v>3070</c:v>
                </c:pt>
                <c:pt idx="3437">
                  <c:v>3071</c:v>
                </c:pt>
                <c:pt idx="3438">
                  <c:v>3072</c:v>
                </c:pt>
                <c:pt idx="3439">
                  <c:v>3073</c:v>
                </c:pt>
                <c:pt idx="3440">
                  <c:v>3074</c:v>
                </c:pt>
                <c:pt idx="3441">
                  <c:v>3075</c:v>
                </c:pt>
                <c:pt idx="3442">
                  <c:v>3076</c:v>
                </c:pt>
                <c:pt idx="3443">
                  <c:v>3077</c:v>
                </c:pt>
                <c:pt idx="3444">
                  <c:v>3078</c:v>
                </c:pt>
                <c:pt idx="3445">
                  <c:v>3079</c:v>
                </c:pt>
                <c:pt idx="3446">
                  <c:v>3080</c:v>
                </c:pt>
                <c:pt idx="3447">
                  <c:v>3081</c:v>
                </c:pt>
                <c:pt idx="3448">
                  <c:v>3082</c:v>
                </c:pt>
                <c:pt idx="3449">
                  <c:v>3083</c:v>
                </c:pt>
                <c:pt idx="3450">
                  <c:v>3084</c:v>
                </c:pt>
                <c:pt idx="3451">
                  <c:v>3085</c:v>
                </c:pt>
                <c:pt idx="3452">
                  <c:v>3086</c:v>
                </c:pt>
                <c:pt idx="3453">
                  <c:v>3087</c:v>
                </c:pt>
                <c:pt idx="3454">
                  <c:v>3088</c:v>
                </c:pt>
                <c:pt idx="3455">
                  <c:v>3089</c:v>
                </c:pt>
                <c:pt idx="3456">
                  <c:v>3090</c:v>
                </c:pt>
                <c:pt idx="3457">
                  <c:v>3091</c:v>
                </c:pt>
                <c:pt idx="3458">
                  <c:v>3092</c:v>
                </c:pt>
                <c:pt idx="3459">
                  <c:v>3093</c:v>
                </c:pt>
                <c:pt idx="3460">
                  <c:v>3094</c:v>
                </c:pt>
                <c:pt idx="3461">
                  <c:v>3095</c:v>
                </c:pt>
                <c:pt idx="3462">
                  <c:v>3096</c:v>
                </c:pt>
                <c:pt idx="3463">
                  <c:v>3097</c:v>
                </c:pt>
                <c:pt idx="3464">
                  <c:v>3098</c:v>
                </c:pt>
                <c:pt idx="3465">
                  <c:v>3099</c:v>
                </c:pt>
                <c:pt idx="3466">
                  <c:v>3100</c:v>
                </c:pt>
                <c:pt idx="3467">
                  <c:v>3101</c:v>
                </c:pt>
                <c:pt idx="3468">
                  <c:v>3102</c:v>
                </c:pt>
                <c:pt idx="3469">
                  <c:v>3103</c:v>
                </c:pt>
                <c:pt idx="3470">
                  <c:v>3104</c:v>
                </c:pt>
                <c:pt idx="3471">
                  <c:v>3105</c:v>
                </c:pt>
                <c:pt idx="3472">
                  <c:v>3106</c:v>
                </c:pt>
                <c:pt idx="3473">
                  <c:v>3107</c:v>
                </c:pt>
                <c:pt idx="3474">
                  <c:v>3108</c:v>
                </c:pt>
                <c:pt idx="3475">
                  <c:v>3109</c:v>
                </c:pt>
                <c:pt idx="3476">
                  <c:v>3110</c:v>
                </c:pt>
                <c:pt idx="3477">
                  <c:v>3111</c:v>
                </c:pt>
                <c:pt idx="3478">
                  <c:v>3112</c:v>
                </c:pt>
                <c:pt idx="3479">
                  <c:v>3113</c:v>
                </c:pt>
                <c:pt idx="3480">
                  <c:v>3114</c:v>
                </c:pt>
                <c:pt idx="3481">
                  <c:v>3115</c:v>
                </c:pt>
                <c:pt idx="3482">
                  <c:v>3116</c:v>
                </c:pt>
                <c:pt idx="3483">
                  <c:v>3117</c:v>
                </c:pt>
                <c:pt idx="3484">
                  <c:v>3118</c:v>
                </c:pt>
                <c:pt idx="3485">
                  <c:v>3119</c:v>
                </c:pt>
                <c:pt idx="3486">
                  <c:v>3120</c:v>
                </c:pt>
                <c:pt idx="3487">
                  <c:v>3121</c:v>
                </c:pt>
                <c:pt idx="3488">
                  <c:v>3122</c:v>
                </c:pt>
                <c:pt idx="3489">
                  <c:v>3123</c:v>
                </c:pt>
                <c:pt idx="3490">
                  <c:v>3124</c:v>
                </c:pt>
                <c:pt idx="3491">
                  <c:v>3125</c:v>
                </c:pt>
                <c:pt idx="3492">
                  <c:v>3126</c:v>
                </c:pt>
                <c:pt idx="3493">
                  <c:v>3127</c:v>
                </c:pt>
                <c:pt idx="3494">
                  <c:v>3128</c:v>
                </c:pt>
                <c:pt idx="3495">
                  <c:v>3129</c:v>
                </c:pt>
                <c:pt idx="3496">
                  <c:v>3130</c:v>
                </c:pt>
                <c:pt idx="3497">
                  <c:v>3131</c:v>
                </c:pt>
                <c:pt idx="3498">
                  <c:v>3132</c:v>
                </c:pt>
                <c:pt idx="3499">
                  <c:v>3133</c:v>
                </c:pt>
                <c:pt idx="3500">
                  <c:v>3134</c:v>
                </c:pt>
                <c:pt idx="3501">
                  <c:v>3135</c:v>
                </c:pt>
                <c:pt idx="3502">
                  <c:v>3136</c:v>
                </c:pt>
                <c:pt idx="3503">
                  <c:v>3137</c:v>
                </c:pt>
                <c:pt idx="3504">
                  <c:v>3138</c:v>
                </c:pt>
                <c:pt idx="3505">
                  <c:v>3139</c:v>
                </c:pt>
                <c:pt idx="3506">
                  <c:v>3140</c:v>
                </c:pt>
                <c:pt idx="3507">
                  <c:v>3141</c:v>
                </c:pt>
                <c:pt idx="3508">
                  <c:v>3142</c:v>
                </c:pt>
                <c:pt idx="3509">
                  <c:v>3143</c:v>
                </c:pt>
                <c:pt idx="3510">
                  <c:v>3144</c:v>
                </c:pt>
                <c:pt idx="3511">
                  <c:v>3145</c:v>
                </c:pt>
                <c:pt idx="3512">
                  <c:v>3146</c:v>
                </c:pt>
                <c:pt idx="3513">
                  <c:v>3147</c:v>
                </c:pt>
                <c:pt idx="3514">
                  <c:v>3148</c:v>
                </c:pt>
                <c:pt idx="3515">
                  <c:v>3149</c:v>
                </c:pt>
                <c:pt idx="3516">
                  <c:v>3150</c:v>
                </c:pt>
                <c:pt idx="3517">
                  <c:v>3151</c:v>
                </c:pt>
                <c:pt idx="3518">
                  <c:v>3152</c:v>
                </c:pt>
                <c:pt idx="3519">
                  <c:v>3153</c:v>
                </c:pt>
                <c:pt idx="3520">
                  <c:v>3154</c:v>
                </c:pt>
                <c:pt idx="3521">
                  <c:v>3155</c:v>
                </c:pt>
                <c:pt idx="3522">
                  <c:v>3156</c:v>
                </c:pt>
                <c:pt idx="3523">
                  <c:v>3157</c:v>
                </c:pt>
                <c:pt idx="3524">
                  <c:v>3158</c:v>
                </c:pt>
                <c:pt idx="3525">
                  <c:v>3159</c:v>
                </c:pt>
                <c:pt idx="3526">
                  <c:v>3160</c:v>
                </c:pt>
                <c:pt idx="3527">
                  <c:v>3161</c:v>
                </c:pt>
                <c:pt idx="3528">
                  <c:v>3162</c:v>
                </c:pt>
                <c:pt idx="3529">
                  <c:v>3163</c:v>
                </c:pt>
                <c:pt idx="3530">
                  <c:v>3164</c:v>
                </c:pt>
                <c:pt idx="3531">
                  <c:v>3165</c:v>
                </c:pt>
                <c:pt idx="3532">
                  <c:v>3166</c:v>
                </c:pt>
                <c:pt idx="3533">
                  <c:v>3167</c:v>
                </c:pt>
                <c:pt idx="3534">
                  <c:v>3168</c:v>
                </c:pt>
                <c:pt idx="3535">
                  <c:v>3169</c:v>
                </c:pt>
                <c:pt idx="3536">
                  <c:v>3170</c:v>
                </c:pt>
                <c:pt idx="3537">
                  <c:v>3171</c:v>
                </c:pt>
                <c:pt idx="3538">
                  <c:v>3172</c:v>
                </c:pt>
                <c:pt idx="3539">
                  <c:v>3173</c:v>
                </c:pt>
                <c:pt idx="3540">
                  <c:v>3174</c:v>
                </c:pt>
                <c:pt idx="3541">
                  <c:v>3175</c:v>
                </c:pt>
                <c:pt idx="3542">
                  <c:v>3176</c:v>
                </c:pt>
                <c:pt idx="3543">
                  <c:v>3177</c:v>
                </c:pt>
                <c:pt idx="3544">
                  <c:v>3178</c:v>
                </c:pt>
                <c:pt idx="3545">
                  <c:v>3179</c:v>
                </c:pt>
                <c:pt idx="3546">
                  <c:v>3180</c:v>
                </c:pt>
                <c:pt idx="3547">
                  <c:v>3181</c:v>
                </c:pt>
                <c:pt idx="3548">
                  <c:v>3182</c:v>
                </c:pt>
                <c:pt idx="3549">
                  <c:v>3183</c:v>
                </c:pt>
                <c:pt idx="3550">
                  <c:v>3184</c:v>
                </c:pt>
                <c:pt idx="3551">
                  <c:v>3185</c:v>
                </c:pt>
                <c:pt idx="3552">
                  <c:v>3186</c:v>
                </c:pt>
                <c:pt idx="3553">
                  <c:v>3187</c:v>
                </c:pt>
                <c:pt idx="3554">
                  <c:v>3188</c:v>
                </c:pt>
                <c:pt idx="3555">
                  <c:v>3189</c:v>
                </c:pt>
                <c:pt idx="3556">
                  <c:v>3190</c:v>
                </c:pt>
                <c:pt idx="3557">
                  <c:v>3191</c:v>
                </c:pt>
                <c:pt idx="3558">
                  <c:v>3192</c:v>
                </c:pt>
                <c:pt idx="3559">
                  <c:v>3193</c:v>
                </c:pt>
                <c:pt idx="3560">
                  <c:v>3194</c:v>
                </c:pt>
                <c:pt idx="3561">
                  <c:v>3195</c:v>
                </c:pt>
                <c:pt idx="3562">
                  <c:v>3196</c:v>
                </c:pt>
                <c:pt idx="3563">
                  <c:v>3197</c:v>
                </c:pt>
                <c:pt idx="3564">
                  <c:v>3198</c:v>
                </c:pt>
                <c:pt idx="3565">
                  <c:v>3199</c:v>
                </c:pt>
                <c:pt idx="3566">
                  <c:v>3200</c:v>
                </c:pt>
                <c:pt idx="3567">
                  <c:v>3201</c:v>
                </c:pt>
                <c:pt idx="3568">
                  <c:v>3202</c:v>
                </c:pt>
                <c:pt idx="3569">
                  <c:v>3203</c:v>
                </c:pt>
                <c:pt idx="3570">
                  <c:v>3204</c:v>
                </c:pt>
                <c:pt idx="3571">
                  <c:v>3205</c:v>
                </c:pt>
                <c:pt idx="3572">
                  <c:v>3206</c:v>
                </c:pt>
                <c:pt idx="3573">
                  <c:v>3207</c:v>
                </c:pt>
                <c:pt idx="3574">
                  <c:v>3208</c:v>
                </c:pt>
                <c:pt idx="3575">
                  <c:v>3209</c:v>
                </c:pt>
                <c:pt idx="3576">
                  <c:v>3210</c:v>
                </c:pt>
                <c:pt idx="3577">
                  <c:v>3211</c:v>
                </c:pt>
                <c:pt idx="3578">
                  <c:v>3212</c:v>
                </c:pt>
                <c:pt idx="3579">
                  <c:v>3213</c:v>
                </c:pt>
                <c:pt idx="3580">
                  <c:v>3214</c:v>
                </c:pt>
                <c:pt idx="3581">
                  <c:v>3215</c:v>
                </c:pt>
                <c:pt idx="3582">
                  <c:v>3216</c:v>
                </c:pt>
                <c:pt idx="3583">
                  <c:v>3217</c:v>
                </c:pt>
                <c:pt idx="3584">
                  <c:v>3218</c:v>
                </c:pt>
                <c:pt idx="3585">
                  <c:v>3219</c:v>
                </c:pt>
                <c:pt idx="3586">
                  <c:v>3220</c:v>
                </c:pt>
                <c:pt idx="3587">
                  <c:v>3221</c:v>
                </c:pt>
                <c:pt idx="3588">
                  <c:v>3222</c:v>
                </c:pt>
                <c:pt idx="3589">
                  <c:v>3223</c:v>
                </c:pt>
                <c:pt idx="3590">
                  <c:v>3224</c:v>
                </c:pt>
                <c:pt idx="3591">
                  <c:v>3225</c:v>
                </c:pt>
                <c:pt idx="3592">
                  <c:v>3226</c:v>
                </c:pt>
                <c:pt idx="3593">
                  <c:v>3227</c:v>
                </c:pt>
                <c:pt idx="3594">
                  <c:v>3228</c:v>
                </c:pt>
                <c:pt idx="3595">
                  <c:v>3229</c:v>
                </c:pt>
                <c:pt idx="3596">
                  <c:v>3230</c:v>
                </c:pt>
                <c:pt idx="3597">
                  <c:v>3231</c:v>
                </c:pt>
                <c:pt idx="3598">
                  <c:v>3232</c:v>
                </c:pt>
                <c:pt idx="3599">
                  <c:v>3233</c:v>
                </c:pt>
                <c:pt idx="3600">
                  <c:v>3234</c:v>
                </c:pt>
                <c:pt idx="3601">
                  <c:v>3235</c:v>
                </c:pt>
                <c:pt idx="3602">
                  <c:v>3236</c:v>
                </c:pt>
                <c:pt idx="3603">
                  <c:v>3237</c:v>
                </c:pt>
                <c:pt idx="3604">
                  <c:v>3238</c:v>
                </c:pt>
                <c:pt idx="3605">
                  <c:v>3239</c:v>
                </c:pt>
                <c:pt idx="3606">
                  <c:v>3240</c:v>
                </c:pt>
                <c:pt idx="3607">
                  <c:v>3241</c:v>
                </c:pt>
                <c:pt idx="3608">
                  <c:v>3242</c:v>
                </c:pt>
                <c:pt idx="3609">
                  <c:v>3243</c:v>
                </c:pt>
                <c:pt idx="3610">
                  <c:v>3244</c:v>
                </c:pt>
                <c:pt idx="3611">
                  <c:v>3245</c:v>
                </c:pt>
                <c:pt idx="3612">
                  <c:v>3246</c:v>
                </c:pt>
                <c:pt idx="3613">
                  <c:v>3247</c:v>
                </c:pt>
                <c:pt idx="3614">
                  <c:v>3248</c:v>
                </c:pt>
                <c:pt idx="3615">
                  <c:v>3249</c:v>
                </c:pt>
                <c:pt idx="3616">
                  <c:v>3250</c:v>
                </c:pt>
                <c:pt idx="3617">
                  <c:v>3251</c:v>
                </c:pt>
                <c:pt idx="3618">
                  <c:v>3252</c:v>
                </c:pt>
                <c:pt idx="3619">
                  <c:v>3253</c:v>
                </c:pt>
                <c:pt idx="3620">
                  <c:v>3254</c:v>
                </c:pt>
                <c:pt idx="3621">
                  <c:v>3255</c:v>
                </c:pt>
                <c:pt idx="3622">
                  <c:v>3256</c:v>
                </c:pt>
                <c:pt idx="3623">
                  <c:v>3257</c:v>
                </c:pt>
                <c:pt idx="3624">
                  <c:v>3258</c:v>
                </c:pt>
                <c:pt idx="3625">
                  <c:v>3259</c:v>
                </c:pt>
                <c:pt idx="3626">
                  <c:v>3260</c:v>
                </c:pt>
                <c:pt idx="3627">
                  <c:v>3261</c:v>
                </c:pt>
                <c:pt idx="3628">
                  <c:v>3262</c:v>
                </c:pt>
                <c:pt idx="3629">
                  <c:v>3263</c:v>
                </c:pt>
                <c:pt idx="3630">
                  <c:v>3264</c:v>
                </c:pt>
                <c:pt idx="3631">
                  <c:v>3265</c:v>
                </c:pt>
                <c:pt idx="3632">
                  <c:v>3266</c:v>
                </c:pt>
                <c:pt idx="3633">
                  <c:v>3267</c:v>
                </c:pt>
                <c:pt idx="3634">
                  <c:v>3268</c:v>
                </c:pt>
                <c:pt idx="3635">
                  <c:v>3269</c:v>
                </c:pt>
                <c:pt idx="3636">
                  <c:v>3270</c:v>
                </c:pt>
                <c:pt idx="3637">
                  <c:v>3271</c:v>
                </c:pt>
                <c:pt idx="3638">
                  <c:v>3272</c:v>
                </c:pt>
                <c:pt idx="3639">
                  <c:v>3273</c:v>
                </c:pt>
                <c:pt idx="3640">
                  <c:v>3274</c:v>
                </c:pt>
                <c:pt idx="3641">
                  <c:v>3275</c:v>
                </c:pt>
                <c:pt idx="3642">
                  <c:v>3276</c:v>
                </c:pt>
                <c:pt idx="3643">
                  <c:v>3277</c:v>
                </c:pt>
                <c:pt idx="3644">
                  <c:v>3278</c:v>
                </c:pt>
                <c:pt idx="3645">
                  <c:v>3279</c:v>
                </c:pt>
                <c:pt idx="3646">
                  <c:v>3280</c:v>
                </c:pt>
                <c:pt idx="3647">
                  <c:v>3281</c:v>
                </c:pt>
                <c:pt idx="3648">
                  <c:v>3282</c:v>
                </c:pt>
                <c:pt idx="3649">
                  <c:v>3283</c:v>
                </c:pt>
                <c:pt idx="3650">
                  <c:v>3284</c:v>
                </c:pt>
                <c:pt idx="3651">
                  <c:v>3285</c:v>
                </c:pt>
                <c:pt idx="3652">
                  <c:v>3286</c:v>
                </c:pt>
                <c:pt idx="3653">
                  <c:v>3287</c:v>
                </c:pt>
                <c:pt idx="3654">
                  <c:v>3288</c:v>
                </c:pt>
                <c:pt idx="3655">
                  <c:v>3289</c:v>
                </c:pt>
                <c:pt idx="3656">
                  <c:v>3290</c:v>
                </c:pt>
                <c:pt idx="3657">
                  <c:v>3291</c:v>
                </c:pt>
                <c:pt idx="3658">
                  <c:v>3292</c:v>
                </c:pt>
                <c:pt idx="3659">
                  <c:v>3293</c:v>
                </c:pt>
                <c:pt idx="3660">
                  <c:v>3294</c:v>
                </c:pt>
                <c:pt idx="3661">
                  <c:v>3295</c:v>
                </c:pt>
                <c:pt idx="3662">
                  <c:v>3296</c:v>
                </c:pt>
                <c:pt idx="3663">
                  <c:v>3297</c:v>
                </c:pt>
                <c:pt idx="3664">
                  <c:v>3298</c:v>
                </c:pt>
                <c:pt idx="3665">
                  <c:v>3299</c:v>
                </c:pt>
                <c:pt idx="3666">
                  <c:v>3300</c:v>
                </c:pt>
                <c:pt idx="3667">
                  <c:v>3301</c:v>
                </c:pt>
                <c:pt idx="3668">
                  <c:v>3302</c:v>
                </c:pt>
                <c:pt idx="3669">
                  <c:v>3303</c:v>
                </c:pt>
                <c:pt idx="3670">
                  <c:v>3304</c:v>
                </c:pt>
                <c:pt idx="3671">
                  <c:v>3305</c:v>
                </c:pt>
                <c:pt idx="3672">
                  <c:v>3306</c:v>
                </c:pt>
                <c:pt idx="3673">
                  <c:v>3307</c:v>
                </c:pt>
                <c:pt idx="3674">
                  <c:v>3308</c:v>
                </c:pt>
                <c:pt idx="3675">
                  <c:v>3309</c:v>
                </c:pt>
                <c:pt idx="3676">
                  <c:v>3310</c:v>
                </c:pt>
                <c:pt idx="3677">
                  <c:v>3311</c:v>
                </c:pt>
                <c:pt idx="3678">
                  <c:v>3312</c:v>
                </c:pt>
                <c:pt idx="3679">
                  <c:v>3313</c:v>
                </c:pt>
                <c:pt idx="3680">
                  <c:v>3314</c:v>
                </c:pt>
                <c:pt idx="3681">
                  <c:v>3315</c:v>
                </c:pt>
                <c:pt idx="3682">
                  <c:v>3316</c:v>
                </c:pt>
                <c:pt idx="3683">
                  <c:v>3317</c:v>
                </c:pt>
                <c:pt idx="3684">
                  <c:v>3318</c:v>
                </c:pt>
                <c:pt idx="3685">
                  <c:v>3319</c:v>
                </c:pt>
                <c:pt idx="3686">
                  <c:v>3320</c:v>
                </c:pt>
                <c:pt idx="3687">
                  <c:v>3321</c:v>
                </c:pt>
                <c:pt idx="3688">
                  <c:v>3322</c:v>
                </c:pt>
                <c:pt idx="3689">
                  <c:v>3323</c:v>
                </c:pt>
                <c:pt idx="3690">
                  <c:v>3324</c:v>
                </c:pt>
                <c:pt idx="3691">
                  <c:v>3325</c:v>
                </c:pt>
                <c:pt idx="3692">
                  <c:v>3326</c:v>
                </c:pt>
                <c:pt idx="3693">
                  <c:v>3327</c:v>
                </c:pt>
                <c:pt idx="3694">
                  <c:v>3328</c:v>
                </c:pt>
                <c:pt idx="3695">
                  <c:v>3329</c:v>
                </c:pt>
                <c:pt idx="3696">
                  <c:v>3330</c:v>
                </c:pt>
                <c:pt idx="3697">
                  <c:v>3331</c:v>
                </c:pt>
                <c:pt idx="3698">
                  <c:v>3332</c:v>
                </c:pt>
                <c:pt idx="3699">
                  <c:v>3333</c:v>
                </c:pt>
                <c:pt idx="3700">
                  <c:v>3334</c:v>
                </c:pt>
                <c:pt idx="3701">
                  <c:v>3335</c:v>
                </c:pt>
                <c:pt idx="3702">
                  <c:v>3336</c:v>
                </c:pt>
                <c:pt idx="3703">
                  <c:v>3337</c:v>
                </c:pt>
                <c:pt idx="3704">
                  <c:v>3338</c:v>
                </c:pt>
                <c:pt idx="3705">
                  <c:v>3339</c:v>
                </c:pt>
                <c:pt idx="3706">
                  <c:v>3340</c:v>
                </c:pt>
                <c:pt idx="3707">
                  <c:v>3341</c:v>
                </c:pt>
                <c:pt idx="3708">
                  <c:v>3342</c:v>
                </c:pt>
                <c:pt idx="3709">
                  <c:v>3343</c:v>
                </c:pt>
                <c:pt idx="3710">
                  <c:v>3344</c:v>
                </c:pt>
                <c:pt idx="3711">
                  <c:v>3345</c:v>
                </c:pt>
                <c:pt idx="3712">
                  <c:v>3346</c:v>
                </c:pt>
                <c:pt idx="3713">
                  <c:v>3347</c:v>
                </c:pt>
                <c:pt idx="3714">
                  <c:v>3348</c:v>
                </c:pt>
                <c:pt idx="3715">
                  <c:v>3349</c:v>
                </c:pt>
                <c:pt idx="3716">
                  <c:v>3350</c:v>
                </c:pt>
                <c:pt idx="3717">
                  <c:v>3351</c:v>
                </c:pt>
                <c:pt idx="3718">
                  <c:v>3352</c:v>
                </c:pt>
                <c:pt idx="3719">
                  <c:v>3353</c:v>
                </c:pt>
                <c:pt idx="3720">
                  <c:v>3354</c:v>
                </c:pt>
                <c:pt idx="3721">
                  <c:v>3355</c:v>
                </c:pt>
                <c:pt idx="3722">
                  <c:v>3356</c:v>
                </c:pt>
                <c:pt idx="3723">
                  <c:v>3357</c:v>
                </c:pt>
                <c:pt idx="3724">
                  <c:v>3358</c:v>
                </c:pt>
                <c:pt idx="3725">
                  <c:v>3359</c:v>
                </c:pt>
                <c:pt idx="3726">
                  <c:v>3360</c:v>
                </c:pt>
                <c:pt idx="3727">
                  <c:v>3361</c:v>
                </c:pt>
                <c:pt idx="3728">
                  <c:v>3362</c:v>
                </c:pt>
                <c:pt idx="3729">
                  <c:v>3363</c:v>
                </c:pt>
                <c:pt idx="3730">
                  <c:v>3364</c:v>
                </c:pt>
                <c:pt idx="3731">
                  <c:v>3365</c:v>
                </c:pt>
                <c:pt idx="3732">
                  <c:v>3366</c:v>
                </c:pt>
                <c:pt idx="3733">
                  <c:v>3367</c:v>
                </c:pt>
                <c:pt idx="3734">
                  <c:v>3368</c:v>
                </c:pt>
                <c:pt idx="3735">
                  <c:v>3369</c:v>
                </c:pt>
                <c:pt idx="3736">
                  <c:v>3370</c:v>
                </c:pt>
                <c:pt idx="3737">
                  <c:v>3371</c:v>
                </c:pt>
                <c:pt idx="3738">
                  <c:v>3372</c:v>
                </c:pt>
                <c:pt idx="3739">
                  <c:v>3373</c:v>
                </c:pt>
                <c:pt idx="3740">
                  <c:v>3374</c:v>
                </c:pt>
                <c:pt idx="3741">
                  <c:v>3375</c:v>
                </c:pt>
                <c:pt idx="3742">
                  <c:v>3376</c:v>
                </c:pt>
                <c:pt idx="3743">
                  <c:v>3377</c:v>
                </c:pt>
                <c:pt idx="3744">
                  <c:v>3378</c:v>
                </c:pt>
                <c:pt idx="3745">
                  <c:v>3379</c:v>
                </c:pt>
                <c:pt idx="3746">
                  <c:v>3380</c:v>
                </c:pt>
                <c:pt idx="3747">
                  <c:v>3381</c:v>
                </c:pt>
                <c:pt idx="3748">
                  <c:v>3382</c:v>
                </c:pt>
                <c:pt idx="3749">
                  <c:v>3383</c:v>
                </c:pt>
                <c:pt idx="3750">
                  <c:v>3384</c:v>
                </c:pt>
                <c:pt idx="3751">
                  <c:v>3385</c:v>
                </c:pt>
                <c:pt idx="3752">
                  <c:v>3386</c:v>
                </c:pt>
                <c:pt idx="3753">
                  <c:v>3387</c:v>
                </c:pt>
                <c:pt idx="3754">
                  <c:v>3388</c:v>
                </c:pt>
                <c:pt idx="3755">
                  <c:v>3389</c:v>
                </c:pt>
                <c:pt idx="3756">
                  <c:v>3390</c:v>
                </c:pt>
                <c:pt idx="3757">
                  <c:v>3391</c:v>
                </c:pt>
                <c:pt idx="3758">
                  <c:v>3392</c:v>
                </c:pt>
                <c:pt idx="3759">
                  <c:v>3393</c:v>
                </c:pt>
                <c:pt idx="3760">
                  <c:v>3394</c:v>
                </c:pt>
                <c:pt idx="3761">
                  <c:v>3395</c:v>
                </c:pt>
                <c:pt idx="3762">
                  <c:v>3396</c:v>
                </c:pt>
                <c:pt idx="3763">
                  <c:v>3397</c:v>
                </c:pt>
                <c:pt idx="3764">
                  <c:v>3398</c:v>
                </c:pt>
                <c:pt idx="3765">
                  <c:v>3399</c:v>
                </c:pt>
                <c:pt idx="3766">
                  <c:v>3400</c:v>
                </c:pt>
                <c:pt idx="3767">
                  <c:v>3401</c:v>
                </c:pt>
                <c:pt idx="3768">
                  <c:v>3402</c:v>
                </c:pt>
                <c:pt idx="3769">
                  <c:v>3403</c:v>
                </c:pt>
                <c:pt idx="3770">
                  <c:v>3404</c:v>
                </c:pt>
                <c:pt idx="3771">
                  <c:v>3405</c:v>
                </c:pt>
                <c:pt idx="3772">
                  <c:v>3406</c:v>
                </c:pt>
                <c:pt idx="3773">
                  <c:v>3407</c:v>
                </c:pt>
                <c:pt idx="3774">
                  <c:v>3408</c:v>
                </c:pt>
                <c:pt idx="3775">
                  <c:v>3409</c:v>
                </c:pt>
                <c:pt idx="3776">
                  <c:v>3410</c:v>
                </c:pt>
                <c:pt idx="3777">
                  <c:v>3411</c:v>
                </c:pt>
                <c:pt idx="3778">
                  <c:v>3412</c:v>
                </c:pt>
                <c:pt idx="3779">
                  <c:v>3413</c:v>
                </c:pt>
                <c:pt idx="3780">
                  <c:v>3414</c:v>
                </c:pt>
                <c:pt idx="3781">
                  <c:v>3415</c:v>
                </c:pt>
                <c:pt idx="3782">
                  <c:v>3416</c:v>
                </c:pt>
                <c:pt idx="3783">
                  <c:v>3417</c:v>
                </c:pt>
                <c:pt idx="3784">
                  <c:v>3418</c:v>
                </c:pt>
                <c:pt idx="3785">
                  <c:v>3419</c:v>
                </c:pt>
                <c:pt idx="3786">
                  <c:v>3420</c:v>
                </c:pt>
                <c:pt idx="3787">
                  <c:v>3421</c:v>
                </c:pt>
                <c:pt idx="3788">
                  <c:v>3422</c:v>
                </c:pt>
                <c:pt idx="3789">
                  <c:v>3423</c:v>
                </c:pt>
                <c:pt idx="3790">
                  <c:v>3424</c:v>
                </c:pt>
                <c:pt idx="3791">
                  <c:v>3425</c:v>
                </c:pt>
                <c:pt idx="3792">
                  <c:v>3426</c:v>
                </c:pt>
                <c:pt idx="3793">
                  <c:v>3427</c:v>
                </c:pt>
                <c:pt idx="3794">
                  <c:v>3428</c:v>
                </c:pt>
                <c:pt idx="3795">
                  <c:v>3429</c:v>
                </c:pt>
                <c:pt idx="3796">
                  <c:v>3430</c:v>
                </c:pt>
                <c:pt idx="3797">
                  <c:v>3431</c:v>
                </c:pt>
                <c:pt idx="3798">
                  <c:v>3432</c:v>
                </c:pt>
                <c:pt idx="3799">
                  <c:v>3433</c:v>
                </c:pt>
                <c:pt idx="3800">
                  <c:v>3434</c:v>
                </c:pt>
                <c:pt idx="3801">
                  <c:v>3435</c:v>
                </c:pt>
                <c:pt idx="3802">
                  <c:v>3436</c:v>
                </c:pt>
                <c:pt idx="3803">
                  <c:v>3437</c:v>
                </c:pt>
                <c:pt idx="3804">
                  <c:v>3438</c:v>
                </c:pt>
                <c:pt idx="3805">
                  <c:v>3439</c:v>
                </c:pt>
                <c:pt idx="3806">
                  <c:v>3440</c:v>
                </c:pt>
                <c:pt idx="3807">
                  <c:v>3441</c:v>
                </c:pt>
                <c:pt idx="3808">
                  <c:v>3442</c:v>
                </c:pt>
                <c:pt idx="3809">
                  <c:v>3443</c:v>
                </c:pt>
                <c:pt idx="3810">
                  <c:v>3444</c:v>
                </c:pt>
                <c:pt idx="3811">
                  <c:v>3445</c:v>
                </c:pt>
                <c:pt idx="3812">
                  <c:v>3446</c:v>
                </c:pt>
                <c:pt idx="3813">
                  <c:v>3447</c:v>
                </c:pt>
                <c:pt idx="3814">
                  <c:v>3448</c:v>
                </c:pt>
                <c:pt idx="3815">
                  <c:v>3449</c:v>
                </c:pt>
                <c:pt idx="3816">
                  <c:v>3450</c:v>
                </c:pt>
                <c:pt idx="3817">
                  <c:v>3451</c:v>
                </c:pt>
                <c:pt idx="3818">
                  <c:v>3452</c:v>
                </c:pt>
                <c:pt idx="3819">
                  <c:v>3453</c:v>
                </c:pt>
                <c:pt idx="3820">
                  <c:v>3454</c:v>
                </c:pt>
                <c:pt idx="3821">
                  <c:v>3455</c:v>
                </c:pt>
                <c:pt idx="3822">
                  <c:v>3456</c:v>
                </c:pt>
                <c:pt idx="3823">
                  <c:v>3457</c:v>
                </c:pt>
                <c:pt idx="3824">
                  <c:v>3458</c:v>
                </c:pt>
                <c:pt idx="3825">
                  <c:v>3459</c:v>
                </c:pt>
                <c:pt idx="3826">
                  <c:v>3460</c:v>
                </c:pt>
                <c:pt idx="3827">
                  <c:v>3461</c:v>
                </c:pt>
                <c:pt idx="3828">
                  <c:v>3462</c:v>
                </c:pt>
                <c:pt idx="3829">
                  <c:v>3463</c:v>
                </c:pt>
                <c:pt idx="3830">
                  <c:v>3464</c:v>
                </c:pt>
                <c:pt idx="3831">
                  <c:v>3465</c:v>
                </c:pt>
                <c:pt idx="3832">
                  <c:v>3466</c:v>
                </c:pt>
                <c:pt idx="3833">
                  <c:v>3467</c:v>
                </c:pt>
                <c:pt idx="3834">
                  <c:v>3468</c:v>
                </c:pt>
                <c:pt idx="3835">
                  <c:v>3469</c:v>
                </c:pt>
                <c:pt idx="3836">
                  <c:v>3470</c:v>
                </c:pt>
                <c:pt idx="3837">
                  <c:v>3471</c:v>
                </c:pt>
                <c:pt idx="3838">
                  <c:v>3472</c:v>
                </c:pt>
                <c:pt idx="3839">
                  <c:v>3473</c:v>
                </c:pt>
                <c:pt idx="3840">
                  <c:v>3474</c:v>
                </c:pt>
                <c:pt idx="3841">
                  <c:v>3475</c:v>
                </c:pt>
                <c:pt idx="3842">
                  <c:v>3476</c:v>
                </c:pt>
                <c:pt idx="3843">
                  <c:v>3477</c:v>
                </c:pt>
                <c:pt idx="3844">
                  <c:v>3478</c:v>
                </c:pt>
                <c:pt idx="3845">
                  <c:v>3479</c:v>
                </c:pt>
                <c:pt idx="3846">
                  <c:v>3480</c:v>
                </c:pt>
                <c:pt idx="3847">
                  <c:v>3481</c:v>
                </c:pt>
                <c:pt idx="3848">
                  <c:v>3482</c:v>
                </c:pt>
                <c:pt idx="3849">
                  <c:v>3483</c:v>
                </c:pt>
                <c:pt idx="3850">
                  <c:v>3484</c:v>
                </c:pt>
                <c:pt idx="3851">
                  <c:v>3485</c:v>
                </c:pt>
                <c:pt idx="3852">
                  <c:v>3486</c:v>
                </c:pt>
                <c:pt idx="3853">
                  <c:v>3487</c:v>
                </c:pt>
                <c:pt idx="3854">
                  <c:v>3488</c:v>
                </c:pt>
                <c:pt idx="3855">
                  <c:v>3489</c:v>
                </c:pt>
                <c:pt idx="3856">
                  <c:v>3490</c:v>
                </c:pt>
                <c:pt idx="3857">
                  <c:v>3491</c:v>
                </c:pt>
                <c:pt idx="3858">
                  <c:v>3492</c:v>
                </c:pt>
                <c:pt idx="3859">
                  <c:v>3493</c:v>
                </c:pt>
                <c:pt idx="3860">
                  <c:v>3494</c:v>
                </c:pt>
                <c:pt idx="3861">
                  <c:v>3495</c:v>
                </c:pt>
                <c:pt idx="3862">
                  <c:v>3496</c:v>
                </c:pt>
                <c:pt idx="3863">
                  <c:v>3497</c:v>
                </c:pt>
                <c:pt idx="3864">
                  <c:v>3498</c:v>
                </c:pt>
                <c:pt idx="3865">
                  <c:v>3499</c:v>
                </c:pt>
                <c:pt idx="3866">
                  <c:v>3500</c:v>
                </c:pt>
                <c:pt idx="3867">
                  <c:v>3501</c:v>
                </c:pt>
                <c:pt idx="3868">
                  <c:v>3502</c:v>
                </c:pt>
                <c:pt idx="3869">
                  <c:v>3503</c:v>
                </c:pt>
                <c:pt idx="3870">
                  <c:v>3504</c:v>
                </c:pt>
                <c:pt idx="3871">
                  <c:v>3505</c:v>
                </c:pt>
                <c:pt idx="3872">
                  <c:v>3506</c:v>
                </c:pt>
                <c:pt idx="3873">
                  <c:v>3507</c:v>
                </c:pt>
                <c:pt idx="3874">
                  <c:v>3508</c:v>
                </c:pt>
                <c:pt idx="3875">
                  <c:v>3509</c:v>
                </c:pt>
                <c:pt idx="3876">
                  <c:v>3510</c:v>
                </c:pt>
                <c:pt idx="3877">
                  <c:v>3511</c:v>
                </c:pt>
                <c:pt idx="3878">
                  <c:v>3512</c:v>
                </c:pt>
                <c:pt idx="3879">
                  <c:v>3513</c:v>
                </c:pt>
                <c:pt idx="3880">
                  <c:v>3514</c:v>
                </c:pt>
                <c:pt idx="3881">
                  <c:v>3515</c:v>
                </c:pt>
                <c:pt idx="3882">
                  <c:v>3516</c:v>
                </c:pt>
                <c:pt idx="3883">
                  <c:v>3517</c:v>
                </c:pt>
                <c:pt idx="3884">
                  <c:v>3518</c:v>
                </c:pt>
                <c:pt idx="3885">
                  <c:v>3519</c:v>
                </c:pt>
                <c:pt idx="3886">
                  <c:v>3520</c:v>
                </c:pt>
                <c:pt idx="3887">
                  <c:v>3521</c:v>
                </c:pt>
                <c:pt idx="3888">
                  <c:v>3522</c:v>
                </c:pt>
                <c:pt idx="3889">
                  <c:v>3523</c:v>
                </c:pt>
                <c:pt idx="3890">
                  <c:v>3524</c:v>
                </c:pt>
                <c:pt idx="3891">
                  <c:v>3525</c:v>
                </c:pt>
                <c:pt idx="3892">
                  <c:v>3526</c:v>
                </c:pt>
                <c:pt idx="3893">
                  <c:v>3527</c:v>
                </c:pt>
                <c:pt idx="3894">
                  <c:v>3528</c:v>
                </c:pt>
                <c:pt idx="3895">
                  <c:v>3529</c:v>
                </c:pt>
                <c:pt idx="3896">
                  <c:v>3530</c:v>
                </c:pt>
                <c:pt idx="3897">
                  <c:v>3531</c:v>
                </c:pt>
                <c:pt idx="3898">
                  <c:v>3532</c:v>
                </c:pt>
                <c:pt idx="3899">
                  <c:v>3533</c:v>
                </c:pt>
                <c:pt idx="3900">
                  <c:v>3534</c:v>
                </c:pt>
                <c:pt idx="3901">
                  <c:v>3535</c:v>
                </c:pt>
                <c:pt idx="3902">
                  <c:v>3536</c:v>
                </c:pt>
                <c:pt idx="3903">
                  <c:v>3537</c:v>
                </c:pt>
                <c:pt idx="3904">
                  <c:v>3538</c:v>
                </c:pt>
                <c:pt idx="3905">
                  <c:v>3539</c:v>
                </c:pt>
                <c:pt idx="3906">
                  <c:v>3540</c:v>
                </c:pt>
                <c:pt idx="3907">
                  <c:v>3541</c:v>
                </c:pt>
                <c:pt idx="3908">
                  <c:v>3542</c:v>
                </c:pt>
                <c:pt idx="3909">
                  <c:v>3543</c:v>
                </c:pt>
                <c:pt idx="3910">
                  <c:v>3544</c:v>
                </c:pt>
                <c:pt idx="3911">
                  <c:v>3545</c:v>
                </c:pt>
                <c:pt idx="3912">
                  <c:v>3546</c:v>
                </c:pt>
                <c:pt idx="3913">
                  <c:v>3547</c:v>
                </c:pt>
                <c:pt idx="3914">
                  <c:v>3548</c:v>
                </c:pt>
                <c:pt idx="3915">
                  <c:v>3549</c:v>
                </c:pt>
                <c:pt idx="3916">
                  <c:v>3550</c:v>
                </c:pt>
                <c:pt idx="3917">
                  <c:v>3551</c:v>
                </c:pt>
                <c:pt idx="3918">
                  <c:v>3552</c:v>
                </c:pt>
                <c:pt idx="3919">
                  <c:v>3553</c:v>
                </c:pt>
                <c:pt idx="3920">
                  <c:v>3554</c:v>
                </c:pt>
                <c:pt idx="3921">
                  <c:v>3555</c:v>
                </c:pt>
                <c:pt idx="3922">
                  <c:v>3556</c:v>
                </c:pt>
                <c:pt idx="3923">
                  <c:v>3557</c:v>
                </c:pt>
                <c:pt idx="3924">
                  <c:v>3558</c:v>
                </c:pt>
                <c:pt idx="3925">
                  <c:v>3559</c:v>
                </c:pt>
                <c:pt idx="3926">
                  <c:v>3560</c:v>
                </c:pt>
                <c:pt idx="3927">
                  <c:v>3561</c:v>
                </c:pt>
                <c:pt idx="3928">
                  <c:v>3562</c:v>
                </c:pt>
                <c:pt idx="3929">
                  <c:v>3563</c:v>
                </c:pt>
                <c:pt idx="3930">
                  <c:v>3564</c:v>
                </c:pt>
                <c:pt idx="3931">
                  <c:v>3565</c:v>
                </c:pt>
                <c:pt idx="3932">
                  <c:v>3566</c:v>
                </c:pt>
                <c:pt idx="3933">
                  <c:v>3567</c:v>
                </c:pt>
                <c:pt idx="3934">
                  <c:v>3568</c:v>
                </c:pt>
                <c:pt idx="3935">
                  <c:v>3569</c:v>
                </c:pt>
                <c:pt idx="3936">
                  <c:v>3570</c:v>
                </c:pt>
                <c:pt idx="3937">
                  <c:v>3571</c:v>
                </c:pt>
                <c:pt idx="3938">
                  <c:v>3572</c:v>
                </c:pt>
                <c:pt idx="3939">
                  <c:v>3573</c:v>
                </c:pt>
                <c:pt idx="3940">
                  <c:v>3574</c:v>
                </c:pt>
                <c:pt idx="3941">
                  <c:v>3575</c:v>
                </c:pt>
                <c:pt idx="3942">
                  <c:v>3576</c:v>
                </c:pt>
                <c:pt idx="3943">
                  <c:v>3577</c:v>
                </c:pt>
                <c:pt idx="3944">
                  <c:v>3578</c:v>
                </c:pt>
                <c:pt idx="3945">
                  <c:v>3579</c:v>
                </c:pt>
                <c:pt idx="3946">
                  <c:v>3580</c:v>
                </c:pt>
                <c:pt idx="3947">
                  <c:v>3581</c:v>
                </c:pt>
                <c:pt idx="3948">
                  <c:v>3582</c:v>
                </c:pt>
                <c:pt idx="3949">
                  <c:v>3583</c:v>
                </c:pt>
                <c:pt idx="3950">
                  <c:v>3584</c:v>
                </c:pt>
                <c:pt idx="3951">
                  <c:v>3585</c:v>
                </c:pt>
                <c:pt idx="3952">
                  <c:v>3586</c:v>
                </c:pt>
                <c:pt idx="3953">
                  <c:v>3587</c:v>
                </c:pt>
                <c:pt idx="3954">
                  <c:v>3588</c:v>
                </c:pt>
                <c:pt idx="3955">
                  <c:v>3589</c:v>
                </c:pt>
                <c:pt idx="3956">
                  <c:v>3590</c:v>
                </c:pt>
                <c:pt idx="3957">
                  <c:v>3591</c:v>
                </c:pt>
                <c:pt idx="3958">
                  <c:v>3592</c:v>
                </c:pt>
                <c:pt idx="3959">
                  <c:v>3593</c:v>
                </c:pt>
                <c:pt idx="3960">
                  <c:v>3594</c:v>
                </c:pt>
                <c:pt idx="3961">
                  <c:v>3595</c:v>
                </c:pt>
                <c:pt idx="3962">
                  <c:v>3596</c:v>
                </c:pt>
                <c:pt idx="3963">
                  <c:v>3597</c:v>
                </c:pt>
                <c:pt idx="3964">
                  <c:v>3598</c:v>
                </c:pt>
                <c:pt idx="3965">
                  <c:v>3599</c:v>
                </c:pt>
                <c:pt idx="3966">
                  <c:v>3600</c:v>
                </c:pt>
                <c:pt idx="3967">
                  <c:v>3601</c:v>
                </c:pt>
                <c:pt idx="3968">
                  <c:v>3602</c:v>
                </c:pt>
                <c:pt idx="3969">
                  <c:v>3603</c:v>
                </c:pt>
                <c:pt idx="3970">
                  <c:v>3604</c:v>
                </c:pt>
                <c:pt idx="3971">
                  <c:v>3605</c:v>
                </c:pt>
                <c:pt idx="3972">
                  <c:v>3606</c:v>
                </c:pt>
                <c:pt idx="3973">
                  <c:v>3607</c:v>
                </c:pt>
                <c:pt idx="3974">
                  <c:v>3608</c:v>
                </c:pt>
                <c:pt idx="3975">
                  <c:v>3609</c:v>
                </c:pt>
                <c:pt idx="3976">
                  <c:v>3610</c:v>
                </c:pt>
                <c:pt idx="3977">
                  <c:v>3611</c:v>
                </c:pt>
                <c:pt idx="3978">
                  <c:v>3612</c:v>
                </c:pt>
                <c:pt idx="3979">
                  <c:v>3613</c:v>
                </c:pt>
                <c:pt idx="3980">
                  <c:v>3614</c:v>
                </c:pt>
                <c:pt idx="3981">
                  <c:v>3615</c:v>
                </c:pt>
                <c:pt idx="3982">
                  <c:v>3616</c:v>
                </c:pt>
                <c:pt idx="3983">
                  <c:v>3617</c:v>
                </c:pt>
                <c:pt idx="3984">
                  <c:v>3618</c:v>
                </c:pt>
                <c:pt idx="3985">
                  <c:v>3619</c:v>
                </c:pt>
                <c:pt idx="3986">
                  <c:v>3620</c:v>
                </c:pt>
                <c:pt idx="3987">
                  <c:v>3621</c:v>
                </c:pt>
                <c:pt idx="3988">
                  <c:v>3622</c:v>
                </c:pt>
                <c:pt idx="3989">
                  <c:v>3623</c:v>
                </c:pt>
                <c:pt idx="3990">
                  <c:v>3624</c:v>
                </c:pt>
                <c:pt idx="3991">
                  <c:v>3625</c:v>
                </c:pt>
                <c:pt idx="3992">
                  <c:v>3626</c:v>
                </c:pt>
                <c:pt idx="3993">
                  <c:v>3627</c:v>
                </c:pt>
                <c:pt idx="3994">
                  <c:v>3628</c:v>
                </c:pt>
                <c:pt idx="3995">
                  <c:v>3629</c:v>
                </c:pt>
                <c:pt idx="3996">
                  <c:v>3630</c:v>
                </c:pt>
              </c:numCache>
            </c:numRef>
          </c:cat>
          <c:val>
            <c:numRef>
              <c:f>'איור 20 נתונים'!$G$4:$G$4000</c:f>
              <c:numCache>
                <c:formatCode>0.00</c:formatCode>
                <c:ptCount val="3997"/>
                <c:pt idx="0">
                  <c:v>100</c:v>
                </c:pt>
                <c:pt idx="1">
                  <c:v>101.03014056600979</c:v>
                </c:pt>
                <c:pt idx="2">
                  <c:v>101.03014056600979</c:v>
                </c:pt>
                <c:pt idx="3">
                  <c:v>101.03014056600979</c:v>
                </c:pt>
                <c:pt idx="4">
                  <c:v>101.03014056600979</c:v>
                </c:pt>
                <c:pt idx="5">
                  <c:v>102.03341777005089</c:v>
                </c:pt>
                <c:pt idx="6">
                  <c:v>101.89679928717501</c:v>
                </c:pt>
                <c:pt idx="7">
                  <c:v>102.83121547884575</c:v>
                </c:pt>
                <c:pt idx="8">
                  <c:v>101.94576501620946</c:v>
                </c:pt>
                <c:pt idx="9">
                  <c:v>101.94576501620946</c:v>
                </c:pt>
                <c:pt idx="10">
                  <c:v>101.94576501620946</c:v>
                </c:pt>
                <c:pt idx="11">
                  <c:v>102.15427136914235</c:v>
                </c:pt>
                <c:pt idx="12">
                  <c:v>102.43532771725117</c:v>
                </c:pt>
                <c:pt idx="13">
                  <c:v>101.31491742669175</c:v>
                </c:pt>
                <c:pt idx="14">
                  <c:v>102.21367345124209</c:v>
                </c:pt>
                <c:pt idx="15">
                  <c:v>101.26330319718153</c:v>
                </c:pt>
                <c:pt idx="16">
                  <c:v>101.26330319718153</c:v>
                </c:pt>
                <c:pt idx="17">
                  <c:v>101.26330319718153</c:v>
                </c:pt>
                <c:pt idx="18">
                  <c:v>102.0891308693451</c:v>
                </c:pt>
                <c:pt idx="19">
                  <c:v>102.8271481388294</c:v>
                </c:pt>
                <c:pt idx="20">
                  <c:v>103.35924449632147</c:v>
                </c:pt>
                <c:pt idx="21">
                  <c:v>104.02874758087863</c:v>
                </c:pt>
                <c:pt idx="22">
                  <c:v>104.02821157482997</c:v>
                </c:pt>
                <c:pt idx="23">
                  <c:v>104.02821157482997</c:v>
                </c:pt>
                <c:pt idx="24">
                  <c:v>104.02821157482997</c:v>
                </c:pt>
                <c:pt idx="25">
                  <c:v>104.59574739106944</c:v>
                </c:pt>
                <c:pt idx="26">
                  <c:v>104.66905410066705</c:v>
                </c:pt>
                <c:pt idx="27">
                  <c:v>103.98555179930932</c:v>
                </c:pt>
                <c:pt idx="28">
                  <c:v>104.73722145815094</c:v>
                </c:pt>
                <c:pt idx="29">
                  <c:v>103.67101083804239</c:v>
                </c:pt>
                <c:pt idx="30">
                  <c:v>103.67101083804239</c:v>
                </c:pt>
                <c:pt idx="31">
                  <c:v>103.67101083804239</c:v>
                </c:pt>
                <c:pt idx="32">
                  <c:v>104.2136066081349</c:v>
                </c:pt>
                <c:pt idx="33">
                  <c:v>104.86712410053465</c:v>
                </c:pt>
                <c:pt idx="34">
                  <c:v>104.83707623204153</c:v>
                </c:pt>
                <c:pt idx="35">
                  <c:v>104.75191432983804</c:v>
                </c:pt>
                <c:pt idx="36">
                  <c:v>103.59360525866086</c:v>
                </c:pt>
                <c:pt idx="37">
                  <c:v>103.59360525866086</c:v>
                </c:pt>
                <c:pt idx="38">
                  <c:v>103.59360525866086</c:v>
                </c:pt>
                <c:pt idx="39">
                  <c:v>102.59149465601978</c:v>
                </c:pt>
                <c:pt idx="40">
                  <c:v>102.29949747856458</c:v>
                </c:pt>
                <c:pt idx="41">
                  <c:v>103.58821366840657</c:v>
                </c:pt>
                <c:pt idx="42">
                  <c:v>103.58821366840657</c:v>
                </c:pt>
                <c:pt idx="43">
                  <c:v>103.32862909201215</c:v>
                </c:pt>
                <c:pt idx="44">
                  <c:v>103.32862909201215</c:v>
                </c:pt>
                <c:pt idx="45">
                  <c:v>103.32862909201215</c:v>
                </c:pt>
                <c:pt idx="46">
                  <c:v>103.01651592284801</c:v>
                </c:pt>
                <c:pt idx="47">
                  <c:v>103.07926016031004</c:v>
                </c:pt>
                <c:pt idx="48">
                  <c:v>103.87768846445626</c:v>
                </c:pt>
                <c:pt idx="49">
                  <c:v>104.287827680992</c:v>
                </c:pt>
                <c:pt idx="50">
                  <c:v>104.93724630360779</c:v>
                </c:pt>
                <c:pt idx="51">
                  <c:v>104.93724630360779</c:v>
                </c:pt>
                <c:pt idx="52">
                  <c:v>104.93724630360779</c:v>
                </c:pt>
                <c:pt idx="53">
                  <c:v>104.32954156348561</c:v>
                </c:pt>
                <c:pt idx="54">
                  <c:v>104.10186511187086</c:v>
                </c:pt>
                <c:pt idx="55">
                  <c:v>104.21568757279445</c:v>
                </c:pt>
                <c:pt idx="56">
                  <c:v>103.50421836760314</c:v>
                </c:pt>
                <c:pt idx="57">
                  <c:v>104.39105614001247</c:v>
                </c:pt>
                <c:pt idx="58">
                  <c:v>104.39105614001247</c:v>
                </c:pt>
                <c:pt idx="59">
                  <c:v>104.39105614001247</c:v>
                </c:pt>
                <c:pt idx="60">
                  <c:v>103.41612419701575</c:v>
                </c:pt>
                <c:pt idx="61">
                  <c:v>103.77761298219272</c:v>
                </c:pt>
                <c:pt idx="62">
                  <c:v>104.23444778449793</c:v>
                </c:pt>
                <c:pt idx="63">
                  <c:v>103.62463054994862</c:v>
                </c:pt>
                <c:pt idx="64">
                  <c:v>103.27253763550716</c:v>
                </c:pt>
                <c:pt idx="65">
                  <c:v>103.27253763550716</c:v>
                </c:pt>
                <c:pt idx="66">
                  <c:v>103.27253763550716</c:v>
                </c:pt>
                <c:pt idx="67">
                  <c:v>103.47748112470474</c:v>
                </c:pt>
                <c:pt idx="68">
                  <c:v>102.68895316757514</c:v>
                </c:pt>
                <c:pt idx="69">
                  <c:v>101.47962893247154</c:v>
                </c:pt>
                <c:pt idx="70">
                  <c:v>100.21285746085746</c:v>
                </c:pt>
                <c:pt idx="71">
                  <c:v>100.00056753581634</c:v>
                </c:pt>
                <c:pt idx="72">
                  <c:v>100.00056753581634</c:v>
                </c:pt>
                <c:pt idx="73">
                  <c:v>100.00056753581634</c:v>
                </c:pt>
                <c:pt idx="74">
                  <c:v>100.3285717078352</c:v>
                </c:pt>
                <c:pt idx="75">
                  <c:v>99.767814791623024</c:v>
                </c:pt>
                <c:pt idx="76">
                  <c:v>100.3199640812889</c:v>
                </c:pt>
                <c:pt idx="77">
                  <c:v>101.60719837205515</c:v>
                </c:pt>
                <c:pt idx="78">
                  <c:v>101.51141093818097</c:v>
                </c:pt>
                <c:pt idx="79">
                  <c:v>101.51141093818097</c:v>
                </c:pt>
                <c:pt idx="80">
                  <c:v>101.51141093818097</c:v>
                </c:pt>
                <c:pt idx="81">
                  <c:v>99.583397181112773</c:v>
                </c:pt>
                <c:pt idx="82">
                  <c:v>98.921745008680261</c:v>
                </c:pt>
                <c:pt idx="83">
                  <c:v>98.721184157174747</c:v>
                </c:pt>
                <c:pt idx="84">
                  <c:v>98.627383098657404</c:v>
                </c:pt>
                <c:pt idx="85">
                  <c:v>98.746124203321727</c:v>
                </c:pt>
                <c:pt idx="86">
                  <c:v>98.746124203321727</c:v>
                </c:pt>
                <c:pt idx="87">
                  <c:v>98.746124203321727</c:v>
                </c:pt>
                <c:pt idx="88">
                  <c:v>98.299662694546669</c:v>
                </c:pt>
                <c:pt idx="89">
                  <c:v>98.044208517703765</c:v>
                </c:pt>
                <c:pt idx="90">
                  <c:v>98.253440055290724</c:v>
                </c:pt>
                <c:pt idx="91">
                  <c:v>98.046478660968745</c:v>
                </c:pt>
                <c:pt idx="92">
                  <c:v>97.593805787982632</c:v>
                </c:pt>
                <c:pt idx="93">
                  <c:v>97.593805787982632</c:v>
                </c:pt>
                <c:pt idx="94">
                  <c:v>97.593805787982632</c:v>
                </c:pt>
                <c:pt idx="95">
                  <c:v>98.199650271818257</c:v>
                </c:pt>
                <c:pt idx="96">
                  <c:v>98.104178135619748</c:v>
                </c:pt>
                <c:pt idx="97">
                  <c:v>98.268322105583238</c:v>
                </c:pt>
                <c:pt idx="98">
                  <c:v>98.373284701819969</c:v>
                </c:pt>
                <c:pt idx="99">
                  <c:v>97.896018610130142</c:v>
                </c:pt>
                <c:pt idx="100">
                  <c:v>97.896018610130142</c:v>
                </c:pt>
                <c:pt idx="101">
                  <c:v>97.896018610130142</c:v>
                </c:pt>
                <c:pt idx="102">
                  <c:v>97.896018610130142</c:v>
                </c:pt>
                <c:pt idx="103">
                  <c:v>97.738054474610152</c:v>
                </c:pt>
                <c:pt idx="104">
                  <c:v>98.511858030285111</c:v>
                </c:pt>
                <c:pt idx="105">
                  <c:v>98.202141123456201</c:v>
                </c:pt>
                <c:pt idx="106">
                  <c:v>97.437481200376212</c:v>
                </c:pt>
                <c:pt idx="107">
                  <c:v>97.437481200376212</c:v>
                </c:pt>
                <c:pt idx="108">
                  <c:v>97.437481200376212</c:v>
                </c:pt>
                <c:pt idx="109">
                  <c:v>97.608593248972426</c:v>
                </c:pt>
                <c:pt idx="110">
                  <c:v>98.669191570453719</c:v>
                </c:pt>
                <c:pt idx="111">
                  <c:v>98.727899997666924</c:v>
                </c:pt>
                <c:pt idx="112">
                  <c:v>100.05637522441326</c:v>
                </c:pt>
                <c:pt idx="113">
                  <c:v>100.82160268330946</c:v>
                </c:pt>
                <c:pt idx="114">
                  <c:v>100.82160268330946</c:v>
                </c:pt>
                <c:pt idx="115">
                  <c:v>100.82160268330946</c:v>
                </c:pt>
                <c:pt idx="116">
                  <c:v>101.25438027295965</c:v>
                </c:pt>
                <c:pt idx="117">
                  <c:v>100.43157945848269</c:v>
                </c:pt>
                <c:pt idx="118">
                  <c:v>100.6577424812541</c:v>
                </c:pt>
                <c:pt idx="119">
                  <c:v>100.70248322143433</c:v>
                </c:pt>
                <c:pt idx="120">
                  <c:v>100.42785894590958</c:v>
                </c:pt>
                <c:pt idx="121">
                  <c:v>100.42785894590958</c:v>
                </c:pt>
                <c:pt idx="122">
                  <c:v>100.42785894590958</c:v>
                </c:pt>
                <c:pt idx="123">
                  <c:v>101.21354922395798</c:v>
                </c:pt>
                <c:pt idx="124">
                  <c:v>101.14421526507407</c:v>
                </c:pt>
                <c:pt idx="125">
                  <c:v>101.19239274991928</c:v>
                </c:pt>
                <c:pt idx="126">
                  <c:v>101.00888950266852</c:v>
                </c:pt>
                <c:pt idx="127">
                  <c:v>101.1136944500674</c:v>
                </c:pt>
                <c:pt idx="128">
                  <c:v>101.1136944500674</c:v>
                </c:pt>
                <c:pt idx="129">
                  <c:v>101.1136944500674</c:v>
                </c:pt>
                <c:pt idx="130">
                  <c:v>101.88948438109919</c:v>
                </c:pt>
                <c:pt idx="131">
                  <c:v>102.05413282734378</c:v>
                </c:pt>
                <c:pt idx="132">
                  <c:v>101.74170436050395</c:v>
                </c:pt>
                <c:pt idx="133">
                  <c:v>101.82355563711272</c:v>
                </c:pt>
                <c:pt idx="134">
                  <c:v>101.6221750116504</c:v>
                </c:pt>
                <c:pt idx="135">
                  <c:v>101.6221750116504</c:v>
                </c:pt>
                <c:pt idx="136">
                  <c:v>101.6221750116504</c:v>
                </c:pt>
                <c:pt idx="137">
                  <c:v>101.54202634249036</c:v>
                </c:pt>
                <c:pt idx="138">
                  <c:v>102.18548583903565</c:v>
                </c:pt>
                <c:pt idx="139">
                  <c:v>102.46748808017152</c:v>
                </c:pt>
                <c:pt idx="140">
                  <c:v>102.01894560673693</c:v>
                </c:pt>
                <c:pt idx="141">
                  <c:v>103.18784867981726</c:v>
                </c:pt>
                <c:pt idx="142">
                  <c:v>103.18784867981726</c:v>
                </c:pt>
                <c:pt idx="143">
                  <c:v>103.18784867981726</c:v>
                </c:pt>
                <c:pt idx="144">
                  <c:v>103.29205456163234</c:v>
                </c:pt>
                <c:pt idx="145">
                  <c:v>103.26661003920428</c:v>
                </c:pt>
                <c:pt idx="146">
                  <c:v>103.12255053118216</c:v>
                </c:pt>
                <c:pt idx="147">
                  <c:v>103.3419031241587</c:v>
                </c:pt>
                <c:pt idx="148">
                  <c:v>103.48419696519696</c:v>
                </c:pt>
                <c:pt idx="149">
                  <c:v>103.48419696519696</c:v>
                </c:pt>
                <c:pt idx="150">
                  <c:v>103.48419696519696</c:v>
                </c:pt>
                <c:pt idx="151">
                  <c:v>103.07081018260165</c:v>
                </c:pt>
                <c:pt idx="152">
                  <c:v>102.794861656839</c:v>
                </c:pt>
                <c:pt idx="153">
                  <c:v>103.30636907610861</c:v>
                </c:pt>
                <c:pt idx="154">
                  <c:v>103.14645009499935</c:v>
                </c:pt>
                <c:pt idx="155">
                  <c:v>103.4564192399688</c:v>
                </c:pt>
                <c:pt idx="156">
                  <c:v>103.4564192399688</c:v>
                </c:pt>
                <c:pt idx="157">
                  <c:v>103.4564192399688</c:v>
                </c:pt>
                <c:pt idx="158">
                  <c:v>103.38068473826839</c:v>
                </c:pt>
                <c:pt idx="159">
                  <c:v>103.42782174078384</c:v>
                </c:pt>
                <c:pt idx="160">
                  <c:v>103.84861801875783</c:v>
                </c:pt>
                <c:pt idx="161">
                  <c:v>103.54801321475632</c:v>
                </c:pt>
                <c:pt idx="162">
                  <c:v>104.21773700768647</c:v>
                </c:pt>
                <c:pt idx="163">
                  <c:v>104.21773700768647</c:v>
                </c:pt>
                <c:pt idx="164">
                  <c:v>104.21773700768647</c:v>
                </c:pt>
                <c:pt idx="165">
                  <c:v>104.10000485558434</c:v>
                </c:pt>
                <c:pt idx="166">
                  <c:v>104.16426252188967</c:v>
                </c:pt>
                <c:pt idx="167">
                  <c:v>103.66082672311769</c:v>
                </c:pt>
                <c:pt idx="168">
                  <c:v>103.7717799751925</c:v>
                </c:pt>
                <c:pt idx="169">
                  <c:v>104.03246809345184</c:v>
                </c:pt>
                <c:pt idx="170">
                  <c:v>104.03246809345184</c:v>
                </c:pt>
                <c:pt idx="171">
                  <c:v>104.03246809345184</c:v>
                </c:pt>
                <c:pt idx="172">
                  <c:v>103.6259863299541</c:v>
                </c:pt>
                <c:pt idx="173">
                  <c:v>104.53334998105075</c:v>
                </c:pt>
                <c:pt idx="174">
                  <c:v>104.24516790547138</c:v>
                </c:pt>
                <c:pt idx="175">
                  <c:v>104.06201148566387</c:v>
                </c:pt>
                <c:pt idx="176">
                  <c:v>103.7374755880776</c:v>
                </c:pt>
                <c:pt idx="177">
                  <c:v>103.7374755880776</c:v>
                </c:pt>
                <c:pt idx="178">
                  <c:v>103.7374755880776</c:v>
                </c:pt>
                <c:pt idx="179">
                  <c:v>103.25336753682531</c:v>
                </c:pt>
                <c:pt idx="180">
                  <c:v>103.40628690953427</c:v>
                </c:pt>
                <c:pt idx="181">
                  <c:v>103.1089927311275</c:v>
                </c:pt>
                <c:pt idx="182">
                  <c:v>102.76503449671883</c:v>
                </c:pt>
                <c:pt idx="183">
                  <c:v>102.9019367475028</c:v>
                </c:pt>
                <c:pt idx="184">
                  <c:v>102.9019367475028</c:v>
                </c:pt>
                <c:pt idx="185">
                  <c:v>102.9019367475028</c:v>
                </c:pt>
                <c:pt idx="186">
                  <c:v>103.37895060105207</c:v>
                </c:pt>
                <c:pt idx="187">
                  <c:v>103.46688712280161</c:v>
                </c:pt>
                <c:pt idx="188">
                  <c:v>103.25232705449552</c:v>
                </c:pt>
                <c:pt idx="189">
                  <c:v>103.25232705449552</c:v>
                </c:pt>
                <c:pt idx="190">
                  <c:v>103.65307040029572</c:v>
                </c:pt>
                <c:pt idx="191">
                  <c:v>103.65307040029572</c:v>
                </c:pt>
                <c:pt idx="192">
                  <c:v>103.65307040029572</c:v>
                </c:pt>
                <c:pt idx="193">
                  <c:v>103.24885878006295</c:v>
                </c:pt>
                <c:pt idx="194">
                  <c:v>103.01673663122101</c:v>
                </c:pt>
                <c:pt idx="195">
                  <c:v>103.00138163441497</c:v>
                </c:pt>
                <c:pt idx="196">
                  <c:v>102.89862612190807</c:v>
                </c:pt>
                <c:pt idx="197">
                  <c:v>103.25535391218213</c:v>
                </c:pt>
                <c:pt idx="198">
                  <c:v>103.25535391218213</c:v>
                </c:pt>
                <c:pt idx="199">
                  <c:v>103.25535391218213</c:v>
                </c:pt>
                <c:pt idx="200">
                  <c:v>103.37368512986806</c:v>
                </c:pt>
                <c:pt idx="201">
                  <c:v>103.84549657176849</c:v>
                </c:pt>
                <c:pt idx="202">
                  <c:v>103.93251873025854</c:v>
                </c:pt>
                <c:pt idx="203">
                  <c:v>104.81346043613249</c:v>
                </c:pt>
                <c:pt idx="204">
                  <c:v>105.243652584842</c:v>
                </c:pt>
                <c:pt idx="205">
                  <c:v>105.243652584842</c:v>
                </c:pt>
                <c:pt idx="206">
                  <c:v>105.243652584842</c:v>
                </c:pt>
                <c:pt idx="207">
                  <c:v>106.34214968694106</c:v>
                </c:pt>
                <c:pt idx="208">
                  <c:v>106.20865265105451</c:v>
                </c:pt>
                <c:pt idx="209">
                  <c:v>106.00106066138115</c:v>
                </c:pt>
                <c:pt idx="210">
                  <c:v>106.19938289938929</c:v>
                </c:pt>
                <c:pt idx="211">
                  <c:v>106.27890097319795</c:v>
                </c:pt>
                <c:pt idx="212">
                  <c:v>106.27890097319795</c:v>
                </c:pt>
                <c:pt idx="213">
                  <c:v>106.27890097319795</c:v>
                </c:pt>
                <c:pt idx="214">
                  <c:v>106.15331790897119</c:v>
                </c:pt>
                <c:pt idx="215">
                  <c:v>106.54655717009001</c:v>
                </c:pt>
                <c:pt idx="216">
                  <c:v>106.54655717009001</c:v>
                </c:pt>
                <c:pt idx="217">
                  <c:v>106.99368080398401</c:v>
                </c:pt>
                <c:pt idx="218">
                  <c:v>107.39133423256249</c:v>
                </c:pt>
                <c:pt idx="219">
                  <c:v>107.39133423256249</c:v>
                </c:pt>
                <c:pt idx="220">
                  <c:v>107.39133423256249</c:v>
                </c:pt>
                <c:pt idx="221">
                  <c:v>107.54775340947161</c:v>
                </c:pt>
                <c:pt idx="222">
                  <c:v>107.23368539471819</c:v>
                </c:pt>
                <c:pt idx="223">
                  <c:v>107.23368539471819</c:v>
                </c:pt>
                <c:pt idx="224">
                  <c:v>107.34980952867429</c:v>
                </c:pt>
                <c:pt idx="225">
                  <c:v>106.65984362496495</c:v>
                </c:pt>
                <c:pt idx="226">
                  <c:v>106.65984362496495</c:v>
                </c:pt>
                <c:pt idx="227">
                  <c:v>106.65984362496495</c:v>
                </c:pt>
                <c:pt idx="228">
                  <c:v>107.20672744344681</c:v>
                </c:pt>
                <c:pt idx="229">
                  <c:v>107.13190730500591</c:v>
                </c:pt>
                <c:pt idx="230">
                  <c:v>107.18156668892688</c:v>
                </c:pt>
                <c:pt idx="231">
                  <c:v>107.42989513829922</c:v>
                </c:pt>
                <c:pt idx="232">
                  <c:v>108.14379213559334</c:v>
                </c:pt>
                <c:pt idx="233">
                  <c:v>108.14379213559334</c:v>
                </c:pt>
                <c:pt idx="234">
                  <c:v>108.14379213559334</c:v>
                </c:pt>
                <c:pt idx="235">
                  <c:v>108.14442273094471</c:v>
                </c:pt>
                <c:pt idx="236">
                  <c:v>108.64640816040853</c:v>
                </c:pt>
                <c:pt idx="237">
                  <c:v>108.66753310467966</c:v>
                </c:pt>
                <c:pt idx="238">
                  <c:v>107.73504022883066</c:v>
                </c:pt>
                <c:pt idx="239">
                  <c:v>108.64202552271645</c:v>
                </c:pt>
                <c:pt idx="240">
                  <c:v>108.64202552271645</c:v>
                </c:pt>
                <c:pt idx="241">
                  <c:v>108.64202552271645</c:v>
                </c:pt>
                <c:pt idx="242">
                  <c:v>108.64202552271645</c:v>
                </c:pt>
                <c:pt idx="243">
                  <c:v>108.38865231053309</c:v>
                </c:pt>
                <c:pt idx="244">
                  <c:v>108.14681899327994</c:v>
                </c:pt>
                <c:pt idx="245">
                  <c:v>107.65917960805996</c:v>
                </c:pt>
                <c:pt idx="246">
                  <c:v>106.7021250432748</c:v>
                </c:pt>
                <c:pt idx="247">
                  <c:v>106.7021250432748</c:v>
                </c:pt>
                <c:pt idx="248">
                  <c:v>106.7021250432748</c:v>
                </c:pt>
                <c:pt idx="249">
                  <c:v>105.07424314369459</c:v>
                </c:pt>
                <c:pt idx="250">
                  <c:v>105.0365650714498</c:v>
                </c:pt>
                <c:pt idx="251">
                  <c:v>104.16751008794934</c:v>
                </c:pt>
                <c:pt idx="252">
                  <c:v>103.58805601956884</c:v>
                </c:pt>
                <c:pt idx="253">
                  <c:v>103.03429871175696</c:v>
                </c:pt>
                <c:pt idx="254">
                  <c:v>103.03429871175696</c:v>
                </c:pt>
                <c:pt idx="255">
                  <c:v>103.03429871175696</c:v>
                </c:pt>
                <c:pt idx="256">
                  <c:v>102.69617348434851</c:v>
                </c:pt>
                <c:pt idx="257">
                  <c:v>102.81027971318021</c:v>
                </c:pt>
                <c:pt idx="258">
                  <c:v>103.23110752092178</c:v>
                </c:pt>
                <c:pt idx="259">
                  <c:v>103.60700540987774</c:v>
                </c:pt>
                <c:pt idx="260">
                  <c:v>103.74838488765651</c:v>
                </c:pt>
                <c:pt idx="261">
                  <c:v>103.74838488765651</c:v>
                </c:pt>
                <c:pt idx="262">
                  <c:v>103.74838488765651</c:v>
                </c:pt>
                <c:pt idx="263">
                  <c:v>103.51377188717663</c:v>
                </c:pt>
                <c:pt idx="264">
                  <c:v>103.57235419531958</c:v>
                </c:pt>
                <c:pt idx="265">
                  <c:v>104.04479623257136</c:v>
                </c:pt>
                <c:pt idx="266">
                  <c:v>104.28464317446766</c:v>
                </c:pt>
                <c:pt idx="267">
                  <c:v>104.12352606219081</c:v>
                </c:pt>
                <c:pt idx="268">
                  <c:v>104.12352606219081</c:v>
                </c:pt>
                <c:pt idx="269">
                  <c:v>104.12352606219081</c:v>
                </c:pt>
                <c:pt idx="270">
                  <c:v>104.12352606219081</c:v>
                </c:pt>
                <c:pt idx="271">
                  <c:v>105.18456580041806</c:v>
                </c:pt>
                <c:pt idx="272">
                  <c:v>105.42088140834667</c:v>
                </c:pt>
                <c:pt idx="273">
                  <c:v>104.76701708850366</c:v>
                </c:pt>
                <c:pt idx="274">
                  <c:v>104.85375547908559</c:v>
                </c:pt>
                <c:pt idx="275">
                  <c:v>104.85375547908559</c:v>
                </c:pt>
                <c:pt idx="276">
                  <c:v>104.85375547908559</c:v>
                </c:pt>
                <c:pt idx="277">
                  <c:v>103.24706158331165</c:v>
                </c:pt>
                <c:pt idx="278">
                  <c:v>102.83175148489462</c:v>
                </c:pt>
                <c:pt idx="279">
                  <c:v>102.53754722370961</c:v>
                </c:pt>
                <c:pt idx="280">
                  <c:v>101.26074928600863</c:v>
                </c:pt>
                <c:pt idx="281">
                  <c:v>100.2181229320416</c:v>
                </c:pt>
                <c:pt idx="282">
                  <c:v>100.2181229320416</c:v>
                </c:pt>
                <c:pt idx="283">
                  <c:v>100.2181229320416</c:v>
                </c:pt>
                <c:pt idx="284">
                  <c:v>101.48861491622878</c:v>
                </c:pt>
                <c:pt idx="285">
                  <c:v>102.17445042038663</c:v>
                </c:pt>
                <c:pt idx="286">
                  <c:v>102.27701675428814</c:v>
                </c:pt>
                <c:pt idx="287">
                  <c:v>101.92120332727355</c:v>
                </c:pt>
                <c:pt idx="288">
                  <c:v>100.88614411752303</c:v>
                </c:pt>
                <c:pt idx="289">
                  <c:v>100.88614411752303</c:v>
                </c:pt>
                <c:pt idx="290">
                  <c:v>100.88614411752303</c:v>
                </c:pt>
                <c:pt idx="291">
                  <c:v>99.737325506384067</c:v>
                </c:pt>
                <c:pt idx="292">
                  <c:v>100.71629325962958</c:v>
                </c:pt>
                <c:pt idx="293">
                  <c:v>99.613949525887122</c:v>
                </c:pt>
                <c:pt idx="294">
                  <c:v>97.141448212672302</c:v>
                </c:pt>
                <c:pt idx="295">
                  <c:v>95.706465431078371</c:v>
                </c:pt>
                <c:pt idx="296">
                  <c:v>95.706465431078371</c:v>
                </c:pt>
                <c:pt idx="297">
                  <c:v>95.706465431078371</c:v>
                </c:pt>
                <c:pt idx="298">
                  <c:v>92.862102039156412</c:v>
                </c:pt>
                <c:pt idx="299">
                  <c:v>92.901734956990481</c:v>
                </c:pt>
                <c:pt idx="300">
                  <c:v>90.967478305943658</c:v>
                </c:pt>
                <c:pt idx="301">
                  <c:v>92.522999388953352</c:v>
                </c:pt>
                <c:pt idx="302">
                  <c:v>92.807839309170419</c:v>
                </c:pt>
                <c:pt idx="303">
                  <c:v>92.807839309170419</c:v>
                </c:pt>
                <c:pt idx="304">
                  <c:v>92.807839309170419</c:v>
                </c:pt>
                <c:pt idx="305">
                  <c:v>94.267572958305919</c:v>
                </c:pt>
                <c:pt idx="306">
                  <c:v>96.469233568104244</c:v>
                </c:pt>
                <c:pt idx="307">
                  <c:v>96.706432009524761</c:v>
                </c:pt>
                <c:pt idx="308">
                  <c:v>95.859700101463048</c:v>
                </c:pt>
                <c:pt idx="309">
                  <c:v>94.710818430788947</c:v>
                </c:pt>
                <c:pt idx="310">
                  <c:v>94.710818430788947</c:v>
                </c:pt>
                <c:pt idx="311">
                  <c:v>94.710818430788947</c:v>
                </c:pt>
                <c:pt idx="312">
                  <c:v>93.786680943345687</c:v>
                </c:pt>
                <c:pt idx="313">
                  <c:v>94.148138198755092</c:v>
                </c:pt>
                <c:pt idx="314">
                  <c:v>91.653313810101523</c:v>
                </c:pt>
                <c:pt idx="315">
                  <c:v>91.24207105170089</c:v>
                </c:pt>
                <c:pt idx="316">
                  <c:v>90.449318105717055</c:v>
                </c:pt>
                <c:pt idx="317">
                  <c:v>90.449318105717055</c:v>
                </c:pt>
                <c:pt idx="318">
                  <c:v>90.449318105717055</c:v>
                </c:pt>
                <c:pt idx="319">
                  <c:v>91.30150466356821</c:v>
                </c:pt>
                <c:pt idx="320">
                  <c:v>92.527539675483297</c:v>
                </c:pt>
                <c:pt idx="321">
                  <c:v>92.714952613912601</c:v>
                </c:pt>
                <c:pt idx="322">
                  <c:v>93.551090520071199</c:v>
                </c:pt>
                <c:pt idx="323">
                  <c:v>93.551090520071199</c:v>
                </c:pt>
                <c:pt idx="324">
                  <c:v>93.551090520071199</c:v>
                </c:pt>
                <c:pt idx="325">
                  <c:v>93.551090520071199</c:v>
                </c:pt>
                <c:pt idx="326">
                  <c:v>92.736235207021593</c:v>
                </c:pt>
                <c:pt idx="327">
                  <c:v>93.273849273838223</c:v>
                </c:pt>
                <c:pt idx="328">
                  <c:v>92.683454376111328</c:v>
                </c:pt>
                <c:pt idx="329">
                  <c:v>92.493329877671101</c:v>
                </c:pt>
                <c:pt idx="330">
                  <c:v>92.628088104260414</c:v>
                </c:pt>
                <c:pt idx="331">
                  <c:v>92.628088104260414</c:v>
                </c:pt>
                <c:pt idx="332">
                  <c:v>92.628088104260414</c:v>
                </c:pt>
                <c:pt idx="333">
                  <c:v>92.78182725092617</c:v>
                </c:pt>
                <c:pt idx="334">
                  <c:v>91.757015215635533</c:v>
                </c:pt>
                <c:pt idx="335">
                  <c:v>92.822942067835953</c:v>
                </c:pt>
                <c:pt idx="336">
                  <c:v>93.153090264049467</c:v>
                </c:pt>
                <c:pt idx="337">
                  <c:v>92.334955855172694</c:v>
                </c:pt>
                <c:pt idx="338">
                  <c:v>92.334955855172694</c:v>
                </c:pt>
                <c:pt idx="339">
                  <c:v>92.334955855172694</c:v>
                </c:pt>
                <c:pt idx="340">
                  <c:v>92.120521905936883</c:v>
                </c:pt>
                <c:pt idx="341">
                  <c:v>92.397857741472578</c:v>
                </c:pt>
                <c:pt idx="342">
                  <c:v>92.455084269610055</c:v>
                </c:pt>
                <c:pt idx="343">
                  <c:v>93.14334756587067</c:v>
                </c:pt>
                <c:pt idx="344">
                  <c:v>93.220280198738692</c:v>
                </c:pt>
                <c:pt idx="345">
                  <c:v>93.220280198738692</c:v>
                </c:pt>
                <c:pt idx="346">
                  <c:v>93.220280198738692</c:v>
                </c:pt>
                <c:pt idx="347">
                  <c:v>93.191840348391565</c:v>
                </c:pt>
                <c:pt idx="348">
                  <c:v>93.273061029648957</c:v>
                </c:pt>
                <c:pt idx="349">
                  <c:v>93.34141756573824</c:v>
                </c:pt>
                <c:pt idx="350">
                  <c:v>94.70656191216716</c:v>
                </c:pt>
                <c:pt idx="351">
                  <c:v>94.896213464093861</c:v>
                </c:pt>
                <c:pt idx="352">
                  <c:v>94.896213464093861</c:v>
                </c:pt>
                <c:pt idx="353">
                  <c:v>94.896213464093861</c:v>
                </c:pt>
                <c:pt idx="354">
                  <c:v>94.350653895849888</c:v>
                </c:pt>
                <c:pt idx="355">
                  <c:v>94.888457141271914</c:v>
                </c:pt>
                <c:pt idx="356">
                  <c:v>93.948428650973938</c:v>
                </c:pt>
                <c:pt idx="357">
                  <c:v>93.918790669459213</c:v>
                </c:pt>
                <c:pt idx="358">
                  <c:v>93.989858765559418</c:v>
                </c:pt>
                <c:pt idx="359">
                  <c:v>93.989858765559418</c:v>
                </c:pt>
                <c:pt idx="360">
                  <c:v>93.989858765559418</c:v>
                </c:pt>
                <c:pt idx="361">
                  <c:v>94.75019911048247</c:v>
                </c:pt>
                <c:pt idx="362">
                  <c:v>94.951012200128545</c:v>
                </c:pt>
                <c:pt idx="363">
                  <c:v>95.451736438889611</c:v>
                </c:pt>
                <c:pt idx="364">
                  <c:v>94.944485538241807</c:v>
                </c:pt>
                <c:pt idx="365">
                  <c:v>94.326722802265138</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#N/A</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#N/A</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#N/A</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numCache>
            </c:numRef>
          </c:val>
          <c:smooth val="0"/>
          <c:extLst>
            <c:ext xmlns:c16="http://schemas.microsoft.com/office/drawing/2014/chart" uri="{C3380CC4-5D6E-409C-BE32-E72D297353CC}">
              <c16:uniqueId val="{00000000-4E05-4CB4-8F7D-CF2CE72422A1}"/>
            </c:ext>
          </c:extLst>
        </c:ser>
        <c:ser>
          <c:idx val="2"/>
          <c:order val="2"/>
          <c:spPr>
            <a:ln>
              <a:solidFill>
                <a:schemeClr val="tx1"/>
              </a:solidFill>
              <a:prstDash val="dash"/>
            </a:ln>
          </c:spPr>
          <c:marker>
            <c:symbol val="none"/>
          </c:marker>
          <c:dPt>
            <c:idx val="3954"/>
            <c:bubble3D val="0"/>
            <c:extLst>
              <c:ext xmlns:c16="http://schemas.microsoft.com/office/drawing/2014/chart" uri="{C3380CC4-5D6E-409C-BE32-E72D297353CC}">
                <c16:uniqueId val="{00000001-4E05-4CB4-8F7D-CF2CE72422A1}"/>
              </c:ext>
            </c:extLst>
          </c:dPt>
          <c:dPt>
            <c:idx val="3959"/>
            <c:bubble3D val="0"/>
            <c:extLst>
              <c:ext xmlns:c16="http://schemas.microsoft.com/office/drawing/2014/chart" uri="{C3380CC4-5D6E-409C-BE32-E72D297353CC}">
                <c16:uniqueId val="{00000002-4E05-4CB4-8F7D-CF2CE72422A1}"/>
              </c:ext>
            </c:extLst>
          </c:dPt>
          <c:val>
            <c:numRef>
              <c:f>'איור 20 נתונים'!$I$4:$I$4000</c:f>
              <c:numCache>
                <c:formatCode>0.000%</c:formatCode>
                <c:ptCount val="39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200</c:v>
                </c:pt>
                <c:pt idx="320">
                  <c:v>-100</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#N/A</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#N/A</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#N/A</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numCache>
            </c:numRef>
          </c:val>
          <c:smooth val="0"/>
          <c:extLst>
            <c:ext xmlns:c16="http://schemas.microsoft.com/office/drawing/2014/chart" uri="{C3380CC4-5D6E-409C-BE32-E72D297353CC}">
              <c16:uniqueId val="{00000003-4E05-4CB4-8F7D-CF2CE72422A1}"/>
            </c:ext>
          </c:extLst>
        </c:ser>
        <c:dLbls>
          <c:showLegendKey val="0"/>
          <c:showVal val="0"/>
          <c:showCatName val="0"/>
          <c:showSerName val="0"/>
          <c:showPercent val="0"/>
          <c:showBubbleSize val="0"/>
        </c:dLbls>
        <c:marker val="1"/>
        <c:smooth val="0"/>
        <c:axId val="228747136"/>
        <c:axId val="228748672"/>
      </c:lineChart>
      <c:lineChart>
        <c:grouping val="standard"/>
        <c:varyColors val="0"/>
        <c:ser>
          <c:idx val="0"/>
          <c:order val="1"/>
          <c:tx>
            <c:strRef>
              <c:f>'איור 20 נתונים'!$H$2</c:f>
              <c:strCache>
                <c:ptCount val="1"/>
                <c:pt idx="0">
                  <c:v>נפט מסוג "ברנט"</c:v>
                </c:pt>
              </c:strCache>
            </c:strRef>
          </c:tx>
          <c:spPr>
            <a:ln w="38100">
              <a:solidFill>
                <a:sysClr val="windowText" lastClr="000000"/>
              </a:solidFill>
              <a:prstDash val="solid"/>
            </a:ln>
          </c:spPr>
          <c:marker>
            <c:symbol val="none"/>
          </c:marker>
          <c:cat>
            <c:numRef>
              <c:f>'איור 20 נתונים'!$F$4:$F$4000</c:f>
              <c:numCache>
                <c:formatCode>m/d/yyyy</c:formatCode>
                <c:ptCount val="3997"/>
                <c:pt idx="0">
                  <c:v>43608</c:v>
                </c:pt>
                <c:pt idx="1">
                  <c:v>43609</c:v>
                </c:pt>
                <c:pt idx="2">
                  <c:v>43610</c:v>
                </c:pt>
                <c:pt idx="3">
                  <c:v>43611</c:v>
                </c:pt>
                <c:pt idx="4">
                  <c:v>43612</c:v>
                </c:pt>
                <c:pt idx="5">
                  <c:v>43613</c:v>
                </c:pt>
                <c:pt idx="6">
                  <c:v>43614</c:v>
                </c:pt>
                <c:pt idx="7">
                  <c:v>43615</c:v>
                </c:pt>
                <c:pt idx="8">
                  <c:v>43616</c:v>
                </c:pt>
                <c:pt idx="9">
                  <c:v>43617</c:v>
                </c:pt>
                <c:pt idx="10">
                  <c:v>43618</c:v>
                </c:pt>
                <c:pt idx="11">
                  <c:v>43619</c:v>
                </c:pt>
                <c:pt idx="12">
                  <c:v>43620</c:v>
                </c:pt>
                <c:pt idx="13">
                  <c:v>43621</c:v>
                </c:pt>
                <c:pt idx="14">
                  <c:v>43622</c:v>
                </c:pt>
                <c:pt idx="15">
                  <c:v>43623</c:v>
                </c:pt>
                <c:pt idx="16">
                  <c:v>43624</c:v>
                </c:pt>
                <c:pt idx="17">
                  <c:v>43625</c:v>
                </c:pt>
                <c:pt idx="18">
                  <c:v>43626</c:v>
                </c:pt>
                <c:pt idx="19">
                  <c:v>43627</c:v>
                </c:pt>
                <c:pt idx="20">
                  <c:v>43628</c:v>
                </c:pt>
                <c:pt idx="21">
                  <c:v>43629</c:v>
                </c:pt>
                <c:pt idx="22">
                  <c:v>43630</c:v>
                </c:pt>
                <c:pt idx="23">
                  <c:v>43631</c:v>
                </c:pt>
                <c:pt idx="24">
                  <c:v>43632</c:v>
                </c:pt>
                <c:pt idx="25">
                  <c:v>43633</c:v>
                </c:pt>
                <c:pt idx="26">
                  <c:v>43634</c:v>
                </c:pt>
                <c:pt idx="27">
                  <c:v>43635</c:v>
                </c:pt>
                <c:pt idx="28">
                  <c:v>43636</c:v>
                </c:pt>
                <c:pt idx="29">
                  <c:v>43637</c:v>
                </c:pt>
                <c:pt idx="30">
                  <c:v>43638</c:v>
                </c:pt>
                <c:pt idx="31">
                  <c:v>43639</c:v>
                </c:pt>
                <c:pt idx="32">
                  <c:v>43640</c:v>
                </c:pt>
                <c:pt idx="33">
                  <c:v>43641</c:v>
                </c:pt>
                <c:pt idx="34">
                  <c:v>43642</c:v>
                </c:pt>
                <c:pt idx="35">
                  <c:v>43643</c:v>
                </c:pt>
                <c:pt idx="36">
                  <c:v>43644</c:v>
                </c:pt>
                <c:pt idx="37">
                  <c:v>43645</c:v>
                </c:pt>
                <c:pt idx="38">
                  <c:v>43646</c:v>
                </c:pt>
                <c:pt idx="39">
                  <c:v>43647</c:v>
                </c:pt>
                <c:pt idx="40">
                  <c:v>43648</c:v>
                </c:pt>
                <c:pt idx="41">
                  <c:v>43649</c:v>
                </c:pt>
                <c:pt idx="42">
                  <c:v>43650</c:v>
                </c:pt>
                <c:pt idx="43">
                  <c:v>43651</c:v>
                </c:pt>
                <c:pt idx="44">
                  <c:v>43652</c:v>
                </c:pt>
                <c:pt idx="45">
                  <c:v>43653</c:v>
                </c:pt>
                <c:pt idx="46">
                  <c:v>43654</c:v>
                </c:pt>
                <c:pt idx="47">
                  <c:v>43655</c:v>
                </c:pt>
                <c:pt idx="48">
                  <c:v>43656</c:v>
                </c:pt>
                <c:pt idx="49">
                  <c:v>43657</c:v>
                </c:pt>
                <c:pt idx="50">
                  <c:v>43658</c:v>
                </c:pt>
                <c:pt idx="51">
                  <c:v>43659</c:v>
                </c:pt>
                <c:pt idx="52">
                  <c:v>43660</c:v>
                </c:pt>
                <c:pt idx="53">
                  <c:v>43661</c:v>
                </c:pt>
                <c:pt idx="54">
                  <c:v>43662</c:v>
                </c:pt>
                <c:pt idx="55">
                  <c:v>43663</c:v>
                </c:pt>
                <c:pt idx="56">
                  <c:v>43664</c:v>
                </c:pt>
                <c:pt idx="57">
                  <c:v>43665</c:v>
                </c:pt>
                <c:pt idx="58">
                  <c:v>43666</c:v>
                </c:pt>
                <c:pt idx="59">
                  <c:v>43667</c:v>
                </c:pt>
                <c:pt idx="60">
                  <c:v>43668</c:v>
                </c:pt>
                <c:pt idx="61">
                  <c:v>43669</c:v>
                </c:pt>
                <c:pt idx="62">
                  <c:v>43670</c:v>
                </c:pt>
                <c:pt idx="63">
                  <c:v>43671</c:v>
                </c:pt>
                <c:pt idx="64">
                  <c:v>43672</c:v>
                </c:pt>
                <c:pt idx="65">
                  <c:v>43673</c:v>
                </c:pt>
                <c:pt idx="66">
                  <c:v>43674</c:v>
                </c:pt>
                <c:pt idx="67">
                  <c:v>43675</c:v>
                </c:pt>
                <c:pt idx="68">
                  <c:v>43676</c:v>
                </c:pt>
                <c:pt idx="69">
                  <c:v>43677</c:v>
                </c:pt>
                <c:pt idx="70">
                  <c:v>43678</c:v>
                </c:pt>
                <c:pt idx="71">
                  <c:v>43679</c:v>
                </c:pt>
                <c:pt idx="72">
                  <c:v>43680</c:v>
                </c:pt>
                <c:pt idx="73">
                  <c:v>43681</c:v>
                </c:pt>
                <c:pt idx="74">
                  <c:v>43682</c:v>
                </c:pt>
                <c:pt idx="75">
                  <c:v>43683</c:v>
                </c:pt>
                <c:pt idx="76">
                  <c:v>43684</c:v>
                </c:pt>
                <c:pt idx="77">
                  <c:v>43685</c:v>
                </c:pt>
                <c:pt idx="78">
                  <c:v>43686</c:v>
                </c:pt>
                <c:pt idx="79">
                  <c:v>43687</c:v>
                </c:pt>
                <c:pt idx="80">
                  <c:v>43688</c:v>
                </c:pt>
                <c:pt idx="81">
                  <c:v>43689</c:v>
                </c:pt>
                <c:pt idx="82">
                  <c:v>43690</c:v>
                </c:pt>
                <c:pt idx="83">
                  <c:v>43691</c:v>
                </c:pt>
                <c:pt idx="84">
                  <c:v>43692</c:v>
                </c:pt>
                <c:pt idx="85">
                  <c:v>43693</c:v>
                </c:pt>
                <c:pt idx="86">
                  <c:v>43694</c:v>
                </c:pt>
                <c:pt idx="87">
                  <c:v>43695</c:v>
                </c:pt>
                <c:pt idx="88">
                  <c:v>43696</c:v>
                </c:pt>
                <c:pt idx="89">
                  <c:v>43697</c:v>
                </c:pt>
                <c:pt idx="90">
                  <c:v>43698</c:v>
                </c:pt>
                <c:pt idx="91">
                  <c:v>43699</c:v>
                </c:pt>
                <c:pt idx="92">
                  <c:v>43700</c:v>
                </c:pt>
                <c:pt idx="93">
                  <c:v>43701</c:v>
                </c:pt>
                <c:pt idx="94">
                  <c:v>43702</c:v>
                </c:pt>
                <c:pt idx="95">
                  <c:v>43703</c:v>
                </c:pt>
                <c:pt idx="96">
                  <c:v>43704</c:v>
                </c:pt>
                <c:pt idx="97">
                  <c:v>43705</c:v>
                </c:pt>
                <c:pt idx="98">
                  <c:v>43706</c:v>
                </c:pt>
                <c:pt idx="99">
                  <c:v>43707</c:v>
                </c:pt>
                <c:pt idx="100">
                  <c:v>43708</c:v>
                </c:pt>
                <c:pt idx="101">
                  <c:v>43709</c:v>
                </c:pt>
                <c:pt idx="102">
                  <c:v>43710</c:v>
                </c:pt>
                <c:pt idx="103">
                  <c:v>43711</c:v>
                </c:pt>
                <c:pt idx="104">
                  <c:v>43712</c:v>
                </c:pt>
                <c:pt idx="105">
                  <c:v>43713</c:v>
                </c:pt>
                <c:pt idx="106">
                  <c:v>43714</c:v>
                </c:pt>
                <c:pt idx="107">
                  <c:v>43715</c:v>
                </c:pt>
                <c:pt idx="108">
                  <c:v>43716</c:v>
                </c:pt>
                <c:pt idx="109">
                  <c:v>43717</c:v>
                </c:pt>
                <c:pt idx="110">
                  <c:v>43718</c:v>
                </c:pt>
                <c:pt idx="111">
                  <c:v>43719</c:v>
                </c:pt>
                <c:pt idx="112">
                  <c:v>43720</c:v>
                </c:pt>
                <c:pt idx="113">
                  <c:v>43721</c:v>
                </c:pt>
                <c:pt idx="114">
                  <c:v>43722</c:v>
                </c:pt>
                <c:pt idx="115">
                  <c:v>43723</c:v>
                </c:pt>
                <c:pt idx="116">
                  <c:v>43724</c:v>
                </c:pt>
                <c:pt idx="117">
                  <c:v>43725</c:v>
                </c:pt>
                <c:pt idx="118">
                  <c:v>43726</c:v>
                </c:pt>
                <c:pt idx="119">
                  <c:v>43727</c:v>
                </c:pt>
                <c:pt idx="120">
                  <c:v>43728</c:v>
                </c:pt>
                <c:pt idx="121">
                  <c:v>43729</c:v>
                </c:pt>
                <c:pt idx="122">
                  <c:v>43730</c:v>
                </c:pt>
                <c:pt idx="123">
                  <c:v>43731</c:v>
                </c:pt>
                <c:pt idx="124">
                  <c:v>43732</c:v>
                </c:pt>
                <c:pt idx="125">
                  <c:v>43733</c:v>
                </c:pt>
                <c:pt idx="126">
                  <c:v>43734</c:v>
                </c:pt>
                <c:pt idx="127">
                  <c:v>43735</c:v>
                </c:pt>
                <c:pt idx="128">
                  <c:v>43736</c:v>
                </c:pt>
                <c:pt idx="129">
                  <c:v>43737</c:v>
                </c:pt>
                <c:pt idx="130">
                  <c:v>43738</c:v>
                </c:pt>
                <c:pt idx="131">
                  <c:v>43739</c:v>
                </c:pt>
                <c:pt idx="132">
                  <c:v>43740</c:v>
                </c:pt>
                <c:pt idx="133">
                  <c:v>43741</c:v>
                </c:pt>
                <c:pt idx="134">
                  <c:v>43742</c:v>
                </c:pt>
                <c:pt idx="135">
                  <c:v>43743</c:v>
                </c:pt>
                <c:pt idx="136">
                  <c:v>43744</c:v>
                </c:pt>
                <c:pt idx="137">
                  <c:v>43745</c:v>
                </c:pt>
                <c:pt idx="138">
                  <c:v>43746</c:v>
                </c:pt>
                <c:pt idx="139">
                  <c:v>43747</c:v>
                </c:pt>
                <c:pt idx="140">
                  <c:v>43748</c:v>
                </c:pt>
                <c:pt idx="141">
                  <c:v>43749</c:v>
                </c:pt>
                <c:pt idx="142">
                  <c:v>43750</c:v>
                </c:pt>
                <c:pt idx="143">
                  <c:v>43751</c:v>
                </c:pt>
                <c:pt idx="144">
                  <c:v>43752</c:v>
                </c:pt>
                <c:pt idx="145">
                  <c:v>43753</c:v>
                </c:pt>
                <c:pt idx="146">
                  <c:v>43754</c:v>
                </c:pt>
                <c:pt idx="147">
                  <c:v>43755</c:v>
                </c:pt>
                <c:pt idx="148">
                  <c:v>43756</c:v>
                </c:pt>
                <c:pt idx="149">
                  <c:v>43757</c:v>
                </c:pt>
                <c:pt idx="150">
                  <c:v>43758</c:v>
                </c:pt>
                <c:pt idx="151">
                  <c:v>43759</c:v>
                </c:pt>
                <c:pt idx="152">
                  <c:v>43760</c:v>
                </c:pt>
                <c:pt idx="153">
                  <c:v>43761</c:v>
                </c:pt>
                <c:pt idx="154">
                  <c:v>43762</c:v>
                </c:pt>
                <c:pt idx="155">
                  <c:v>43763</c:v>
                </c:pt>
                <c:pt idx="156">
                  <c:v>43764</c:v>
                </c:pt>
                <c:pt idx="157">
                  <c:v>43765</c:v>
                </c:pt>
                <c:pt idx="158">
                  <c:v>43766</c:v>
                </c:pt>
                <c:pt idx="159">
                  <c:v>43767</c:v>
                </c:pt>
                <c:pt idx="160">
                  <c:v>43768</c:v>
                </c:pt>
                <c:pt idx="161">
                  <c:v>43769</c:v>
                </c:pt>
                <c:pt idx="162">
                  <c:v>43770</c:v>
                </c:pt>
                <c:pt idx="163">
                  <c:v>43771</c:v>
                </c:pt>
                <c:pt idx="164">
                  <c:v>43772</c:v>
                </c:pt>
                <c:pt idx="165">
                  <c:v>43773</c:v>
                </c:pt>
                <c:pt idx="166">
                  <c:v>43774</c:v>
                </c:pt>
                <c:pt idx="167">
                  <c:v>43775</c:v>
                </c:pt>
                <c:pt idx="168">
                  <c:v>43776</c:v>
                </c:pt>
                <c:pt idx="169">
                  <c:v>43777</c:v>
                </c:pt>
                <c:pt idx="170">
                  <c:v>43778</c:v>
                </c:pt>
                <c:pt idx="171">
                  <c:v>43779</c:v>
                </c:pt>
                <c:pt idx="172">
                  <c:v>43780</c:v>
                </c:pt>
                <c:pt idx="173">
                  <c:v>43781</c:v>
                </c:pt>
                <c:pt idx="174">
                  <c:v>43782</c:v>
                </c:pt>
                <c:pt idx="175">
                  <c:v>43783</c:v>
                </c:pt>
                <c:pt idx="176">
                  <c:v>43784</c:v>
                </c:pt>
                <c:pt idx="177">
                  <c:v>43785</c:v>
                </c:pt>
                <c:pt idx="178">
                  <c:v>43786</c:v>
                </c:pt>
                <c:pt idx="179">
                  <c:v>43787</c:v>
                </c:pt>
                <c:pt idx="180">
                  <c:v>43788</c:v>
                </c:pt>
                <c:pt idx="181">
                  <c:v>43789</c:v>
                </c:pt>
                <c:pt idx="182">
                  <c:v>43790</c:v>
                </c:pt>
                <c:pt idx="183">
                  <c:v>43791</c:v>
                </c:pt>
                <c:pt idx="184">
                  <c:v>43792</c:v>
                </c:pt>
                <c:pt idx="185">
                  <c:v>43793</c:v>
                </c:pt>
                <c:pt idx="186">
                  <c:v>43794</c:v>
                </c:pt>
                <c:pt idx="187">
                  <c:v>43795</c:v>
                </c:pt>
                <c:pt idx="188">
                  <c:v>43796</c:v>
                </c:pt>
                <c:pt idx="189">
                  <c:v>43797</c:v>
                </c:pt>
                <c:pt idx="190">
                  <c:v>43798</c:v>
                </c:pt>
                <c:pt idx="191">
                  <c:v>43799</c:v>
                </c:pt>
                <c:pt idx="192">
                  <c:v>43800</c:v>
                </c:pt>
                <c:pt idx="193">
                  <c:v>43801</c:v>
                </c:pt>
                <c:pt idx="194">
                  <c:v>43802</c:v>
                </c:pt>
                <c:pt idx="195">
                  <c:v>43803</c:v>
                </c:pt>
                <c:pt idx="196">
                  <c:v>43804</c:v>
                </c:pt>
                <c:pt idx="197">
                  <c:v>43805</c:v>
                </c:pt>
                <c:pt idx="198">
                  <c:v>43806</c:v>
                </c:pt>
                <c:pt idx="199">
                  <c:v>43807</c:v>
                </c:pt>
                <c:pt idx="200">
                  <c:v>43808</c:v>
                </c:pt>
                <c:pt idx="201">
                  <c:v>43809</c:v>
                </c:pt>
                <c:pt idx="202">
                  <c:v>43810</c:v>
                </c:pt>
                <c:pt idx="203">
                  <c:v>43811</c:v>
                </c:pt>
                <c:pt idx="204">
                  <c:v>43812</c:v>
                </c:pt>
                <c:pt idx="205">
                  <c:v>43813</c:v>
                </c:pt>
                <c:pt idx="206">
                  <c:v>43814</c:v>
                </c:pt>
                <c:pt idx="207">
                  <c:v>43815</c:v>
                </c:pt>
                <c:pt idx="208">
                  <c:v>43816</c:v>
                </c:pt>
                <c:pt idx="209">
                  <c:v>43817</c:v>
                </c:pt>
                <c:pt idx="210">
                  <c:v>43818</c:v>
                </c:pt>
                <c:pt idx="211">
                  <c:v>43819</c:v>
                </c:pt>
                <c:pt idx="212">
                  <c:v>43820</c:v>
                </c:pt>
                <c:pt idx="213">
                  <c:v>43821</c:v>
                </c:pt>
                <c:pt idx="214">
                  <c:v>43822</c:v>
                </c:pt>
                <c:pt idx="215">
                  <c:v>43823</c:v>
                </c:pt>
                <c:pt idx="216">
                  <c:v>43824</c:v>
                </c:pt>
                <c:pt idx="217">
                  <c:v>43825</c:v>
                </c:pt>
                <c:pt idx="218">
                  <c:v>43826</c:v>
                </c:pt>
                <c:pt idx="219">
                  <c:v>43827</c:v>
                </c:pt>
                <c:pt idx="220">
                  <c:v>43828</c:v>
                </c:pt>
                <c:pt idx="221">
                  <c:v>43829</c:v>
                </c:pt>
                <c:pt idx="222">
                  <c:v>43830</c:v>
                </c:pt>
                <c:pt idx="223">
                  <c:v>43831</c:v>
                </c:pt>
                <c:pt idx="224">
                  <c:v>43832</c:v>
                </c:pt>
                <c:pt idx="225">
                  <c:v>43833</c:v>
                </c:pt>
                <c:pt idx="226">
                  <c:v>43834</c:v>
                </c:pt>
                <c:pt idx="227">
                  <c:v>43835</c:v>
                </c:pt>
                <c:pt idx="228">
                  <c:v>43836</c:v>
                </c:pt>
                <c:pt idx="229">
                  <c:v>43837</c:v>
                </c:pt>
                <c:pt idx="230">
                  <c:v>43838</c:v>
                </c:pt>
                <c:pt idx="231">
                  <c:v>43839</c:v>
                </c:pt>
                <c:pt idx="232">
                  <c:v>43840</c:v>
                </c:pt>
                <c:pt idx="233">
                  <c:v>43841</c:v>
                </c:pt>
                <c:pt idx="234">
                  <c:v>43842</c:v>
                </c:pt>
                <c:pt idx="235">
                  <c:v>43843</c:v>
                </c:pt>
                <c:pt idx="236">
                  <c:v>43844</c:v>
                </c:pt>
                <c:pt idx="237">
                  <c:v>43845</c:v>
                </c:pt>
                <c:pt idx="238">
                  <c:v>43846</c:v>
                </c:pt>
                <c:pt idx="239">
                  <c:v>43847</c:v>
                </c:pt>
                <c:pt idx="240">
                  <c:v>43848</c:v>
                </c:pt>
                <c:pt idx="241">
                  <c:v>43849</c:v>
                </c:pt>
                <c:pt idx="242">
                  <c:v>43850</c:v>
                </c:pt>
                <c:pt idx="243">
                  <c:v>43851</c:v>
                </c:pt>
                <c:pt idx="244">
                  <c:v>43852</c:v>
                </c:pt>
                <c:pt idx="245">
                  <c:v>43853</c:v>
                </c:pt>
                <c:pt idx="246">
                  <c:v>43854</c:v>
                </c:pt>
                <c:pt idx="247">
                  <c:v>43855</c:v>
                </c:pt>
                <c:pt idx="248">
                  <c:v>43856</c:v>
                </c:pt>
                <c:pt idx="249">
                  <c:v>43857</c:v>
                </c:pt>
                <c:pt idx="250">
                  <c:v>43858</c:v>
                </c:pt>
                <c:pt idx="251">
                  <c:v>43859</c:v>
                </c:pt>
                <c:pt idx="252">
                  <c:v>43860</c:v>
                </c:pt>
                <c:pt idx="253">
                  <c:v>43861</c:v>
                </c:pt>
                <c:pt idx="254">
                  <c:v>43862</c:v>
                </c:pt>
                <c:pt idx="255">
                  <c:v>43863</c:v>
                </c:pt>
                <c:pt idx="256">
                  <c:v>43864</c:v>
                </c:pt>
                <c:pt idx="257">
                  <c:v>43865</c:v>
                </c:pt>
                <c:pt idx="258">
                  <c:v>43866</c:v>
                </c:pt>
                <c:pt idx="259">
                  <c:v>43867</c:v>
                </c:pt>
                <c:pt idx="260">
                  <c:v>43868</c:v>
                </c:pt>
                <c:pt idx="261">
                  <c:v>43869</c:v>
                </c:pt>
                <c:pt idx="262">
                  <c:v>43870</c:v>
                </c:pt>
                <c:pt idx="263">
                  <c:v>43871</c:v>
                </c:pt>
                <c:pt idx="264">
                  <c:v>43872</c:v>
                </c:pt>
                <c:pt idx="265">
                  <c:v>43873</c:v>
                </c:pt>
                <c:pt idx="266">
                  <c:v>43874</c:v>
                </c:pt>
                <c:pt idx="267">
                  <c:v>43875</c:v>
                </c:pt>
                <c:pt idx="268">
                  <c:v>43876</c:v>
                </c:pt>
                <c:pt idx="269">
                  <c:v>43877</c:v>
                </c:pt>
                <c:pt idx="270">
                  <c:v>43878</c:v>
                </c:pt>
                <c:pt idx="271">
                  <c:v>43879</c:v>
                </c:pt>
                <c:pt idx="272">
                  <c:v>43880</c:v>
                </c:pt>
                <c:pt idx="273">
                  <c:v>43881</c:v>
                </c:pt>
                <c:pt idx="274">
                  <c:v>43882</c:v>
                </c:pt>
                <c:pt idx="275">
                  <c:v>43883</c:v>
                </c:pt>
                <c:pt idx="276">
                  <c:v>43884</c:v>
                </c:pt>
                <c:pt idx="277">
                  <c:v>43885</c:v>
                </c:pt>
                <c:pt idx="278">
                  <c:v>43886</c:v>
                </c:pt>
                <c:pt idx="279">
                  <c:v>43887</c:v>
                </c:pt>
                <c:pt idx="280">
                  <c:v>43888</c:v>
                </c:pt>
                <c:pt idx="281">
                  <c:v>43889</c:v>
                </c:pt>
                <c:pt idx="282">
                  <c:v>43890</c:v>
                </c:pt>
                <c:pt idx="283">
                  <c:v>43891</c:v>
                </c:pt>
                <c:pt idx="284">
                  <c:v>43892</c:v>
                </c:pt>
                <c:pt idx="285">
                  <c:v>43893</c:v>
                </c:pt>
                <c:pt idx="286">
                  <c:v>43894</c:v>
                </c:pt>
                <c:pt idx="287">
                  <c:v>43895</c:v>
                </c:pt>
                <c:pt idx="288">
                  <c:v>43896</c:v>
                </c:pt>
                <c:pt idx="289">
                  <c:v>43897</c:v>
                </c:pt>
                <c:pt idx="290">
                  <c:v>43898</c:v>
                </c:pt>
                <c:pt idx="291">
                  <c:v>43899</c:v>
                </c:pt>
                <c:pt idx="292">
                  <c:v>43900</c:v>
                </c:pt>
                <c:pt idx="293">
                  <c:v>43901</c:v>
                </c:pt>
                <c:pt idx="294">
                  <c:v>43902</c:v>
                </c:pt>
                <c:pt idx="295">
                  <c:v>43903</c:v>
                </c:pt>
                <c:pt idx="296">
                  <c:v>43904</c:v>
                </c:pt>
                <c:pt idx="297">
                  <c:v>43905</c:v>
                </c:pt>
                <c:pt idx="298">
                  <c:v>43906</c:v>
                </c:pt>
                <c:pt idx="299">
                  <c:v>43907</c:v>
                </c:pt>
                <c:pt idx="300">
                  <c:v>43908</c:v>
                </c:pt>
                <c:pt idx="301">
                  <c:v>43909</c:v>
                </c:pt>
                <c:pt idx="302">
                  <c:v>43910</c:v>
                </c:pt>
                <c:pt idx="303">
                  <c:v>43911</c:v>
                </c:pt>
                <c:pt idx="304">
                  <c:v>43912</c:v>
                </c:pt>
                <c:pt idx="305">
                  <c:v>43913</c:v>
                </c:pt>
                <c:pt idx="306">
                  <c:v>43914</c:v>
                </c:pt>
                <c:pt idx="307">
                  <c:v>43915</c:v>
                </c:pt>
                <c:pt idx="308">
                  <c:v>43916</c:v>
                </c:pt>
                <c:pt idx="309">
                  <c:v>43917</c:v>
                </c:pt>
                <c:pt idx="310">
                  <c:v>43918</c:v>
                </c:pt>
                <c:pt idx="311">
                  <c:v>43919</c:v>
                </c:pt>
                <c:pt idx="312">
                  <c:v>43920</c:v>
                </c:pt>
                <c:pt idx="313">
                  <c:v>43921</c:v>
                </c:pt>
                <c:pt idx="314">
                  <c:v>43922</c:v>
                </c:pt>
                <c:pt idx="315">
                  <c:v>43923</c:v>
                </c:pt>
                <c:pt idx="316">
                  <c:v>43924</c:v>
                </c:pt>
                <c:pt idx="317">
                  <c:v>43925</c:v>
                </c:pt>
                <c:pt idx="318">
                  <c:v>43926</c:v>
                </c:pt>
                <c:pt idx="319">
                  <c:v>43927</c:v>
                </c:pt>
                <c:pt idx="320">
                  <c:v>43928</c:v>
                </c:pt>
                <c:pt idx="321">
                  <c:v>43929</c:v>
                </c:pt>
                <c:pt idx="322">
                  <c:v>43930</c:v>
                </c:pt>
                <c:pt idx="323">
                  <c:v>43931</c:v>
                </c:pt>
                <c:pt idx="324">
                  <c:v>43932</c:v>
                </c:pt>
                <c:pt idx="325">
                  <c:v>43933</c:v>
                </c:pt>
                <c:pt idx="326">
                  <c:v>43934</c:v>
                </c:pt>
                <c:pt idx="327">
                  <c:v>43935</c:v>
                </c:pt>
                <c:pt idx="328">
                  <c:v>43936</c:v>
                </c:pt>
                <c:pt idx="329">
                  <c:v>43937</c:v>
                </c:pt>
                <c:pt idx="330">
                  <c:v>43938</c:v>
                </c:pt>
                <c:pt idx="331">
                  <c:v>43939</c:v>
                </c:pt>
                <c:pt idx="332">
                  <c:v>43940</c:v>
                </c:pt>
                <c:pt idx="333">
                  <c:v>43941</c:v>
                </c:pt>
                <c:pt idx="334">
                  <c:v>43942</c:v>
                </c:pt>
                <c:pt idx="335">
                  <c:v>43943</c:v>
                </c:pt>
                <c:pt idx="336">
                  <c:v>43944</c:v>
                </c:pt>
                <c:pt idx="337">
                  <c:v>43945</c:v>
                </c:pt>
                <c:pt idx="338">
                  <c:v>43946</c:v>
                </c:pt>
                <c:pt idx="339">
                  <c:v>43947</c:v>
                </c:pt>
                <c:pt idx="340">
                  <c:v>43948</c:v>
                </c:pt>
                <c:pt idx="341">
                  <c:v>43949</c:v>
                </c:pt>
                <c:pt idx="342">
                  <c:v>43950</c:v>
                </c:pt>
                <c:pt idx="343">
                  <c:v>43951</c:v>
                </c:pt>
                <c:pt idx="344">
                  <c:v>43952</c:v>
                </c:pt>
                <c:pt idx="345">
                  <c:v>43953</c:v>
                </c:pt>
                <c:pt idx="346">
                  <c:v>43954</c:v>
                </c:pt>
                <c:pt idx="347">
                  <c:v>43955</c:v>
                </c:pt>
                <c:pt idx="348">
                  <c:v>43956</c:v>
                </c:pt>
                <c:pt idx="349">
                  <c:v>43957</c:v>
                </c:pt>
                <c:pt idx="350">
                  <c:v>43958</c:v>
                </c:pt>
                <c:pt idx="351">
                  <c:v>43959</c:v>
                </c:pt>
                <c:pt idx="352">
                  <c:v>43960</c:v>
                </c:pt>
                <c:pt idx="353">
                  <c:v>43961</c:v>
                </c:pt>
                <c:pt idx="354">
                  <c:v>43962</c:v>
                </c:pt>
                <c:pt idx="355">
                  <c:v>43963</c:v>
                </c:pt>
                <c:pt idx="356">
                  <c:v>43964</c:v>
                </c:pt>
                <c:pt idx="357">
                  <c:v>43965</c:v>
                </c:pt>
                <c:pt idx="358">
                  <c:v>43966</c:v>
                </c:pt>
                <c:pt idx="359">
                  <c:v>43967</c:v>
                </c:pt>
                <c:pt idx="360">
                  <c:v>43968</c:v>
                </c:pt>
                <c:pt idx="361">
                  <c:v>43969</c:v>
                </c:pt>
                <c:pt idx="362">
                  <c:v>43970</c:v>
                </c:pt>
                <c:pt idx="363">
                  <c:v>43971</c:v>
                </c:pt>
                <c:pt idx="364">
                  <c:v>43972</c:v>
                </c:pt>
                <c:pt idx="365">
                  <c:v>43973</c:v>
                </c:pt>
                <c:pt idx="366">
                  <c:v>0</c:v>
                </c:pt>
                <c:pt idx="367">
                  <c:v>1</c:v>
                </c:pt>
                <c:pt idx="368">
                  <c:v>2</c:v>
                </c:pt>
                <c:pt idx="369">
                  <c:v>3</c:v>
                </c:pt>
                <c:pt idx="370">
                  <c:v>4</c:v>
                </c:pt>
                <c:pt idx="371">
                  <c:v>5</c:v>
                </c:pt>
                <c:pt idx="372">
                  <c:v>6</c:v>
                </c:pt>
                <c:pt idx="373">
                  <c:v>7</c:v>
                </c:pt>
                <c:pt idx="374">
                  <c:v>8</c:v>
                </c:pt>
                <c:pt idx="375">
                  <c:v>9</c:v>
                </c:pt>
                <c:pt idx="376">
                  <c:v>10</c:v>
                </c:pt>
                <c:pt idx="377">
                  <c:v>11</c:v>
                </c:pt>
                <c:pt idx="378">
                  <c:v>12</c:v>
                </c:pt>
                <c:pt idx="379">
                  <c:v>13</c:v>
                </c:pt>
                <c:pt idx="380">
                  <c:v>14</c:v>
                </c:pt>
                <c:pt idx="381">
                  <c:v>15</c:v>
                </c:pt>
                <c:pt idx="382">
                  <c:v>16</c:v>
                </c:pt>
                <c:pt idx="383">
                  <c:v>17</c:v>
                </c:pt>
                <c:pt idx="384">
                  <c:v>18</c:v>
                </c:pt>
                <c:pt idx="385">
                  <c:v>19</c:v>
                </c:pt>
                <c:pt idx="386">
                  <c:v>20</c:v>
                </c:pt>
                <c:pt idx="387">
                  <c:v>21</c:v>
                </c:pt>
                <c:pt idx="388">
                  <c:v>22</c:v>
                </c:pt>
                <c:pt idx="389">
                  <c:v>23</c:v>
                </c:pt>
                <c:pt idx="390">
                  <c:v>24</c:v>
                </c:pt>
                <c:pt idx="391">
                  <c:v>25</c:v>
                </c:pt>
                <c:pt idx="392">
                  <c:v>26</c:v>
                </c:pt>
                <c:pt idx="393">
                  <c:v>27</c:v>
                </c:pt>
                <c:pt idx="394">
                  <c:v>28</c:v>
                </c:pt>
                <c:pt idx="395">
                  <c:v>29</c:v>
                </c:pt>
                <c:pt idx="396">
                  <c:v>30</c:v>
                </c:pt>
                <c:pt idx="397">
                  <c:v>31</c:v>
                </c:pt>
                <c:pt idx="398">
                  <c:v>32</c:v>
                </c:pt>
                <c:pt idx="399">
                  <c:v>33</c:v>
                </c:pt>
                <c:pt idx="400">
                  <c:v>34</c:v>
                </c:pt>
                <c:pt idx="401">
                  <c:v>35</c:v>
                </c:pt>
                <c:pt idx="402">
                  <c:v>36</c:v>
                </c:pt>
                <c:pt idx="403">
                  <c:v>37</c:v>
                </c:pt>
                <c:pt idx="404">
                  <c:v>38</c:v>
                </c:pt>
                <c:pt idx="405">
                  <c:v>39</c:v>
                </c:pt>
                <c:pt idx="406">
                  <c:v>40</c:v>
                </c:pt>
                <c:pt idx="407">
                  <c:v>41</c:v>
                </c:pt>
                <c:pt idx="408">
                  <c:v>42</c:v>
                </c:pt>
                <c:pt idx="409">
                  <c:v>43</c:v>
                </c:pt>
                <c:pt idx="410">
                  <c:v>44</c:v>
                </c:pt>
                <c:pt idx="411">
                  <c:v>45</c:v>
                </c:pt>
                <c:pt idx="412">
                  <c:v>46</c:v>
                </c:pt>
                <c:pt idx="413">
                  <c:v>47</c:v>
                </c:pt>
                <c:pt idx="414">
                  <c:v>48</c:v>
                </c:pt>
                <c:pt idx="415">
                  <c:v>49</c:v>
                </c:pt>
                <c:pt idx="416">
                  <c:v>50</c:v>
                </c:pt>
                <c:pt idx="417">
                  <c:v>51</c:v>
                </c:pt>
                <c:pt idx="418">
                  <c:v>52</c:v>
                </c:pt>
                <c:pt idx="419">
                  <c:v>53</c:v>
                </c:pt>
                <c:pt idx="420">
                  <c:v>54</c:v>
                </c:pt>
                <c:pt idx="421">
                  <c:v>55</c:v>
                </c:pt>
                <c:pt idx="422">
                  <c:v>56</c:v>
                </c:pt>
                <c:pt idx="423">
                  <c:v>57</c:v>
                </c:pt>
                <c:pt idx="424">
                  <c:v>58</c:v>
                </c:pt>
                <c:pt idx="425">
                  <c:v>59</c:v>
                </c:pt>
                <c:pt idx="426">
                  <c:v>60</c:v>
                </c:pt>
                <c:pt idx="427">
                  <c:v>61</c:v>
                </c:pt>
                <c:pt idx="428">
                  <c:v>62</c:v>
                </c:pt>
                <c:pt idx="429">
                  <c:v>63</c:v>
                </c:pt>
                <c:pt idx="430">
                  <c:v>64</c:v>
                </c:pt>
                <c:pt idx="431">
                  <c:v>65</c:v>
                </c:pt>
                <c:pt idx="432">
                  <c:v>66</c:v>
                </c:pt>
                <c:pt idx="433">
                  <c:v>67</c:v>
                </c:pt>
                <c:pt idx="434">
                  <c:v>68</c:v>
                </c:pt>
                <c:pt idx="435">
                  <c:v>69</c:v>
                </c:pt>
                <c:pt idx="436">
                  <c:v>70</c:v>
                </c:pt>
                <c:pt idx="437">
                  <c:v>71</c:v>
                </c:pt>
                <c:pt idx="438">
                  <c:v>72</c:v>
                </c:pt>
                <c:pt idx="439">
                  <c:v>73</c:v>
                </c:pt>
                <c:pt idx="440">
                  <c:v>74</c:v>
                </c:pt>
                <c:pt idx="441">
                  <c:v>75</c:v>
                </c:pt>
                <c:pt idx="442">
                  <c:v>76</c:v>
                </c:pt>
                <c:pt idx="443">
                  <c:v>77</c:v>
                </c:pt>
                <c:pt idx="444">
                  <c:v>78</c:v>
                </c:pt>
                <c:pt idx="445">
                  <c:v>79</c:v>
                </c:pt>
                <c:pt idx="446">
                  <c:v>80</c:v>
                </c:pt>
                <c:pt idx="447">
                  <c:v>81</c:v>
                </c:pt>
                <c:pt idx="448">
                  <c:v>82</c:v>
                </c:pt>
                <c:pt idx="449">
                  <c:v>83</c:v>
                </c:pt>
                <c:pt idx="450">
                  <c:v>84</c:v>
                </c:pt>
                <c:pt idx="451">
                  <c:v>85</c:v>
                </c:pt>
                <c:pt idx="452">
                  <c:v>86</c:v>
                </c:pt>
                <c:pt idx="453">
                  <c:v>87</c:v>
                </c:pt>
                <c:pt idx="454">
                  <c:v>88</c:v>
                </c:pt>
                <c:pt idx="455">
                  <c:v>89</c:v>
                </c:pt>
                <c:pt idx="456">
                  <c:v>90</c:v>
                </c:pt>
                <c:pt idx="457">
                  <c:v>91</c:v>
                </c:pt>
                <c:pt idx="458">
                  <c:v>92</c:v>
                </c:pt>
                <c:pt idx="459">
                  <c:v>93</c:v>
                </c:pt>
                <c:pt idx="460">
                  <c:v>94</c:v>
                </c:pt>
                <c:pt idx="461">
                  <c:v>95</c:v>
                </c:pt>
                <c:pt idx="462">
                  <c:v>96</c:v>
                </c:pt>
                <c:pt idx="463">
                  <c:v>97</c:v>
                </c:pt>
                <c:pt idx="464">
                  <c:v>98</c:v>
                </c:pt>
                <c:pt idx="465">
                  <c:v>99</c:v>
                </c:pt>
                <c:pt idx="466">
                  <c:v>100</c:v>
                </c:pt>
                <c:pt idx="467">
                  <c:v>101</c:v>
                </c:pt>
                <c:pt idx="468">
                  <c:v>102</c:v>
                </c:pt>
                <c:pt idx="469">
                  <c:v>103</c:v>
                </c:pt>
                <c:pt idx="470">
                  <c:v>104</c:v>
                </c:pt>
                <c:pt idx="471">
                  <c:v>105</c:v>
                </c:pt>
                <c:pt idx="472">
                  <c:v>106</c:v>
                </c:pt>
                <c:pt idx="473">
                  <c:v>107</c:v>
                </c:pt>
                <c:pt idx="474">
                  <c:v>108</c:v>
                </c:pt>
                <c:pt idx="475">
                  <c:v>109</c:v>
                </c:pt>
                <c:pt idx="476">
                  <c:v>110</c:v>
                </c:pt>
                <c:pt idx="477">
                  <c:v>111</c:v>
                </c:pt>
                <c:pt idx="478">
                  <c:v>112</c:v>
                </c:pt>
                <c:pt idx="479">
                  <c:v>113</c:v>
                </c:pt>
                <c:pt idx="480">
                  <c:v>114</c:v>
                </c:pt>
                <c:pt idx="481">
                  <c:v>115</c:v>
                </c:pt>
                <c:pt idx="482">
                  <c:v>116</c:v>
                </c:pt>
                <c:pt idx="483">
                  <c:v>117</c:v>
                </c:pt>
                <c:pt idx="484">
                  <c:v>118</c:v>
                </c:pt>
                <c:pt idx="485">
                  <c:v>119</c:v>
                </c:pt>
                <c:pt idx="486">
                  <c:v>120</c:v>
                </c:pt>
                <c:pt idx="487">
                  <c:v>121</c:v>
                </c:pt>
                <c:pt idx="488">
                  <c:v>122</c:v>
                </c:pt>
                <c:pt idx="489">
                  <c:v>123</c:v>
                </c:pt>
                <c:pt idx="490">
                  <c:v>124</c:v>
                </c:pt>
                <c:pt idx="491">
                  <c:v>125</c:v>
                </c:pt>
                <c:pt idx="492">
                  <c:v>126</c:v>
                </c:pt>
                <c:pt idx="493">
                  <c:v>127</c:v>
                </c:pt>
                <c:pt idx="494">
                  <c:v>128</c:v>
                </c:pt>
                <c:pt idx="495">
                  <c:v>129</c:v>
                </c:pt>
                <c:pt idx="496">
                  <c:v>130</c:v>
                </c:pt>
                <c:pt idx="497">
                  <c:v>131</c:v>
                </c:pt>
                <c:pt idx="498">
                  <c:v>132</c:v>
                </c:pt>
                <c:pt idx="499">
                  <c:v>133</c:v>
                </c:pt>
                <c:pt idx="500">
                  <c:v>134</c:v>
                </c:pt>
                <c:pt idx="501">
                  <c:v>135</c:v>
                </c:pt>
                <c:pt idx="502">
                  <c:v>136</c:v>
                </c:pt>
                <c:pt idx="503">
                  <c:v>137</c:v>
                </c:pt>
                <c:pt idx="504">
                  <c:v>138</c:v>
                </c:pt>
                <c:pt idx="505">
                  <c:v>139</c:v>
                </c:pt>
                <c:pt idx="506">
                  <c:v>140</c:v>
                </c:pt>
                <c:pt idx="507">
                  <c:v>141</c:v>
                </c:pt>
                <c:pt idx="508">
                  <c:v>142</c:v>
                </c:pt>
                <c:pt idx="509">
                  <c:v>143</c:v>
                </c:pt>
                <c:pt idx="510">
                  <c:v>144</c:v>
                </c:pt>
                <c:pt idx="511">
                  <c:v>145</c:v>
                </c:pt>
                <c:pt idx="512">
                  <c:v>146</c:v>
                </c:pt>
                <c:pt idx="513">
                  <c:v>147</c:v>
                </c:pt>
                <c:pt idx="514">
                  <c:v>148</c:v>
                </c:pt>
                <c:pt idx="515">
                  <c:v>149</c:v>
                </c:pt>
                <c:pt idx="516">
                  <c:v>150</c:v>
                </c:pt>
                <c:pt idx="517">
                  <c:v>151</c:v>
                </c:pt>
                <c:pt idx="518">
                  <c:v>152</c:v>
                </c:pt>
                <c:pt idx="519">
                  <c:v>153</c:v>
                </c:pt>
                <c:pt idx="520">
                  <c:v>154</c:v>
                </c:pt>
                <c:pt idx="521">
                  <c:v>155</c:v>
                </c:pt>
                <c:pt idx="522">
                  <c:v>156</c:v>
                </c:pt>
                <c:pt idx="523">
                  <c:v>157</c:v>
                </c:pt>
                <c:pt idx="524">
                  <c:v>158</c:v>
                </c:pt>
                <c:pt idx="525">
                  <c:v>159</c:v>
                </c:pt>
                <c:pt idx="526">
                  <c:v>160</c:v>
                </c:pt>
                <c:pt idx="527">
                  <c:v>161</c:v>
                </c:pt>
                <c:pt idx="528">
                  <c:v>162</c:v>
                </c:pt>
                <c:pt idx="529">
                  <c:v>163</c:v>
                </c:pt>
                <c:pt idx="530">
                  <c:v>164</c:v>
                </c:pt>
                <c:pt idx="531">
                  <c:v>165</c:v>
                </c:pt>
                <c:pt idx="532">
                  <c:v>166</c:v>
                </c:pt>
                <c:pt idx="533">
                  <c:v>167</c:v>
                </c:pt>
                <c:pt idx="534">
                  <c:v>168</c:v>
                </c:pt>
                <c:pt idx="535">
                  <c:v>169</c:v>
                </c:pt>
                <c:pt idx="536">
                  <c:v>170</c:v>
                </c:pt>
                <c:pt idx="537">
                  <c:v>171</c:v>
                </c:pt>
                <c:pt idx="538">
                  <c:v>172</c:v>
                </c:pt>
                <c:pt idx="539">
                  <c:v>173</c:v>
                </c:pt>
                <c:pt idx="540">
                  <c:v>174</c:v>
                </c:pt>
                <c:pt idx="541">
                  <c:v>175</c:v>
                </c:pt>
                <c:pt idx="542">
                  <c:v>176</c:v>
                </c:pt>
                <c:pt idx="543">
                  <c:v>177</c:v>
                </c:pt>
                <c:pt idx="544">
                  <c:v>178</c:v>
                </c:pt>
                <c:pt idx="545">
                  <c:v>179</c:v>
                </c:pt>
                <c:pt idx="546">
                  <c:v>180</c:v>
                </c:pt>
                <c:pt idx="547">
                  <c:v>181</c:v>
                </c:pt>
                <c:pt idx="548">
                  <c:v>182</c:v>
                </c:pt>
                <c:pt idx="549">
                  <c:v>183</c:v>
                </c:pt>
                <c:pt idx="550">
                  <c:v>184</c:v>
                </c:pt>
                <c:pt idx="551">
                  <c:v>185</c:v>
                </c:pt>
                <c:pt idx="552">
                  <c:v>186</c:v>
                </c:pt>
                <c:pt idx="553">
                  <c:v>187</c:v>
                </c:pt>
                <c:pt idx="554">
                  <c:v>188</c:v>
                </c:pt>
                <c:pt idx="555">
                  <c:v>189</c:v>
                </c:pt>
                <c:pt idx="556">
                  <c:v>190</c:v>
                </c:pt>
                <c:pt idx="557">
                  <c:v>191</c:v>
                </c:pt>
                <c:pt idx="558">
                  <c:v>192</c:v>
                </c:pt>
                <c:pt idx="559">
                  <c:v>193</c:v>
                </c:pt>
                <c:pt idx="560">
                  <c:v>194</c:v>
                </c:pt>
                <c:pt idx="561">
                  <c:v>195</c:v>
                </c:pt>
                <c:pt idx="562">
                  <c:v>196</c:v>
                </c:pt>
                <c:pt idx="563">
                  <c:v>197</c:v>
                </c:pt>
                <c:pt idx="564">
                  <c:v>198</c:v>
                </c:pt>
                <c:pt idx="565">
                  <c:v>199</c:v>
                </c:pt>
                <c:pt idx="566">
                  <c:v>200</c:v>
                </c:pt>
                <c:pt idx="567">
                  <c:v>201</c:v>
                </c:pt>
                <c:pt idx="568">
                  <c:v>202</c:v>
                </c:pt>
                <c:pt idx="569">
                  <c:v>203</c:v>
                </c:pt>
                <c:pt idx="570">
                  <c:v>204</c:v>
                </c:pt>
                <c:pt idx="571">
                  <c:v>205</c:v>
                </c:pt>
                <c:pt idx="572">
                  <c:v>206</c:v>
                </c:pt>
                <c:pt idx="573">
                  <c:v>207</c:v>
                </c:pt>
                <c:pt idx="574">
                  <c:v>208</c:v>
                </c:pt>
                <c:pt idx="575">
                  <c:v>209</c:v>
                </c:pt>
                <c:pt idx="576">
                  <c:v>210</c:v>
                </c:pt>
                <c:pt idx="577">
                  <c:v>211</c:v>
                </c:pt>
                <c:pt idx="578">
                  <c:v>212</c:v>
                </c:pt>
                <c:pt idx="579">
                  <c:v>213</c:v>
                </c:pt>
                <c:pt idx="580">
                  <c:v>214</c:v>
                </c:pt>
                <c:pt idx="581">
                  <c:v>215</c:v>
                </c:pt>
                <c:pt idx="582">
                  <c:v>216</c:v>
                </c:pt>
                <c:pt idx="583">
                  <c:v>217</c:v>
                </c:pt>
                <c:pt idx="584">
                  <c:v>218</c:v>
                </c:pt>
                <c:pt idx="585">
                  <c:v>219</c:v>
                </c:pt>
                <c:pt idx="586">
                  <c:v>220</c:v>
                </c:pt>
                <c:pt idx="587">
                  <c:v>221</c:v>
                </c:pt>
                <c:pt idx="588">
                  <c:v>222</c:v>
                </c:pt>
                <c:pt idx="589">
                  <c:v>223</c:v>
                </c:pt>
                <c:pt idx="590">
                  <c:v>224</c:v>
                </c:pt>
                <c:pt idx="591">
                  <c:v>225</c:v>
                </c:pt>
                <c:pt idx="592">
                  <c:v>226</c:v>
                </c:pt>
                <c:pt idx="593">
                  <c:v>227</c:v>
                </c:pt>
                <c:pt idx="594">
                  <c:v>228</c:v>
                </c:pt>
                <c:pt idx="595">
                  <c:v>229</c:v>
                </c:pt>
                <c:pt idx="596">
                  <c:v>230</c:v>
                </c:pt>
                <c:pt idx="597">
                  <c:v>231</c:v>
                </c:pt>
                <c:pt idx="598">
                  <c:v>232</c:v>
                </c:pt>
                <c:pt idx="599">
                  <c:v>233</c:v>
                </c:pt>
                <c:pt idx="600">
                  <c:v>234</c:v>
                </c:pt>
                <c:pt idx="601">
                  <c:v>235</c:v>
                </c:pt>
                <c:pt idx="602">
                  <c:v>236</c:v>
                </c:pt>
                <c:pt idx="603">
                  <c:v>237</c:v>
                </c:pt>
                <c:pt idx="604">
                  <c:v>238</c:v>
                </c:pt>
                <c:pt idx="605">
                  <c:v>239</c:v>
                </c:pt>
                <c:pt idx="606">
                  <c:v>240</c:v>
                </c:pt>
                <c:pt idx="607">
                  <c:v>241</c:v>
                </c:pt>
                <c:pt idx="608">
                  <c:v>242</c:v>
                </c:pt>
                <c:pt idx="609">
                  <c:v>243</c:v>
                </c:pt>
                <c:pt idx="610">
                  <c:v>244</c:v>
                </c:pt>
                <c:pt idx="611">
                  <c:v>245</c:v>
                </c:pt>
                <c:pt idx="612">
                  <c:v>246</c:v>
                </c:pt>
                <c:pt idx="613">
                  <c:v>247</c:v>
                </c:pt>
                <c:pt idx="614">
                  <c:v>248</c:v>
                </c:pt>
                <c:pt idx="615">
                  <c:v>249</c:v>
                </c:pt>
                <c:pt idx="616">
                  <c:v>250</c:v>
                </c:pt>
                <c:pt idx="617">
                  <c:v>251</c:v>
                </c:pt>
                <c:pt idx="618">
                  <c:v>252</c:v>
                </c:pt>
                <c:pt idx="619">
                  <c:v>253</c:v>
                </c:pt>
                <c:pt idx="620">
                  <c:v>254</c:v>
                </c:pt>
                <c:pt idx="621">
                  <c:v>255</c:v>
                </c:pt>
                <c:pt idx="622">
                  <c:v>256</c:v>
                </c:pt>
                <c:pt idx="623">
                  <c:v>257</c:v>
                </c:pt>
                <c:pt idx="624">
                  <c:v>258</c:v>
                </c:pt>
                <c:pt idx="625">
                  <c:v>259</c:v>
                </c:pt>
                <c:pt idx="626">
                  <c:v>260</c:v>
                </c:pt>
                <c:pt idx="627">
                  <c:v>261</c:v>
                </c:pt>
                <c:pt idx="628">
                  <c:v>262</c:v>
                </c:pt>
                <c:pt idx="629">
                  <c:v>263</c:v>
                </c:pt>
                <c:pt idx="630">
                  <c:v>264</c:v>
                </c:pt>
                <c:pt idx="631">
                  <c:v>265</c:v>
                </c:pt>
                <c:pt idx="632">
                  <c:v>266</c:v>
                </c:pt>
                <c:pt idx="633">
                  <c:v>267</c:v>
                </c:pt>
                <c:pt idx="634">
                  <c:v>268</c:v>
                </c:pt>
                <c:pt idx="635">
                  <c:v>269</c:v>
                </c:pt>
                <c:pt idx="636">
                  <c:v>270</c:v>
                </c:pt>
                <c:pt idx="637">
                  <c:v>271</c:v>
                </c:pt>
                <c:pt idx="638">
                  <c:v>272</c:v>
                </c:pt>
                <c:pt idx="639">
                  <c:v>273</c:v>
                </c:pt>
                <c:pt idx="640">
                  <c:v>274</c:v>
                </c:pt>
                <c:pt idx="641">
                  <c:v>275</c:v>
                </c:pt>
                <c:pt idx="642">
                  <c:v>276</c:v>
                </c:pt>
                <c:pt idx="643">
                  <c:v>277</c:v>
                </c:pt>
                <c:pt idx="644">
                  <c:v>278</c:v>
                </c:pt>
                <c:pt idx="645">
                  <c:v>279</c:v>
                </c:pt>
                <c:pt idx="646">
                  <c:v>280</c:v>
                </c:pt>
                <c:pt idx="647">
                  <c:v>281</c:v>
                </c:pt>
                <c:pt idx="648">
                  <c:v>282</c:v>
                </c:pt>
                <c:pt idx="649">
                  <c:v>283</c:v>
                </c:pt>
                <c:pt idx="650">
                  <c:v>284</c:v>
                </c:pt>
                <c:pt idx="651">
                  <c:v>285</c:v>
                </c:pt>
                <c:pt idx="652">
                  <c:v>286</c:v>
                </c:pt>
                <c:pt idx="653">
                  <c:v>287</c:v>
                </c:pt>
                <c:pt idx="654">
                  <c:v>288</c:v>
                </c:pt>
                <c:pt idx="655">
                  <c:v>289</c:v>
                </c:pt>
                <c:pt idx="656">
                  <c:v>290</c:v>
                </c:pt>
                <c:pt idx="657">
                  <c:v>291</c:v>
                </c:pt>
                <c:pt idx="658">
                  <c:v>292</c:v>
                </c:pt>
                <c:pt idx="659">
                  <c:v>293</c:v>
                </c:pt>
                <c:pt idx="660">
                  <c:v>294</c:v>
                </c:pt>
                <c:pt idx="661">
                  <c:v>295</c:v>
                </c:pt>
                <c:pt idx="662">
                  <c:v>296</c:v>
                </c:pt>
                <c:pt idx="663">
                  <c:v>297</c:v>
                </c:pt>
                <c:pt idx="664">
                  <c:v>298</c:v>
                </c:pt>
                <c:pt idx="665">
                  <c:v>299</c:v>
                </c:pt>
                <c:pt idx="666">
                  <c:v>300</c:v>
                </c:pt>
                <c:pt idx="667">
                  <c:v>301</c:v>
                </c:pt>
                <c:pt idx="668">
                  <c:v>302</c:v>
                </c:pt>
                <c:pt idx="669">
                  <c:v>303</c:v>
                </c:pt>
                <c:pt idx="670">
                  <c:v>304</c:v>
                </c:pt>
                <c:pt idx="671">
                  <c:v>305</c:v>
                </c:pt>
                <c:pt idx="672">
                  <c:v>306</c:v>
                </c:pt>
                <c:pt idx="673">
                  <c:v>307</c:v>
                </c:pt>
                <c:pt idx="674">
                  <c:v>308</c:v>
                </c:pt>
                <c:pt idx="675">
                  <c:v>309</c:v>
                </c:pt>
                <c:pt idx="676">
                  <c:v>310</c:v>
                </c:pt>
                <c:pt idx="677">
                  <c:v>311</c:v>
                </c:pt>
                <c:pt idx="678">
                  <c:v>312</c:v>
                </c:pt>
                <c:pt idx="679">
                  <c:v>313</c:v>
                </c:pt>
                <c:pt idx="680">
                  <c:v>314</c:v>
                </c:pt>
                <c:pt idx="681">
                  <c:v>315</c:v>
                </c:pt>
                <c:pt idx="682">
                  <c:v>316</c:v>
                </c:pt>
                <c:pt idx="683">
                  <c:v>317</c:v>
                </c:pt>
                <c:pt idx="684">
                  <c:v>318</c:v>
                </c:pt>
                <c:pt idx="685">
                  <c:v>319</c:v>
                </c:pt>
                <c:pt idx="686">
                  <c:v>320</c:v>
                </c:pt>
                <c:pt idx="687">
                  <c:v>321</c:v>
                </c:pt>
                <c:pt idx="688">
                  <c:v>322</c:v>
                </c:pt>
                <c:pt idx="689">
                  <c:v>323</c:v>
                </c:pt>
                <c:pt idx="690">
                  <c:v>324</c:v>
                </c:pt>
                <c:pt idx="691">
                  <c:v>325</c:v>
                </c:pt>
                <c:pt idx="692">
                  <c:v>326</c:v>
                </c:pt>
                <c:pt idx="693">
                  <c:v>327</c:v>
                </c:pt>
                <c:pt idx="694">
                  <c:v>328</c:v>
                </c:pt>
                <c:pt idx="695">
                  <c:v>329</c:v>
                </c:pt>
                <c:pt idx="696">
                  <c:v>330</c:v>
                </c:pt>
                <c:pt idx="697">
                  <c:v>331</c:v>
                </c:pt>
                <c:pt idx="698">
                  <c:v>332</c:v>
                </c:pt>
                <c:pt idx="699">
                  <c:v>333</c:v>
                </c:pt>
                <c:pt idx="700">
                  <c:v>334</c:v>
                </c:pt>
                <c:pt idx="701">
                  <c:v>335</c:v>
                </c:pt>
                <c:pt idx="702">
                  <c:v>336</c:v>
                </c:pt>
                <c:pt idx="703">
                  <c:v>337</c:v>
                </c:pt>
                <c:pt idx="704">
                  <c:v>338</c:v>
                </c:pt>
                <c:pt idx="705">
                  <c:v>339</c:v>
                </c:pt>
                <c:pt idx="706">
                  <c:v>340</c:v>
                </c:pt>
                <c:pt idx="707">
                  <c:v>341</c:v>
                </c:pt>
                <c:pt idx="708">
                  <c:v>342</c:v>
                </c:pt>
                <c:pt idx="709">
                  <c:v>343</c:v>
                </c:pt>
                <c:pt idx="710">
                  <c:v>344</c:v>
                </c:pt>
                <c:pt idx="711">
                  <c:v>345</c:v>
                </c:pt>
                <c:pt idx="712">
                  <c:v>346</c:v>
                </c:pt>
                <c:pt idx="713">
                  <c:v>347</c:v>
                </c:pt>
                <c:pt idx="714">
                  <c:v>348</c:v>
                </c:pt>
                <c:pt idx="715">
                  <c:v>349</c:v>
                </c:pt>
                <c:pt idx="716">
                  <c:v>350</c:v>
                </c:pt>
                <c:pt idx="717">
                  <c:v>351</c:v>
                </c:pt>
                <c:pt idx="718">
                  <c:v>352</c:v>
                </c:pt>
                <c:pt idx="719">
                  <c:v>353</c:v>
                </c:pt>
                <c:pt idx="720">
                  <c:v>354</c:v>
                </c:pt>
                <c:pt idx="721">
                  <c:v>355</c:v>
                </c:pt>
                <c:pt idx="722">
                  <c:v>356</c:v>
                </c:pt>
                <c:pt idx="723">
                  <c:v>357</c:v>
                </c:pt>
                <c:pt idx="724">
                  <c:v>358</c:v>
                </c:pt>
                <c:pt idx="725">
                  <c:v>359</c:v>
                </c:pt>
                <c:pt idx="726">
                  <c:v>360</c:v>
                </c:pt>
                <c:pt idx="727">
                  <c:v>361</c:v>
                </c:pt>
                <c:pt idx="728">
                  <c:v>362</c:v>
                </c:pt>
                <c:pt idx="729">
                  <c:v>363</c:v>
                </c:pt>
                <c:pt idx="730">
                  <c:v>364</c:v>
                </c:pt>
                <c:pt idx="731">
                  <c:v>365</c:v>
                </c:pt>
                <c:pt idx="732">
                  <c:v>366</c:v>
                </c:pt>
                <c:pt idx="733">
                  <c:v>367</c:v>
                </c:pt>
                <c:pt idx="734">
                  <c:v>368</c:v>
                </c:pt>
                <c:pt idx="735">
                  <c:v>369</c:v>
                </c:pt>
                <c:pt idx="736">
                  <c:v>370</c:v>
                </c:pt>
                <c:pt idx="737">
                  <c:v>371</c:v>
                </c:pt>
                <c:pt idx="738">
                  <c:v>372</c:v>
                </c:pt>
                <c:pt idx="739">
                  <c:v>373</c:v>
                </c:pt>
                <c:pt idx="740">
                  <c:v>374</c:v>
                </c:pt>
                <c:pt idx="741">
                  <c:v>375</c:v>
                </c:pt>
                <c:pt idx="742">
                  <c:v>376</c:v>
                </c:pt>
                <c:pt idx="743">
                  <c:v>377</c:v>
                </c:pt>
                <c:pt idx="744">
                  <c:v>378</c:v>
                </c:pt>
                <c:pt idx="745">
                  <c:v>379</c:v>
                </c:pt>
                <c:pt idx="746">
                  <c:v>380</c:v>
                </c:pt>
                <c:pt idx="747">
                  <c:v>381</c:v>
                </c:pt>
                <c:pt idx="748">
                  <c:v>382</c:v>
                </c:pt>
                <c:pt idx="749">
                  <c:v>383</c:v>
                </c:pt>
                <c:pt idx="750">
                  <c:v>384</c:v>
                </c:pt>
                <c:pt idx="751">
                  <c:v>385</c:v>
                </c:pt>
                <c:pt idx="752">
                  <c:v>386</c:v>
                </c:pt>
                <c:pt idx="753">
                  <c:v>387</c:v>
                </c:pt>
                <c:pt idx="754">
                  <c:v>388</c:v>
                </c:pt>
                <c:pt idx="755">
                  <c:v>389</c:v>
                </c:pt>
                <c:pt idx="756">
                  <c:v>390</c:v>
                </c:pt>
                <c:pt idx="757">
                  <c:v>391</c:v>
                </c:pt>
                <c:pt idx="758">
                  <c:v>392</c:v>
                </c:pt>
                <c:pt idx="759">
                  <c:v>393</c:v>
                </c:pt>
                <c:pt idx="760">
                  <c:v>394</c:v>
                </c:pt>
                <c:pt idx="761">
                  <c:v>395</c:v>
                </c:pt>
                <c:pt idx="762">
                  <c:v>396</c:v>
                </c:pt>
                <c:pt idx="763">
                  <c:v>397</c:v>
                </c:pt>
                <c:pt idx="764">
                  <c:v>398</c:v>
                </c:pt>
                <c:pt idx="765">
                  <c:v>399</c:v>
                </c:pt>
                <c:pt idx="766">
                  <c:v>400</c:v>
                </c:pt>
                <c:pt idx="767">
                  <c:v>401</c:v>
                </c:pt>
                <c:pt idx="768">
                  <c:v>402</c:v>
                </c:pt>
                <c:pt idx="769">
                  <c:v>403</c:v>
                </c:pt>
                <c:pt idx="770">
                  <c:v>404</c:v>
                </c:pt>
                <c:pt idx="771">
                  <c:v>405</c:v>
                </c:pt>
                <c:pt idx="772">
                  <c:v>406</c:v>
                </c:pt>
                <c:pt idx="773">
                  <c:v>407</c:v>
                </c:pt>
                <c:pt idx="774">
                  <c:v>408</c:v>
                </c:pt>
                <c:pt idx="775">
                  <c:v>409</c:v>
                </c:pt>
                <c:pt idx="776">
                  <c:v>410</c:v>
                </c:pt>
                <c:pt idx="777">
                  <c:v>411</c:v>
                </c:pt>
                <c:pt idx="778">
                  <c:v>412</c:v>
                </c:pt>
                <c:pt idx="779">
                  <c:v>413</c:v>
                </c:pt>
                <c:pt idx="780">
                  <c:v>414</c:v>
                </c:pt>
                <c:pt idx="781">
                  <c:v>415</c:v>
                </c:pt>
                <c:pt idx="782">
                  <c:v>416</c:v>
                </c:pt>
                <c:pt idx="783">
                  <c:v>417</c:v>
                </c:pt>
                <c:pt idx="784">
                  <c:v>418</c:v>
                </c:pt>
                <c:pt idx="785">
                  <c:v>419</c:v>
                </c:pt>
                <c:pt idx="786">
                  <c:v>420</c:v>
                </c:pt>
                <c:pt idx="787">
                  <c:v>421</c:v>
                </c:pt>
                <c:pt idx="788">
                  <c:v>422</c:v>
                </c:pt>
                <c:pt idx="789">
                  <c:v>423</c:v>
                </c:pt>
                <c:pt idx="790">
                  <c:v>424</c:v>
                </c:pt>
                <c:pt idx="791">
                  <c:v>425</c:v>
                </c:pt>
                <c:pt idx="792">
                  <c:v>426</c:v>
                </c:pt>
                <c:pt idx="793">
                  <c:v>427</c:v>
                </c:pt>
                <c:pt idx="794">
                  <c:v>428</c:v>
                </c:pt>
                <c:pt idx="795">
                  <c:v>429</c:v>
                </c:pt>
                <c:pt idx="796">
                  <c:v>430</c:v>
                </c:pt>
                <c:pt idx="797">
                  <c:v>431</c:v>
                </c:pt>
                <c:pt idx="798">
                  <c:v>432</c:v>
                </c:pt>
                <c:pt idx="799">
                  <c:v>433</c:v>
                </c:pt>
                <c:pt idx="800">
                  <c:v>434</c:v>
                </c:pt>
                <c:pt idx="801">
                  <c:v>435</c:v>
                </c:pt>
                <c:pt idx="802">
                  <c:v>436</c:v>
                </c:pt>
                <c:pt idx="803">
                  <c:v>437</c:v>
                </c:pt>
                <c:pt idx="804">
                  <c:v>438</c:v>
                </c:pt>
                <c:pt idx="805">
                  <c:v>439</c:v>
                </c:pt>
                <c:pt idx="806">
                  <c:v>440</c:v>
                </c:pt>
                <c:pt idx="807">
                  <c:v>441</c:v>
                </c:pt>
                <c:pt idx="808">
                  <c:v>442</c:v>
                </c:pt>
                <c:pt idx="809">
                  <c:v>443</c:v>
                </c:pt>
                <c:pt idx="810">
                  <c:v>444</c:v>
                </c:pt>
                <c:pt idx="811">
                  <c:v>445</c:v>
                </c:pt>
                <c:pt idx="812">
                  <c:v>446</c:v>
                </c:pt>
                <c:pt idx="813">
                  <c:v>447</c:v>
                </c:pt>
                <c:pt idx="814">
                  <c:v>448</c:v>
                </c:pt>
                <c:pt idx="815">
                  <c:v>449</c:v>
                </c:pt>
                <c:pt idx="816">
                  <c:v>450</c:v>
                </c:pt>
                <c:pt idx="817">
                  <c:v>451</c:v>
                </c:pt>
                <c:pt idx="818">
                  <c:v>452</c:v>
                </c:pt>
                <c:pt idx="819">
                  <c:v>453</c:v>
                </c:pt>
                <c:pt idx="820">
                  <c:v>454</c:v>
                </c:pt>
                <c:pt idx="821">
                  <c:v>455</c:v>
                </c:pt>
                <c:pt idx="822">
                  <c:v>456</c:v>
                </c:pt>
                <c:pt idx="823">
                  <c:v>457</c:v>
                </c:pt>
                <c:pt idx="824">
                  <c:v>458</c:v>
                </c:pt>
                <c:pt idx="825">
                  <c:v>459</c:v>
                </c:pt>
                <c:pt idx="826">
                  <c:v>460</c:v>
                </c:pt>
                <c:pt idx="827">
                  <c:v>461</c:v>
                </c:pt>
                <c:pt idx="828">
                  <c:v>462</c:v>
                </c:pt>
                <c:pt idx="829">
                  <c:v>463</c:v>
                </c:pt>
                <c:pt idx="830">
                  <c:v>464</c:v>
                </c:pt>
                <c:pt idx="831">
                  <c:v>465</c:v>
                </c:pt>
                <c:pt idx="832">
                  <c:v>466</c:v>
                </c:pt>
                <c:pt idx="833">
                  <c:v>467</c:v>
                </c:pt>
                <c:pt idx="834">
                  <c:v>468</c:v>
                </c:pt>
                <c:pt idx="835">
                  <c:v>469</c:v>
                </c:pt>
                <c:pt idx="836">
                  <c:v>470</c:v>
                </c:pt>
                <c:pt idx="837">
                  <c:v>471</c:v>
                </c:pt>
                <c:pt idx="838">
                  <c:v>472</c:v>
                </c:pt>
                <c:pt idx="839">
                  <c:v>473</c:v>
                </c:pt>
                <c:pt idx="840">
                  <c:v>474</c:v>
                </c:pt>
                <c:pt idx="841">
                  <c:v>475</c:v>
                </c:pt>
                <c:pt idx="842">
                  <c:v>476</c:v>
                </c:pt>
                <c:pt idx="843">
                  <c:v>477</c:v>
                </c:pt>
                <c:pt idx="844">
                  <c:v>478</c:v>
                </c:pt>
                <c:pt idx="845">
                  <c:v>479</c:v>
                </c:pt>
                <c:pt idx="846">
                  <c:v>480</c:v>
                </c:pt>
                <c:pt idx="847">
                  <c:v>481</c:v>
                </c:pt>
                <c:pt idx="848">
                  <c:v>482</c:v>
                </c:pt>
                <c:pt idx="849">
                  <c:v>483</c:v>
                </c:pt>
                <c:pt idx="850">
                  <c:v>484</c:v>
                </c:pt>
                <c:pt idx="851">
                  <c:v>485</c:v>
                </c:pt>
                <c:pt idx="852">
                  <c:v>486</c:v>
                </c:pt>
                <c:pt idx="853">
                  <c:v>487</c:v>
                </c:pt>
                <c:pt idx="854">
                  <c:v>488</c:v>
                </c:pt>
                <c:pt idx="855">
                  <c:v>489</c:v>
                </c:pt>
                <c:pt idx="856">
                  <c:v>490</c:v>
                </c:pt>
                <c:pt idx="857">
                  <c:v>491</c:v>
                </c:pt>
                <c:pt idx="858">
                  <c:v>492</c:v>
                </c:pt>
                <c:pt idx="859">
                  <c:v>493</c:v>
                </c:pt>
                <c:pt idx="860">
                  <c:v>494</c:v>
                </c:pt>
                <c:pt idx="861">
                  <c:v>495</c:v>
                </c:pt>
                <c:pt idx="862">
                  <c:v>496</c:v>
                </c:pt>
                <c:pt idx="863">
                  <c:v>497</c:v>
                </c:pt>
                <c:pt idx="864">
                  <c:v>498</c:v>
                </c:pt>
                <c:pt idx="865">
                  <c:v>499</c:v>
                </c:pt>
                <c:pt idx="866">
                  <c:v>500</c:v>
                </c:pt>
                <c:pt idx="867">
                  <c:v>501</c:v>
                </c:pt>
                <c:pt idx="868">
                  <c:v>502</c:v>
                </c:pt>
                <c:pt idx="869">
                  <c:v>503</c:v>
                </c:pt>
                <c:pt idx="870">
                  <c:v>504</c:v>
                </c:pt>
                <c:pt idx="871">
                  <c:v>505</c:v>
                </c:pt>
                <c:pt idx="872">
                  <c:v>506</c:v>
                </c:pt>
                <c:pt idx="873">
                  <c:v>507</c:v>
                </c:pt>
                <c:pt idx="874">
                  <c:v>508</c:v>
                </c:pt>
                <c:pt idx="875">
                  <c:v>509</c:v>
                </c:pt>
                <c:pt idx="876">
                  <c:v>510</c:v>
                </c:pt>
                <c:pt idx="877">
                  <c:v>511</c:v>
                </c:pt>
                <c:pt idx="878">
                  <c:v>512</c:v>
                </c:pt>
                <c:pt idx="879">
                  <c:v>513</c:v>
                </c:pt>
                <c:pt idx="880">
                  <c:v>514</c:v>
                </c:pt>
                <c:pt idx="881">
                  <c:v>515</c:v>
                </c:pt>
                <c:pt idx="882">
                  <c:v>516</c:v>
                </c:pt>
                <c:pt idx="883">
                  <c:v>517</c:v>
                </c:pt>
                <c:pt idx="884">
                  <c:v>518</c:v>
                </c:pt>
                <c:pt idx="885">
                  <c:v>519</c:v>
                </c:pt>
                <c:pt idx="886">
                  <c:v>520</c:v>
                </c:pt>
                <c:pt idx="887">
                  <c:v>521</c:v>
                </c:pt>
                <c:pt idx="888">
                  <c:v>522</c:v>
                </c:pt>
                <c:pt idx="889">
                  <c:v>523</c:v>
                </c:pt>
                <c:pt idx="890">
                  <c:v>524</c:v>
                </c:pt>
                <c:pt idx="891">
                  <c:v>525</c:v>
                </c:pt>
                <c:pt idx="892">
                  <c:v>526</c:v>
                </c:pt>
                <c:pt idx="893">
                  <c:v>527</c:v>
                </c:pt>
                <c:pt idx="894">
                  <c:v>528</c:v>
                </c:pt>
                <c:pt idx="895">
                  <c:v>529</c:v>
                </c:pt>
                <c:pt idx="896">
                  <c:v>530</c:v>
                </c:pt>
                <c:pt idx="897">
                  <c:v>531</c:v>
                </c:pt>
                <c:pt idx="898">
                  <c:v>532</c:v>
                </c:pt>
                <c:pt idx="899">
                  <c:v>533</c:v>
                </c:pt>
                <c:pt idx="900">
                  <c:v>534</c:v>
                </c:pt>
                <c:pt idx="901">
                  <c:v>535</c:v>
                </c:pt>
                <c:pt idx="902">
                  <c:v>536</c:v>
                </c:pt>
                <c:pt idx="903">
                  <c:v>537</c:v>
                </c:pt>
                <c:pt idx="904">
                  <c:v>538</c:v>
                </c:pt>
                <c:pt idx="905">
                  <c:v>539</c:v>
                </c:pt>
                <c:pt idx="906">
                  <c:v>540</c:v>
                </c:pt>
                <c:pt idx="907">
                  <c:v>541</c:v>
                </c:pt>
                <c:pt idx="908">
                  <c:v>542</c:v>
                </c:pt>
                <c:pt idx="909">
                  <c:v>543</c:v>
                </c:pt>
                <c:pt idx="910">
                  <c:v>544</c:v>
                </c:pt>
                <c:pt idx="911">
                  <c:v>545</c:v>
                </c:pt>
                <c:pt idx="912">
                  <c:v>546</c:v>
                </c:pt>
                <c:pt idx="913">
                  <c:v>547</c:v>
                </c:pt>
                <c:pt idx="914">
                  <c:v>548</c:v>
                </c:pt>
                <c:pt idx="915">
                  <c:v>549</c:v>
                </c:pt>
                <c:pt idx="916">
                  <c:v>550</c:v>
                </c:pt>
                <c:pt idx="917">
                  <c:v>551</c:v>
                </c:pt>
                <c:pt idx="918">
                  <c:v>552</c:v>
                </c:pt>
                <c:pt idx="919">
                  <c:v>553</c:v>
                </c:pt>
                <c:pt idx="920">
                  <c:v>554</c:v>
                </c:pt>
                <c:pt idx="921">
                  <c:v>555</c:v>
                </c:pt>
                <c:pt idx="922">
                  <c:v>556</c:v>
                </c:pt>
                <c:pt idx="923">
                  <c:v>557</c:v>
                </c:pt>
                <c:pt idx="924">
                  <c:v>558</c:v>
                </c:pt>
                <c:pt idx="925">
                  <c:v>559</c:v>
                </c:pt>
                <c:pt idx="926">
                  <c:v>560</c:v>
                </c:pt>
                <c:pt idx="927">
                  <c:v>561</c:v>
                </c:pt>
                <c:pt idx="928">
                  <c:v>562</c:v>
                </c:pt>
                <c:pt idx="929">
                  <c:v>563</c:v>
                </c:pt>
                <c:pt idx="930">
                  <c:v>564</c:v>
                </c:pt>
                <c:pt idx="931">
                  <c:v>565</c:v>
                </c:pt>
                <c:pt idx="932">
                  <c:v>566</c:v>
                </c:pt>
                <c:pt idx="933">
                  <c:v>567</c:v>
                </c:pt>
                <c:pt idx="934">
                  <c:v>568</c:v>
                </c:pt>
                <c:pt idx="935">
                  <c:v>569</c:v>
                </c:pt>
                <c:pt idx="936">
                  <c:v>570</c:v>
                </c:pt>
                <c:pt idx="937">
                  <c:v>571</c:v>
                </c:pt>
                <c:pt idx="938">
                  <c:v>572</c:v>
                </c:pt>
                <c:pt idx="939">
                  <c:v>573</c:v>
                </c:pt>
                <c:pt idx="940">
                  <c:v>574</c:v>
                </c:pt>
                <c:pt idx="941">
                  <c:v>575</c:v>
                </c:pt>
                <c:pt idx="942">
                  <c:v>576</c:v>
                </c:pt>
                <c:pt idx="943">
                  <c:v>577</c:v>
                </c:pt>
                <c:pt idx="944">
                  <c:v>578</c:v>
                </c:pt>
                <c:pt idx="945">
                  <c:v>579</c:v>
                </c:pt>
                <c:pt idx="946">
                  <c:v>580</c:v>
                </c:pt>
                <c:pt idx="947">
                  <c:v>581</c:v>
                </c:pt>
                <c:pt idx="948">
                  <c:v>582</c:v>
                </c:pt>
                <c:pt idx="949">
                  <c:v>583</c:v>
                </c:pt>
                <c:pt idx="950">
                  <c:v>584</c:v>
                </c:pt>
                <c:pt idx="951">
                  <c:v>585</c:v>
                </c:pt>
                <c:pt idx="952">
                  <c:v>586</c:v>
                </c:pt>
                <c:pt idx="953">
                  <c:v>587</c:v>
                </c:pt>
                <c:pt idx="954">
                  <c:v>588</c:v>
                </c:pt>
                <c:pt idx="955">
                  <c:v>589</c:v>
                </c:pt>
                <c:pt idx="956">
                  <c:v>590</c:v>
                </c:pt>
                <c:pt idx="957">
                  <c:v>591</c:v>
                </c:pt>
                <c:pt idx="958">
                  <c:v>592</c:v>
                </c:pt>
                <c:pt idx="959">
                  <c:v>593</c:v>
                </c:pt>
                <c:pt idx="960">
                  <c:v>594</c:v>
                </c:pt>
                <c:pt idx="961">
                  <c:v>595</c:v>
                </c:pt>
                <c:pt idx="962">
                  <c:v>596</c:v>
                </c:pt>
                <c:pt idx="963">
                  <c:v>597</c:v>
                </c:pt>
                <c:pt idx="964">
                  <c:v>598</c:v>
                </c:pt>
                <c:pt idx="965">
                  <c:v>599</c:v>
                </c:pt>
                <c:pt idx="966">
                  <c:v>600</c:v>
                </c:pt>
                <c:pt idx="967">
                  <c:v>601</c:v>
                </c:pt>
                <c:pt idx="968">
                  <c:v>602</c:v>
                </c:pt>
                <c:pt idx="969">
                  <c:v>603</c:v>
                </c:pt>
                <c:pt idx="970">
                  <c:v>604</c:v>
                </c:pt>
                <c:pt idx="971">
                  <c:v>605</c:v>
                </c:pt>
                <c:pt idx="972">
                  <c:v>606</c:v>
                </c:pt>
                <c:pt idx="973">
                  <c:v>607</c:v>
                </c:pt>
                <c:pt idx="974">
                  <c:v>608</c:v>
                </c:pt>
                <c:pt idx="975">
                  <c:v>609</c:v>
                </c:pt>
                <c:pt idx="976">
                  <c:v>610</c:v>
                </c:pt>
                <c:pt idx="977">
                  <c:v>611</c:v>
                </c:pt>
                <c:pt idx="978">
                  <c:v>612</c:v>
                </c:pt>
                <c:pt idx="979">
                  <c:v>613</c:v>
                </c:pt>
                <c:pt idx="980">
                  <c:v>614</c:v>
                </c:pt>
                <c:pt idx="981">
                  <c:v>615</c:v>
                </c:pt>
                <c:pt idx="982">
                  <c:v>616</c:v>
                </c:pt>
                <c:pt idx="983">
                  <c:v>617</c:v>
                </c:pt>
                <c:pt idx="984">
                  <c:v>618</c:v>
                </c:pt>
                <c:pt idx="985">
                  <c:v>619</c:v>
                </c:pt>
                <c:pt idx="986">
                  <c:v>620</c:v>
                </c:pt>
                <c:pt idx="987">
                  <c:v>621</c:v>
                </c:pt>
                <c:pt idx="988">
                  <c:v>622</c:v>
                </c:pt>
                <c:pt idx="989">
                  <c:v>623</c:v>
                </c:pt>
                <c:pt idx="990">
                  <c:v>624</c:v>
                </c:pt>
                <c:pt idx="991">
                  <c:v>625</c:v>
                </c:pt>
                <c:pt idx="992">
                  <c:v>626</c:v>
                </c:pt>
                <c:pt idx="993">
                  <c:v>627</c:v>
                </c:pt>
                <c:pt idx="994">
                  <c:v>628</c:v>
                </c:pt>
                <c:pt idx="995">
                  <c:v>629</c:v>
                </c:pt>
                <c:pt idx="996">
                  <c:v>630</c:v>
                </c:pt>
                <c:pt idx="997">
                  <c:v>631</c:v>
                </c:pt>
                <c:pt idx="998">
                  <c:v>632</c:v>
                </c:pt>
                <c:pt idx="999">
                  <c:v>633</c:v>
                </c:pt>
                <c:pt idx="1000">
                  <c:v>634</c:v>
                </c:pt>
                <c:pt idx="1001">
                  <c:v>635</c:v>
                </c:pt>
                <c:pt idx="1002">
                  <c:v>636</c:v>
                </c:pt>
                <c:pt idx="1003">
                  <c:v>637</c:v>
                </c:pt>
                <c:pt idx="1004">
                  <c:v>638</c:v>
                </c:pt>
                <c:pt idx="1005">
                  <c:v>639</c:v>
                </c:pt>
                <c:pt idx="1006">
                  <c:v>640</c:v>
                </c:pt>
                <c:pt idx="1007">
                  <c:v>641</c:v>
                </c:pt>
                <c:pt idx="1008">
                  <c:v>642</c:v>
                </c:pt>
                <c:pt idx="1009">
                  <c:v>643</c:v>
                </c:pt>
                <c:pt idx="1010">
                  <c:v>644</c:v>
                </c:pt>
                <c:pt idx="1011">
                  <c:v>645</c:v>
                </c:pt>
                <c:pt idx="1012">
                  <c:v>646</c:v>
                </c:pt>
                <c:pt idx="1013">
                  <c:v>647</c:v>
                </c:pt>
                <c:pt idx="1014">
                  <c:v>648</c:v>
                </c:pt>
                <c:pt idx="1015">
                  <c:v>649</c:v>
                </c:pt>
                <c:pt idx="1016">
                  <c:v>650</c:v>
                </c:pt>
                <c:pt idx="1017">
                  <c:v>651</c:v>
                </c:pt>
                <c:pt idx="1018">
                  <c:v>652</c:v>
                </c:pt>
                <c:pt idx="1019">
                  <c:v>653</c:v>
                </c:pt>
                <c:pt idx="1020">
                  <c:v>654</c:v>
                </c:pt>
                <c:pt idx="1021">
                  <c:v>655</c:v>
                </c:pt>
                <c:pt idx="1022">
                  <c:v>656</c:v>
                </c:pt>
                <c:pt idx="1023">
                  <c:v>657</c:v>
                </c:pt>
                <c:pt idx="1024">
                  <c:v>658</c:v>
                </c:pt>
                <c:pt idx="1025">
                  <c:v>659</c:v>
                </c:pt>
                <c:pt idx="1026">
                  <c:v>660</c:v>
                </c:pt>
                <c:pt idx="1027">
                  <c:v>661</c:v>
                </c:pt>
                <c:pt idx="1028">
                  <c:v>662</c:v>
                </c:pt>
                <c:pt idx="1029">
                  <c:v>663</c:v>
                </c:pt>
                <c:pt idx="1030">
                  <c:v>664</c:v>
                </c:pt>
                <c:pt idx="1031">
                  <c:v>665</c:v>
                </c:pt>
                <c:pt idx="1032">
                  <c:v>666</c:v>
                </c:pt>
                <c:pt idx="1033">
                  <c:v>667</c:v>
                </c:pt>
                <c:pt idx="1034">
                  <c:v>668</c:v>
                </c:pt>
                <c:pt idx="1035">
                  <c:v>669</c:v>
                </c:pt>
                <c:pt idx="1036">
                  <c:v>670</c:v>
                </c:pt>
                <c:pt idx="1037">
                  <c:v>671</c:v>
                </c:pt>
                <c:pt idx="1038">
                  <c:v>672</c:v>
                </c:pt>
                <c:pt idx="1039">
                  <c:v>673</c:v>
                </c:pt>
                <c:pt idx="1040">
                  <c:v>674</c:v>
                </c:pt>
                <c:pt idx="1041">
                  <c:v>675</c:v>
                </c:pt>
                <c:pt idx="1042">
                  <c:v>676</c:v>
                </c:pt>
                <c:pt idx="1043">
                  <c:v>677</c:v>
                </c:pt>
                <c:pt idx="1044">
                  <c:v>678</c:v>
                </c:pt>
                <c:pt idx="1045">
                  <c:v>679</c:v>
                </c:pt>
                <c:pt idx="1046">
                  <c:v>680</c:v>
                </c:pt>
                <c:pt idx="1047">
                  <c:v>681</c:v>
                </c:pt>
                <c:pt idx="1048">
                  <c:v>682</c:v>
                </c:pt>
                <c:pt idx="1049">
                  <c:v>683</c:v>
                </c:pt>
                <c:pt idx="1050">
                  <c:v>684</c:v>
                </c:pt>
                <c:pt idx="1051">
                  <c:v>685</c:v>
                </c:pt>
                <c:pt idx="1052">
                  <c:v>686</c:v>
                </c:pt>
                <c:pt idx="1053">
                  <c:v>687</c:v>
                </c:pt>
                <c:pt idx="1054">
                  <c:v>688</c:v>
                </c:pt>
                <c:pt idx="1055">
                  <c:v>689</c:v>
                </c:pt>
                <c:pt idx="1056">
                  <c:v>690</c:v>
                </c:pt>
                <c:pt idx="1057">
                  <c:v>691</c:v>
                </c:pt>
                <c:pt idx="1058">
                  <c:v>692</c:v>
                </c:pt>
                <c:pt idx="1059">
                  <c:v>693</c:v>
                </c:pt>
                <c:pt idx="1060">
                  <c:v>694</c:v>
                </c:pt>
                <c:pt idx="1061">
                  <c:v>695</c:v>
                </c:pt>
                <c:pt idx="1062">
                  <c:v>696</c:v>
                </c:pt>
                <c:pt idx="1063">
                  <c:v>697</c:v>
                </c:pt>
                <c:pt idx="1064">
                  <c:v>698</c:v>
                </c:pt>
                <c:pt idx="1065">
                  <c:v>699</c:v>
                </c:pt>
                <c:pt idx="1066">
                  <c:v>700</c:v>
                </c:pt>
                <c:pt idx="1067">
                  <c:v>701</c:v>
                </c:pt>
                <c:pt idx="1068">
                  <c:v>702</c:v>
                </c:pt>
                <c:pt idx="1069">
                  <c:v>703</c:v>
                </c:pt>
                <c:pt idx="1070">
                  <c:v>704</c:v>
                </c:pt>
                <c:pt idx="1071">
                  <c:v>705</c:v>
                </c:pt>
                <c:pt idx="1072">
                  <c:v>706</c:v>
                </c:pt>
                <c:pt idx="1073">
                  <c:v>707</c:v>
                </c:pt>
                <c:pt idx="1074">
                  <c:v>708</c:v>
                </c:pt>
                <c:pt idx="1075">
                  <c:v>709</c:v>
                </c:pt>
                <c:pt idx="1076">
                  <c:v>710</c:v>
                </c:pt>
                <c:pt idx="1077">
                  <c:v>711</c:v>
                </c:pt>
                <c:pt idx="1078">
                  <c:v>712</c:v>
                </c:pt>
                <c:pt idx="1079">
                  <c:v>713</c:v>
                </c:pt>
                <c:pt idx="1080">
                  <c:v>714</c:v>
                </c:pt>
                <c:pt idx="1081">
                  <c:v>715</c:v>
                </c:pt>
                <c:pt idx="1082">
                  <c:v>716</c:v>
                </c:pt>
                <c:pt idx="1083">
                  <c:v>717</c:v>
                </c:pt>
                <c:pt idx="1084">
                  <c:v>718</c:v>
                </c:pt>
                <c:pt idx="1085">
                  <c:v>719</c:v>
                </c:pt>
                <c:pt idx="1086">
                  <c:v>720</c:v>
                </c:pt>
                <c:pt idx="1087">
                  <c:v>721</c:v>
                </c:pt>
                <c:pt idx="1088">
                  <c:v>722</c:v>
                </c:pt>
                <c:pt idx="1089">
                  <c:v>723</c:v>
                </c:pt>
                <c:pt idx="1090">
                  <c:v>724</c:v>
                </c:pt>
                <c:pt idx="1091">
                  <c:v>725</c:v>
                </c:pt>
                <c:pt idx="1092">
                  <c:v>726</c:v>
                </c:pt>
                <c:pt idx="1093">
                  <c:v>727</c:v>
                </c:pt>
                <c:pt idx="1094">
                  <c:v>728</c:v>
                </c:pt>
                <c:pt idx="1095">
                  <c:v>729</c:v>
                </c:pt>
                <c:pt idx="1096">
                  <c:v>730</c:v>
                </c:pt>
                <c:pt idx="1097">
                  <c:v>731</c:v>
                </c:pt>
                <c:pt idx="1098">
                  <c:v>732</c:v>
                </c:pt>
                <c:pt idx="1099">
                  <c:v>733</c:v>
                </c:pt>
                <c:pt idx="1100">
                  <c:v>734</c:v>
                </c:pt>
                <c:pt idx="1101">
                  <c:v>735</c:v>
                </c:pt>
                <c:pt idx="1102">
                  <c:v>736</c:v>
                </c:pt>
                <c:pt idx="1103">
                  <c:v>737</c:v>
                </c:pt>
                <c:pt idx="1104">
                  <c:v>738</c:v>
                </c:pt>
                <c:pt idx="1105">
                  <c:v>739</c:v>
                </c:pt>
                <c:pt idx="1106">
                  <c:v>740</c:v>
                </c:pt>
                <c:pt idx="1107">
                  <c:v>741</c:v>
                </c:pt>
                <c:pt idx="1108">
                  <c:v>742</c:v>
                </c:pt>
                <c:pt idx="1109">
                  <c:v>743</c:v>
                </c:pt>
                <c:pt idx="1110">
                  <c:v>744</c:v>
                </c:pt>
                <c:pt idx="1111">
                  <c:v>745</c:v>
                </c:pt>
                <c:pt idx="1112">
                  <c:v>746</c:v>
                </c:pt>
                <c:pt idx="1113">
                  <c:v>747</c:v>
                </c:pt>
                <c:pt idx="1114">
                  <c:v>748</c:v>
                </c:pt>
                <c:pt idx="1115">
                  <c:v>749</c:v>
                </c:pt>
                <c:pt idx="1116">
                  <c:v>750</c:v>
                </c:pt>
                <c:pt idx="1117">
                  <c:v>751</c:v>
                </c:pt>
                <c:pt idx="1118">
                  <c:v>752</c:v>
                </c:pt>
                <c:pt idx="1119">
                  <c:v>753</c:v>
                </c:pt>
                <c:pt idx="1120">
                  <c:v>754</c:v>
                </c:pt>
                <c:pt idx="1121">
                  <c:v>755</c:v>
                </c:pt>
                <c:pt idx="1122">
                  <c:v>756</c:v>
                </c:pt>
                <c:pt idx="1123">
                  <c:v>757</c:v>
                </c:pt>
                <c:pt idx="1124">
                  <c:v>758</c:v>
                </c:pt>
                <c:pt idx="1125">
                  <c:v>759</c:v>
                </c:pt>
                <c:pt idx="1126">
                  <c:v>760</c:v>
                </c:pt>
                <c:pt idx="1127">
                  <c:v>761</c:v>
                </c:pt>
                <c:pt idx="1128">
                  <c:v>762</c:v>
                </c:pt>
                <c:pt idx="1129">
                  <c:v>763</c:v>
                </c:pt>
                <c:pt idx="1130">
                  <c:v>764</c:v>
                </c:pt>
                <c:pt idx="1131">
                  <c:v>765</c:v>
                </c:pt>
                <c:pt idx="1132">
                  <c:v>766</c:v>
                </c:pt>
                <c:pt idx="1133">
                  <c:v>767</c:v>
                </c:pt>
                <c:pt idx="1134">
                  <c:v>768</c:v>
                </c:pt>
                <c:pt idx="1135">
                  <c:v>769</c:v>
                </c:pt>
                <c:pt idx="1136">
                  <c:v>770</c:v>
                </c:pt>
                <c:pt idx="1137">
                  <c:v>771</c:v>
                </c:pt>
                <c:pt idx="1138">
                  <c:v>772</c:v>
                </c:pt>
                <c:pt idx="1139">
                  <c:v>773</c:v>
                </c:pt>
                <c:pt idx="1140">
                  <c:v>774</c:v>
                </c:pt>
                <c:pt idx="1141">
                  <c:v>775</c:v>
                </c:pt>
                <c:pt idx="1142">
                  <c:v>776</c:v>
                </c:pt>
                <c:pt idx="1143">
                  <c:v>777</c:v>
                </c:pt>
                <c:pt idx="1144">
                  <c:v>778</c:v>
                </c:pt>
                <c:pt idx="1145">
                  <c:v>779</c:v>
                </c:pt>
                <c:pt idx="1146">
                  <c:v>780</c:v>
                </c:pt>
                <c:pt idx="1147">
                  <c:v>781</c:v>
                </c:pt>
                <c:pt idx="1148">
                  <c:v>782</c:v>
                </c:pt>
                <c:pt idx="1149">
                  <c:v>783</c:v>
                </c:pt>
                <c:pt idx="1150">
                  <c:v>784</c:v>
                </c:pt>
                <c:pt idx="1151">
                  <c:v>785</c:v>
                </c:pt>
                <c:pt idx="1152">
                  <c:v>786</c:v>
                </c:pt>
                <c:pt idx="1153">
                  <c:v>787</c:v>
                </c:pt>
                <c:pt idx="1154">
                  <c:v>788</c:v>
                </c:pt>
                <c:pt idx="1155">
                  <c:v>789</c:v>
                </c:pt>
                <c:pt idx="1156">
                  <c:v>790</c:v>
                </c:pt>
                <c:pt idx="1157">
                  <c:v>791</c:v>
                </c:pt>
                <c:pt idx="1158">
                  <c:v>792</c:v>
                </c:pt>
                <c:pt idx="1159">
                  <c:v>793</c:v>
                </c:pt>
                <c:pt idx="1160">
                  <c:v>794</c:v>
                </c:pt>
                <c:pt idx="1161">
                  <c:v>795</c:v>
                </c:pt>
                <c:pt idx="1162">
                  <c:v>796</c:v>
                </c:pt>
                <c:pt idx="1163">
                  <c:v>797</c:v>
                </c:pt>
                <c:pt idx="1164">
                  <c:v>798</c:v>
                </c:pt>
                <c:pt idx="1165">
                  <c:v>799</c:v>
                </c:pt>
                <c:pt idx="1166">
                  <c:v>800</c:v>
                </c:pt>
                <c:pt idx="1167">
                  <c:v>801</c:v>
                </c:pt>
                <c:pt idx="1168">
                  <c:v>802</c:v>
                </c:pt>
                <c:pt idx="1169">
                  <c:v>803</c:v>
                </c:pt>
                <c:pt idx="1170">
                  <c:v>804</c:v>
                </c:pt>
                <c:pt idx="1171">
                  <c:v>805</c:v>
                </c:pt>
                <c:pt idx="1172">
                  <c:v>806</c:v>
                </c:pt>
                <c:pt idx="1173">
                  <c:v>807</c:v>
                </c:pt>
                <c:pt idx="1174">
                  <c:v>808</c:v>
                </c:pt>
                <c:pt idx="1175">
                  <c:v>809</c:v>
                </c:pt>
                <c:pt idx="1176">
                  <c:v>810</c:v>
                </c:pt>
                <c:pt idx="1177">
                  <c:v>811</c:v>
                </c:pt>
                <c:pt idx="1178">
                  <c:v>812</c:v>
                </c:pt>
                <c:pt idx="1179">
                  <c:v>813</c:v>
                </c:pt>
                <c:pt idx="1180">
                  <c:v>814</c:v>
                </c:pt>
                <c:pt idx="1181">
                  <c:v>815</c:v>
                </c:pt>
                <c:pt idx="1182">
                  <c:v>816</c:v>
                </c:pt>
                <c:pt idx="1183">
                  <c:v>817</c:v>
                </c:pt>
                <c:pt idx="1184">
                  <c:v>818</c:v>
                </c:pt>
                <c:pt idx="1185">
                  <c:v>819</c:v>
                </c:pt>
                <c:pt idx="1186">
                  <c:v>820</c:v>
                </c:pt>
                <c:pt idx="1187">
                  <c:v>821</c:v>
                </c:pt>
                <c:pt idx="1188">
                  <c:v>822</c:v>
                </c:pt>
                <c:pt idx="1189">
                  <c:v>823</c:v>
                </c:pt>
                <c:pt idx="1190">
                  <c:v>824</c:v>
                </c:pt>
                <c:pt idx="1191">
                  <c:v>825</c:v>
                </c:pt>
                <c:pt idx="1192">
                  <c:v>826</c:v>
                </c:pt>
                <c:pt idx="1193">
                  <c:v>827</c:v>
                </c:pt>
                <c:pt idx="1194">
                  <c:v>828</c:v>
                </c:pt>
                <c:pt idx="1195">
                  <c:v>829</c:v>
                </c:pt>
                <c:pt idx="1196">
                  <c:v>830</c:v>
                </c:pt>
                <c:pt idx="1197">
                  <c:v>831</c:v>
                </c:pt>
                <c:pt idx="1198">
                  <c:v>832</c:v>
                </c:pt>
                <c:pt idx="1199">
                  <c:v>833</c:v>
                </c:pt>
                <c:pt idx="1200">
                  <c:v>834</c:v>
                </c:pt>
                <c:pt idx="1201">
                  <c:v>835</c:v>
                </c:pt>
                <c:pt idx="1202">
                  <c:v>836</c:v>
                </c:pt>
                <c:pt idx="1203">
                  <c:v>837</c:v>
                </c:pt>
                <c:pt idx="1204">
                  <c:v>838</c:v>
                </c:pt>
                <c:pt idx="1205">
                  <c:v>839</c:v>
                </c:pt>
                <c:pt idx="1206">
                  <c:v>840</c:v>
                </c:pt>
                <c:pt idx="1207">
                  <c:v>841</c:v>
                </c:pt>
                <c:pt idx="1208">
                  <c:v>842</c:v>
                </c:pt>
                <c:pt idx="1209">
                  <c:v>843</c:v>
                </c:pt>
                <c:pt idx="1210">
                  <c:v>844</c:v>
                </c:pt>
                <c:pt idx="1211">
                  <c:v>845</c:v>
                </c:pt>
                <c:pt idx="1212">
                  <c:v>846</c:v>
                </c:pt>
                <c:pt idx="1213">
                  <c:v>847</c:v>
                </c:pt>
                <c:pt idx="1214">
                  <c:v>848</c:v>
                </c:pt>
                <c:pt idx="1215">
                  <c:v>849</c:v>
                </c:pt>
                <c:pt idx="1216">
                  <c:v>850</c:v>
                </c:pt>
                <c:pt idx="1217">
                  <c:v>851</c:v>
                </c:pt>
                <c:pt idx="1218">
                  <c:v>852</c:v>
                </c:pt>
                <c:pt idx="1219">
                  <c:v>853</c:v>
                </c:pt>
                <c:pt idx="1220">
                  <c:v>854</c:v>
                </c:pt>
                <c:pt idx="1221">
                  <c:v>855</c:v>
                </c:pt>
                <c:pt idx="1222">
                  <c:v>856</c:v>
                </c:pt>
                <c:pt idx="1223">
                  <c:v>857</c:v>
                </c:pt>
                <c:pt idx="1224">
                  <c:v>858</c:v>
                </c:pt>
                <c:pt idx="1225">
                  <c:v>859</c:v>
                </c:pt>
                <c:pt idx="1226">
                  <c:v>860</c:v>
                </c:pt>
                <c:pt idx="1227">
                  <c:v>861</c:v>
                </c:pt>
                <c:pt idx="1228">
                  <c:v>862</c:v>
                </c:pt>
                <c:pt idx="1229">
                  <c:v>863</c:v>
                </c:pt>
                <c:pt idx="1230">
                  <c:v>864</c:v>
                </c:pt>
                <c:pt idx="1231">
                  <c:v>865</c:v>
                </c:pt>
                <c:pt idx="1232">
                  <c:v>866</c:v>
                </c:pt>
                <c:pt idx="1233">
                  <c:v>867</c:v>
                </c:pt>
                <c:pt idx="1234">
                  <c:v>868</c:v>
                </c:pt>
                <c:pt idx="1235">
                  <c:v>869</c:v>
                </c:pt>
                <c:pt idx="1236">
                  <c:v>870</c:v>
                </c:pt>
                <c:pt idx="1237">
                  <c:v>871</c:v>
                </c:pt>
                <c:pt idx="1238">
                  <c:v>872</c:v>
                </c:pt>
                <c:pt idx="1239">
                  <c:v>873</c:v>
                </c:pt>
                <c:pt idx="1240">
                  <c:v>874</c:v>
                </c:pt>
                <c:pt idx="1241">
                  <c:v>875</c:v>
                </c:pt>
                <c:pt idx="1242">
                  <c:v>876</c:v>
                </c:pt>
                <c:pt idx="1243">
                  <c:v>877</c:v>
                </c:pt>
                <c:pt idx="1244">
                  <c:v>878</c:v>
                </c:pt>
                <c:pt idx="1245">
                  <c:v>879</c:v>
                </c:pt>
                <c:pt idx="1246">
                  <c:v>880</c:v>
                </c:pt>
                <c:pt idx="1247">
                  <c:v>881</c:v>
                </c:pt>
                <c:pt idx="1248">
                  <c:v>882</c:v>
                </c:pt>
                <c:pt idx="1249">
                  <c:v>883</c:v>
                </c:pt>
                <c:pt idx="1250">
                  <c:v>884</c:v>
                </c:pt>
                <c:pt idx="1251">
                  <c:v>885</c:v>
                </c:pt>
                <c:pt idx="1252">
                  <c:v>886</c:v>
                </c:pt>
                <c:pt idx="1253">
                  <c:v>887</c:v>
                </c:pt>
                <c:pt idx="1254">
                  <c:v>888</c:v>
                </c:pt>
                <c:pt idx="1255">
                  <c:v>889</c:v>
                </c:pt>
                <c:pt idx="1256">
                  <c:v>890</c:v>
                </c:pt>
                <c:pt idx="1257">
                  <c:v>891</c:v>
                </c:pt>
                <c:pt idx="1258">
                  <c:v>892</c:v>
                </c:pt>
                <c:pt idx="1259">
                  <c:v>893</c:v>
                </c:pt>
                <c:pt idx="1260">
                  <c:v>894</c:v>
                </c:pt>
                <c:pt idx="1261">
                  <c:v>895</c:v>
                </c:pt>
                <c:pt idx="1262">
                  <c:v>896</c:v>
                </c:pt>
                <c:pt idx="1263">
                  <c:v>897</c:v>
                </c:pt>
                <c:pt idx="1264">
                  <c:v>898</c:v>
                </c:pt>
                <c:pt idx="1265">
                  <c:v>899</c:v>
                </c:pt>
                <c:pt idx="1266">
                  <c:v>900</c:v>
                </c:pt>
                <c:pt idx="1267">
                  <c:v>901</c:v>
                </c:pt>
                <c:pt idx="1268">
                  <c:v>902</c:v>
                </c:pt>
                <c:pt idx="1269">
                  <c:v>903</c:v>
                </c:pt>
                <c:pt idx="1270">
                  <c:v>904</c:v>
                </c:pt>
                <c:pt idx="1271">
                  <c:v>905</c:v>
                </c:pt>
                <c:pt idx="1272">
                  <c:v>906</c:v>
                </c:pt>
                <c:pt idx="1273">
                  <c:v>907</c:v>
                </c:pt>
                <c:pt idx="1274">
                  <c:v>908</c:v>
                </c:pt>
                <c:pt idx="1275">
                  <c:v>909</c:v>
                </c:pt>
                <c:pt idx="1276">
                  <c:v>910</c:v>
                </c:pt>
                <c:pt idx="1277">
                  <c:v>911</c:v>
                </c:pt>
                <c:pt idx="1278">
                  <c:v>912</c:v>
                </c:pt>
                <c:pt idx="1279">
                  <c:v>913</c:v>
                </c:pt>
                <c:pt idx="1280">
                  <c:v>914</c:v>
                </c:pt>
                <c:pt idx="1281">
                  <c:v>915</c:v>
                </c:pt>
                <c:pt idx="1282">
                  <c:v>916</c:v>
                </c:pt>
                <c:pt idx="1283">
                  <c:v>917</c:v>
                </c:pt>
                <c:pt idx="1284">
                  <c:v>918</c:v>
                </c:pt>
                <c:pt idx="1285">
                  <c:v>919</c:v>
                </c:pt>
                <c:pt idx="1286">
                  <c:v>920</c:v>
                </c:pt>
                <c:pt idx="1287">
                  <c:v>921</c:v>
                </c:pt>
                <c:pt idx="1288">
                  <c:v>922</c:v>
                </c:pt>
                <c:pt idx="1289">
                  <c:v>923</c:v>
                </c:pt>
                <c:pt idx="1290">
                  <c:v>924</c:v>
                </c:pt>
                <c:pt idx="1291">
                  <c:v>925</c:v>
                </c:pt>
                <c:pt idx="1292">
                  <c:v>926</c:v>
                </c:pt>
                <c:pt idx="1293">
                  <c:v>927</c:v>
                </c:pt>
                <c:pt idx="1294">
                  <c:v>928</c:v>
                </c:pt>
                <c:pt idx="1295">
                  <c:v>929</c:v>
                </c:pt>
                <c:pt idx="1296">
                  <c:v>930</c:v>
                </c:pt>
                <c:pt idx="1297">
                  <c:v>931</c:v>
                </c:pt>
                <c:pt idx="1298">
                  <c:v>932</c:v>
                </c:pt>
                <c:pt idx="1299">
                  <c:v>933</c:v>
                </c:pt>
                <c:pt idx="1300">
                  <c:v>934</c:v>
                </c:pt>
                <c:pt idx="1301">
                  <c:v>935</c:v>
                </c:pt>
                <c:pt idx="1302">
                  <c:v>936</c:v>
                </c:pt>
                <c:pt idx="1303">
                  <c:v>937</c:v>
                </c:pt>
                <c:pt idx="1304">
                  <c:v>938</c:v>
                </c:pt>
                <c:pt idx="1305">
                  <c:v>939</c:v>
                </c:pt>
                <c:pt idx="1306">
                  <c:v>940</c:v>
                </c:pt>
                <c:pt idx="1307">
                  <c:v>941</c:v>
                </c:pt>
                <c:pt idx="1308">
                  <c:v>942</c:v>
                </c:pt>
                <c:pt idx="1309">
                  <c:v>943</c:v>
                </c:pt>
                <c:pt idx="1310">
                  <c:v>944</c:v>
                </c:pt>
                <c:pt idx="1311">
                  <c:v>945</c:v>
                </c:pt>
                <c:pt idx="1312">
                  <c:v>946</c:v>
                </c:pt>
                <c:pt idx="1313">
                  <c:v>947</c:v>
                </c:pt>
                <c:pt idx="1314">
                  <c:v>948</c:v>
                </c:pt>
                <c:pt idx="1315">
                  <c:v>949</c:v>
                </c:pt>
                <c:pt idx="1316">
                  <c:v>950</c:v>
                </c:pt>
                <c:pt idx="1317">
                  <c:v>951</c:v>
                </c:pt>
                <c:pt idx="1318">
                  <c:v>952</c:v>
                </c:pt>
                <c:pt idx="1319">
                  <c:v>953</c:v>
                </c:pt>
                <c:pt idx="1320">
                  <c:v>954</c:v>
                </c:pt>
                <c:pt idx="1321">
                  <c:v>955</c:v>
                </c:pt>
                <c:pt idx="1322">
                  <c:v>956</c:v>
                </c:pt>
                <c:pt idx="1323">
                  <c:v>957</c:v>
                </c:pt>
                <c:pt idx="1324">
                  <c:v>958</c:v>
                </c:pt>
                <c:pt idx="1325">
                  <c:v>959</c:v>
                </c:pt>
                <c:pt idx="1326">
                  <c:v>960</c:v>
                </c:pt>
                <c:pt idx="1327">
                  <c:v>961</c:v>
                </c:pt>
                <c:pt idx="1328">
                  <c:v>962</c:v>
                </c:pt>
                <c:pt idx="1329">
                  <c:v>963</c:v>
                </c:pt>
                <c:pt idx="1330">
                  <c:v>964</c:v>
                </c:pt>
                <c:pt idx="1331">
                  <c:v>965</c:v>
                </c:pt>
                <c:pt idx="1332">
                  <c:v>966</c:v>
                </c:pt>
                <c:pt idx="1333">
                  <c:v>967</c:v>
                </c:pt>
                <c:pt idx="1334">
                  <c:v>968</c:v>
                </c:pt>
                <c:pt idx="1335">
                  <c:v>969</c:v>
                </c:pt>
                <c:pt idx="1336">
                  <c:v>970</c:v>
                </c:pt>
                <c:pt idx="1337">
                  <c:v>971</c:v>
                </c:pt>
                <c:pt idx="1338">
                  <c:v>972</c:v>
                </c:pt>
                <c:pt idx="1339">
                  <c:v>973</c:v>
                </c:pt>
                <c:pt idx="1340">
                  <c:v>974</c:v>
                </c:pt>
                <c:pt idx="1341">
                  <c:v>975</c:v>
                </c:pt>
                <c:pt idx="1342">
                  <c:v>976</c:v>
                </c:pt>
                <c:pt idx="1343">
                  <c:v>977</c:v>
                </c:pt>
                <c:pt idx="1344">
                  <c:v>978</c:v>
                </c:pt>
                <c:pt idx="1345">
                  <c:v>979</c:v>
                </c:pt>
                <c:pt idx="1346">
                  <c:v>980</c:v>
                </c:pt>
                <c:pt idx="1347">
                  <c:v>981</c:v>
                </c:pt>
                <c:pt idx="1348">
                  <c:v>982</c:v>
                </c:pt>
                <c:pt idx="1349">
                  <c:v>983</c:v>
                </c:pt>
                <c:pt idx="1350">
                  <c:v>984</c:v>
                </c:pt>
                <c:pt idx="1351">
                  <c:v>985</c:v>
                </c:pt>
                <c:pt idx="1352">
                  <c:v>986</c:v>
                </c:pt>
                <c:pt idx="1353">
                  <c:v>987</c:v>
                </c:pt>
                <c:pt idx="1354">
                  <c:v>988</c:v>
                </c:pt>
                <c:pt idx="1355">
                  <c:v>989</c:v>
                </c:pt>
                <c:pt idx="1356">
                  <c:v>990</c:v>
                </c:pt>
                <c:pt idx="1357">
                  <c:v>991</c:v>
                </c:pt>
                <c:pt idx="1358">
                  <c:v>992</c:v>
                </c:pt>
                <c:pt idx="1359">
                  <c:v>993</c:v>
                </c:pt>
                <c:pt idx="1360">
                  <c:v>994</c:v>
                </c:pt>
                <c:pt idx="1361">
                  <c:v>995</c:v>
                </c:pt>
                <c:pt idx="1362">
                  <c:v>996</c:v>
                </c:pt>
                <c:pt idx="1363">
                  <c:v>997</c:v>
                </c:pt>
                <c:pt idx="1364">
                  <c:v>998</c:v>
                </c:pt>
                <c:pt idx="1365">
                  <c:v>999</c:v>
                </c:pt>
                <c:pt idx="1366">
                  <c:v>1000</c:v>
                </c:pt>
                <c:pt idx="1367">
                  <c:v>1001</c:v>
                </c:pt>
                <c:pt idx="1368">
                  <c:v>1002</c:v>
                </c:pt>
                <c:pt idx="1369">
                  <c:v>1003</c:v>
                </c:pt>
                <c:pt idx="1370">
                  <c:v>1004</c:v>
                </c:pt>
                <c:pt idx="1371">
                  <c:v>1005</c:v>
                </c:pt>
                <c:pt idx="1372">
                  <c:v>1006</c:v>
                </c:pt>
                <c:pt idx="1373">
                  <c:v>1007</c:v>
                </c:pt>
                <c:pt idx="1374">
                  <c:v>1008</c:v>
                </c:pt>
                <c:pt idx="1375">
                  <c:v>1009</c:v>
                </c:pt>
                <c:pt idx="1376">
                  <c:v>1010</c:v>
                </c:pt>
                <c:pt idx="1377">
                  <c:v>1011</c:v>
                </c:pt>
                <c:pt idx="1378">
                  <c:v>1012</c:v>
                </c:pt>
                <c:pt idx="1379">
                  <c:v>1013</c:v>
                </c:pt>
                <c:pt idx="1380">
                  <c:v>1014</c:v>
                </c:pt>
                <c:pt idx="1381">
                  <c:v>1015</c:v>
                </c:pt>
                <c:pt idx="1382">
                  <c:v>1016</c:v>
                </c:pt>
                <c:pt idx="1383">
                  <c:v>1017</c:v>
                </c:pt>
                <c:pt idx="1384">
                  <c:v>1018</c:v>
                </c:pt>
                <c:pt idx="1385">
                  <c:v>1019</c:v>
                </c:pt>
                <c:pt idx="1386">
                  <c:v>1020</c:v>
                </c:pt>
                <c:pt idx="1387">
                  <c:v>1021</c:v>
                </c:pt>
                <c:pt idx="1388">
                  <c:v>1022</c:v>
                </c:pt>
                <c:pt idx="1389">
                  <c:v>1023</c:v>
                </c:pt>
                <c:pt idx="1390">
                  <c:v>1024</c:v>
                </c:pt>
                <c:pt idx="1391">
                  <c:v>1025</c:v>
                </c:pt>
                <c:pt idx="1392">
                  <c:v>1026</c:v>
                </c:pt>
                <c:pt idx="1393">
                  <c:v>1027</c:v>
                </c:pt>
                <c:pt idx="1394">
                  <c:v>1028</c:v>
                </c:pt>
                <c:pt idx="1395">
                  <c:v>1029</c:v>
                </c:pt>
                <c:pt idx="1396">
                  <c:v>1030</c:v>
                </c:pt>
                <c:pt idx="1397">
                  <c:v>1031</c:v>
                </c:pt>
                <c:pt idx="1398">
                  <c:v>1032</c:v>
                </c:pt>
                <c:pt idx="1399">
                  <c:v>1033</c:v>
                </c:pt>
                <c:pt idx="1400">
                  <c:v>1034</c:v>
                </c:pt>
                <c:pt idx="1401">
                  <c:v>1035</c:v>
                </c:pt>
                <c:pt idx="1402">
                  <c:v>1036</c:v>
                </c:pt>
                <c:pt idx="1403">
                  <c:v>1037</c:v>
                </c:pt>
                <c:pt idx="1404">
                  <c:v>1038</c:v>
                </c:pt>
                <c:pt idx="1405">
                  <c:v>1039</c:v>
                </c:pt>
                <c:pt idx="1406">
                  <c:v>1040</c:v>
                </c:pt>
                <c:pt idx="1407">
                  <c:v>1041</c:v>
                </c:pt>
                <c:pt idx="1408">
                  <c:v>1042</c:v>
                </c:pt>
                <c:pt idx="1409">
                  <c:v>1043</c:v>
                </c:pt>
                <c:pt idx="1410">
                  <c:v>1044</c:v>
                </c:pt>
                <c:pt idx="1411">
                  <c:v>1045</c:v>
                </c:pt>
                <c:pt idx="1412">
                  <c:v>1046</c:v>
                </c:pt>
                <c:pt idx="1413">
                  <c:v>1047</c:v>
                </c:pt>
                <c:pt idx="1414">
                  <c:v>1048</c:v>
                </c:pt>
                <c:pt idx="1415">
                  <c:v>1049</c:v>
                </c:pt>
                <c:pt idx="1416">
                  <c:v>1050</c:v>
                </c:pt>
                <c:pt idx="1417">
                  <c:v>1051</c:v>
                </c:pt>
                <c:pt idx="1418">
                  <c:v>1052</c:v>
                </c:pt>
                <c:pt idx="1419">
                  <c:v>1053</c:v>
                </c:pt>
                <c:pt idx="1420">
                  <c:v>1054</c:v>
                </c:pt>
                <c:pt idx="1421">
                  <c:v>1055</c:v>
                </c:pt>
                <c:pt idx="1422">
                  <c:v>1056</c:v>
                </c:pt>
                <c:pt idx="1423">
                  <c:v>1057</c:v>
                </c:pt>
                <c:pt idx="1424">
                  <c:v>1058</c:v>
                </c:pt>
                <c:pt idx="1425">
                  <c:v>1059</c:v>
                </c:pt>
                <c:pt idx="1426">
                  <c:v>1060</c:v>
                </c:pt>
                <c:pt idx="1427">
                  <c:v>1061</c:v>
                </c:pt>
                <c:pt idx="1428">
                  <c:v>1062</c:v>
                </c:pt>
                <c:pt idx="1429">
                  <c:v>1063</c:v>
                </c:pt>
                <c:pt idx="1430">
                  <c:v>1064</c:v>
                </c:pt>
                <c:pt idx="1431">
                  <c:v>1065</c:v>
                </c:pt>
                <c:pt idx="1432">
                  <c:v>1066</c:v>
                </c:pt>
                <c:pt idx="1433">
                  <c:v>1067</c:v>
                </c:pt>
                <c:pt idx="1434">
                  <c:v>1068</c:v>
                </c:pt>
                <c:pt idx="1435">
                  <c:v>1069</c:v>
                </c:pt>
                <c:pt idx="1436">
                  <c:v>1070</c:v>
                </c:pt>
                <c:pt idx="1437">
                  <c:v>1071</c:v>
                </c:pt>
                <c:pt idx="1438">
                  <c:v>1072</c:v>
                </c:pt>
                <c:pt idx="1439">
                  <c:v>1073</c:v>
                </c:pt>
                <c:pt idx="1440">
                  <c:v>1074</c:v>
                </c:pt>
                <c:pt idx="1441">
                  <c:v>1075</c:v>
                </c:pt>
                <c:pt idx="1442">
                  <c:v>1076</c:v>
                </c:pt>
                <c:pt idx="1443">
                  <c:v>1077</c:v>
                </c:pt>
                <c:pt idx="1444">
                  <c:v>1078</c:v>
                </c:pt>
                <c:pt idx="1445">
                  <c:v>1079</c:v>
                </c:pt>
                <c:pt idx="1446">
                  <c:v>1080</c:v>
                </c:pt>
                <c:pt idx="1447">
                  <c:v>1081</c:v>
                </c:pt>
                <c:pt idx="1448">
                  <c:v>1082</c:v>
                </c:pt>
                <c:pt idx="1449">
                  <c:v>1083</c:v>
                </c:pt>
                <c:pt idx="1450">
                  <c:v>1084</c:v>
                </c:pt>
                <c:pt idx="1451">
                  <c:v>1085</c:v>
                </c:pt>
                <c:pt idx="1452">
                  <c:v>1086</c:v>
                </c:pt>
                <c:pt idx="1453">
                  <c:v>1087</c:v>
                </c:pt>
                <c:pt idx="1454">
                  <c:v>1088</c:v>
                </c:pt>
                <c:pt idx="1455">
                  <c:v>1089</c:v>
                </c:pt>
                <c:pt idx="1456">
                  <c:v>1090</c:v>
                </c:pt>
                <c:pt idx="1457">
                  <c:v>1091</c:v>
                </c:pt>
                <c:pt idx="1458">
                  <c:v>1092</c:v>
                </c:pt>
                <c:pt idx="1459">
                  <c:v>1093</c:v>
                </c:pt>
                <c:pt idx="1460">
                  <c:v>1094</c:v>
                </c:pt>
                <c:pt idx="1461">
                  <c:v>1095</c:v>
                </c:pt>
                <c:pt idx="1462">
                  <c:v>1096</c:v>
                </c:pt>
                <c:pt idx="1463">
                  <c:v>1097</c:v>
                </c:pt>
                <c:pt idx="1464">
                  <c:v>1098</c:v>
                </c:pt>
                <c:pt idx="1465">
                  <c:v>1099</c:v>
                </c:pt>
                <c:pt idx="1466">
                  <c:v>1100</c:v>
                </c:pt>
                <c:pt idx="1467">
                  <c:v>1101</c:v>
                </c:pt>
                <c:pt idx="1468">
                  <c:v>1102</c:v>
                </c:pt>
                <c:pt idx="1469">
                  <c:v>1103</c:v>
                </c:pt>
                <c:pt idx="1470">
                  <c:v>1104</c:v>
                </c:pt>
                <c:pt idx="1471">
                  <c:v>1105</c:v>
                </c:pt>
                <c:pt idx="1472">
                  <c:v>1106</c:v>
                </c:pt>
                <c:pt idx="1473">
                  <c:v>1107</c:v>
                </c:pt>
                <c:pt idx="1474">
                  <c:v>1108</c:v>
                </c:pt>
                <c:pt idx="1475">
                  <c:v>1109</c:v>
                </c:pt>
                <c:pt idx="1476">
                  <c:v>1110</c:v>
                </c:pt>
                <c:pt idx="1477">
                  <c:v>1111</c:v>
                </c:pt>
                <c:pt idx="1478">
                  <c:v>1112</c:v>
                </c:pt>
                <c:pt idx="1479">
                  <c:v>1113</c:v>
                </c:pt>
                <c:pt idx="1480">
                  <c:v>1114</c:v>
                </c:pt>
                <c:pt idx="1481">
                  <c:v>1115</c:v>
                </c:pt>
                <c:pt idx="1482">
                  <c:v>1116</c:v>
                </c:pt>
                <c:pt idx="1483">
                  <c:v>1117</c:v>
                </c:pt>
                <c:pt idx="1484">
                  <c:v>1118</c:v>
                </c:pt>
                <c:pt idx="1485">
                  <c:v>1119</c:v>
                </c:pt>
                <c:pt idx="1486">
                  <c:v>1120</c:v>
                </c:pt>
                <c:pt idx="1487">
                  <c:v>1121</c:v>
                </c:pt>
                <c:pt idx="1488">
                  <c:v>1122</c:v>
                </c:pt>
                <c:pt idx="1489">
                  <c:v>1123</c:v>
                </c:pt>
                <c:pt idx="1490">
                  <c:v>1124</c:v>
                </c:pt>
                <c:pt idx="1491">
                  <c:v>1125</c:v>
                </c:pt>
                <c:pt idx="1492">
                  <c:v>1126</c:v>
                </c:pt>
                <c:pt idx="1493">
                  <c:v>1127</c:v>
                </c:pt>
                <c:pt idx="1494">
                  <c:v>1128</c:v>
                </c:pt>
                <c:pt idx="1495">
                  <c:v>1129</c:v>
                </c:pt>
                <c:pt idx="1496">
                  <c:v>1130</c:v>
                </c:pt>
                <c:pt idx="1497">
                  <c:v>1131</c:v>
                </c:pt>
                <c:pt idx="1498">
                  <c:v>1132</c:v>
                </c:pt>
                <c:pt idx="1499">
                  <c:v>1133</c:v>
                </c:pt>
                <c:pt idx="1500">
                  <c:v>1134</c:v>
                </c:pt>
                <c:pt idx="1501">
                  <c:v>1135</c:v>
                </c:pt>
                <c:pt idx="1502">
                  <c:v>1136</c:v>
                </c:pt>
                <c:pt idx="1503">
                  <c:v>1137</c:v>
                </c:pt>
                <c:pt idx="1504">
                  <c:v>1138</c:v>
                </c:pt>
                <c:pt idx="1505">
                  <c:v>1139</c:v>
                </c:pt>
                <c:pt idx="1506">
                  <c:v>1140</c:v>
                </c:pt>
                <c:pt idx="1507">
                  <c:v>1141</c:v>
                </c:pt>
                <c:pt idx="1508">
                  <c:v>1142</c:v>
                </c:pt>
                <c:pt idx="1509">
                  <c:v>1143</c:v>
                </c:pt>
                <c:pt idx="1510">
                  <c:v>1144</c:v>
                </c:pt>
                <c:pt idx="1511">
                  <c:v>1145</c:v>
                </c:pt>
                <c:pt idx="1512">
                  <c:v>1146</c:v>
                </c:pt>
                <c:pt idx="1513">
                  <c:v>1147</c:v>
                </c:pt>
                <c:pt idx="1514">
                  <c:v>1148</c:v>
                </c:pt>
                <c:pt idx="1515">
                  <c:v>1149</c:v>
                </c:pt>
                <c:pt idx="1516">
                  <c:v>1150</c:v>
                </c:pt>
                <c:pt idx="1517">
                  <c:v>1151</c:v>
                </c:pt>
                <c:pt idx="1518">
                  <c:v>1152</c:v>
                </c:pt>
                <c:pt idx="1519">
                  <c:v>1153</c:v>
                </c:pt>
                <c:pt idx="1520">
                  <c:v>1154</c:v>
                </c:pt>
                <c:pt idx="1521">
                  <c:v>1155</c:v>
                </c:pt>
                <c:pt idx="1522">
                  <c:v>1156</c:v>
                </c:pt>
                <c:pt idx="1523">
                  <c:v>1157</c:v>
                </c:pt>
                <c:pt idx="1524">
                  <c:v>1158</c:v>
                </c:pt>
                <c:pt idx="1525">
                  <c:v>1159</c:v>
                </c:pt>
                <c:pt idx="1526">
                  <c:v>1160</c:v>
                </c:pt>
                <c:pt idx="1527">
                  <c:v>1161</c:v>
                </c:pt>
                <c:pt idx="1528">
                  <c:v>1162</c:v>
                </c:pt>
                <c:pt idx="1529">
                  <c:v>1163</c:v>
                </c:pt>
                <c:pt idx="1530">
                  <c:v>1164</c:v>
                </c:pt>
                <c:pt idx="1531">
                  <c:v>1165</c:v>
                </c:pt>
                <c:pt idx="1532">
                  <c:v>1166</c:v>
                </c:pt>
                <c:pt idx="1533">
                  <c:v>1167</c:v>
                </c:pt>
                <c:pt idx="1534">
                  <c:v>1168</c:v>
                </c:pt>
                <c:pt idx="1535">
                  <c:v>1169</c:v>
                </c:pt>
                <c:pt idx="1536">
                  <c:v>1170</c:v>
                </c:pt>
                <c:pt idx="1537">
                  <c:v>1171</c:v>
                </c:pt>
                <c:pt idx="1538">
                  <c:v>1172</c:v>
                </c:pt>
                <c:pt idx="1539">
                  <c:v>1173</c:v>
                </c:pt>
                <c:pt idx="1540">
                  <c:v>1174</c:v>
                </c:pt>
                <c:pt idx="1541">
                  <c:v>1175</c:v>
                </c:pt>
                <c:pt idx="1542">
                  <c:v>1176</c:v>
                </c:pt>
                <c:pt idx="1543">
                  <c:v>1177</c:v>
                </c:pt>
                <c:pt idx="1544">
                  <c:v>1178</c:v>
                </c:pt>
                <c:pt idx="1545">
                  <c:v>1179</c:v>
                </c:pt>
                <c:pt idx="1546">
                  <c:v>1180</c:v>
                </c:pt>
                <c:pt idx="1547">
                  <c:v>1181</c:v>
                </c:pt>
                <c:pt idx="1548">
                  <c:v>1182</c:v>
                </c:pt>
                <c:pt idx="1549">
                  <c:v>1183</c:v>
                </c:pt>
                <c:pt idx="1550">
                  <c:v>1184</c:v>
                </c:pt>
                <c:pt idx="1551">
                  <c:v>1185</c:v>
                </c:pt>
                <c:pt idx="1552">
                  <c:v>1186</c:v>
                </c:pt>
                <c:pt idx="1553">
                  <c:v>1187</c:v>
                </c:pt>
                <c:pt idx="1554">
                  <c:v>1188</c:v>
                </c:pt>
                <c:pt idx="1555">
                  <c:v>1189</c:v>
                </c:pt>
                <c:pt idx="1556">
                  <c:v>1190</c:v>
                </c:pt>
                <c:pt idx="1557">
                  <c:v>1191</c:v>
                </c:pt>
                <c:pt idx="1558">
                  <c:v>1192</c:v>
                </c:pt>
                <c:pt idx="1559">
                  <c:v>1193</c:v>
                </c:pt>
                <c:pt idx="1560">
                  <c:v>1194</c:v>
                </c:pt>
                <c:pt idx="1561">
                  <c:v>1195</c:v>
                </c:pt>
                <c:pt idx="1562">
                  <c:v>1196</c:v>
                </c:pt>
                <c:pt idx="1563">
                  <c:v>1197</c:v>
                </c:pt>
                <c:pt idx="1564">
                  <c:v>1198</c:v>
                </c:pt>
                <c:pt idx="1565">
                  <c:v>1199</c:v>
                </c:pt>
                <c:pt idx="1566">
                  <c:v>1200</c:v>
                </c:pt>
                <c:pt idx="1567">
                  <c:v>1201</c:v>
                </c:pt>
                <c:pt idx="1568">
                  <c:v>1202</c:v>
                </c:pt>
                <c:pt idx="1569">
                  <c:v>1203</c:v>
                </c:pt>
                <c:pt idx="1570">
                  <c:v>1204</c:v>
                </c:pt>
                <c:pt idx="1571">
                  <c:v>1205</c:v>
                </c:pt>
                <c:pt idx="1572">
                  <c:v>1206</c:v>
                </c:pt>
                <c:pt idx="1573">
                  <c:v>1207</c:v>
                </c:pt>
                <c:pt idx="1574">
                  <c:v>1208</c:v>
                </c:pt>
                <c:pt idx="1575">
                  <c:v>1209</c:v>
                </c:pt>
                <c:pt idx="1576">
                  <c:v>1210</c:v>
                </c:pt>
                <c:pt idx="1577">
                  <c:v>1211</c:v>
                </c:pt>
                <c:pt idx="1578">
                  <c:v>1212</c:v>
                </c:pt>
                <c:pt idx="1579">
                  <c:v>1213</c:v>
                </c:pt>
                <c:pt idx="1580">
                  <c:v>1214</c:v>
                </c:pt>
                <c:pt idx="1581">
                  <c:v>1215</c:v>
                </c:pt>
                <c:pt idx="1582">
                  <c:v>1216</c:v>
                </c:pt>
                <c:pt idx="1583">
                  <c:v>1217</c:v>
                </c:pt>
                <c:pt idx="1584">
                  <c:v>1218</c:v>
                </c:pt>
                <c:pt idx="1585">
                  <c:v>1219</c:v>
                </c:pt>
                <c:pt idx="1586">
                  <c:v>1220</c:v>
                </c:pt>
                <c:pt idx="1587">
                  <c:v>1221</c:v>
                </c:pt>
                <c:pt idx="1588">
                  <c:v>1222</c:v>
                </c:pt>
                <c:pt idx="1589">
                  <c:v>1223</c:v>
                </c:pt>
                <c:pt idx="1590">
                  <c:v>1224</c:v>
                </c:pt>
                <c:pt idx="1591">
                  <c:v>1225</c:v>
                </c:pt>
                <c:pt idx="1592">
                  <c:v>1226</c:v>
                </c:pt>
                <c:pt idx="1593">
                  <c:v>1227</c:v>
                </c:pt>
                <c:pt idx="1594">
                  <c:v>1228</c:v>
                </c:pt>
                <c:pt idx="1595">
                  <c:v>1229</c:v>
                </c:pt>
                <c:pt idx="1596">
                  <c:v>1230</c:v>
                </c:pt>
                <c:pt idx="1597">
                  <c:v>1231</c:v>
                </c:pt>
                <c:pt idx="1598">
                  <c:v>1232</c:v>
                </c:pt>
                <c:pt idx="1599">
                  <c:v>1233</c:v>
                </c:pt>
                <c:pt idx="1600">
                  <c:v>1234</c:v>
                </c:pt>
                <c:pt idx="1601">
                  <c:v>1235</c:v>
                </c:pt>
                <c:pt idx="1602">
                  <c:v>1236</c:v>
                </c:pt>
                <c:pt idx="1603">
                  <c:v>1237</c:v>
                </c:pt>
                <c:pt idx="1604">
                  <c:v>1238</c:v>
                </c:pt>
                <c:pt idx="1605">
                  <c:v>1239</c:v>
                </c:pt>
                <c:pt idx="1606">
                  <c:v>1240</c:v>
                </c:pt>
                <c:pt idx="1607">
                  <c:v>1241</c:v>
                </c:pt>
                <c:pt idx="1608">
                  <c:v>1242</c:v>
                </c:pt>
                <c:pt idx="1609">
                  <c:v>1243</c:v>
                </c:pt>
                <c:pt idx="1610">
                  <c:v>1244</c:v>
                </c:pt>
                <c:pt idx="1611">
                  <c:v>1245</c:v>
                </c:pt>
                <c:pt idx="1612">
                  <c:v>1246</c:v>
                </c:pt>
                <c:pt idx="1613">
                  <c:v>1247</c:v>
                </c:pt>
                <c:pt idx="1614">
                  <c:v>1248</c:v>
                </c:pt>
                <c:pt idx="1615">
                  <c:v>1249</c:v>
                </c:pt>
                <c:pt idx="1616">
                  <c:v>1250</c:v>
                </c:pt>
                <c:pt idx="1617">
                  <c:v>1251</c:v>
                </c:pt>
                <c:pt idx="1618">
                  <c:v>1252</c:v>
                </c:pt>
                <c:pt idx="1619">
                  <c:v>1253</c:v>
                </c:pt>
                <c:pt idx="1620">
                  <c:v>1254</c:v>
                </c:pt>
                <c:pt idx="1621">
                  <c:v>1255</c:v>
                </c:pt>
                <c:pt idx="1622">
                  <c:v>1256</c:v>
                </c:pt>
                <c:pt idx="1623">
                  <c:v>1257</c:v>
                </c:pt>
                <c:pt idx="1624">
                  <c:v>1258</c:v>
                </c:pt>
                <c:pt idx="1625">
                  <c:v>1259</c:v>
                </c:pt>
                <c:pt idx="1626">
                  <c:v>1260</c:v>
                </c:pt>
                <c:pt idx="1627">
                  <c:v>1261</c:v>
                </c:pt>
                <c:pt idx="1628">
                  <c:v>1262</c:v>
                </c:pt>
                <c:pt idx="1629">
                  <c:v>1263</c:v>
                </c:pt>
                <c:pt idx="1630">
                  <c:v>1264</c:v>
                </c:pt>
                <c:pt idx="1631">
                  <c:v>1265</c:v>
                </c:pt>
                <c:pt idx="1632">
                  <c:v>1266</c:v>
                </c:pt>
                <c:pt idx="1633">
                  <c:v>1267</c:v>
                </c:pt>
                <c:pt idx="1634">
                  <c:v>1268</c:v>
                </c:pt>
                <c:pt idx="1635">
                  <c:v>1269</c:v>
                </c:pt>
                <c:pt idx="1636">
                  <c:v>1270</c:v>
                </c:pt>
                <c:pt idx="1637">
                  <c:v>1271</c:v>
                </c:pt>
                <c:pt idx="1638">
                  <c:v>1272</c:v>
                </c:pt>
                <c:pt idx="1639">
                  <c:v>1273</c:v>
                </c:pt>
                <c:pt idx="1640">
                  <c:v>1274</c:v>
                </c:pt>
                <c:pt idx="1641">
                  <c:v>1275</c:v>
                </c:pt>
                <c:pt idx="1642">
                  <c:v>1276</c:v>
                </c:pt>
                <c:pt idx="1643">
                  <c:v>1277</c:v>
                </c:pt>
                <c:pt idx="1644">
                  <c:v>1278</c:v>
                </c:pt>
                <c:pt idx="1645">
                  <c:v>1279</c:v>
                </c:pt>
                <c:pt idx="1646">
                  <c:v>1280</c:v>
                </c:pt>
                <c:pt idx="1647">
                  <c:v>1281</c:v>
                </c:pt>
                <c:pt idx="1648">
                  <c:v>1282</c:v>
                </c:pt>
                <c:pt idx="1649">
                  <c:v>1283</c:v>
                </c:pt>
                <c:pt idx="1650">
                  <c:v>1284</c:v>
                </c:pt>
                <c:pt idx="1651">
                  <c:v>1285</c:v>
                </c:pt>
                <c:pt idx="1652">
                  <c:v>1286</c:v>
                </c:pt>
                <c:pt idx="1653">
                  <c:v>1287</c:v>
                </c:pt>
                <c:pt idx="1654">
                  <c:v>1288</c:v>
                </c:pt>
                <c:pt idx="1655">
                  <c:v>1289</c:v>
                </c:pt>
                <c:pt idx="1656">
                  <c:v>1290</c:v>
                </c:pt>
                <c:pt idx="1657">
                  <c:v>1291</c:v>
                </c:pt>
                <c:pt idx="1658">
                  <c:v>1292</c:v>
                </c:pt>
                <c:pt idx="1659">
                  <c:v>1293</c:v>
                </c:pt>
                <c:pt idx="1660">
                  <c:v>1294</c:v>
                </c:pt>
                <c:pt idx="1661">
                  <c:v>1295</c:v>
                </c:pt>
                <c:pt idx="1662">
                  <c:v>1296</c:v>
                </c:pt>
                <c:pt idx="1663">
                  <c:v>1297</c:v>
                </c:pt>
                <c:pt idx="1664">
                  <c:v>1298</c:v>
                </c:pt>
                <c:pt idx="1665">
                  <c:v>1299</c:v>
                </c:pt>
                <c:pt idx="1666">
                  <c:v>1300</c:v>
                </c:pt>
                <c:pt idx="1667">
                  <c:v>1301</c:v>
                </c:pt>
                <c:pt idx="1668">
                  <c:v>1302</c:v>
                </c:pt>
                <c:pt idx="1669">
                  <c:v>1303</c:v>
                </c:pt>
                <c:pt idx="1670">
                  <c:v>1304</c:v>
                </c:pt>
                <c:pt idx="1671">
                  <c:v>1305</c:v>
                </c:pt>
                <c:pt idx="1672">
                  <c:v>1306</c:v>
                </c:pt>
                <c:pt idx="1673">
                  <c:v>1307</c:v>
                </c:pt>
                <c:pt idx="1674">
                  <c:v>1308</c:v>
                </c:pt>
                <c:pt idx="1675">
                  <c:v>1309</c:v>
                </c:pt>
                <c:pt idx="1676">
                  <c:v>1310</c:v>
                </c:pt>
                <c:pt idx="1677">
                  <c:v>1311</c:v>
                </c:pt>
                <c:pt idx="1678">
                  <c:v>1312</c:v>
                </c:pt>
                <c:pt idx="1679">
                  <c:v>1313</c:v>
                </c:pt>
                <c:pt idx="1680">
                  <c:v>1314</c:v>
                </c:pt>
                <c:pt idx="1681">
                  <c:v>1315</c:v>
                </c:pt>
                <c:pt idx="1682">
                  <c:v>1316</c:v>
                </c:pt>
                <c:pt idx="1683">
                  <c:v>1317</c:v>
                </c:pt>
                <c:pt idx="1684">
                  <c:v>1318</c:v>
                </c:pt>
                <c:pt idx="1685">
                  <c:v>1319</c:v>
                </c:pt>
                <c:pt idx="1686">
                  <c:v>1320</c:v>
                </c:pt>
                <c:pt idx="1687">
                  <c:v>1321</c:v>
                </c:pt>
                <c:pt idx="1688">
                  <c:v>1322</c:v>
                </c:pt>
                <c:pt idx="1689">
                  <c:v>1323</c:v>
                </c:pt>
                <c:pt idx="1690">
                  <c:v>1324</c:v>
                </c:pt>
                <c:pt idx="1691">
                  <c:v>1325</c:v>
                </c:pt>
                <c:pt idx="1692">
                  <c:v>1326</c:v>
                </c:pt>
                <c:pt idx="1693">
                  <c:v>1327</c:v>
                </c:pt>
                <c:pt idx="1694">
                  <c:v>1328</c:v>
                </c:pt>
                <c:pt idx="1695">
                  <c:v>1329</c:v>
                </c:pt>
                <c:pt idx="1696">
                  <c:v>1330</c:v>
                </c:pt>
                <c:pt idx="1697">
                  <c:v>1331</c:v>
                </c:pt>
                <c:pt idx="1698">
                  <c:v>1332</c:v>
                </c:pt>
                <c:pt idx="1699">
                  <c:v>1333</c:v>
                </c:pt>
                <c:pt idx="1700">
                  <c:v>1334</c:v>
                </c:pt>
                <c:pt idx="1701">
                  <c:v>1335</c:v>
                </c:pt>
                <c:pt idx="1702">
                  <c:v>1336</c:v>
                </c:pt>
                <c:pt idx="1703">
                  <c:v>1337</c:v>
                </c:pt>
                <c:pt idx="1704">
                  <c:v>1338</c:v>
                </c:pt>
                <c:pt idx="1705">
                  <c:v>1339</c:v>
                </c:pt>
                <c:pt idx="1706">
                  <c:v>1340</c:v>
                </c:pt>
                <c:pt idx="1707">
                  <c:v>1341</c:v>
                </c:pt>
                <c:pt idx="1708">
                  <c:v>1342</c:v>
                </c:pt>
                <c:pt idx="1709">
                  <c:v>1343</c:v>
                </c:pt>
                <c:pt idx="1710">
                  <c:v>1344</c:v>
                </c:pt>
                <c:pt idx="1711">
                  <c:v>1345</c:v>
                </c:pt>
                <c:pt idx="1712">
                  <c:v>1346</c:v>
                </c:pt>
                <c:pt idx="1713">
                  <c:v>1347</c:v>
                </c:pt>
                <c:pt idx="1714">
                  <c:v>1348</c:v>
                </c:pt>
                <c:pt idx="1715">
                  <c:v>1349</c:v>
                </c:pt>
                <c:pt idx="1716">
                  <c:v>1350</c:v>
                </c:pt>
                <c:pt idx="1717">
                  <c:v>1351</c:v>
                </c:pt>
                <c:pt idx="1718">
                  <c:v>1352</c:v>
                </c:pt>
                <c:pt idx="1719">
                  <c:v>1353</c:v>
                </c:pt>
                <c:pt idx="1720">
                  <c:v>1354</c:v>
                </c:pt>
                <c:pt idx="1721">
                  <c:v>1355</c:v>
                </c:pt>
                <c:pt idx="1722">
                  <c:v>1356</c:v>
                </c:pt>
                <c:pt idx="1723">
                  <c:v>1357</c:v>
                </c:pt>
                <c:pt idx="1724">
                  <c:v>1358</c:v>
                </c:pt>
                <c:pt idx="1725">
                  <c:v>1359</c:v>
                </c:pt>
                <c:pt idx="1726">
                  <c:v>1360</c:v>
                </c:pt>
                <c:pt idx="1727">
                  <c:v>1361</c:v>
                </c:pt>
                <c:pt idx="1728">
                  <c:v>1362</c:v>
                </c:pt>
                <c:pt idx="1729">
                  <c:v>1363</c:v>
                </c:pt>
                <c:pt idx="1730">
                  <c:v>1364</c:v>
                </c:pt>
                <c:pt idx="1731">
                  <c:v>1365</c:v>
                </c:pt>
                <c:pt idx="1732">
                  <c:v>1366</c:v>
                </c:pt>
                <c:pt idx="1733">
                  <c:v>1367</c:v>
                </c:pt>
                <c:pt idx="1734">
                  <c:v>1368</c:v>
                </c:pt>
                <c:pt idx="1735">
                  <c:v>1369</c:v>
                </c:pt>
                <c:pt idx="1736">
                  <c:v>1370</c:v>
                </c:pt>
                <c:pt idx="1737">
                  <c:v>1371</c:v>
                </c:pt>
                <c:pt idx="1738">
                  <c:v>1372</c:v>
                </c:pt>
                <c:pt idx="1739">
                  <c:v>1373</c:v>
                </c:pt>
                <c:pt idx="1740">
                  <c:v>1374</c:v>
                </c:pt>
                <c:pt idx="1741">
                  <c:v>1375</c:v>
                </c:pt>
                <c:pt idx="1742">
                  <c:v>1376</c:v>
                </c:pt>
                <c:pt idx="1743">
                  <c:v>1377</c:v>
                </c:pt>
                <c:pt idx="1744">
                  <c:v>1378</c:v>
                </c:pt>
                <c:pt idx="1745">
                  <c:v>1379</c:v>
                </c:pt>
                <c:pt idx="1746">
                  <c:v>1380</c:v>
                </c:pt>
                <c:pt idx="1747">
                  <c:v>1381</c:v>
                </c:pt>
                <c:pt idx="1748">
                  <c:v>1382</c:v>
                </c:pt>
                <c:pt idx="1749">
                  <c:v>1383</c:v>
                </c:pt>
                <c:pt idx="1750">
                  <c:v>1384</c:v>
                </c:pt>
                <c:pt idx="1751">
                  <c:v>1385</c:v>
                </c:pt>
                <c:pt idx="1752">
                  <c:v>1386</c:v>
                </c:pt>
                <c:pt idx="1753">
                  <c:v>1387</c:v>
                </c:pt>
                <c:pt idx="1754">
                  <c:v>1388</c:v>
                </c:pt>
                <c:pt idx="1755">
                  <c:v>1389</c:v>
                </c:pt>
                <c:pt idx="1756">
                  <c:v>1390</c:v>
                </c:pt>
                <c:pt idx="1757">
                  <c:v>1391</c:v>
                </c:pt>
                <c:pt idx="1758">
                  <c:v>1392</c:v>
                </c:pt>
                <c:pt idx="1759">
                  <c:v>1393</c:v>
                </c:pt>
                <c:pt idx="1760">
                  <c:v>1394</c:v>
                </c:pt>
                <c:pt idx="1761">
                  <c:v>1395</c:v>
                </c:pt>
                <c:pt idx="1762">
                  <c:v>1396</c:v>
                </c:pt>
                <c:pt idx="1763">
                  <c:v>1397</c:v>
                </c:pt>
                <c:pt idx="1764">
                  <c:v>1398</c:v>
                </c:pt>
                <c:pt idx="1765">
                  <c:v>1399</c:v>
                </c:pt>
                <c:pt idx="1766">
                  <c:v>1400</c:v>
                </c:pt>
                <c:pt idx="1767">
                  <c:v>1401</c:v>
                </c:pt>
                <c:pt idx="1768">
                  <c:v>1402</c:v>
                </c:pt>
                <c:pt idx="1769">
                  <c:v>1403</c:v>
                </c:pt>
                <c:pt idx="1770">
                  <c:v>1404</c:v>
                </c:pt>
                <c:pt idx="1771">
                  <c:v>1405</c:v>
                </c:pt>
                <c:pt idx="1772">
                  <c:v>1406</c:v>
                </c:pt>
                <c:pt idx="1773">
                  <c:v>1407</c:v>
                </c:pt>
                <c:pt idx="1774">
                  <c:v>1408</c:v>
                </c:pt>
                <c:pt idx="1775">
                  <c:v>1409</c:v>
                </c:pt>
                <c:pt idx="1776">
                  <c:v>1410</c:v>
                </c:pt>
                <c:pt idx="1777">
                  <c:v>1411</c:v>
                </c:pt>
                <c:pt idx="1778">
                  <c:v>1412</c:v>
                </c:pt>
                <c:pt idx="1779">
                  <c:v>1413</c:v>
                </c:pt>
                <c:pt idx="1780">
                  <c:v>1414</c:v>
                </c:pt>
                <c:pt idx="1781">
                  <c:v>1415</c:v>
                </c:pt>
                <c:pt idx="1782">
                  <c:v>1416</c:v>
                </c:pt>
                <c:pt idx="1783">
                  <c:v>1417</c:v>
                </c:pt>
                <c:pt idx="1784">
                  <c:v>1418</c:v>
                </c:pt>
                <c:pt idx="1785">
                  <c:v>1419</c:v>
                </c:pt>
                <c:pt idx="1786">
                  <c:v>1420</c:v>
                </c:pt>
                <c:pt idx="1787">
                  <c:v>1421</c:v>
                </c:pt>
                <c:pt idx="1788">
                  <c:v>1422</c:v>
                </c:pt>
                <c:pt idx="1789">
                  <c:v>1423</c:v>
                </c:pt>
                <c:pt idx="1790">
                  <c:v>1424</c:v>
                </c:pt>
                <c:pt idx="1791">
                  <c:v>1425</c:v>
                </c:pt>
                <c:pt idx="1792">
                  <c:v>1426</c:v>
                </c:pt>
                <c:pt idx="1793">
                  <c:v>1427</c:v>
                </c:pt>
                <c:pt idx="1794">
                  <c:v>1428</c:v>
                </c:pt>
                <c:pt idx="1795">
                  <c:v>1429</c:v>
                </c:pt>
                <c:pt idx="1796">
                  <c:v>1430</c:v>
                </c:pt>
                <c:pt idx="1797">
                  <c:v>1431</c:v>
                </c:pt>
                <c:pt idx="1798">
                  <c:v>1432</c:v>
                </c:pt>
                <c:pt idx="1799">
                  <c:v>1433</c:v>
                </c:pt>
                <c:pt idx="1800">
                  <c:v>1434</c:v>
                </c:pt>
                <c:pt idx="1801">
                  <c:v>1435</c:v>
                </c:pt>
                <c:pt idx="1802">
                  <c:v>1436</c:v>
                </c:pt>
                <c:pt idx="1803">
                  <c:v>1437</c:v>
                </c:pt>
                <c:pt idx="1804">
                  <c:v>1438</c:v>
                </c:pt>
                <c:pt idx="1805">
                  <c:v>1439</c:v>
                </c:pt>
                <c:pt idx="1806">
                  <c:v>1440</c:v>
                </c:pt>
                <c:pt idx="1807">
                  <c:v>1441</c:v>
                </c:pt>
                <c:pt idx="1808">
                  <c:v>1442</c:v>
                </c:pt>
                <c:pt idx="1809">
                  <c:v>1443</c:v>
                </c:pt>
                <c:pt idx="1810">
                  <c:v>1444</c:v>
                </c:pt>
                <c:pt idx="1811">
                  <c:v>1445</c:v>
                </c:pt>
                <c:pt idx="1812">
                  <c:v>1446</c:v>
                </c:pt>
                <c:pt idx="1813">
                  <c:v>1447</c:v>
                </c:pt>
                <c:pt idx="1814">
                  <c:v>1448</c:v>
                </c:pt>
                <c:pt idx="1815">
                  <c:v>1449</c:v>
                </c:pt>
                <c:pt idx="1816">
                  <c:v>1450</c:v>
                </c:pt>
                <c:pt idx="1817">
                  <c:v>1451</c:v>
                </c:pt>
                <c:pt idx="1818">
                  <c:v>1452</c:v>
                </c:pt>
                <c:pt idx="1819">
                  <c:v>1453</c:v>
                </c:pt>
                <c:pt idx="1820">
                  <c:v>1454</c:v>
                </c:pt>
                <c:pt idx="1821">
                  <c:v>1455</c:v>
                </c:pt>
                <c:pt idx="1822">
                  <c:v>1456</c:v>
                </c:pt>
                <c:pt idx="1823">
                  <c:v>1457</c:v>
                </c:pt>
                <c:pt idx="1824">
                  <c:v>1458</c:v>
                </c:pt>
                <c:pt idx="1825">
                  <c:v>1459</c:v>
                </c:pt>
                <c:pt idx="1826">
                  <c:v>1460</c:v>
                </c:pt>
                <c:pt idx="1827">
                  <c:v>1461</c:v>
                </c:pt>
                <c:pt idx="1828">
                  <c:v>1462</c:v>
                </c:pt>
                <c:pt idx="1829">
                  <c:v>1463</c:v>
                </c:pt>
                <c:pt idx="1830">
                  <c:v>1464</c:v>
                </c:pt>
                <c:pt idx="1831">
                  <c:v>1465</c:v>
                </c:pt>
                <c:pt idx="1832">
                  <c:v>1466</c:v>
                </c:pt>
                <c:pt idx="1833">
                  <c:v>1467</c:v>
                </c:pt>
                <c:pt idx="1834">
                  <c:v>1468</c:v>
                </c:pt>
                <c:pt idx="1835">
                  <c:v>1469</c:v>
                </c:pt>
                <c:pt idx="1836">
                  <c:v>1470</c:v>
                </c:pt>
                <c:pt idx="1837">
                  <c:v>1471</c:v>
                </c:pt>
                <c:pt idx="1838">
                  <c:v>1472</c:v>
                </c:pt>
                <c:pt idx="1839">
                  <c:v>1473</c:v>
                </c:pt>
                <c:pt idx="1840">
                  <c:v>1474</c:v>
                </c:pt>
                <c:pt idx="1841">
                  <c:v>1475</c:v>
                </c:pt>
                <c:pt idx="1842">
                  <c:v>1476</c:v>
                </c:pt>
                <c:pt idx="1843">
                  <c:v>1477</c:v>
                </c:pt>
                <c:pt idx="1844">
                  <c:v>1478</c:v>
                </c:pt>
                <c:pt idx="1845">
                  <c:v>1479</c:v>
                </c:pt>
                <c:pt idx="1846">
                  <c:v>1480</c:v>
                </c:pt>
                <c:pt idx="1847">
                  <c:v>1481</c:v>
                </c:pt>
                <c:pt idx="1848">
                  <c:v>1482</c:v>
                </c:pt>
                <c:pt idx="1849">
                  <c:v>1483</c:v>
                </c:pt>
                <c:pt idx="1850">
                  <c:v>1484</c:v>
                </c:pt>
                <c:pt idx="1851">
                  <c:v>1485</c:v>
                </c:pt>
                <c:pt idx="1852">
                  <c:v>1486</c:v>
                </c:pt>
                <c:pt idx="1853">
                  <c:v>1487</c:v>
                </c:pt>
                <c:pt idx="1854">
                  <c:v>1488</c:v>
                </c:pt>
                <c:pt idx="1855">
                  <c:v>1489</c:v>
                </c:pt>
                <c:pt idx="1856">
                  <c:v>1490</c:v>
                </c:pt>
                <c:pt idx="1857">
                  <c:v>1491</c:v>
                </c:pt>
                <c:pt idx="1858">
                  <c:v>1492</c:v>
                </c:pt>
                <c:pt idx="1859">
                  <c:v>1493</c:v>
                </c:pt>
                <c:pt idx="1860">
                  <c:v>1494</c:v>
                </c:pt>
                <c:pt idx="1861">
                  <c:v>1495</c:v>
                </c:pt>
                <c:pt idx="1862">
                  <c:v>1496</c:v>
                </c:pt>
                <c:pt idx="1863">
                  <c:v>1497</c:v>
                </c:pt>
                <c:pt idx="1864">
                  <c:v>1498</c:v>
                </c:pt>
                <c:pt idx="1865">
                  <c:v>1499</c:v>
                </c:pt>
                <c:pt idx="1866">
                  <c:v>1500</c:v>
                </c:pt>
                <c:pt idx="1867">
                  <c:v>1501</c:v>
                </c:pt>
                <c:pt idx="1868">
                  <c:v>1502</c:v>
                </c:pt>
                <c:pt idx="1869">
                  <c:v>1503</c:v>
                </c:pt>
                <c:pt idx="1870">
                  <c:v>1504</c:v>
                </c:pt>
                <c:pt idx="1871">
                  <c:v>1505</c:v>
                </c:pt>
                <c:pt idx="1872">
                  <c:v>1506</c:v>
                </c:pt>
                <c:pt idx="1873">
                  <c:v>1507</c:v>
                </c:pt>
                <c:pt idx="1874">
                  <c:v>1508</c:v>
                </c:pt>
                <c:pt idx="1875">
                  <c:v>1509</c:v>
                </c:pt>
                <c:pt idx="1876">
                  <c:v>1510</c:v>
                </c:pt>
                <c:pt idx="1877">
                  <c:v>1511</c:v>
                </c:pt>
                <c:pt idx="1878">
                  <c:v>1512</c:v>
                </c:pt>
                <c:pt idx="1879">
                  <c:v>1513</c:v>
                </c:pt>
                <c:pt idx="1880">
                  <c:v>1514</c:v>
                </c:pt>
                <c:pt idx="1881">
                  <c:v>1515</c:v>
                </c:pt>
                <c:pt idx="1882">
                  <c:v>1516</c:v>
                </c:pt>
                <c:pt idx="1883">
                  <c:v>1517</c:v>
                </c:pt>
                <c:pt idx="1884">
                  <c:v>1518</c:v>
                </c:pt>
                <c:pt idx="1885">
                  <c:v>1519</c:v>
                </c:pt>
                <c:pt idx="1886">
                  <c:v>1520</c:v>
                </c:pt>
                <c:pt idx="1887">
                  <c:v>1521</c:v>
                </c:pt>
                <c:pt idx="1888">
                  <c:v>1522</c:v>
                </c:pt>
                <c:pt idx="1889">
                  <c:v>1523</c:v>
                </c:pt>
                <c:pt idx="1890">
                  <c:v>1524</c:v>
                </c:pt>
                <c:pt idx="1891">
                  <c:v>1525</c:v>
                </c:pt>
                <c:pt idx="1892">
                  <c:v>1526</c:v>
                </c:pt>
                <c:pt idx="1893">
                  <c:v>1527</c:v>
                </c:pt>
                <c:pt idx="1894">
                  <c:v>1528</c:v>
                </c:pt>
                <c:pt idx="1895">
                  <c:v>1529</c:v>
                </c:pt>
                <c:pt idx="1896">
                  <c:v>1530</c:v>
                </c:pt>
                <c:pt idx="1897">
                  <c:v>1531</c:v>
                </c:pt>
                <c:pt idx="1898">
                  <c:v>1532</c:v>
                </c:pt>
                <c:pt idx="1899">
                  <c:v>1533</c:v>
                </c:pt>
                <c:pt idx="1900">
                  <c:v>1534</c:v>
                </c:pt>
                <c:pt idx="1901">
                  <c:v>1535</c:v>
                </c:pt>
                <c:pt idx="1902">
                  <c:v>1536</c:v>
                </c:pt>
                <c:pt idx="1903">
                  <c:v>1537</c:v>
                </c:pt>
                <c:pt idx="1904">
                  <c:v>1538</c:v>
                </c:pt>
                <c:pt idx="1905">
                  <c:v>1539</c:v>
                </c:pt>
                <c:pt idx="1906">
                  <c:v>1540</c:v>
                </c:pt>
                <c:pt idx="1907">
                  <c:v>1541</c:v>
                </c:pt>
                <c:pt idx="1908">
                  <c:v>1542</c:v>
                </c:pt>
                <c:pt idx="1909">
                  <c:v>1543</c:v>
                </c:pt>
                <c:pt idx="1910">
                  <c:v>1544</c:v>
                </c:pt>
                <c:pt idx="1911">
                  <c:v>1545</c:v>
                </c:pt>
                <c:pt idx="1912">
                  <c:v>1546</c:v>
                </c:pt>
                <c:pt idx="1913">
                  <c:v>1547</c:v>
                </c:pt>
                <c:pt idx="1914">
                  <c:v>1548</c:v>
                </c:pt>
                <c:pt idx="1915">
                  <c:v>1549</c:v>
                </c:pt>
                <c:pt idx="1916">
                  <c:v>1550</c:v>
                </c:pt>
                <c:pt idx="1917">
                  <c:v>1551</c:v>
                </c:pt>
                <c:pt idx="1918">
                  <c:v>1552</c:v>
                </c:pt>
                <c:pt idx="1919">
                  <c:v>1553</c:v>
                </c:pt>
                <c:pt idx="1920">
                  <c:v>1554</c:v>
                </c:pt>
                <c:pt idx="1921">
                  <c:v>1555</c:v>
                </c:pt>
                <c:pt idx="1922">
                  <c:v>1556</c:v>
                </c:pt>
                <c:pt idx="1923">
                  <c:v>1557</c:v>
                </c:pt>
                <c:pt idx="1924">
                  <c:v>1558</c:v>
                </c:pt>
                <c:pt idx="1925">
                  <c:v>1559</c:v>
                </c:pt>
                <c:pt idx="1926">
                  <c:v>1560</c:v>
                </c:pt>
                <c:pt idx="1927">
                  <c:v>1561</c:v>
                </c:pt>
                <c:pt idx="1928">
                  <c:v>1562</c:v>
                </c:pt>
                <c:pt idx="1929">
                  <c:v>1563</c:v>
                </c:pt>
                <c:pt idx="1930">
                  <c:v>1564</c:v>
                </c:pt>
                <c:pt idx="1931">
                  <c:v>1565</c:v>
                </c:pt>
                <c:pt idx="1932">
                  <c:v>1566</c:v>
                </c:pt>
                <c:pt idx="1933">
                  <c:v>1567</c:v>
                </c:pt>
                <c:pt idx="1934">
                  <c:v>1568</c:v>
                </c:pt>
                <c:pt idx="1935">
                  <c:v>1569</c:v>
                </c:pt>
                <c:pt idx="1936">
                  <c:v>1570</c:v>
                </c:pt>
                <c:pt idx="1937">
                  <c:v>1571</c:v>
                </c:pt>
                <c:pt idx="1938">
                  <c:v>1572</c:v>
                </c:pt>
                <c:pt idx="1939">
                  <c:v>1573</c:v>
                </c:pt>
                <c:pt idx="1940">
                  <c:v>1574</c:v>
                </c:pt>
                <c:pt idx="1941">
                  <c:v>1575</c:v>
                </c:pt>
                <c:pt idx="1942">
                  <c:v>1576</c:v>
                </c:pt>
                <c:pt idx="1943">
                  <c:v>1577</c:v>
                </c:pt>
                <c:pt idx="1944">
                  <c:v>1578</c:v>
                </c:pt>
                <c:pt idx="1945">
                  <c:v>1579</c:v>
                </c:pt>
                <c:pt idx="1946">
                  <c:v>1580</c:v>
                </c:pt>
                <c:pt idx="1947">
                  <c:v>1581</c:v>
                </c:pt>
                <c:pt idx="1948">
                  <c:v>1582</c:v>
                </c:pt>
                <c:pt idx="1949">
                  <c:v>1583</c:v>
                </c:pt>
                <c:pt idx="1950">
                  <c:v>1584</c:v>
                </c:pt>
                <c:pt idx="1951">
                  <c:v>1585</c:v>
                </c:pt>
                <c:pt idx="1952">
                  <c:v>1586</c:v>
                </c:pt>
                <c:pt idx="1953">
                  <c:v>1587</c:v>
                </c:pt>
                <c:pt idx="1954">
                  <c:v>1588</c:v>
                </c:pt>
                <c:pt idx="1955">
                  <c:v>1589</c:v>
                </c:pt>
                <c:pt idx="1956">
                  <c:v>1590</c:v>
                </c:pt>
                <c:pt idx="1957">
                  <c:v>1591</c:v>
                </c:pt>
                <c:pt idx="1958">
                  <c:v>1592</c:v>
                </c:pt>
                <c:pt idx="1959">
                  <c:v>1593</c:v>
                </c:pt>
                <c:pt idx="1960">
                  <c:v>1594</c:v>
                </c:pt>
                <c:pt idx="1961">
                  <c:v>1595</c:v>
                </c:pt>
                <c:pt idx="1962">
                  <c:v>1596</c:v>
                </c:pt>
                <c:pt idx="1963">
                  <c:v>1597</c:v>
                </c:pt>
                <c:pt idx="1964">
                  <c:v>1598</c:v>
                </c:pt>
                <c:pt idx="1965">
                  <c:v>1599</c:v>
                </c:pt>
                <c:pt idx="1966">
                  <c:v>1600</c:v>
                </c:pt>
                <c:pt idx="1967">
                  <c:v>1601</c:v>
                </c:pt>
                <c:pt idx="1968">
                  <c:v>1602</c:v>
                </c:pt>
                <c:pt idx="1969">
                  <c:v>1603</c:v>
                </c:pt>
                <c:pt idx="1970">
                  <c:v>1604</c:v>
                </c:pt>
                <c:pt idx="1971">
                  <c:v>1605</c:v>
                </c:pt>
                <c:pt idx="1972">
                  <c:v>1606</c:v>
                </c:pt>
                <c:pt idx="1973">
                  <c:v>1607</c:v>
                </c:pt>
                <c:pt idx="1974">
                  <c:v>1608</c:v>
                </c:pt>
                <c:pt idx="1975">
                  <c:v>1609</c:v>
                </c:pt>
                <c:pt idx="1976">
                  <c:v>1610</c:v>
                </c:pt>
                <c:pt idx="1977">
                  <c:v>1611</c:v>
                </c:pt>
                <c:pt idx="1978">
                  <c:v>1612</c:v>
                </c:pt>
                <c:pt idx="1979">
                  <c:v>1613</c:v>
                </c:pt>
                <c:pt idx="1980">
                  <c:v>1614</c:v>
                </c:pt>
                <c:pt idx="1981">
                  <c:v>1615</c:v>
                </c:pt>
                <c:pt idx="1982">
                  <c:v>1616</c:v>
                </c:pt>
                <c:pt idx="1983">
                  <c:v>1617</c:v>
                </c:pt>
                <c:pt idx="1984">
                  <c:v>1618</c:v>
                </c:pt>
                <c:pt idx="1985">
                  <c:v>1619</c:v>
                </c:pt>
                <c:pt idx="1986">
                  <c:v>1620</c:v>
                </c:pt>
                <c:pt idx="1987">
                  <c:v>1621</c:v>
                </c:pt>
                <c:pt idx="1988">
                  <c:v>1622</c:v>
                </c:pt>
                <c:pt idx="1989">
                  <c:v>1623</c:v>
                </c:pt>
                <c:pt idx="1990">
                  <c:v>1624</c:v>
                </c:pt>
                <c:pt idx="1991">
                  <c:v>1625</c:v>
                </c:pt>
                <c:pt idx="1992">
                  <c:v>1626</c:v>
                </c:pt>
                <c:pt idx="1993">
                  <c:v>1627</c:v>
                </c:pt>
                <c:pt idx="1994">
                  <c:v>1628</c:v>
                </c:pt>
                <c:pt idx="1995">
                  <c:v>1629</c:v>
                </c:pt>
                <c:pt idx="1996">
                  <c:v>1630</c:v>
                </c:pt>
                <c:pt idx="1997">
                  <c:v>1631</c:v>
                </c:pt>
                <c:pt idx="1998">
                  <c:v>1632</c:v>
                </c:pt>
                <c:pt idx="1999">
                  <c:v>1633</c:v>
                </c:pt>
                <c:pt idx="2000">
                  <c:v>1634</c:v>
                </c:pt>
                <c:pt idx="2001">
                  <c:v>1635</c:v>
                </c:pt>
                <c:pt idx="2002">
                  <c:v>1636</c:v>
                </c:pt>
                <c:pt idx="2003">
                  <c:v>1637</c:v>
                </c:pt>
                <c:pt idx="2004">
                  <c:v>1638</c:v>
                </c:pt>
                <c:pt idx="2005">
                  <c:v>1639</c:v>
                </c:pt>
                <c:pt idx="2006">
                  <c:v>1640</c:v>
                </c:pt>
                <c:pt idx="2007">
                  <c:v>1641</c:v>
                </c:pt>
                <c:pt idx="2008">
                  <c:v>1642</c:v>
                </c:pt>
                <c:pt idx="2009">
                  <c:v>1643</c:v>
                </c:pt>
                <c:pt idx="2010">
                  <c:v>1644</c:v>
                </c:pt>
                <c:pt idx="2011">
                  <c:v>1645</c:v>
                </c:pt>
                <c:pt idx="2012">
                  <c:v>1646</c:v>
                </c:pt>
                <c:pt idx="2013">
                  <c:v>1647</c:v>
                </c:pt>
                <c:pt idx="2014">
                  <c:v>1648</c:v>
                </c:pt>
                <c:pt idx="2015">
                  <c:v>1649</c:v>
                </c:pt>
                <c:pt idx="2016">
                  <c:v>1650</c:v>
                </c:pt>
                <c:pt idx="2017">
                  <c:v>1651</c:v>
                </c:pt>
                <c:pt idx="2018">
                  <c:v>1652</c:v>
                </c:pt>
                <c:pt idx="2019">
                  <c:v>1653</c:v>
                </c:pt>
                <c:pt idx="2020">
                  <c:v>1654</c:v>
                </c:pt>
                <c:pt idx="2021">
                  <c:v>1655</c:v>
                </c:pt>
                <c:pt idx="2022">
                  <c:v>1656</c:v>
                </c:pt>
                <c:pt idx="2023">
                  <c:v>1657</c:v>
                </c:pt>
                <c:pt idx="2024">
                  <c:v>1658</c:v>
                </c:pt>
                <c:pt idx="2025">
                  <c:v>1659</c:v>
                </c:pt>
                <c:pt idx="2026">
                  <c:v>1660</c:v>
                </c:pt>
                <c:pt idx="2027">
                  <c:v>1661</c:v>
                </c:pt>
                <c:pt idx="2028">
                  <c:v>1662</c:v>
                </c:pt>
                <c:pt idx="2029">
                  <c:v>1663</c:v>
                </c:pt>
                <c:pt idx="2030">
                  <c:v>1664</c:v>
                </c:pt>
                <c:pt idx="2031">
                  <c:v>1665</c:v>
                </c:pt>
                <c:pt idx="2032">
                  <c:v>1666</c:v>
                </c:pt>
                <c:pt idx="2033">
                  <c:v>1667</c:v>
                </c:pt>
                <c:pt idx="2034">
                  <c:v>1668</c:v>
                </c:pt>
                <c:pt idx="2035">
                  <c:v>1669</c:v>
                </c:pt>
                <c:pt idx="2036">
                  <c:v>1670</c:v>
                </c:pt>
                <c:pt idx="2037">
                  <c:v>1671</c:v>
                </c:pt>
                <c:pt idx="2038">
                  <c:v>1672</c:v>
                </c:pt>
                <c:pt idx="2039">
                  <c:v>1673</c:v>
                </c:pt>
                <c:pt idx="2040">
                  <c:v>1674</c:v>
                </c:pt>
                <c:pt idx="2041">
                  <c:v>1675</c:v>
                </c:pt>
                <c:pt idx="2042">
                  <c:v>1676</c:v>
                </c:pt>
                <c:pt idx="2043">
                  <c:v>1677</c:v>
                </c:pt>
                <c:pt idx="2044">
                  <c:v>1678</c:v>
                </c:pt>
                <c:pt idx="2045">
                  <c:v>1679</c:v>
                </c:pt>
                <c:pt idx="2046">
                  <c:v>1680</c:v>
                </c:pt>
                <c:pt idx="2047">
                  <c:v>1681</c:v>
                </c:pt>
                <c:pt idx="2048">
                  <c:v>1682</c:v>
                </c:pt>
                <c:pt idx="2049">
                  <c:v>1683</c:v>
                </c:pt>
                <c:pt idx="2050">
                  <c:v>1684</c:v>
                </c:pt>
                <c:pt idx="2051">
                  <c:v>1685</c:v>
                </c:pt>
                <c:pt idx="2052">
                  <c:v>1686</c:v>
                </c:pt>
                <c:pt idx="2053">
                  <c:v>1687</c:v>
                </c:pt>
                <c:pt idx="2054">
                  <c:v>1688</c:v>
                </c:pt>
                <c:pt idx="2055">
                  <c:v>1689</c:v>
                </c:pt>
                <c:pt idx="2056">
                  <c:v>1690</c:v>
                </c:pt>
                <c:pt idx="2057">
                  <c:v>1691</c:v>
                </c:pt>
                <c:pt idx="2058">
                  <c:v>1692</c:v>
                </c:pt>
                <c:pt idx="2059">
                  <c:v>1693</c:v>
                </c:pt>
                <c:pt idx="2060">
                  <c:v>1694</c:v>
                </c:pt>
                <c:pt idx="2061">
                  <c:v>1695</c:v>
                </c:pt>
                <c:pt idx="2062">
                  <c:v>1696</c:v>
                </c:pt>
                <c:pt idx="2063">
                  <c:v>1697</c:v>
                </c:pt>
                <c:pt idx="2064">
                  <c:v>1698</c:v>
                </c:pt>
                <c:pt idx="2065">
                  <c:v>1699</c:v>
                </c:pt>
                <c:pt idx="2066">
                  <c:v>1700</c:v>
                </c:pt>
                <c:pt idx="2067">
                  <c:v>1701</c:v>
                </c:pt>
                <c:pt idx="2068">
                  <c:v>1702</c:v>
                </c:pt>
                <c:pt idx="2069">
                  <c:v>1703</c:v>
                </c:pt>
                <c:pt idx="2070">
                  <c:v>1704</c:v>
                </c:pt>
                <c:pt idx="2071">
                  <c:v>1705</c:v>
                </c:pt>
                <c:pt idx="2072">
                  <c:v>1706</c:v>
                </c:pt>
                <c:pt idx="2073">
                  <c:v>1707</c:v>
                </c:pt>
                <c:pt idx="2074">
                  <c:v>1708</c:v>
                </c:pt>
                <c:pt idx="2075">
                  <c:v>1709</c:v>
                </c:pt>
                <c:pt idx="2076">
                  <c:v>1710</c:v>
                </c:pt>
                <c:pt idx="2077">
                  <c:v>1711</c:v>
                </c:pt>
                <c:pt idx="2078">
                  <c:v>1712</c:v>
                </c:pt>
                <c:pt idx="2079">
                  <c:v>1713</c:v>
                </c:pt>
                <c:pt idx="2080">
                  <c:v>1714</c:v>
                </c:pt>
                <c:pt idx="2081">
                  <c:v>1715</c:v>
                </c:pt>
                <c:pt idx="2082">
                  <c:v>1716</c:v>
                </c:pt>
                <c:pt idx="2083">
                  <c:v>1717</c:v>
                </c:pt>
                <c:pt idx="2084">
                  <c:v>1718</c:v>
                </c:pt>
                <c:pt idx="2085">
                  <c:v>1719</c:v>
                </c:pt>
                <c:pt idx="2086">
                  <c:v>1720</c:v>
                </c:pt>
                <c:pt idx="2087">
                  <c:v>1721</c:v>
                </c:pt>
                <c:pt idx="2088">
                  <c:v>1722</c:v>
                </c:pt>
                <c:pt idx="2089">
                  <c:v>1723</c:v>
                </c:pt>
                <c:pt idx="2090">
                  <c:v>1724</c:v>
                </c:pt>
                <c:pt idx="2091">
                  <c:v>1725</c:v>
                </c:pt>
                <c:pt idx="2092">
                  <c:v>1726</c:v>
                </c:pt>
                <c:pt idx="2093">
                  <c:v>1727</c:v>
                </c:pt>
                <c:pt idx="2094">
                  <c:v>1728</c:v>
                </c:pt>
                <c:pt idx="2095">
                  <c:v>1729</c:v>
                </c:pt>
                <c:pt idx="2096">
                  <c:v>1730</c:v>
                </c:pt>
                <c:pt idx="2097">
                  <c:v>1731</c:v>
                </c:pt>
                <c:pt idx="2098">
                  <c:v>1732</c:v>
                </c:pt>
                <c:pt idx="2099">
                  <c:v>1733</c:v>
                </c:pt>
                <c:pt idx="2100">
                  <c:v>1734</c:v>
                </c:pt>
                <c:pt idx="2101">
                  <c:v>1735</c:v>
                </c:pt>
                <c:pt idx="2102">
                  <c:v>1736</c:v>
                </c:pt>
                <c:pt idx="2103">
                  <c:v>1737</c:v>
                </c:pt>
                <c:pt idx="2104">
                  <c:v>1738</c:v>
                </c:pt>
                <c:pt idx="2105">
                  <c:v>1739</c:v>
                </c:pt>
                <c:pt idx="2106">
                  <c:v>1740</c:v>
                </c:pt>
                <c:pt idx="2107">
                  <c:v>1741</c:v>
                </c:pt>
                <c:pt idx="2108">
                  <c:v>1742</c:v>
                </c:pt>
                <c:pt idx="2109">
                  <c:v>1743</c:v>
                </c:pt>
                <c:pt idx="2110">
                  <c:v>1744</c:v>
                </c:pt>
                <c:pt idx="2111">
                  <c:v>1745</c:v>
                </c:pt>
                <c:pt idx="2112">
                  <c:v>1746</c:v>
                </c:pt>
                <c:pt idx="2113">
                  <c:v>1747</c:v>
                </c:pt>
                <c:pt idx="2114">
                  <c:v>1748</c:v>
                </c:pt>
                <c:pt idx="2115">
                  <c:v>1749</c:v>
                </c:pt>
                <c:pt idx="2116">
                  <c:v>1750</c:v>
                </c:pt>
                <c:pt idx="2117">
                  <c:v>1751</c:v>
                </c:pt>
                <c:pt idx="2118">
                  <c:v>1752</c:v>
                </c:pt>
                <c:pt idx="2119">
                  <c:v>1753</c:v>
                </c:pt>
                <c:pt idx="2120">
                  <c:v>1754</c:v>
                </c:pt>
                <c:pt idx="2121">
                  <c:v>1755</c:v>
                </c:pt>
                <c:pt idx="2122">
                  <c:v>1756</c:v>
                </c:pt>
                <c:pt idx="2123">
                  <c:v>1757</c:v>
                </c:pt>
                <c:pt idx="2124">
                  <c:v>1758</c:v>
                </c:pt>
                <c:pt idx="2125">
                  <c:v>1759</c:v>
                </c:pt>
                <c:pt idx="2126">
                  <c:v>1760</c:v>
                </c:pt>
                <c:pt idx="2127">
                  <c:v>1761</c:v>
                </c:pt>
                <c:pt idx="2128">
                  <c:v>1762</c:v>
                </c:pt>
                <c:pt idx="2129">
                  <c:v>1763</c:v>
                </c:pt>
                <c:pt idx="2130">
                  <c:v>1764</c:v>
                </c:pt>
                <c:pt idx="2131">
                  <c:v>1765</c:v>
                </c:pt>
                <c:pt idx="2132">
                  <c:v>1766</c:v>
                </c:pt>
                <c:pt idx="2133">
                  <c:v>1767</c:v>
                </c:pt>
                <c:pt idx="2134">
                  <c:v>1768</c:v>
                </c:pt>
                <c:pt idx="2135">
                  <c:v>1769</c:v>
                </c:pt>
                <c:pt idx="2136">
                  <c:v>1770</c:v>
                </c:pt>
                <c:pt idx="2137">
                  <c:v>1771</c:v>
                </c:pt>
                <c:pt idx="2138">
                  <c:v>1772</c:v>
                </c:pt>
                <c:pt idx="2139">
                  <c:v>1773</c:v>
                </c:pt>
                <c:pt idx="2140">
                  <c:v>1774</c:v>
                </c:pt>
                <c:pt idx="2141">
                  <c:v>1775</c:v>
                </c:pt>
                <c:pt idx="2142">
                  <c:v>1776</c:v>
                </c:pt>
                <c:pt idx="2143">
                  <c:v>1777</c:v>
                </c:pt>
                <c:pt idx="2144">
                  <c:v>1778</c:v>
                </c:pt>
                <c:pt idx="2145">
                  <c:v>1779</c:v>
                </c:pt>
                <c:pt idx="2146">
                  <c:v>1780</c:v>
                </c:pt>
                <c:pt idx="2147">
                  <c:v>1781</c:v>
                </c:pt>
                <c:pt idx="2148">
                  <c:v>1782</c:v>
                </c:pt>
                <c:pt idx="2149">
                  <c:v>1783</c:v>
                </c:pt>
                <c:pt idx="2150">
                  <c:v>1784</c:v>
                </c:pt>
                <c:pt idx="2151">
                  <c:v>1785</c:v>
                </c:pt>
                <c:pt idx="2152">
                  <c:v>1786</c:v>
                </c:pt>
                <c:pt idx="2153">
                  <c:v>1787</c:v>
                </c:pt>
                <c:pt idx="2154">
                  <c:v>1788</c:v>
                </c:pt>
                <c:pt idx="2155">
                  <c:v>1789</c:v>
                </c:pt>
                <c:pt idx="2156">
                  <c:v>1790</c:v>
                </c:pt>
                <c:pt idx="2157">
                  <c:v>1791</c:v>
                </c:pt>
                <c:pt idx="2158">
                  <c:v>1792</c:v>
                </c:pt>
                <c:pt idx="2159">
                  <c:v>1793</c:v>
                </c:pt>
                <c:pt idx="2160">
                  <c:v>1794</c:v>
                </c:pt>
                <c:pt idx="2161">
                  <c:v>1795</c:v>
                </c:pt>
                <c:pt idx="2162">
                  <c:v>1796</c:v>
                </c:pt>
                <c:pt idx="2163">
                  <c:v>1797</c:v>
                </c:pt>
                <c:pt idx="2164">
                  <c:v>1798</c:v>
                </c:pt>
                <c:pt idx="2165">
                  <c:v>1799</c:v>
                </c:pt>
                <c:pt idx="2166">
                  <c:v>1800</c:v>
                </c:pt>
                <c:pt idx="2167">
                  <c:v>1801</c:v>
                </c:pt>
                <c:pt idx="2168">
                  <c:v>1802</c:v>
                </c:pt>
                <c:pt idx="2169">
                  <c:v>1803</c:v>
                </c:pt>
                <c:pt idx="2170">
                  <c:v>1804</c:v>
                </c:pt>
                <c:pt idx="2171">
                  <c:v>1805</c:v>
                </c:pt>
                <c:pt idx="2172">
                  <c:v>1806</c:v>
                </c:pt>
                <c:pt idx="2173">
                  <c:v>1807</c:v>
                </c:pt>
                <c:pt idx="2174">
                  <c:v>1808</c:v>
                </c:pt>
                <c:pt idx="2175">
                  <c:v>1809</c:v>
                </c:pt>
                <c:pt idx="2176">
                  <c:v>1810</c:v>
                </c:pt>
                <c:pt idx="2177">
                  <c:v>1811</c:v>
                </c:pt>
                <c:pt idx="2178">
                  <c:v>1812</c:v>
                </c:pt>
                <c:pt idx="2179">
                  <c:v>1813</c:v>
                </c:pt>
                <c:pt idx="2180">
                  <c:v>1814</c:v>
                </c:pt>
                <c:pt idx="2181">
                  <c:v>1815</c:v>
                </c:pt>
                <c:pt idx="2182">
                  <c:v>1816</c:v>
                </c:pt>
                <c:pt idx="2183">
                  <c:v>1817</c:v>
                </c:pt>
                <c:pt idx="2184">
                  <c:v>1818</c:v>
                </c:pt>
                <c:pt idx="2185">
                  <c:v>1819</c:v>
                </c:pt>
                <c:pt idx="2186">
                  <c:v>1820</c:v>
                </c:pt>
                <c:pt idx="2187">
                  <c:v>1821</c:v>
                </c:pt>
                <c:pt idx="2188">
                  <c:v>1822</c:v>
                </c:pt>
                <c:pt idx="2189">
                  <c:v>1823</c:v>
                </c:pt>
                <c:pt idx="2190">
                  <c:v>1824</c:v>
                </c:pt>
                <c:pt idx="2191">
                  <c:v>1825</c:v>
                </c:pt>
                <c:pt idx="2192">
                  <c:v>1826</c:v>
                </c:pt>
                <c:pt idx="2193">
                  <c:v>1827</c:v>
                </c:pt>
                <c:pt idx="2194">
                  <c:v>1828</c:v>
                </c:pt>
                <c:pt idx="2195">
                  <c:v>1829</c:v>
                </c:pt>
                <c:pt idx="2196">
                  <c:v>1830</c:v>
                </c:pt>
                <c:pt idx="2197">
                  <c:v>1831</c:v>
                </c:pt>
                <c:pt idx="2198">
                  <c:v>1832</c:v>
                </c:pt>
                <c:pt idx="2199">
                  <c:v>1833</c:v>
                </c:pt>
                <c:pt idx="2200">
                  <c:v>1834</c:v>
                </c:pt>
                <c:pt idx="2201">
                  <c:v>1835</c:v>
                </c:pt>
                <c:pt idx="2202">
                  <c:v>1836</c:v>
                </c:pt>
                <c:pt idx="2203">
                  <c:v>1837</c:v>
                </c:pt>
                <c:pt idx="2204">
                  <c:v>1838</c:v>
                </c:pt>
                <c:pt idx="2205">
                  <c:v>1839</c:v>
                </c:pt>
                <c:pt idx="2206">
                  <c:v>1840</c:v>
                </c:pt>
                <c:pt idx="2207">
                  <c:v>1841</c:v>
                </c:pt>
                <c:pt idx="2208">
                  <c:v>1842</c:v>
                </c:pt>
                <c:pt idx="2209">
                  <c:v>1843</c:v>
                </c:pt>
                <c:pt idx="2210">
                  <c:v>1844</c:v>
                </c:pt>
                <c:pt idx="2211">
                  <c:v>1845</c:v>
                </c:pt>
                <c:pt idx="2212">
                  <c:v>1846</c:v>
                </c:pt>
                <c:pt idx="2213">
                  <c:v>1847</c:v>
                </c:pt>
                <c:pt idx="2214">
                  <c:v>1848</c:v>
                </c:pt>
                <c:pt idx="2215">
                  <c:v>1849</c:v>
                </c:pt>
                <c:pt idx="2216">
                  <c:v>1850</c:v>
                </c:pt>
                <c:pt idx="2217">
                  <c:v>1851</c:v>
                </c:pt>
                <c:pt idx="2218">
                  <c:v>1852</c:v>
                </c:pt>
                <c:pt idx="2219">
                  <c:v>1853</c:v>
                </c:pt>
                <c:pt idx="2220">
                  <c:v>1854</c:v>
                </c:pt>
                <c:pt idx="2221">
                  <c:v>1855</c:v>
                </c:pt>
                <c:pt idx="2222">
                  <c:v>1856</c:v>
                </c:pt>
                <c:pt idx="2223">
                  <c:v>1857</c:v>
                </c:pt>
                <c:pt idx="2224">
                  <c:v>1858</c:v>
                </c:pt>
                <c:pt idx="2225">
                  <c:v>1859</c:v>
                </c:pt>
                <c:pt idx="2226">
                  <c:v>1860</c:v>
                </c:pt>
                <c:pt idx="2227">
                  <c:v>1861</c:v>
                </c:pt>
                <c:pt idx="2228">
                  <c:v>1862</c:v>
                </c:pt>
                <c:pt idx="2229">
                  <c:v>1863</c:v>
                </c:pt>
                <c:pt idx="2230">
                  <c:v>1864</c:v>
                </c:pt>
                <c:pt idx="2231">
                  <c:v>1865</c:v>
                </c:pt>
                <c:pt idx="2232">
                  <c:v>1866</c:v>
                </c:pt>
                <c:pt idx="2233">
                  <c:v>1867</c:v>
                </c:pt>
                <c:pt idx="2234">
                  <c:v>1868</c:v>
                </c:pt>
                <c:pt idx="2235">
                  <c:v>1869</c:v>
                </c:pt>
                <c:pt idx="2236">
                  <c:v>1870</c:v>
                </c:pt>
                <c:pt idx="2237">
                  <c:v>1871</c:v>
                </c:pt>
                <c:pt idx="2238">
                  <c:v>1872</c:v>
                </c:pt>
                <c:pt idx="2239">
                  <c:v>1873</c:v>
                </c:pt>
                <c:pt idx="2240">
                  <c:v>1874</c:v>
                </c:pt>
                <c:pt idx="2241">
                  <c:v>1875</c:v>
                </c:pt>
                <c:pt idx="2242">
                  <c:v>1876</c:v>
                </c:pt>
                <c:pt idx="2243">
                  <c:v>1877</c:v>
                </c:pt>
                <c:pt idx="2244">
                  <c:v>1878</c:v>
                </c:pt>
                <c:pt idx="2245">
                  <c:v>1879</c:v>
                </c:pt>
                <c:pt idx="2246">
                  <c:v>1880</c:v>
                </c:pt>
                <c:pt idx="2247">
                  <c:v>1881</c:v>
                </c:pt>
                <c:pt idx="2248">
                  <c:v>1882</c:v>
                </c:pt>
                <c:pt idx="2249">
                  <c:v>1883</c:v>
                </c:pt>
                <c:pt idx="2250">
                  <c:v>1884</c:v>
                </c:pt>
                <c:pt idx="2251">
                  <c:v>1885</c:v>
                </c:pt>
                <c:pt idx="2252">
                  <c:v>1886</c:v>
                </c:pt>
                <c:pt idx="2253">
                  <c:v>1887</c:v>
                </c:pt>
                <c:pt idx="2254">
                  <c:v>1888</c:v>
                </c:pt>
                <c:pt idx="2255">
                  <c:v>1889</c:v>
                </c:pt>
                <c:pt idx="2256">
                  <c:v>1890</c:v>
                </c:pt>
                <c:pt idx="2257">
                  <c:v>1891</c:v>
                </c:pt>
                <c:pt idx="2258">
                  <c:v>1892</c:v>
                </c:pt>
                <c:pt idx="2259">
                  <c:v>1893</c:v>
                </c:pt>
                <c:pt idx="2260">
                  <c:v>1894</c:v>
                </c:pt>
                <c:pt idx="2261">
                  <c:v>1895</c:v>
                </c:pt>
                <c:pt idx="2262">
                  <c:v>1896</c:v>
                </c:pt>
                <c:pt idx="2263">
                  <c:v>1897</c:v>
                </c:pt>
                <c:pt idx="2264">
                  <c:v>1898</c:v>
                </c:pt>
                <c:pt idx="2265">
                  <c:v>1899</c:v>
                </c:pt>
                <c:pt idx="2266">
                  <c:v>1900</c:v>
                </c:pt>
                <c:pt idx="2267">
                  <c:v>1901</c:v>
                </c:pt>
                <c:pt idx="2268">
                  <c:v>1902</c:v>
                </c:pt>
                <c:pt idx="2269">
                  <c:v>1903</c:v>
                </c:pt>
                <c:pt idx="2270">
                  <c:v>1904</c:v>
                </c:pt>
                <c:pt idx="2271">
                  <c:v>1905</c:v>
                </c:pt>
                <c:pt idx="2272">
                  <c:v>1906</c:v>
                </c:pt>
                <c:pt idx="2273">
                  <c:v>1907</c:v>
                </c:pt>
                <c:pt idx="2274">
                  <c:v>1908</c:v>
                </c:pt>
                <c:pt idx="2275">
                  <c:v>1909</c:v>
                </c:pt>
                <c:pt idx="2276">
                  <c:v>1910</c:v>
                </c:pt>
                <c:pt idx="2277">
                  <c:v>1911</c:v>
                </c:pt>
                <c:pt idx="2278">
                  <c:v>1912</c:v>
                </c:pt>
                <c:pt idx="2279">
                  <c:v>1913</c:v>
                </c:pt>
                <c:pt idx="2280">
                  <c:v>1914</c:v>
                </c:pt>
                <c:pt idx="2281">
                  <c:v>1915</c:v>
                </c:pt>
                <c:pt idx="2282">
                  <c:v>1916</c:v>
                </c:pt>
                <c:pt idx="2283">
                  <c:v>1917</c:v>
                </c:pt>
                <c:pt idx="2284">
                  <c:v>1918</c:v>
                </c:pt>
                <c:pt idx="2285">
                  <c:v>1919</c:v>
                </c:pt>
                <c:pt idx="2286">
                  <c:v>1920</c:v>
                </c:pt>
                <c:pt idx="2287">
                  <c:v>1921</c:v>
                </c:pt>
                <c:pt idx="2288">
                  <c:v>1922</c:v>
                </c:pt>
                <c:pt idx="2289">
                  <c:v>1923</c:v>
                </c:pt>
                <c:pt idx="2290">
                  <c:v>1924</c:v>
                </c:pt>
                <c:pt idx="2291">
                  <c:v>1925</c:v>
                </c:pt>
                <c:pt idx="2292">
                  <c:v>1926</c:v>
                </c:pt>
                <c:pt idx="2293">
                  <c:v>1927</c:v>
                </c:pt>
                <c:pt idx="2294">
                  <c:v>1928</c:v>
                </c:pt>
                <c:pt idx="2295">
                  <c:v>1929</c:v>
                </c:pt>
                <c:pt idx="2296">
                  <c:v>1930</c:v>
                </c:pt>
                <c:pt idx="2297">
                  <c:v>1931</c:v>
                </c:pt>
                <c:pt idx="2298">
                  <c:v>1932</c:v>
                </c:pt>
                <c:pt idx="2299">
                  <c:v>1933</c:v>
                </c:pt>
                <c:pt idx="2300">
                  <c:v>1934</c:v>
                </c:pt>
                <c:pt idx="2301">
                  <c:v>1935</c:v>
                </c:pt>
                <c:pt idx="2302">
                  <c:v>1936</c:v>
                </c:pt>
                <c:pt idx="2303">
                  <c:v>1937</c:v>
                </c:pt>
                <c:pt idx="2304">
                  <c:v>1938</c:v>
                </c:pt>
                <c:pt idx="2305">
                  <c:v>1939</c:v>
                </c:pt>
                <c:pt idx="2306">
                  <c:v>1940</c:v>
                </c:pt>
                <c:pt idx="2307">
                  <c:v>1941</c:v>
                </c:pt>
                <c:pt idx="2308">
                  <c:v>1942</c:v>
                </c:pt>
                <c:pt idx="2309">
                  <c:v>1943</c:v>
                </c:pt>
                <c:pt idx="2310">
                  <c:v>1944</c:v>
                </c:pt>
                <c:pt idx="2311">
                  <c:v>1945</c:v>
                </c:pt>
                <c:pt idx="2312">
                  <c:v>1946</c:v>
                </c:pt>
                <c:pt idx="2313">
                  <c:v>1947</c:v>
                </c:pt>
                <c:pt idx="2314">
                  <c:v>1948</c:v>
                </c:pt>
                <c:pt idx="2315">
                  <c:v>1949</c:v>
                </c:pt>
                <c:pt idx="2316">
                  <c:v>1950</c:v>
                </c:pt>
                <c:pt idx="2317">
                  <c:v>1951</c:v>
                </c:pt>
                <c:pt idx="2318">
                  <c:v>1952</c:v>
                </c:pt>
                <c:pt idx="2319">
                  <c:v>1953</c:v>
                </c:pt>
                <c:pt idx="2320">
                  <c:v>1954</c:v>
                </c:pt>
                <c:pt idx="2321">
                  <c:v>1955</c:v>
                </c:pt>
                <c:pt idx="2322">
                  <c:v>1956</c:v>
                </c:pt>
                <c:pt idx="2323">
                  <c:v>1957</c:v>
                </c:pt>
                <c:pt idx="2324">
                  <c:v>1958</c:v>
                </c:pt>
                <c:pt idx="2325">
                  <c:v>1959</c:v>
                </c:pt>
                <c:pt idx="2326">
                  <c:v>1960</c:v>
                </c:pt>
                <c:pt idx="2327">
                  <c:v>1961</c:v>
                </c:pt>
                <c:pt idx="2328">
                  <c:v>1962</c:v>
                </c:pt>
                <c:pt idx="2329">
                  <c:v>1963</c:v>
                </c:pt>
                <c:pt idx="2330">
                  <c:v>1964</c:v>
                </c:pt>
                <c:pt idx="2331">
                  <c:v>1965</c:v>
                </c:pt>
                <c:pt idx="2332">
                  <c:v>1966</c:v>
                </c:pt>
                <c:pt idx="2333">
                  <c:v>1967</c:v>
                </c:pt>
                <c:pt idx="2334">
                  <c:v>1968</c:v>
                </c:pt>
                <c:pt idx="2335">
                  <c:v>1969</c:v>
                </c:pt>
                <c:pt idx="2336">
                  <c:v>1970</c:v>
                </c:pt>
                <c:pt idx="2337">
                  <c:v>1971</c:v>
                </c:pt>
                <c:pt idx="2338">
                  <c:v>1972</c:v>
                </c:pt>
                <c:pt idx="2339">
                  <c:v>1973</c:v>
                </c:pt>
                <c:pt idx="2340">
                  <c:v>1974</c:v>
                </c:pt>
                <c:pt idx="2341">
                  <c:v>1975</c:v>
                </c:pt>
                <c:pt idx="2342">
                  <c:v>1976</c:v>
                </c:pt>
                <c:pt idx="2343">
                  <c:v>1977</c:v>
                </c:pt>
                <c:pt idx="2344">
                  <c:v>1978</c:v>
                </c:pt>
                <c:pt idx="2345">
                  <c:v>1979</c:v>
                </c:pt>
                <c:pt idx="2346">
                  <c:v>1980</c:v>
                </c:pt>
                <c:pt idx="2347">
                  <c:v>1981</c:v>
                </c:pt>
                <c:pt idx="2348">
                  <c:v>1982</c:v>
                </c:pt>
                <c:pt idx="2349">
                  <c:v>1983</c:v>
                </c:pt>
                <c:pt idx="2350">
                  <c:v>1984</c:v>
                </c:pt>
                <c:pt idx="2351">
                  <c:v>1985</c:v>
                </c:pt>
                <c:pt idx="2352">
                  <c:v>1986</c:v>
                </c:pt>
                <c:pt idx="2353">
                  <c:v>1987</c:v>
                </c:pt>
                <c:pt idx="2354">
                  <c:v>1988</c:v>
                </c:pt>
                <c:pt idx="2355">
                  <c:v>1989</c:v>
                </c:pt>
                <c:pt idx="2356">
                  <c:v>1990</c:v>
                </c:pt>
                <c:pt idx="2357">
                  <c:v>1991</c:v>
                </c:pt>
                <c:pt idx="2358">
                  <c:v>1992</c:v>
                </c:pt>
                <c:pt idx="2359">
                  <c:v>1993</c:v>
                </c:pt>
                <c:pt idx="2360">
                  <c:v>1994</c:v>
                </c:pt>
                <c:pt idx="2361">
                  <c:v>1995</c:v>
                </c:pt>
                <c:pt idx="2362">
                  <c:v>1996</c:v>
                </c:pt>
                <c:pt idx="2363">
                  <c:v>1997</c:v>
                </c:pt>
                <c:pt idx="2364">
                  <c:v>1998</c:v>
                </c:pt>
                <c:pt idx="2365">
                  <c:v>1999</c:v>
                </c:pt>
                <c:pt idx="2366">
                  <c:v>2000</c:v>
                </c:pt>
                <c:pt idx="2367">
                  <c:v>2001</c:v>
                </c:pt>
                <c:pt idx="2368">
                  <c:v>2002</c:v>
                </c:pt>
                <c:pt idx="2369">
                  <c:v>2003</c:v>
                </c:pt>
                <c:pt idx="2370">
                  <c:v>2004</c:v>
                </c:pt>
                <c:pt idx="2371">
                  <c:v>2005</c:v>
                </c:pt>
                <c:pt idx="2372">
                  <c:v>2006</c:v>
                </c:pt>
                <c:pt idx="2373">
                  <c:v>2007</c:v>
                </c:pt>
                <c:pt idx="2374">
                  <c:v>2008</c:v>
                </c:pt>
                <c:pt idx="2375">
                  <c:v>2009</c:v>
                </c:pt>
                <c:pt idx="2376">
                  <c:v>2010</c:v>
                </c:pt>
                <c:pt idx="2377">
                  <c:v>2011</c:v>
                </c:pt>
                <c:pt idx="2378">
                  <c:v>2012</c:v>
                </c:pt>
                <c:pt idx="2379">
                  <c:v>2013</c:v>
                </c:pt>
                <c:pt idx="2380">
                  <c:v>2014</c:v>
                </c:pt>
                <c:pt idx="2381">
                  <c:v>2015</c:v>
                </c:pt>
                <c:pt idx="2382">
                  <c:v>2016</c:v>
                </c:pt>
                <c:pt idx="2383">
                  <c:v>2017</c:v>
                </c:pt>
                <c:pt idx="2384">
                  <c:v>2018</c:v>
                </c:pt>
                <c:pt idx="2385">
                  <c:v>2019</c:v>
                </c:pt>
                <c:pt idx="2386">
                  <c:v>2020</c:v>
                </c:pt>
                <c:pt idx="2387">
                  <c:v>2021</c:v>
                </c:pt>
                <c:pt idx="2388">
                  <c:v>2022</c:v>
                </c:pt>
                <c:pt idx="2389">
                  <c:v>2023</c:v>
                </c:pt>
                <c:pt idx="2390">
                  <c:v>2024</c:v>
                </c:pt>
                <c:pt idx="2391">
                  <c:v>2025</c:v>
                </c:pt>
                <c:pt idx="2392">
                  <c:v>2026</c:v>
                </c:pt>
                <c:pt idx="2393">
                  <c:v>2027</c:v>
                </c:pt>
                <c:pt idx="2394">
                  <c:v>2028</c:v>
                </c:pt>
                <c:pt idx="2395">
                  <c:v>2029</c:v>
                </c:pt>
                <c:pt idx="2396">
                  <c:v>2030</c:v>
                </c:pt>
                <c:pt idx="2397">
                  <c:v>2031</c:v>
                </c:pt>
                <c:pt idx="2398">
                  <c:v>2032</c:v>
                </c:pt>
                <c:pt idx="2399">
                  <c:v>2033</c:v>
                </c:pt>
                <c:pt idx="2400">
                  <c:v>2034</c:v>
                </c:pt>
                <c:pt idx="2401">
                  <c:v>2035</c:v>
                </c:pt>
                <c:pt idx="2402">
                  <c:v>2036</c:v>
                </c:pt>
                <c:pt idx="2403">
                  <c:v>2037</c:v>
                </c:pt>
                <c:pt idx="2404">
                  <c:v>2038</c:v>
                </c:pt>
                <c:pt idx="2405">
                  <c:v>2039</c:v>
                </c:pt>
                <c:pt idx="2406">
                  <c:v>2040</c:v>
                </c:pt>
                <c:pt idx="2407">
                  <c:v>2041</c:v>
                </c:pt>
                <c:pt idx="2408">
                  <c:v>2042</c:v>
                </c:pt>
                <c:pt idx="2409">
                  <c:v>2043</c:v>
                </c:pt>
                <c:pt idx="2410">
                  <c:v>2044</c:v>
                </c:pt>
                <c:pt idx="2411">
                  <c:v>2045</c:v>
                </c:pt>
                <c:pt idx="2412">
                  <c:v>2046</c:v>
                </c:pt>
                <c:pt idx="2413">
                  <c:v>2047</c:v>
                </c:pt>
                <c:pt idx="2414">
                  <c:v>2048</c:v>
                </c:pt>
                <c:pt idx="2415">
                  <c:v>2049</c:v>
                </c:pt>
                <c:pt idx="2416">
                  <c:v>2050</c:v>
                </c:pt>
                <c:pt idx="2417">
                  <c:v>2051</c:v>
                </c:pt>
                <c:pt idx="2418">
                  <c:v>2052</c:v>
                </c:pt>
                <c:pt idx="2419">
                  <c:v>2053</c:v>
                </c:pt>
                <c:pt idx="2420">
                  <c:v>2054</c:v>
                </c:pt>
                <c:pt idx="2421">
                  <c:v>2055</c:v>
                </c:pt>
                <c:pt idx="2422">
                  <c:v>2056</c:v>
                </c:pt>
                <c:pt idx="2423">
                  <c:v>2057</c:v>
                </c:pt>
                <c:pt idx="2424">
                  <c:v>2058</c:v>
                </c:pt>
                <c:pt idx="2425">
                  <c:v>2059</c:v>
                </c:pt>
                <c:pt idx="2426">
                  <c:v>2060</c:v>
                </c:pt>
                <c:pt idx="2427">
                  <c:v>2061</c:v>
                </c:pt>
                <c:pt idx="2428">
                  <c:v>2062</c:v>
                </c:pt>
                <c:pt idx="2429">
                  <c:v>2063</c:v>
                </c:pt>
                <c:pt idx="2430">
                  <c:v>2064</c:v>
                </c:pt>
                <c:pt idx="2431">
                  <c:v>2065</c:v>
                </c:pt>
                <c:pt idx="2432">
                  <c:v>2066</c:v>
                </c:pt>
                <c:pt idx="2433">
                  <c:v>2067</c:v>
                </c:pt>
                <c:pt idx="2434">
                  <c:v>2068</c:v>
                </c:pt>
                <c:pt idx="2435">
                  <c:v>2069</c:v>
                </c:pt>
                <c:pt idx="2436">
                  <c:v>2070</c:v>
                </c:pt>
                <c:pt idx="2437">
                  <c:v>2071</c:v>
                </c:pt>
                <c:pt idx="2438">
                  <c:v>2072</c:v>
                </c:pt>
                <c:pt idx="2439">
                  <c:v>2073</c:v>
                </c:pt>
                <c:pt idx="2440">
                  <c:v>2074</c:v>
                </c:pt>
                <c:pt idx="2441">
                  <c:v>2075</c:v>
                </c:pt>
                <c:pt idx="2442">
                  <c:v>2076</c:v>
                </c:pt>
                <c:pt idx="2443">
                  <c:v>2077</c:v>
                </c:pt>
                <c:pt idx="2444">
                  <c:v>2078</c:v>
                </c:pt>
                <c:pt idx="2445">
                  <c:v>2079</c:v>
                </c:pt>
                <c:pt idx="2446">
                  <c:v>2080</c:v>
                </c:pt>
                <c:pt idx="2447">
                  <c:v>2081</c:v>
                </c:pt>
                <c:pt idx="2448">
                  <c:v>2082</c:v>
                </c:pt>
                <c:pt idx="2449">
                  <c:v>2083</c:v>
                </c:pt>
                <c:pt idx="2450">
                  <c:v>2084</c:v>
                </c:pt>
                <c:pt idx="2451">
                  <c:v>2085</c:v>
                </c:pt>
                <c:pt idx="2452">
                  <c:v>2086</c:v>
                </c:pt>
                <c:pt idx="2453">
                  <c:v>2087</c:v>
                </c:pt>
                <c:pt idx="2454">
                  <c:v>2088</c:v>
                </c:pt>
                <c:pt idx="2455">
                  <c:v>2089</c:v>
                </c:pt>
                <c:pt idx="2456">
                  <c:v>2090</c:v>
                </c:pt>
                <c:pt idx="2457">
                  <c:v>2091</c:v>
                </c:pt>
                <c:pt idx="2458">
                  <c:v>2092</c:v>
                </c:pt>
                <c:pt idx="2459">
                  <c:v>2093</c:v>
                </c:pt>
                <c:pt idx="2460">
                  <c:v>2094</c:v>
                </c:pt>
                <c:pt idx="2461">
                  <c:v>2095</c:v>
                </c:pt>
                <c:pt idx="2462">
                  <c:v>2096</c:v>
                </c:pt>
                <c:pt idx="2463">
                  <c:v>2097</c:v>
                </c:pt>
                <c:pt idx="2464">
                  <c:v>2098</c:v>
                </c:pt>
                <c:pt idx="2465">
                  <c:v>2099</c:v>
                </c:pt>
                <c:pt idx="2466">
                  <c:v>2100</c:v>
                </c:pt>
                <c:pt idx="2467">
                  <c:v>2101</c:v>
                </c:pt>
                <c:pt idx="2468">
                  <c:v>2102</c:v>
                </c:pt>
                <c:pt idx="2469">
                  <c:v>2103</c:v>
                </c:pt>
                <c:pt idx="2470">
                  <c:v>2104</c:v>
                </c:pt>
                <c:pt idx="2471">
                  <c:v>2105</c:v>
                </c:pt>
                <c:pt idx="2472">
                  <c:v>2106</c:v>
                </c:pt>
                <c:pt idx="2473">
                  <c:v>2107</c:v>
                </c:pt>
                <c:pt idx="2474">
                  <c:v>2108</c:v>
                </c:pt>
                <c:pt idx="2475">
                  <c:v>2109</c:v>
                </c:pt>
                <c:pt idx="2476">
                  <c:v>2110</c:v>
                </c:pt>
                <c:pt idx="2477">
                  <c:v>2111</c:v>
                </c:pt>
                <c:pt idx="2478">
                  <c:v>2112</c:v>
                </c:pt>
                <c:pt idx="2479">
                  <c:v>2113</c:v>
                </c:pt>
                <c:pt idx="2480">
                  <c:v>2114</c:v>
                </c:pt>
                <c:pt idx="2481">
                  <c:v>2115</c:v>
                </c:pt>
                <c:pt idx="2482">
                  <c:v>2116</c:v>
                </c:pt>
                <c:pt idx="2483">
                  <c:v>2117</c:v>
                </c:pt>
                <c:pt idx="2484">
                  <c:v>2118</c:v>
                </c:pt>
                <c:pt idx="2485">
                  <c:v>2119</c:v>
                </c:pt>
                <c:pt idx="2486">
                  <c:v>2120</c:v>
                </c:pt>
                <c:pt idx="2487">
                  <c:v>2121</c:v>
                </c:pt>
                <c:pt idx="2488">
                  <c:v>2122</c:v>
                </c:pt>
                <c:pt idx="2489">
                  <c:v>2123</c:v>
                </c:pt>
                <c:pt idx="2490">
                  <c:v>2124</c:v>
                </c:pt>
                <c:pt idx="2491">
                  <c:v>2125</c:v>
                </c:pt>
                <c:pt idx="2492">
                  <c:v>2126</c:v>
                </c:pt>
                <c:pt idx="2493">
                  <c:v>2127</c:v>
                </c:pt>
                <c:pt idx="2494">
                  <c:v>2128</c:v>
                </c:pt>
                <c:pt idx="2495">
                  <c:v>2129</c:v>
                </c:pt>
                <c:pt idx="2496">
                  <c:v>2130</c:v>
                </c:pt>
                <c:pt idx="2497">
                  <c:v>2131</c:v>
                </c:pt>
                <c:pt idx="2498">
                  <c:v>2132</c:v>
                </c:pt>
                <c:pt idx="2499">
                  <c:v>2133</c:v>
                </c:pt>
                <c:pt idx="2500">
                  <c:v>2134</c:v>
                </c:pt>
                <c:pt idx="2501">
                  <c:v>2135</c:v>
                </c:pt>
                <c:pt idx="2502">
                  <c:v>2136</c:v>
                </c:pt>
                <c:pt idx="2503">
                  <c:v>2137</c:v>
                </c:pt>
                <c:pt idx="2504">
                  <c:v>2138</c:v>
                </c:pt>
                <c:pt idx="2505">
                  <c:v>2139</c:v>
                </c:pt>
                <c:pt idx="2506">
                  <c:v>2140</c:v>
                </c:pt>
                <c:pt idx="2507">
                  <c:v>2141</c:v>
                </c:pt>
                <c:pt idx="2508">
                  <c:v>2142</c:v>
                </c:pt>
                <c:pt idx="2509">
                  <c:v>2143</c:v>
                </c:pt>
                <c:pt idx="2510">
                  <c:v>2144</c:v>
                </c:pt>
                <c:pt idx="2511">
                  <c:v>2145</c:v>
                </c:pt>
                <c:pt idx="2512">
                  <c:v>2146</c:v>
                </c:pt>
                <c:pt idx="2513">
                  <c:v>2147</c:v>
                </c:pt>
                <c:pt idx="2514">
                  <c:v>2148</c:v>
                </c:pt>
                <c:pt idx="2515">
                  <c:v>2149</c:v>
                </c:pt>
                <c:pt idx="2516">
                  <c:v>2150</c:v>
                </c:pt>
                <c:pt idx="2517">
                  <c:v>2151</c:v>
                </c:pt>
                <c:pt idx="2518">
                  <c:v>2152</c:v>
                </c:pt>
                <c:pt idx="2519">
                  <c:v>2153</c:v>
                </c:pt>
                <c:pt idx="2520">
                  <c:v>2154</c:v>
                </c:pt>
                <c:pt idx="2521">
                  <c:v>2155</c:v>
                </c:pt>
                <c:pt idx="2522">
                  <c:v>2156</c:v>
                </c:pt>
                <c:pt idx="2523">
                  <c:v>2157</c:v>
                </c:pt>
                <c:pt idx="2524">
                  <c:v>2158</c:v>
                </c:pt>
                <c:pt idx="2525">
                  <c:v>2159</c:v>
                </c:pt>
                <c:pt idx="2526">
                  <c:v>2160</c:v>
                </c:pt>
                <c:pt idx="2527">
                  <c:v>2161</c:v>
                </c:pt>
                <c:pt idx="2528">
                  <c:v>2162</c:v>
                </c:pt>
                <c:pt idx="2529">
                  <c:v>2163</c:v>
                </c:pt>
                <c:pt idx="2530">
                  <c:v>2164</c:v>
                </c:pt>
                <c:pt idx="2531">
                  <c:v>2165</c:v>
                </c:pt>
                <c:pt idx="2532">
                  <c:v>2166</c:v>
                </c:pt>
                <c:pt idx="2533">
                  <c:v>2167</c:v>
                </c:pt>
                <c:pt idx="2534">
                  <c:v>2168</c:v>
                </c:pt>
                <c:pt idx="2535">
                  <c:v>2169</c:v>
                </c:pt>
                <c:pt idx="2536">
                  <c:v>2170</c:v>
                </c:pt>
                <c:pt idx="2537">
                  <c:v>2171</c:v>
                </c:pt>
                <c:pt idx="2538">
                  <c:v>2172</c:v>
                </c:pt>
                <c:pt idx="2539">
                  <c:v>2173</c:v>
                </c:pt>
                <c:pt idx="2540">
                  <c:v>2174</c:v>
                </c:pt>
                <c:pt idx="2541">
                  <c:v>2175</c:v>
                </c:pt>
                <c:pt idx="2542">
                  <c:v>2176</c:v>
                </c:pt>
                <c:pt idx="2543">
                  <c:v>2177</c:v>
                </c:pt>
                <c:pt idx="2544">
                  <c:v>2178</c:v>
                </c:pt>
                <c:pt idx="2545">
                  <c:v>2179</c:v>
                </c:pt>
                <c:pt idx="2546">
                  <c:v>2180</c:v>
                </c:pt>
                <c:pt idx="2547">
                  <c:v>2181</c:v>
                </c:pt>
                <c:pt idx="2548">
                  <c:v>2182</c:v>
                </c:pt>
                <c:pt idx="2549">
                  <c:v>2183</c:v>
                </c:pt>
                <c:pt idx="2550">
                  <c:v>2184</c:v>
                </c:pt>
                <c:pt idx="2551">
                  <c:v>2185</c:v>
                </c:pt>
                <c:pt idx="2552">
                  <c:v>2186</c:v>
                </c:pt>
                <c:pt idx="2553">
                  <c:v>2187</c:v>
                </c:pt>
                <c:pt idx="2554">
                  <c:v>2188</c:v>
                </c:pt>
                <c:pt idx="2555">
                  <c:v>2189</c:v>
                </c:pt>
                <c:pt idx="2556">
                  <c:v>2190</c:v>
                </c:pt>
                <c:pt idx="2557">
                  <c:v>2191</c:v>
                </c:pt>
                <c:pt idx="2558">
                  <c:v>2192</c:v>
                </c:pt>
                <c:pt idx="2559">
                  <c:v>2193</c:v>
                </c:pt>
                <c:pt idx="2560">
                  <c:v>2194</c:v>
                </c:pt>
                <c:pt idx="2561">
                  <c:v>2195</c:v>
                </c:pt>
                <c:pt idx="2562">
                  <c:v>2196</c:v>
                </c:pt>
                <c:pt idx="2563">
                  <c:v>2197</c:v>
                </c:pt>
                <c:pt idx="2564">
                  <c:v>2198</c:v>
                </c:pt>
                <c:pt idx="2565">
                  <c:v>2199</c:v>
                </c:pt>
                <c:pt idx="2566">
                  <c:v>2200</c:v>
                </c:pt>
                <c:pt idx="2567">
                  <c:v>2201</c:v>
                </c:pt>
                <c:pt idx="2568">
                  <c:v>2202</c:v>
                </c:pt>
                <c:pt idx="2569">
                  <c:v>2203</c:v>
                </c:pt>
                <c:pt idx="2570">
                  <c:v>2204</c:v>
                </c:pt>
                <c:pt idx="2571">
                  <c:v>2205</c:v>
                </c:pt>
                <c:pt idx="2572">
                  <c:v>2206</c:v>
                </c:pt>
                <c:pt idx="2573">
                  <c:v>2207</c:v>
                </c:pt>
                <c:pt idx="2574">
                  <c:v>2208</c:v>
                </c:pt>
                <c:pt idx="2575">
                  <c:v>2209</c:v>
                </c:pt>
                <c:pt idx="2576">
                  <c:v>2210</c:v>
                </c:pt>
                <c:pt idx="2577">
                  <c:v>2211</c:v>
                </c:pt>
                <c:pt idx="2578">
                  <c:v>2212</c:v>
                </c:pt>
                <c:pt idx="2579">
                  <c:v>2213</c:v>
                </c:pt>
                <c:pt idx="2580">
                  <c:v>2214</c:v>
                </c:pt>
                <c:pt idx="2581">
                  <c:v>2215</c:v>
                </c:pt>
                <c:pt idx="2582">
                  <c:v>2216</c:v>
                </c:pt>
                <c:pt idx="2583">
                  <c:v>2217</c:v>
                </c:pt>
                <c:pt idx="2584">
                  <c:v>2218</c:v>
                </c:pt>
                <c:pt idx="2585">
                  <c:v>2219</c:v>
                </c:pt>
                <c:pt idx="2586">
                  <c:v>2220</c:v>
                </c:pt>
                <c:pt idx="2587">
                  <c:v>2221</c:v>
                </c:pt>
                <c:pt idx="2588">
                  <c:v>2222</c:v>
                </c:pt>
                <c:pt idx="2589">
                  <c:v>2223</c:v>
                </c:pt>
                <c:pt idx="2590">
                  <c:v>2224</c:v>
                </c:pt>
                <c:pt idx="2591">
                  <c:v>2225</c:v>
                </c:pt>
                <c:pt idx="2592">
                  <c:v>2226</c:v>
                </c:pt>
                <c:pt idx="2593">
                  <c:v>2227</c:v>
                </c:pt>
                <c:pt idx="2594">
                  <c:v>2228</c:v>
                </c:pt>
                <c:pt idx="2595">
                  <c:v>2229</c:v>
                </c:pt>
                <c:pt idx="2596">
                  <c:v>2230</c:v>
                </c:pt>
                <c:pt idx="2597">
                  <c:v>2231</c:v>
                </c:pt>
                <c:pt idx="2598">
                  <c:v>2232</c:v>
                </c:pt>
                <c:pt idx="2599">
                  <c:v>2233</c:v>
                </c:pt>
                <c:pt idx="2600">
                  <c:v>2234</c:v>
                </c:pt>
                <c:pt idx="2601">
                  <c:v>2235</c:v>
                </c:pt>
                <c:pt idx="2602">
                  <c:v>2236</c:v>
                </c:pt>
                <c:pt idx="2603">
                  <c:v>2237</c:v>
                </c:pt>
                <c:pt idx="2604">
                  <c:v>2238</c:v>
                </c:pt>
                <c:pt idx="2605">
                  <c:v>2239</c:v>
                </c:pt>
                <c:pt idx="2606">
                  <c:v>2240</c:v>
                </c:pt>
                <c:pt idx="2607">
                  <c:v>2241</c:v>
                </c:pt>
                <c:pt idx="2608">
                  <c:v>2242</c:v>
                </c:pt>
                <c:pt idx="2609">
                  <c:v>2243</c:v>
                </c:pt>
                <c:pt idx="2610">
                  <c:v>2244</c:v>
                </c:pt>
                <c:pt idx="2611">
                  <c:v>2245</c:v>
                </c:pt>
                <c:pt idx="2612">
                  <c:v>2246</c:v>
                </c:pt>
                <c:pt idx="2613">
                  <c:v>2247</c:v>
                </c:pt>
                <c:pt idx="2614">
                  <c:v>2248</c:v>
                </c:pt>
                <c:pt idx="2615">
                  <c:v>2249</c:v>
                </c:pt>
                <c:pt idx="2616">
                  <c:v>2250</c:v>
                </c:pt>
                <c:pt idx="2617">
                  <c:v>2251</c:v>
                </c:pt>
                <c:pt idx="2618">
                  <c:v>2252</c:v>
                </c:pt>
                <c:pt idx="2619">
                  <c:v>2253</c:v>
                </c:pt>
                <c:pt idx="2620">
                  <c:v>2254</c:v>
                </c:pt>
                <c:pt idx="2621">
                  <c:v>2255</c:v>
                </c:pt>
                <c:pt idx="2622">
                  <c:v>2256</c:v>
                </c:pt>
                <c:pt idx="2623">
                  <c:v>2257</c:v>
                </c:pt>
                <c:pt idx="2624">
                  <c:v>2258</c:v>
                </c:pt>
                <c:pt idx="2625">
                  <c:v>2259</c:v>
                </c:pt>
                <c:pt idx="2626">
                  <c:v>2260</c:v>
                </c:pt>
                <c:pt idx="2627">
                  <c:v>2261</c:v>
                </c:pt>
                <c:pt idx="2628">
                  <c:v>2262</c:v>
                </c:pt>
                <c:pt idx="2629">
                  <c:v>2263</c:v>
                </c:pt>
                <c:pt idx="2630">
                  <c:v>2264</c:v>
                </c:pt>
                <c:pt idx="2631">
                  <c:v>2265</c:v>
                </c:pt>
                <c:pt idx="2632">
                  <c:v>2266</c:v>
                </c:pt>
                <c:pt idx="2633">
                  <c:v>2267</c:v>
                </c:pt>
                <c:pt idx="2634">
                  <c:v>2268</c:v>
                </c:pt>
                <c:pt idx="2635">
                  <c:v>2269</c:v>
                </c:pt>
                <c:pt idx="2636">
                  <c:v>2270</c:v>
                </c:pt>
                <c:pt idx="2637">
                  <c:v>2271</c:v>
                </c:pt>
                <c:pt idx="2638">
                  <c:v>2272</c:v>
                </c:pt>
                <c:pt idx="2639">
                  <c:v>2273</c:v>
                </c:pt>
                <c:pt idx="2640">
                  <c:v>2274</c:v>
                </c:pt>
                <c:pt idx="2641">
                  <c:v>2275</c:v>
                </c:pt>
                <c:pt idx="2642">
                  <c:v>2276</c:v>
                </c:pt>
                <c:pt idx="2643">
                  <c:v>2277</c:v>
                </c:pt>
                <c:pt idx="2644">
                  <c:v>2278</c:v>
                </c:pt>
                <c:pt idx="2645">
                  <c:v>2279</c:v>
                </c:pt>
                <c:pt idx="2646">
                  <c:v>2280</c:v>
                </c:pt>
                <c:pt idx="2647">
                  <c:v>2281</c:v>
                </c:pt>
                <c:pt idx="2648">
                  <c:v>2282</c:v>
                </c:pt>
                <c:pt idx="2649">
                  <c:v>2283</c:v>
                </c:pt>
                <c:pt idx="2650">
                  <c:v>2284</c:v>
                </c:pt>
                <c:pt idx="2651">
                  <c:v>2285</c:v>
                </c:pt>
                <c:pt idx="2652">
                  <c:v>2286</c:v>
                </c:pt>
                <c:pt idx="2653">
                  <c:v>2287</c:v>
                </c:pt>
                <c:pt idx="2654">
                  <c:v>2288</c:v>
                </c:pt>
                <c:pt idx="2655">
                  <c:v>2289</c:v>
                </c:pt>
                <c:pt idx="2656">
                  <c:v>2290</c:v>
                </c:pt>
                <c:pt idx="2657">
                  <c:v>2291</c:v>
                </c:pt>
                <c:pt idx="2658">
                  <c:v>2292</c:v>
                </c:pt>
                <c:pt idx="2659">
                  <c:v>2293</c:v>
                </c:pt>
                <c:pt idx="2660">
                  <c:v>2294</c:v>
                </c:pt>
                <c:pt idx="2661">
                  <c:v>2295</c:v>
                </c:pt>
                <c:pt idx="2662">
                  <c:v>2296</c:v>
                </c:pt>
                <c:pt idx="2663">
                  <c:v>2297</c:v>
                </c:pt>
                <c:pt idx="2664">
                  <c:v>2298</c:v>
                </c:pt>
                <c:pt idx="2665">
                  <c:v>2299</c:v>
                </c:pt>
                <c:pt idx="2666">
                  <c:v>2300</c:v>
                </c:pt>
                <c:pt idx="2667">
                  <c:v>2301</c:v>
                </c:pt>
                <c:pt idx="2668">
                  <c:v>2302</c:v>
                </c:pt>
                <c:pt idx="2669">
                  <c:v>2303</c:v>
                </c:pt>
                <c:pt idx="2670">
                  <c:v>2304</c:v>
                </c:pt>
                <c:pt idx="2671">
                  <c:v>2305</c:v>
                </c:pt>
                <c:pt idx="2672">
                  <c:v>2306</c:v>
                </c:pt>
                <c:pt idx="2673">
                  <c:v>2307</c:v>
                </c:pt>
                <c:pt idx="2674">
                  <c:v>2308</c:v>
                </c:pt>
                <c:pt idx="2675">
                  <c:v>2309</c:v>
                </c:pt>
                <c:pt idx="2676">
                  <c:v>2310</c:v>
                </c:pt>
                <c:pt idx="2677">
                  <c:v>2311</c:v>
                </c:pt>
                <c:pt idx="2678">
                  <c:v>2312</c:v>
                </c:pt>
                <c:pt idx="2679">
                  <c:v>2313</c:v>
                </c:pt>
                <c:pt idx="2680">
                  <c:v>2314</c:v>
                </c:pt>
                <c:pt idx="2681">
                  <c:v>2315</c:v>
                </c:pt>
                <c:pt idx="2682">
                  <c:v>2316</c:v>
                </c:pt>
                <c:pt idx="2683">
                  <c:v>2317</c:v>
                </c:pt>
                <c:pt idx="2684">
                  <c:v>2318</c:v>
                </c:pt>
                <c:pt idx="2685">
                  <c:v>2319</c:v>
                </c:pt>
                <c:pt idx="2686">
                  <c:v>2320</c:v>
                </c:pt>
                <c:pt idx="2687">
                  <c:v>2321</c:v>
                </c:pt>
                <c:pt idx="2688">
                  <c:v>2322</c:v>
                </c:pt>
                <c:pt idx="2689">
                  <c:v>2323</c:v>
                </c:pt>
                <c:pt idx="2690">
                  <c:v>2324</c:v>
                </c:pt>
                <c:pt idx="2691">
                  <c:v>2325</c:v>
                </c:pt>
                <c:pt idx="2692">
                  <c:v>2326</c:v>
                </c:pt>
                <c:pt idx="2693">
                  <c:v>2327</c:v>
                </c:pt>
                <c:pt idx="2694">
                  <c:v>2328</c:v>
                </c:pt>
                <c:pt idx="2695">
                  <c:v>2329</c:v>
                </c:pt>
                <c:pt idx="2696">
                  <c:v>2330</c:v>
                </c:pt>
                <c:pt idx="2697">
                  <c:v>2331</c:v>
                </c:pt>
                <c:pt idx="2698">
                  <c:v>2332</c:v>
                </c:pt>
                <c:pt idx="2699">
                  <c:v>2333</c:v>
                </c:pt>
                <c:pt idx="2700">
                  <c:v>2334</c:v>
                </c:pt>
                <c:pt idx="2701">
                  <c:v>2335</c:v>
                </c:pt>
                <c:pt idx="2702">
                  <c:v>2336</c:v>
                </c:pt>
                <c:pt idx="2703">
                  <c:v>2337</c:v>
                </c:pt>
                <c:pt idx="2704">
                  <c:v>2338</c:v>
                </c:pt>
                <c:pt idx="2705">
                  <c:v>2339</c:v>
                </c:pt>
                <c:pt idx="2706">
                  <c:v>2340</c:v>
                </c:pt>
                <c:pt idx="2707">
                  <c:v>2341</c:v>
                </c:pt>
                <c:pt idx="2708">
                  <c:v>2342</c:v>
                </c:pt>
                <c:pt idx="2709">
                  <c:v>2343</c:v>
                </c:pt>
                <c:pt idx="2710">
                  <c:v>2344</c:v>
                </c:pt>
                <c:pt idx="2711">
                  <c:v>2345</c:v>
                </c:pt>
                <c:pt idx="2712">
                  <c:v>2346</c:v>
                </c:pt>
                <c:pt idx="2713">
                  <c:v>2347</c:v>
                </c:pt>
                <c:pt idx="2714">
                  <c:v>2348</c:v>
                </c:pt>
                <c:pt idx="2715">
                  <c:v>2349</c:v>
                </c:pt>
                <c:pt idx="2716">
                  <c:v>2350</c:v>
                </c:pt>
                <c:pt idx="2717">
                  <c:v>2351</c:v>
                </c:pt>
                <c:pt idx="2718">
                  <c:v>2352</c:v>
                </c:pt>
                <c:pt idx="2719">
                  <c:v>2353</c:v>
                </c:pt>
                <c:pt idx="2720">
                  <c:v>2354</c:v>
                </c:pt>
                <c:pt idx="2721">
                  <c:v>2355</c:v>
                </c:pt>
                <c:pt idx="2722">
                  <c:v>2356</c:v>
                </c:pt>
                <c:pt idx="2723">
                  <c:v>2357</c:v>
                </c:pt>
                <c:pt idx="2724">
                  <c:v>2358</c:v>
                </c:pt>
                <c:pt idx="2725">
                  <c:v>2359</c:v>
                </c:pt>
                <c:pt idx="2726">
                  <c:v>2360</c:v>
                </c:pt>
                <c:pt idx="2727">
                  <c:v>2361</c:v>
                </c:pt>
                <c:pt idx="2728">
                  <c:v>2362</c:v>
                </c:pt>
                <c:pt idx="2729">
                  <c:v>2363</c:v>
                </c:pt>
                <c:pt idx="2730">
                  <c:v>2364</c:v>
                </c:pt>
                <c:pt idx="2731">
                  <c:v>2365</c:v>
                </c:pt>
                <c:pt idx="2732">
                  <c:v>2366</c:v>
                </c:pt>
                <c:pt idx="2733">
                  <c:v>2367</c:v>
                </c:pt>
                <c:pt idx="2734">
                  <c:v>2368</c:v>
                </c:pt>
                <c:pt idx="2735">
                  <c:v>2369</c:v>
                </c:pt>
                <c:pt idx="2736">
                  <c:v>2370</c:v>
                </c:pt>
                <c:pt idx="2737">
                  <c:v>2371</c:v>
                </c:pt>
                <c:pt idx="2738">
                  <c:v>2372</c:v>
                </c:pt>
                <c:pt idx="2739">
                  <c:v>2373</c:v>
                </c:pt>
                <c:pt idx="2740">
                  <c:v>2374</c:v>
                </c:pt>
                <c:pt idx="2741">
                  <c:v>2375</c:v>
                </c:pt>
                <c:pt idx="2742">
                  <c:v>2376</c:v>
                </c:pt>
                <c:pt idx="2743">
                  <c:v>2377</c:v>
                </c:pt>
                <c:pt idx="2744">
                  <c:v>2378</c:v>
                </c:pt>
                <c:pt idx="2745">
                  <c:v>2379</c:v>
                </c:pt>
                <c:pt idx="2746">
                  <c:v>2380</c:v>
                </c:pt>
                <c:pt idx="2747">
                  <c:v>2381</c:v>
                </c:pt>
                <c:pt idx="2748">
                  <c:v>2382</c:v>
                </c:pt>
                <c:pt idx="2749">
                  <c:v>2383</c:v>
                </c:pt>
                <c:pt idx="2750">
                  <c:v>2384</c:v>
                </c:pt>
                <c:pt idx="2751">
                  <c:v>2385</c:v>
                </c:pt>
                <c:pt idx="2752">
                  <c:v>2386</c:v>
                </c:pt>
                <c:pt idx="2753">
                  <c:v>2387</c:v>
                </c:pt>
                <c:pt idx="2754">
                  <c:v>2388</c:v>
                </c:pt>
                <c:pt idx="2755">
                  <c:v>2389</c:v>
                </c:pt>
                <c:pt idx="2756">
                  <c:v>2390</c:v>
                </c:pt>
                <c:pt idx="2757">
                  <c:v>2391</c:v>
                </c:pt>
                <c:pt idx="2758">
                  <c:v>2392</c:v>
                </c:pt>
                <c:pt idx="2759">
                  <c:v>2393</c:v>
                </c:pt>
                <c:pt idx="2760">
                  <c:v>2394</c:v>
                </c:pt>
                <c:pt idx="2761">
                  <c:v>2395</c:v>
                </c:pt>
                <c:pt idx="2762">
                  <c:v>2396</c:v>
                </c:pt>
                <c:pt idx="2763">
                  <c:v>2397</c:v>
                </c:pt>
                <c:pt idx="2764">
                  <c:v>2398</c:v>
                </c:pt>
                <c:pt idx="2765">
                  <c:v>2399</c:v>
                </c:pt>
                <c:pt idx="2766">
                  <c:v>2400</c:v>
                </c:pt>
                <c:pt idx="2767">
                  <c:v>2401</c:v>
                </c:pt>
                <c:pt idx="2768">
                  <c:v>2402</c:v>
                </c:pt>
                <c:pt idx="2769">
                  <c:v>2403</c:v>
                </c:pt>
                <c:pt idx="2770">
                  <c:v>2404</c:v>
                </c:pt>
                <c:pt idx="2771">
                  <c:v>2405</c:v>
                </c:pt>
                <c:pt idx="2772">
                  <c:v>2406</c:v>
                </c:pt>
                <c:pt idx="2773">
                  <c:v>2407</c:v>
                </c:pt>
                <c:pt idx="2774">
                  <c:v>2408</c:v>
                </c:pt>
                <c:pt idx="2775">
                  <c:v>2409</c:v>
                </c:pt>
                <c:pt idx="2776">
                  <c:v>2410</c:v>
                </c:pt>
                <c:pt idx="2777">
                  <c:v>2411</c:v>
                </c:pt>
                <c:pt idx="2778">
                  <c:v>2412</c:v>
                </c:pt>
                <c:pt idx="2779">
                  <c:v>2413</c:v>
                </c:pt>
                <c:pt idx="2780">
                  <c:v>2414</c:v>
                </c:pt>
                <c:pt idx="2781">
                  <c:v>2415</c:v>
                </c:pt>
                <c:pt idx="2782">
                  <c:v>2416</c:v>
                </c:pt>
                <c:pt idx="2783">
                  <c:v>2417</c:v>
                </c:pt>
                <c:pt idx="2784">
                  <c:v>2418</c:v>
                </c:pt>
                <c:pt idx="2785">
                  <c:v>2419</c:v>
                </c:pt>
                <c:pt idx="2786">
                  <c:v>2420</c:v>
                </c:pt>
                <c:pt idx="2787">
                  <c:v>2421</c:v>
                </c:pt>
                <c:pt idx="2788">
                  <c:v>2422</c:v>
                </c:pt>
                <c:pt idx="2789">
                  <c:v>2423</c:v>
                </c:pt>
                <c:pt idx="2790">
                  <c:v>2424</c:v>
                </c:pt>
                <c:pt idx="2791">
                  <c:v>2425</c:v>
                </c:pt>
                <c:pt idx="2792">
                  <c:v>2426</c:v>
                </c:pt>
                <c:pt idx="2793">
                  <c:v>2427</c:v>
                </c:pt>
                <c:pt idx="2794">
                  <c:v>2428</c:v>
                </c:pt>
                <c:pt idx="2795">
                  <c:v>2429</c:v>
                </c:pt>
                <c:pt idx="2796">
                  <c:v>2430</c:v>
                </c:pt>
                <c:pt idx="2797">
                  <c:v>2431</c:v>
                </c:pt>
                <c:pt idx="2798">
                  <c:v>2432</c:v>
                </c:pt>
                <c:pt idx="2799">
                  <c:v>2433</c:v>
                </c:pt>
                <c:pt idx="2800">
                  <c:v>2434</c:v>
                </c:pt>
                <c:pt idx="2801">
                  <c:v>2435</c:v>
                </c:pt>
                <c:pt idx="2802">
                  <c:v>2436</c:v>
                </c:pt>
                <c:pt idx="2803">
                  <c:v>2437</c:v>
                </c:pt>
                <c:pt idx="2804">
                  <c:v>2438</c:v>
                </c:pt>
                <c:pt idx="2805">
                  <c:v>2439</c:v>
                </c:pt>
                <c:pt idx="2806">
                  <c:v>2440</c:v>
                </c:pt>
                <c:pt idx="2807">
                  <c:v>2441</c:v>
                </c:pt>
                <c:pt idx="2808">
                  <c:v>2442</c:v>
                </c:pt>
                <c:pt idx="2809">
                  <c:v>2443</c:v>
                </c:pt>
                <c:pt idx="2810">
                  <c:v>2444</c:v>
                </c:pt>
                <c:pt idx="2811">
                  <c:v>2445</c:v>
                </c:pt>
                <c:pt idx="2812">
                  <c:v>2446</c:v>
                </c:pt>
                <c:pt idx="2813">
                  <c:v>2447</c:v>
                </c:pt>
                <c:pt idx="2814">
                  <c:v>2448</c:v>
                </c:pt>
                <c:pt idx="2815">
                  <c:v>2449</c:v>
                </c:pt>
                <c:pt idx="2816">
                  <c:v>2450</c:v>
                </c:pt>
                <c:pt idx="2817">
                  <c:v>2451</c:v>
                </c:pt>
                <c:pt idx="2818">
                  <c:v>2452</c:v>
                </c:pt>
                <c:pt idx="2819">
                  <c:v>2453</c:v>
                </c:pt>
                <c:pt idx="2820">
                  <c:v>2454</c:v>
                </c:pt>
                <c:pt idx="2821">
                  <c:v>2455</c:v>
                </c:pt>
                <c:pt idx="2822">
                  <c:v>2456</c:v>
                </c:pt>
                <c:pt idx="2823">
                  <c:v>2457</c:v>
                </c:pt>
                <c:pt idx="2824">
                  <c:v>2458</c:v>
                </c:pt>
                <c:pt idx="2825">
                  <c:v>2459</c:v>
                </c:pt>
                <c:pt idx="2826">
                  <c:v>2460</c:v>
                </c:pt>
                <c:pt idx="2827">
                  <c:v>2461</c:v>
                </c:pt>
                <c:pt idx="2828">
                  <c:v>2462</c:v>
                </c:pt>
                <c:pt idx="2829">
                  <c:v>2463</c:v>
                </c:pt>
                <c:pt idx="2830">
                  <c:v>2464</c:v>
                </c:pt>
                <c:pt idx="2831">
                  <c:v>2465</c:v>
                </c:pt>
                <c:pt idx="2832">
                  <c:v>2466</c:v>
                </c:pt>
                <c:pt idx="2833">
                  <c:v>2467</c:v>
                </c:pt>
                <c:pt idx="2834">
                  <c:v>2468</c:v>
                </c:pt>
                <c:pt idx="2835">
                  <c:v>2469</c:v>
                </c:pt>
                <c:pt idx="2836">
                  <c:v>2470</c:v>
                </c:pt>
                <c:pt idx="2837">
                  <c:v>2471</c:v>
                </c:pt>
                <c:pt idx="2838">
                  <c:v>2472</c:v>
                </c:pt>
                <c:pt idx="2839">
                  <c:v>2473</c:v>
                </c:pt>
                <c:pt idx="2840">
                  <c:v>2474</c:v>
                </c:pt>
                <c:pt idx="2841">
                  <c:v>2475</c:v>
                </c:pt>
                <c:pt idx="2842">
                  <c:v>2476</c:v>
                </c:pt>
                <c:pt idx="2843">
                  <c:v>2477</c:v>
                </c:pt>
                <c:pt idx="2844">
                  <c:v>2478</c:v>
                </c:pt>
                <c:pt idx="2845">
                  <c:v>2479</c:v>
                </c:pt>
                <c:pt idx="2846">
                  <c:v>2480</c:v>
                </c:pt>
                <c:pt idx="2847">
                  <c:v>2481</c:v>
                </c:pt>
                <c:pt idx="2848">
                  <c:v>2482</c:v>
                </c:pt>
                <c:pt idx="2849">
                  <c:v>2483</c:v>
                </c:pt>
                <c:pt idx="2850">
                  <c:v>2484</c:v>
                </c:pt>
                <c:pt idx="2851">
                  <c:v>2485</c:v>
                </c:pt>
                <c:pt idx="2852">
                  <c:v>2486</c:v>
                </c:pt>
                <c:pt idx="2853">
                  <c:v>2487</c:v>
                </c:pt>
                <c:pt idx="2854">
                  <c:v>2488</c:v>
                </c:pt>
                <c:pt idx="2855">
                  <c:v>2489</c:v>
                </c:pt>
                <c:pt idx="2856">
                  <c:v>2490</c:v>
                </c:pt>
                <c:pt idx="2857">
                  <c:v>2491</c:v>
                </c:pt>
                <c:pt idx="2858">
                  <c:v>2492</c:v>
                </c:pt>
                <c:pt idx="2859">
                  <c:v>2493</c:v>
                </c:pt>
                <c:pt idx="2860">
                  <c:v>2494</c:v>
                </c:pt>
                <c:pt idx="2861">
                  <c:v>2495</c:v>
                </c:pt>
                <c:pt idx="2862">
                  <c:v>2496</c:v>
                </c:pt>
                <c:pt idx="2863">
                  <c:v>2497</c:v>
                </c:pt>
                <c:pt idx="2864">
                  <c:v>2498</c:v>
                </c:pt>
                <c:pt idx="2865">
                  <c:v>2499</c:v>
                </c:pt>
                <c:pt idx="2866">
                  <c:v>2500</c:v>
                </c:pt>
                <c:pt idx="2867">
                  <c:v>2501</c:v>
                </c:pt>
                <c:pt idx="2868">
                  <c:v>2502</c:v>
                </c:pt>
                <c:pt idx="2869">
                  <c:v>2503</c:v>
                </c:pt>
                <c:pt idx="2870">
                  <c:v>2504</c:v>
                </c:pt>
                <c:pt idx="2871">
                  <c:v>2505</c:v>
                </c:pt>
                <c:pt idx="2872">
                  <c:v>2506</c:v>
                </c:pt>
                <c:pt idx="2873">
                  <c:v>2507</c:v>
                </c:pt>
                <c:pt idx="2874">
                  <c:v>2508</c:v>
                </c:pt>
                <c:pt idx="2875">
                  <c:v>2509</c:v>
                </c:pt>
                <c:pt idx="2876">
                  <c:v>2510</c:v>
                </c:pt>
                <c:pt idx="2877">
                  <c:v>2511</c:v>
                </c:pt>
                <c:pt idx="2878">
                  <c:v>2512</c:v>
                </c:pt>
                <c:pt idx="2879">
                  <c:v>2513</c:v>
                </c:pt>
                <c:pt idx="2880">
                  <c:v>2514</c:v>
                </c:pt>
                <c:pt idx="2881">
                  <c:v>2515</c:v>
                </c:pt>
                <c:pt idx="2882">
                  <c:v>2516</c:v>
                </c:pt>
                <c:pt idx="2883">
                  <c:v>2517</c:v>
                </c:pt>
                <c:pt idx="2884">
                  <c:v>2518</c:v>
                </c:pt>
                <c:pt idx="2885">
                  <c:v>2519</c:v>
                </c:pt>
                <c:pt idx="2886">
                  <c:v>2520</c:v>
                </c:pt>
                <c:pt idx="2887">
                  <c:v>2521</c:v>
                </c:pt>
                <c:pt idx="2888">
                  <c:v>2522</c:v>
                </c:pt>
                <c:pt idx="2889">
                  <c:v>2523</c:v>
                </c:pt>
                <c:pt idx="2890">
                  <c:v>2524</c:v>
                </c:pt>
                <c:pt idx="2891">
                  <c:v>2525</c:v>
                </c:pt>
                <c:pt idx="2892">
                  <c:v>2526</c:v>
                </c:pt>
                <c:pt idx="2893">
                  <c:v>2527</c:v>
                </c:pt>
                <c:pt idx="2894">
                  <c:v>2528</c:v>
                </c:pt>
                <c:pt idx="2895">
                  <c:v>2529</c:v>
                </c:pt>
                <c:pt idx="2896">
                  <c:v>2530</c:v>
                </c:pt>
                <c:pt idx="2897">
                  <c:v>2531</c:v>
                </c:pt>
                <c:pt idx="2898">
                  <c:v>2532</c:v>
                </c:pt>
                <c:pt idx="2899">
                  <c:v>2533</c:v>
                </c:pt>
                <c:pt idx="2900">
                  <c:v>2534</c:v>
                </c:pt>
                <c:pt idx="2901">
                  <c:v>2535</c:v>
                </c:pt>
                <c:pt idx="2902">
                  <c:v>2536</c:v>
                </c:pt>
                <c:pt idx="2903">
                  <c:v>2537</c:v>
                </c:pt>
                <c:pt idx="2904">
                  <c:v>2538</c:v>
                </c:pt>
                <c:pt idx="2905">
                  <c:v>2539</c:v>
                </c:pt>
                <c:pt idx="2906">
                  <c:v>2540</c:v>
                </c:pt>
                <c:pt idx="2907">
                  <c:v>2541</c:v>
                </c:pt>
                <c:pt idx="2908">
                  <c:v>2542</c:v>
                </c:pt>
                <c:pt idx="2909">
                  <c:v>2543</c:v>
                </c:pt>
                <c:pt idx="2910">
                  <c:v>2544</c:v>
                </c:pt>
                <c:pt idx="2911">
                  <c:v>2545</c:v>
                </c:pt>
                <c:pt idx="2912">
                  <c:v>2546</c:v>
                </c:pt>
                <c:pt idx="2913">
                  <c:v>2547</c:v>
                </c:pt>
                <c:pt idx="2914">
                  <c:v>2548</c:v>
                </c:pt>
                <c:pt idx="2915">
                  <c:v>2549</c:v>
                </c:pt>
                <c:pt idx="2916">
                  <c:v>2550</c:v>
                </c:pt>
                <c:pt idx="2917">
                  <c:v>2551</c:v>
                </c:pt>
                <c:pt idx="2918">
                  <c:v>2552</c:v>
                </c:pt>
                <c:pt idx="2919">
                  <c:v>2553</c:v>
                </c:pt>
                <c:pt idx="2920">
                  <c:v>2554</c:v>
                </c:pt>
                <c:pt idx="2921">
                  <c:v>2555</c:v>
                </c:pt>
                <c:pt idx="2922">
                  <c:v>2556</c:v>
                </c:pt>
                <c:pt idx="2923">
                  <c:v>2557</c:v>
                </c:pt>
                <c:pt idx="2924">
                  <c:v>2558</c:v>
                </c:pt>
                <c:pt idx="2925">
                  <c:v>2559</c:v>
                </c:pt>
                <c:pt idx="2926">
                  <c:v>2560</c:v>
                </c:pt>
                <c:pt idx="2927">
                  <c:v>2561</c:v>
                </c:pt>
                <c:pt idx="2928">
                  <c:v>2562</c:v>
                </c:pt>
                <c:pt idx="2929">
                  <c:v>2563</c:v>
                </c:pt>
                <c:pt idx="2930">
                  <c:v>2564</c:v>
                </c:pt>
                <c:pt idx="2931">
                  <c:v>2565</c:v>
                </c:pt>
                <c:pt idx="2932">
                  <c:v>2566</c:v>
                </c:pt>
                <c:pt idx="2933">
                  <c:v>2567</c:v>
                </c:pt>
                <c:pt idx="2934">
                  <c:v>2568</c:v>
                </c:pt>
                <c:pt idx="2935">
                  <c:v>2569</c:v>
                </c:pt>
                <c:pt idx="2936">
                  <c:v>2570</c:v>
                </c:pt>
                <c:pt idx="2937">
                  <c:v>2571</c:v>
                </c:pt>
                <c:pt idx="2938">
                  <c:v>2572</c:v>
                </c:pt>
                <c:pt idx="2939">
                  <c:v>2573</c:v>
                </c:pt>
                <c:pt idx="2940">
                  <c:v>2574</c:v>
                </c:pt>
                <c:pt idx="2941">
                  <c:v>2575</c:v>
                </c:pt>
                <c:pt idx="2942">
                  <c:v>2576</c:v>
                </c:pt>
                <c:pt idx="2943">
                  <c:v>2577</c:v>
                </c:pt>
                <c:pt idx="2944">
                  <c:v>2578</c:v>
                </c:pt>
                <c:pt idx="2945">
                  <c:v>2579</c:v>
                </c:pt>
                <c:pt idx="2946">
                  <c:v>2580</c:v>
                </c:pt>
                <c:pt idx="2947">
                  <c:v>2581</c:v>
                </c:pt>
                <c:pt idx="2948">
                  <c:v>2582</c:v>
                </c:pt>
                <c:pt idx="2949">
                  <c:v>2583</c:v>
                </c:pt>
                <c:pt idx="2950">
                  <c:v>2584</c:v>
                </c:pt>
                <c:pt idx="2951">
                  <c:v>2585</c:v>
                </c:pt>
                <c:pt idx="2952">
                  <c:v>2586</c:v>
                </c:pt>
                <c:pt idx="2953">
                  <c:v>2587</c:v>
                </c:pt>
                <c:pt idx="2954">
                  <c:v>2588</c:v>
                </c:pt>
                <c:pt idx="2955">
                  <c:v>2589</c:v>
                </c:pt>
                <c:pt idx="2956">
                  <c:v>2590</c:v>
                </c:pt>
                <c:pt idx="2957">
                  <c:v>2591</c:v>
                </c:pt>
                <c:pt idx="2958">
                  <c:v>2592</c:v>
                </c:pt>
                <c:pt idx="2959">
                  <c:v>2593</c:v>
                </c:pt>
                <c:pt idx="2960">
                  <c:v>2594</c:v>
                </c:pt>
                <c:pt idx="2961">
                  <c:v>2595</c:v>
                </c:pt>
                <c:pt idx="2962">
                  <c:v>2596</c:v>
                </c:pt>
                <c:pt idx="2963">
                  <c:v>2597</c:v>
                </c:pt>
                <c:pt idx="2964">
                  <c:v>2598</c:v>
                </c:pt>
                <c:pt idx="2965">
                  <c:v>2599</c:v>
                </c:pt>
                <c:pt idx="2966">
                  <c:v>2600</c:v>
                </c:pt>
                <c:pt idx="2967">
                  <c:v>2601</c:v>
                </c:pt>
                <c:pt idx="2968">
                  <c:v>2602</c:v>
                </c:pt>
                <c:pt idx="2969">
                  <c:v>2603</c:v>
                </c:pt>
                <c:pt idx="2970">
                  <c:v>2604</c:v>
                </c:pt>
                <c:pt idx="2971">
                  <c:v>2605</c:v>
                </c:pt>
                <c:pt idx="2972">
                  <c:v>2606</c:v>
                </c:pt>
                <c:pt idx="2973">
                  <c:v>2607</c:v>
                </c:pt>
                <c:pt idx="2974">
                  <c:v>2608</c:v>
                </c:pt>
                <c:pt idx="2975">
                  <c:v>2609</c:v>
                </c:pt>
                <c:pt idx="2976">
                  <c:v>2610</c:v>
                </c:pt>
                <c:pt idx="2977">
                  <c:v>2611</c:v>
                </c:pt>
                <c:pt idx="2978">
                  <c:v>2612</c:v>
                </c:pt>
                <c:pt idx="2979">
                  <c:v>2613</c:v>
                </c:pt>
                <c:pt idx="2980">
                  <c:v>2614</c:v>
                </c:pt>
                <c:pt idx="2981">
                  <c:v>2615</c:v>
                </c:pt>
                <c:pt idx="2982">
                  <c:v>2616</c:v>
                </c:pt>
                <c:pt idx="2983">
                  <c:v>2617</c:v>
                </c:pt>
                <c:pt idx="2984">
                  <c:v>2618</c:v>
                </c:pt>
                <c:pt idx="2985">
                  <c:v>2619</c:v>
                </c:pt>
                <c:pt idx="2986">
                  <c:v>2620</c:v>
                </c:pt>
                <c:pt idx="2987">
                  <c:v>2621</c:v>
                </c:pt>
                <c:pt idx="2988">
                  <c:v>2622</c:v>
                </c:pt>
                <c:pt idx="2989">
                  <c:v>2623</c:v>
                </c:pt>
                <c:pt idx="2990">
                  <c:v>2624</c:v>
                </c:pt>
                <c:pt idx="2991">
                  <c:v>2625</c:v>
                </c:pt>
                <c:pt idx="2992">
                  <c:v>2626</c:v>
                </c:pt>
                <c:pt idx="2993">
                  <c:v>2627</c:v>
                </c:pt>
                <c:pt idx="2994">
                  <c:v>2628</c:v>
                </c:pt>
                <c:pt idx="2995">
                  <c:v>2629</c:v>
                </c:pt>
                <c:pt idx="2996">
                  <c:v>2630</c:v>
                </c:pt>
                <c:pt idx="2997">
                  <c:v>2631</c:v>
                </c:pt>
                <c:pt idx="2998">
                  <c:v>2632</c:v>
                </c:pt>
                <c:pt idx="2999">
                  <c:v>2633</c:v>
                </c:pt>
                <c:pt idx="3000">
                  <c:v>2634</c:v>
                </c:pt>
                <c:pt idx="3001">
                  <c:v>2635</c:v>
                </c:pt>
                <c:pt idx="3002">
                  <c:v>2636</c:v>
                </c:pt>
                <c:pt idx="3003">
                  <c:v>2637</c:v>
                </c:pt>
                <c:pt idx="3004">
                  <c:v>2638</c:v>
                </c:pt>
                <c:pt idx="3005">
                  <c:v>2639</c:v>
                </c:pt>
                <c:pt idx="3006">
                  <c:v>2640</c:v>
                </c:pt>
                <c:pt idx="3007">
                  <c:v>2641</c:v>
                </c:pt>
                <c:pt idx="3008">
                  <c:v>2642</c:v>
                </c:pt>
                <c:pt idx="3009">
                  <c:v>2643</c:v>
                </c:pt>
                <c:pt idx="3010">
                  <c:v>2644</c:v>
                </c:pt>
                <c:pt idx="3011">
                  <c:v>2645</c:v>
                </c:pt>
                <c:pt idx="3012">
                  <c:v>2646</c:v>
                </c:pt>
                <c:pt idx="3013">
                  <c:v>2647</c:v>
                </c:pt>
                <c:pt idx="3014">
                  <c:v>2648</c:v>
                </c:pt>
                <c:pt idx="3015">
                  <c:v>2649</c:v>
                </c:pt>
                <c:pt idx="3016">
                  <c:v>2650</c:v>
                </c:pt>
                <c:pt idx="3017">
                  <c:v>2651</c:v>
                </c:pt>
                <c:pt idx="3018">
                  <c:v>2652</c:v>
                </c:pt>
                <c:pt idx="3019">
                  <c:v>2653</c:v>
                </c:pt>
                <c:pt idx="3020">
                  <c:v>2654</c:v>
                </c:pt>
                <c:pt idx="3021">
                  <c:v>2655</c:v>
                </c:pt>
                <c:pt idx="3022">
                  <c:v>2656</c:v>
                </c:pt>
                <c:pt idx="3023">
                  <c:v>2657</c:v>
                </c:pt>
                <c:pt idx="3024">
                  <c:v>2658</c:v>
                </c:pt>
                <c:pt idx="3025">
                  <c:v>2659</c:v>
                </c:pt>
                <c:pt idx="3026">
                  <c:v>2660</c:v>
                </c:pt>
                <c:pt idx="3027">
                  <c:v>2661</c:v>
                </c:pt>
                <c:pt idx="3028">
                  <c:v>2662</c:v>
                </c:pt>
                <c:pt idx="3029">
                  <c:v>2663</c:v>
                </c:pt>
                <c:pt idx="3030">
                  <c:v>2664</c:v>
                </c:pt>
                <c:pt idx="3031">
                  <c:v>2665</c:v>
                </c:pt>
                <c:pt idx="3032">
                  <c:v>2666</c:v>
                </c:pt>
                <c:pt idx="3033">
                  <c:v>2667</c:v>
                </c:pt>
                <c:pt idx="3034">
                  <c:v>2668</c:v>
                </c:pt>
                <c:pt idx="3035">
                  <c:v>2669</c:v>
                </c:pt>
                <c:pt idx="3036">
                  <c:v>2670</c:v>
                </c:pt>
                <c:pt idx="3037">
                  <c:v>2671</c:v>
                </c:pt>
                <c:pt idx="3038">
                  <c:v>2672</c:v>
                </c:pt>
                <c:pt idx="3039">
                  <c:v>2673</c:v>
                </c:pt>
                <c:pt idx="3040">
                  <c:v>2674</c:v>
                </c:pt>
                <c:pt idx="3041">
                  <c:v>2675</c:v>
                </c:pt>
                <c:pt idx="3042">
                  <c:v>2676</c:v>
                </c:pt>
                <c:pt idx="3043">
                  <c:v>2677</c:v>
                </c:pt>
                <c:pt idx="3044">
                  <c:v>2678</c:v>
                </c:pt>
                <c:pt idx="3045">
                  <c:v>2679</c:v>
                </c:pt>
                <c:pt idx="3046">
                  <c:v>2680</c:v>
                </c:pt>
                <c:pt idx="3047">
                  <c:v>2681</c:v>
                </c:pt>
                <c:pt idx="3048">
                  <c:v>2682</c:v>
                </c:pt>
                <c:pt idx="3049">
                  <c:v>2683</c:v>
                </c:pt>
                <c:pt idx="3050">
                  <c:v>2684</c:v>
                </c:pt>
                <c:pt idx="3051">
                  <c:v>2685</c:v>
                </c:pt>
                <c:pt idx="3052">
                  <c:v>2686</c:v>
                </c:pt>
                <c:pt idx="3053">
                  <c:v>2687</c:v>
                </c:pt>
                <c:pt idx="3054">
                  <c:v>2688</c:v>
                </c:pt>
                <c:pt idx="3055">
                  <c:v>2689</c:v>
                </c:pt>
                <c:pt idx="3056">
                  <c:v>2690</c:v>
                </c:pt>
                <c:pt idx="3057">
                  <c:v>2691</c:v>
                </c:pt>
                <c:pt idx="3058">
                  <c:v>2692</c:v>
                </c:pt>
                <c:pt idx="3059">
                  <c:v>2693</c:v>
                </c:pt>
                <c:pt idx="3060">
                  <c:v>2694</c:v>
                </c:pt>
                <c:pt idx="3061">
                  <c:v>2695</c:v>
                </c:pt>
                <c:pt idx="3062">
                  <c:v>2696</c:v>
                </c:pt>
                <c:pt idx="3063">
                  <c:v>2697</c:v>
                </c:pt>
                <c:pt idx="3064">
                  <c:v>2698</c:v>
                </c:pt>
                <c:pt idx="3065">
                  <c:v>2699</c:v>
                </c:pt>
                <c:pt idx="3066">
                  <c:v>2700</c:v>
                </c:pt>
                <c:pt idx="3067">
                  <c:v>2701</c:v>
                </c:pt>
                <c:pt idx="3068">
                  <c:v>2702</c:v>
                </c:pt>
                <c:pt idx="3069">
                  <c:v>2703</c:v>
                </c:pt>
                <c:pt idx="3070">
                  <c:v>2704</c:v>
                </c:pt>
                <c:pt idx="3071">
                  <c:v>2705</c:v>
                </c:pt>
                <c:pt idx="3072">
                  <c:v>2706</c:v>
                </c:pt>
                <c:pt idx="3073">
                  <c:v>2707</c:v>
                </c:pt>
                <c:pt idx="3074">
                  <c:v>2708</c:v>
                </c:pt>
                <c:pt idx="3075">
                  <c:v>2709</c:v>
                </c:pt>
                <c:pt idx="3076">
                  <c:v>2710</c:v>
                </c:pt>
                <c:pt idx="3077">
                  <c:v>2711</c:v>
                </c:pt>
                <c:pt idx="3078">
                  <c:v>2712</c:v>
                </c:pt>
                <c:pt idx="3079">
                  <c:v>2713</c:v>
                </c:pt>
                <c:pt idx="3080">
                  <c:v>2714</c:v>
                </c:pt>
                <c:pt idx="3081">
                  <c:v>2715</c:v>
                </c:pt>
                <c:pt idx="3082">
                  <c:v>2716</c:v>
                </c:pt>
                <c:pt idx="3083">
                  <c:v>2717</c:v>
                </c:pt>
                <c:pt idx="3084">
                  <c:v>2718</c:v>
                </c:pt>
                <c:pt idx="3085">
                  <c:v>2719</c:v>
                </c:pt>
                <c:pt idx="3086">
                  <c:v>2720</c:v>
                </c:pt>
                <c:pt idx="3087">
                  <c:v>2721</c:v>
                </c:pt>
                <c:pt idx="3088">
                  <c:v>2722</c:v>
                </c:pt>
                <c:pt idx="3089">
                  <c:v>2723</c:v>
                </c:pt>
                <c:pt idx="3090">
                  <c:v>2724</c:v>
                </c:pt>
                <c:pt idx="3091">
                  <c:v>2725</c:v>
                </c:pt>
                <c:pt idx="3092">
                  <c:v>2726</c:v>
                </c:pt>
                <c:pt idx="3093">
                  <c:v>2727</c:v>
                </c:pt>
                <c:pt idx="3094">
                  <c:v>2728</c:v>
                </c:pt>
                <c:pt idx="3095">
                  <c:v>2729</c:v>
                </c:pt>
                <c:pt idx="3096">
                  <c:v>2730</c:v>
                </c:pt>
                <c:pt idx="3097">
                  <c:v>2731</c:v>
                </c:pt>
                <c:pt idx="3098">
                  <c:v>2732</c:v>
                </c:pt>
                <c:pt idx="3099">
                  <c:v>2733</c:v>
                </c:pt>
                <c:pt idx="3100">
                  <c:v>2734</c:v>
                </c:pt>
                <c:pt idx="3101">
                  <c:v>2735</c:v>
                </c:pt>
                <c:pt idx="3102">
                  <c:v>2736</c:v>
                </c:pt>
                <c:pt idx="3103">
                  <c:v>2737</c:v>
                </c:pt>
                <c:pt idx="3104">
                  <c:v>2738</c:v>
                </c:pt>
                <c:pt idx="3105">
                  <c:v>2739</c:v>
                </c:pt>
                <c:pt idx="3106">
                  <c:v>2740</c:v>
                </c:pt>
                <c:pt idx="3107">
                  <c:v>2741</c:v>
                </c:pt>
                <c:pt idx="3108">
                  <c:v>2742</c:v>
                </c:pt>
                <c:pt idx="3109">
                  <c:v>2743</c:v>
                </c:pt>
                <c:pt idx="3110">
                  <c:v>2744</c:v>
                </c:pt>
                <c:pt idx="3111">
                  <c:v>2745</c:v>
                </c:pt>
                <c:pt idx="3112">
                  <c:v>2746</c:v>
                </c:pt>
                <c:pt idx="3113">
                  <c:v>2747</c:v>
                </c:pt>
                <c:pt idx="3114">
                  <c:v>2748</c:v>
                </c:pt>
                <c:pt idx="3115">
                  <c:v>2749</c:v>
                </c:pt>
                <c:pt idx="3116">
                  <c:v>2750</c:v>
                </c:pt>
                <c:pt idx="3117">
                  <c:v>2751</c:v>
                </c:pt>
                <c:pt idx="3118">
                  <c:v>2752</c:v>
                </c:pt>
                <c:pt idx="3119">
                  <c:v>2753</c:v>
                </c:pt>
                <c:pt idx="3120">
                  <c:v>2754</c:v>
                </c:pt>
                <c:pt idx="3121">
                  <c:v>2755</c:v>
                </c:pt>
                <c:pt idx="3122">
                  <c:v>2756</c:v>
                </c:pt>
                <c:pt idx="3123">
                  <c:v>2757</c:v>
                </c:pt>
                <c:pt idx="3124">
                  <c:v>2758</c:v>
                </c:pt>
                <c:pt idx="3125">
                  <c:v>2759</c:v>
                </c:pt>
                <c:pt idx="3126">
                  <c:v>2760</c:v>
                </c:pt>
                <c:pt idx="3127">
                  <c:v>2761</c:v>
                </c:pt>
                <c:pt idx="3128">
                  <c:v>2762</c:v>
                </c:pt>
                <c:pt idx="3129">
                  <c:v>2763</c:v>
                </c:pt>
                <c:pt idx="3130">
                  <c:v>2764</c:v>
                </c:pt>
                <c:pt idx="3131">
                  <c:v>2765</c:v>
                </c:pt>
                <c:pt idx="3132">
                  <c:v>2766</c:v>
                </c:pt>
                <c:pt idx="3133">
                  <c:v>2767</c:v>
                </c:pt>
                <c:pt idx="3134">
                  <c:v>2768</c:v>
                </c:pt>
                <c:pt idx="3135">
                  <c:v>2769</c:v>
                </c:pt>
                <c:pt idx="3136">
                  <c:v>2770</c:v>
                </c:pt>
                <c:pt idx="3137">
                  <c:v>2771</c:v>
                </c:pt>
                <c:pt idx="3138">
                  <c:v>2772</c:v>
                </c:pt>
                <c:pt idx="3139">
                  <c:v>2773</c:v>
                </c:pt>
                <c:pt idx="3140">
                  <c:v>2774</c:v>
                </c:pt>
                <c:pt idx="3141">
                  <c:v>2775</c:v>
                </c:pt>
                <c:pt idx="3142">
                  <c:v>2776</c:v>
                </c:pt>
                <c:pt idx="3143">
                  <c:v>2777</c:v>
                </c:pt>
                <c:pt idx="3144">
                  <c:v>2778</c:v>
                </c:pt>
                <c:pt idx="3145">
                  <c:v>2779</c:v>
                </c:pt>
                <c:pt idx="3146">
                  <c:v>2780</c:v>
                </c:pt>
                <c:pt idx="3147">
                  <c:v>2781</c:v>
                </c:pt>
                <c:pt idx="3148">
                  <c:v>2782</c:v>
                </c:pt>
                <c:pt idx="3149">
                  <c:v>2783</c:v>
                </c:pt>
                <c:pt idx="3150">
                  <c:v>2784</c:v>
                </c:pt>
                <c:pt idx="3151">
                  <c:v>2785</c:v>
                </c:pt>
                <c:pt idx="3152">
                  <c:v>2786</c:v>
                </c:pt>
                <c:pt idx="3153">
                  <c:v>2787</c:v>
                </c:pt>
                <c:pt idx="3154">
                  <c:v>2788</c:v>
                </c:pt>
                <c:pt idx="3155">
                  <c:v>2789</c:v>
                </c:pt>
                <c:pt idx="3156">
                  <c:v>2790</c:v>
                </c:pt>
                <c:pt idx="3157">
                  <c:v>2791</c:v>
                </c:pt>
                <c:pt idx="3158">
                  <c:v>2792</c:v>
                </c:pt>
                <c:pt idx="3159">
                  <c:v>2793</c:v>
                </c:pt>
                <c:pt idx="3160">
                  <c:v>2794</c:v>
                </c:pt>
                <c:pt idx="3161">
                  <c:v>2795</c:v>
                </c:pt>
                <c:pt idx="3162">
                  <c:v>2796</c:v>
                </c:pt>
                <c:pt idx="3163">
                  <c:v>2797</c:v>
                </c:pt>
                <c:pt idx="3164">
                  <c:v>2798</c:v>
                </c:pt>
                <c:pt idx="3165">
                  <c:v>2799</c:v>
                </c:pt>
                <c:pt idx="3166">
                  <c:v>2800</c:v>
                </c:pt>
                <c:pt idx="3167">
                  <c:v>2801</c:v>
                </c:pt>
                <c:pt idx="3168">
                  <c:v>2802</c:v>
                </c:pt>
                <c:pt idx="3169">
                  <c:v>2803</c:v>
                </c:pt>
                <c:pt idx="3170">
                  <c:v>2804</c:v>
                </c:pt>
                <c:pt idx="3171">
                  <c:v>2805</c:v>
                </c:pt>
                <c:pt idx="3172">
                  <c:v>2806</c:v>
                </c:pt>
                <c:pt idx="3173">
                  <c:v>2807</c:v>
                </c:pt>
                <c:pt idx="3174">
                  <c:v>2808</c:v>
                </c:pt>
                <c:pt idx="3175">
                  <c:v>2809</c:v>
                </c:pt>
                <c:pt idx="3176">
                  <c:v>2810</c:v>
                </c:pt>
                <c:pt idx="3177">
                  <c:v>2811</c:v>
                </c:pt>
                <c:pt idx="3178">
                  <c:v>2812</c:v>
                </c:pt>
                <c:pt idx="3179">
                  <c:v>2813</c:v>
                </c:pt>
                <c:pt idx="3180">
                  <c:v>2814</c:v>
                </c:pt>
                <c:pt idx="3181">
                  <c:v>2815</c:v>
                </c:pt>
                <c:pt idx="3182">
                  <c:v>2816</c:v>
                </c:pt>
                <c:pt idx="3183">
                  <c:v>2817</c:v>
                </c:pt>
                <c:pt idx="3184">
                  <c:v>2818</c:v>
                </c:pt>
                <c:pt idx="3185">
                  <c:v>2819</c:v>
                </c:pt>
                <c:pt idx="3186">
                  <c:v>2820</c:v>
                </c:pt>
                <c:pt idx="3187">
                  <c:v>2821</c:v>
                </c:pt>
                <c:pt idx="3188">
                  <c:v>2822</c:v>
                </c:pt>
                <c:pt idx="3189">
                  <c:v>2823</c:v>
                </c:pt>
                <c:pt idx="3190">
                  <c:v>2824</c:v>
                </c:pt>
                <c:pt idx="3191">
                  <c:v>2825</c:v>
                </c:pt>
                <c:pt idx="3192">
                  <c:v>2826</c:v>
                </c:pt>
                <c:pt idx="3193">
                  <c:v>2827</c:v>
                </c:pt>
                <c:pt idx="3194">
                  <c:v>2828</c:v>
                </c:pt>
                <c:pt idx="3195">
                  <c:v>2829</c:v>
                </c:pt>
                <c:pt idx="3196">
                  <c:v>2830</c:v>
                </c:pt>
                <c:pt idx="3197">
                  <c:v>2831</c:v>
                </c:pt>
                <c:pt idx="3198">
                  <c:v>2832</c:v>
                </c:pt>
                <c:pt idx="3199">
                  <c:v>2833</c:v>
                </c:pt>
                <c:pt idx="3200">
                  <c:v>2834</c:v>
                </c:pt>
                <c:pt idx="3201">
                  <c:v>2835</c:v>
                </c:pt>
                <c:pt idx="3202">
                  <c:v>2836</c:v>
                </c:pt>
                <c:pt idx="3203">
                  <c:v>2837</c:v>
                </c:pt>
                <c:pt idx="3204">
                  <c:v>2838</c:v>
                </c:pt>
                <c:pt idx="3205">
                  <c:v>2839</c:v>
                </c:pt>
                <c:pt idx="3206">
                  <c:v>2840</c:v>
                </c:pt>
                <c:pt idx="3207">
                  <c:v>2841</c:v>
                </c:pt>
                <c:pt idx="3208">
                  <c:v>2842</c:v>
                </c:pt>
                <c:pt idx="3209">
                  <c:v>2843</c:v>
                </c:pt>
                <c:pt idx="3210">
                  <c:v>2844</c:v>
                </c:pt>
                <c:pt idx="3211">
                  <c:v>2845</c:v>
                </c:pt>
                <c:pt idx="3212">
                  <c:v>2846</c:v>
                </c:pt>
                <c:pt idx="3213">
                  <c:v>2847</c:v>
                </c:pt>
                <c:pt idx="3214">
                  <c:v>2848</c:v>
                </c:pt>
                <c:pt idx="3215">
                  <c:v>2849</c:v>
                </c:pt>
                <c:pt idx="3216">
                  <c:v>2850</c:v>
                </c:pt>
                <c:pt idx="3217">
                  <c:v>2851</c:v>
                </c:pt>
                <c:pt idx="3218">
                  <c:v>2852</c:v>
                </c:pt>
                <c:pt idx="3219">
                  <c:v>2853</c:v>
                </c:pt>
                <c:pt idx="3220">
                  <c:v>2854</c:v>
                </c:pt>
                <c:pt idx="3221">
                  <c:v>2855</c:v>
                </c:pt>
                <c:pt idx="3222">
                  <c:v>2856</c:v>
                </c:pt>
                <c:pt idx="3223">
                  <c:v>2857</c:v>
                </c:pt>
                <c:pt idx="3224">
                  <c:v>2858</c:v>
                </c:pt>
                <c:pt idx="3225">
                  <c:v>2859</c:v>
                </c:pt>
                <c:pt idx="3226">
                  <c:v>2860</c:v>
                </c:pt>
                <c:pt idx="3227">
                  <c:v>2861</c:v>
                </c:pt>
                <c:pt idx="3228">
                  <c:v>2862</c:v>
                </c:pt>
                <c:pt idx="3229">
                  <c:v>2863</c:v>
                </c:pt>
                <c:pt idx="3230">
                  <c:v>2864</c:v>
                </c:pt>
                <c:pt idx="3231">
                  <c:v>2865</c:v>
                </c:pt>
                <c:pt idx="3232">
                  <c:v>2866</c:v>
                </c:pt>
                <c:pt idx="3233">
                  <c:v>2867</c:v>
                </c:pt>
                <c:pt idx="3234">
                  <c:v>2868</c:v>
                </c:pt>
                <c:pt idx="3235">
                  <c:v>2869</c:v>
                </c:pt>
                <c:pt idx="3236">
                  <c:v>2870</c:v>
                </c:pt>
                <c:pt idx="3237">
                  <c:v>2871</c:v>
                </c:pt>
                <c:pt idx="3238">
                  <c:v>2872</c:v>
                </c:pt>
                <c:pt idx="3239">
                  <c:v>2873</c:v>
                </c:pt>
                <c:pt idx="3240">
                  <c:v>2874</c:v>
                </c:pt>
                <c:pt idx="3241">
                  <c:v>2875</c:v>
                </c:pt>
                <c:pt idx="3242">
                  <c:v>2876</c:v>
                </c:pt>
                <c:pt idx="3243">
                  <c:v>2877</c:v>
                </c:pt>
                <c:pt idx="3244">
                  <c:v>2878</c:v>
                </c:pt>
                <c:pt idx="3245">
                  <c:v>2879</c:v>
                </c:pt>
                <c:pt idx="3246">
                  <c:v>2880</c:v>
                </c:pt>
                <c:pt idx="3247">
                  <c:v>2881</c:v>
                </c:pt>
                <c:pt idx="3248">
                  <c:v>2882</c:v>
                </c:pt>
                <c:pt idx="3249">
                  <c:v>2883</c:v>
                </c:pt>
                <c:pt idx="3250">
                  <c:v>2884</c:v>
                </c:pt>
                <c:pt idx="3251">
                  <c:v>2885</c:v>
                </c:pt>
                <c:pt idx="3252">
                  <c:v>2886</c:v>
                </c:pt>
                <c:pt idx="3253">
                  <c:v>2887</c:v>
                </c:pt>
                <c:pt idx="3254">
                  <c:v>2888</c:v>
                </c:pt>
                <c:pt idx="3255">
                  <c:v>2889</c:v>
                </c:pt>
                <c:pt idx="3256">
                  <c:v>2890</c:v>
                </c:pt>
                <c:pt idx="3257">
                  <c:v>2891</c:v>
                </c:pt>
                <c:pt idx="3258">
                  <c:v>2892</c:v>
                </c:pt>
                <c:pt idx="3259">
                  <c:v>2893</c:v>
                </c:pt>
                <c:pt idx="3260">
                  <c:v>2894</c:v>
                </c:pt>
                <c:pt idx="3261">
                  <c:v>2895</c:v>
                </c:pt>
                <c:pt idx="3262">
                  <c:v>2896</c:v>
                </c:pt>
                <c:pt idx="3263">
                  <c:v>2897</c:v>
                </c:pt>
                <c:pt idx="3264">
                  <c:v>2898</c:v>
                </c:pt>
                <c:pt idx="3265">
                  <c:v>2899</c:v>
                </c:pt>
                <c:pt idx="3266">
                  <c:v>2900</c:v>
                </c:pt>
                <c:pt idx="3267">
                  <c:v>2901</c:v>
                </c:pt>
                <c:pt idx="3268">
                  <c:v>2902</c:v>
                </c:pt>
                <c:pt idx="3269">
                  <c:v>2903</c:v>
                </c:pt>
                <c:pt idx="3270">
                  <c:v>2904</c:v>
                </c:pt>
                <c:pt idx="3271">
                  <c:v>2905</c:v>
                </c:pt>
                <c:pt idx="3272">
                  <c:v>2906</c:v>
                </c:pt>
                <c:pt idx="3273">
                  <c:v>2907</c:v>
                </c:pt>
                <c:pt idx="3274">
                  <c:v>2908</c:v>
                </c:pt>
                <c:pt idx="3275">
                  <c:v>2909</c:v>
                </c:pt>
                <c:pt idx="3276">
                  <c:v>2910</c:v>
                </c:pt>
                <c:pt idx="3277">
                  <c:v>2911</c:v>
                </c:pt>
                <c:pt idx="3278">
                  <c:v>2912</c:v>
                </c:pt>
                <c:pt idx="3279">
                  <c:v>2913</c:v>
                </c:pt>
                <c:pt idx="3280">
                  <c:v>2914</c:v>
                </c:pt>
                <c:pt idx="3281">
                  <c:v>2915</c:v>
                </c:pt>
                <c:pt idx="3282">
                  <c:v>2916</c:v>
                </c:pt>
                <c:pt idx="3283">
                  <c:v>2917</c:v>
                </c:pt>
                <c:pt idx="3284">
                  <c:v>2918</c:v>
                </c:pt>
                <c:pt idx="3285">
                  <c:v>2919</c:v>
                </c:pt>
                <c:pt idx="3286">
                  <c:v>2920</c:v>
                </c:pt>
                <c:pt idx="3287">
                  <c:v>2921</c:v>
                </c:pt>
                <c:pt idx="3288">
                  <c:v>2922</c:v>
                </c:pt>
                <c:pt idx="3289">
                  <c:v>2923</c:v>
                </c:pt>
                <c:pt idx="3290">
                  <c:v>2924</c:v>
                </c:pt>
                <c:pt idx="3291">
                  <c:v>2925</c:v>
                </c:pt>
                <c:pt idx="3292">
                  <c:v>2926</c:v>
                </c:pt>
                <c:pt idx="3293">
                  <c:v>2927</c:v>
                </c:pt>
                <c:pt idx="3294">
                  <c:v>2928</c:v>
                </c:pt>
                <c:pt idx="3295">
                  <c:v>2929</c:v>
                </c:pt>
                <c:pt idx="3296">
                  <c:v>2930</c:v>
                </c:pt>
                <c:pt idx="3297">
                  <c:v>2931</c:v>
                </c:pt>
                <c:pt idx="3298">
                  <c:v>2932</c:v>
                </c:pt>
                <c:pt idx="3299">
                  <c:v>2933</c:v>
                </c:pt>
                <c:pt idx="3300">
                  <c:v>2934</c:v>
                </c:pt>
                <c:pt idx="3301">
                  <c:v>2935</c:v>
                </c:pt>
                <c:pt idx="3302">
                  <c:v>2936</c:v>
                </c:pt>
                <c:pt idx="3303">
                  <c:v>2937</c:v>
                </c:pt>
                <c:pt idx="3304">
                  <c:v>2938</c:v>
                </c:pt>
                <c:pt idx="3305">
                  <c:v>2939</c:v>
                </c:pt>
                <c:pt idx="3306">
                  <c:v>2940</c:v>
                </c:pt>
                <c:pt idx="3307">
                  <c:v>2941</c:v>
                </c:pt>
                <c:pt idx="3308">
                  <c:v>2942</c:v>
                </c:pt>
                <c:pt idx="3309">
                  <c:v>2943</c:v>
                </c:pt>
                <c:pt idx="3310">
                  <c:v>2944</c:v>
                </c:pt>
                <c:pt idx="3311">
                  <c:v>2945</c:v>
                </c:pt>
                <c:pt idx="3312">
                  <c:v>2946</c:v>
                </c:pt>
                <c:pt idx="3313">
                  <c:v>2947</c:v>
                </c:pt>
                <c:pt idx="3314">
                  <c:v>2948</c:v>
                </c:pt>
                <c:pt idx="3315">
                  <c:v>2949</c:v>
                </c:pt>
                <c:pt idx="3316">
                  <c:v>2950</c:v>
                </c:pt>
                <c:pt idx="3317">
                  <c:v>2951</c:v>
                </c:pt>
                <c:pt idx="3318">
                  <c:v>2952</c:v>
                </c:pt>
                <c:pt idx="3319">
                  <c:v>2953</c:v>
                </c:pt>
                <c:pt idx="3320">
                  <c:v>2954</c:v>
                </c:pt>
                <c:pt idx="3321">
                  <c:v>2955</c:v>
                </c:pt>
                <c:pt idx="3322">
                  <c:v>2956</c:v>
                </c:pt>
                <c:pt idx="3323">
                  <c:v>2957</c:v>
                </c:pt>
                <c:pt idx="3324">
                  <c:v>2958</c:v>
                </c:pt>
                <c:pt idx="3325">
                  <c:v>2959</c:v>
                </c:pt>
                <c:pt idx="3326">
                  <c:v>2960</c:v>
                </c:pt>
                <c:pt idx="3327">
                  <c:v>2961</c:v>
                </c:pt>
                <c:pt idx="3328">
                  <c:v>2962</c:v>
                </c:pt>
                <c:pt idx="3329">
                  <c:v>2963</c:v>
                </c:pt>
                <c:pt idx="3330">
                  <c:v>2964</c:v>
                </c:pt>
                <c:pt idx="3331">
                  <c:v>2965</c:v>
                </c:pt>
                <c:pt idx="3332">
                  <c:v>2966</c:v>
                </c:pt>
                <c:pt idx="3333">
                  <c:v>2967</c:v>
                </c:pt>
                <c:pt idx="3334">
                  <c:v>2968</c:v>
                </c:pt>
                <c:pt idx="3335">
                  <c:v>2969</c:v>
                </c:pt>
                <c:pt idx="3336">
                  <c:v>2970</c:v>
                </c:pt>
                <c:pt idx="3337">
                  <c:v>2971</c:v>
                </c:pt>
                <c:pt idx="3338">
                  <c:v>2972</c:v>
                </c:pt>
                <c:pt idx="3339">
                  <c:v>2973</c:v>
                </c:pt>
                <c:pt idx="3340">
                  <c:v>2974</c:v>
                </c:pt>
                <c:pt idx="3341">
                  <c:v>2975</c:v>
                </c:pt>
                <c:pt idx="3342">
                  <c:v>2976</c:v>
                </c:pt>
                <c:pt idx="3343">
                  <c:v>2977</c:v>
                </c:pt>
                <c:pt idx="3344">
                  <c:v>2978</c:v>
                </c:pt>
                <c:pt idx="3345">
                  <c:v>2979</c:v>
                </c:pt>
                <c:pt idx="3346">
                  <c:v>2980</c:v>
                </c:pt>
                <c:pt idx="3347">
                  <c:v>2981</c:v>
                </c:pt>
                <c:pt idx="3348">
                  <c:v>2982</c:v>
                </c:pt>
                <c:pt idx="3349">
                  <c:v>2983</c:v>
                </c:pt>
                <c:pt idx="3350">
                  <c:v>2984</c:v>
                </c:pt>
                <c:pt idx="3351">
                  <c:v>2985</c:v>
                </c:pt>
                <c:pt idx="3352">
                  <c:v>2986</c:v>
                </c:pt>
                <c:pt idx="3353">
                  <c:v>2987</c:v>
                </c:pt>
                <c:pt idx="3354">
                  <c:v>2988</c:v>
                </c:pt>
                <c:pt idx="3355">
                  <c:v>2989</c:v>
                </c:pt>
                <c:pt idx="3356">
                  <c:v>2990</c:v>
                </c:pt>
                <c:pt idx="3357">
                  <c:v>2991</c:v>
                </c:pt>
                <c:pt idx="3358">
                  <c:v>2992</c:v>
                </c:pt>
                <c:pt idx="3359">
                  <c:v>2993</c:v>
                </c:pt>
                <c:pt idx="3360">
                  <c:v>2994</c:v>
                </c:pt>
                <c:pt idx="3361">
                  <c:v>2995</c:v>
                </c:pt>
                <c:pt idx="3362">
                  <c:v>2996</c:v>
                </c:pt>
                <c:pt idx="3363">
                  <c:v>2997</c:v>
                </c:pt>
                <c:pt idx="3364">
                  <c:v>2998</c:v>
                </c:pt>
                <c:pt idx="3365">
                  <c:v>2999</c:v>
                </c:pt>
                <c:pt idx="3366">
                  <c:v>3000</c:v>
                </c:pt>
                <c:pt idx="3367">
                  <c:v>3001</c:v>
                </c:pt>
                <c:pt idx="3368">
                  <c:v>3002</c:v>
                </c:pt>
                <c:pt idx="3369">
                  <c:v>3003</c:v>
                </c:pt>
                <c:pt idx="3370">
                  <c:v>3004</c:v>
                </c:pt>
                <c:pt idx="3371">
                  <c:v>3005</c:v>
                </c:pt>
                <c:pt idx="3372">
                  <c:v>3006</c:v>
                </c:pt>
                <c:pt idx="3373">
                  <c:v>3007</c:v>
                </c:pt>
                <c:pt idx="3374">
                  <c:v>3008</c:v>
                </c:pt>
                <c:pt idx="3375">
                  <c:v>3009</c:v>
                </c:pt>
                <c:pt idx="3376">
                  <c:v>3010</c:v>
                </c:pt>
                <c:pt idx="3377">
                  <c:v>3011</c:v>
                </c:pt>
                <c:pt idx="3378">
                  <c:v>3012</c:v>
                </c:pt>
                <c:pt idx="3379">
                  <c:v>3013</c:v>
                </c:pt>
                <c:pt idx="3380">
                  <c:v>3014</c:v>
                </c:pt>
                <c:pt idx="3381">
                  <c:v>3015</c:v>
                </c:pt>
                <c:pt idx="3382">
                  <c:v>3016</c:v>
                </c:pt>
                <c:pt idx="3383">
                  <c:v>3017</c:v>
                </c:pt>
                <c:pt idx="3384">
                  <c:v>3018</c:v>
                </c:pt>
                <c:pt idx="3385">
                  <c:v>3019</c:v>
                </c:pt>
                <c:pt idx="3386">
                  <c:v>3020</c:v>
                </c:pt>
                <c:pt idx="3387">
                  <c:v>3021</c:v>
                </c:pt>
                <c:pt idx="3388">
                  <c:v>3022</c:v>
                </c:pt>
                <c:pt idx="3389">
                  <c:v>3023</c:v>
                </c:pt>
                <c:pt idx="3390">
                  <c:v>3024</c:v>
                </c:pt>
                <c:pt idx="3391">
                  <c:v>3025</c:v>
                </c:pt>
                <c:pt idx="3392">
                  <c:v>3026</c:v>
                </c:pt>
                <c:pt idx="3393">
                  <c:v>3027</c:v>
                </c:pt>
                <c:pt idx="3394">
                  <c:v>3028</c:v>
                </c:pt>
                <c:pt idx="3395">
                  <c:v>3029</c:v>
                </c:pt>
                <c:pt idx="3396">
                  <c:v>3030</c:v>
                </c:pt>
                <c:pt idx="3397">
                  <c:v>3031</c:v>
                </c:pt>
                <c:pt idx="3398">
                  <c:v>3032</c:v>
                </c:pt>
                <c:pt idx="3399">
                  <c:v>3033</c:v>
                </c:pt>
                <c:pt idx="3400">
                  <c:v>3034</c:v>
                </c:pt>
                <c:pt idx="3401">
                  <c:v>3035</c:v>
                </c:pt>
                <c:pt idx="3402">
                  <c:v>3036</c:v>
                </c:pt>
                <c:pt idx="3403">
                  <c:v>3037</c:v>
                </c:pt>
                <c:pt idx="3404">
                  <c:v>3038</c:v>
                </c:pt>
                <c:pt idx="3405">
                  <c:v>3039</c:v>
                </c:pt>
                <c:pt idx="3406">
                  <c:v>3040</c:v>
                </c:pt>
                <c:pt idx="3407">
                  <c:v>3041</c:v>
                </c:pt>
                <c:pt idx="3408">
                  <c:v>3042</c:v>
                </c:pt>
                <c:pt idx="3409">
                  <c:v>3043</c:v>
                </c:pt>
                <c:pt idx="3410">
                  <c:v>3044</c:v>
                </c:pt>
                <c:pt idx="3411">
                  <c:v>3045</c:v>
                </c:pt>
                <c:pt idx="3412">
                  <c:v>3046</c:v>
                </c:pt>
                <c:pt idx="3413">
                  <c:v>3047</c:v>
                </c:pt>
                <c:pt idx="3414">
                  <c:v>3048</c:v>
                </c:pt>
                <c:pt idx="3415">
                  <c:v>3049</c:v>
                </c:pt>
                <c:pt idx="3416">
                  <c:v>3050</c:v>
                </c:pt>
                <c:pt idx="3417">
                  <c:v>3051</c:v>
                </c:pt>
                <c:pt idx="3418">
                  <c:v>3052</c:v>
                </c:pt>
                <c:pt idx="3419">
                  <c:v>3053</c:v>
                </c:pt>
                <c:pt idx="3420">
                  <c:v>3054</c:v>
                </c:pt>
                <c:pt idx="3421">
                  <c:v>3055</c:v>
                </c:pt>
                <c:pt idx="3422">
                  <c:v>3056</c:v>
                </c:pt>
                <c:pt idx="3423">
                  <c:v>3057</c:v>
                </c:pt>
                <c:pt idx="3424">
                  <c:v>3058</c:v>
                </c:pt>
                <c:pt idx="3425">
                  <c:v>3059</c:v>
                </c:pt>
                <c:pt idx="3426">
                  <c:v>3060</c:v>
                </c:pt>
                <c:pt idx="3427">
                  <c:v>3061</c:v>
                </c:pt>
                <c:pt idx="3428">
                  <c:v>3062</c:v>
                </c:pt>
                <c:pt idx="3429">
                  <c:v>3063</c:v>
                </c:pt>
                <c:pt idx="3430">
                  <c:v>3064</c:v>
                </c:pt>
                <c:pt idx="3431">
                  <c:v>3065</c:v>
                </c:pt>
                <c:pt idx="3432">
                  <c:v>3066</c:v>
                </c:pt>
                <c:pt idx="3433">
                  <c:v>3067</c:v>
                </c:pt>
                <c:pt idx="3434">
                  <c:v>3068</c:v>
                </c:pt>
                <c:pt idx="3435">
                  <c:v>3069</c:v>
                </c:pt>
                <c:pt idx="3436">
                  <c:v>3070</c:v>
                </c:pt>
                <c:pt idx="3437">
                  <c:v>3071</c:v>
                </c:pt>
                <c:pt idx="3438">
                  <c:v>3072</c:v>
                </c:pt>
                <c:pt idx="3439">
                  <c:v>3073</c:v>
                </c:pt>
                <c:pt idx="3440">
                  <c:v>3074</c:v>
                </c:pt>
                <c:pt idx="3441">
                  <c:v>3075</c:v>
                </c:pt>
                <c:pt idx="3442">
                  <c:v>3076</c:v>
                </c:pt>
                <c:pt idx="3443">
                  <c:v>3077</c:v>
                </c:pt>
                <c:pt idx="3444">
                  <c:v>3078</c:v>
                </c:pt>
                <c:pt idx="3445">
                  <c:v>3079</c:v>
                </c:pt>
                <c:pt idx="3446">
                  <c:v>3080</c:v>
                </c:pt>
                <c:pt idx="3447">
                  <c:v>3081</c:v>
                </c:pt>
                <c:pt idx="3448">
                  <c:v>3082</c:v>
                </c:pt>
                <c:pt idx="3449">
                  <c:v>3083</c:v>
                </c:pt>
                <c:pt idx="3450">
                  <c:v>3084</c:v>
                </c:pt>
                <c:pt idx="3451">
                  <c:v>3085</c:v>
                </c:pt>
                <c:pt idx="3452">
                  <c:v>3086</c:v>
                </c:pt>
                <c:pt idx="3453">
                  <c:v>3087</c:v>
                </c:pt>
                <c:pt idx="3454">
                  <c:v>3088</c:v>
                </c:pt>
                <c:pt idx="3455">
                  <c:v>3089</c:v>
                </c:pt>
                <c:pt idx="3456">
                  <c:v>3090</c:v>
                </c:pt>
                <c:pt idx="3457">
                  <c:v>3091</c:v>
                </c:pt>
                <c:pt idx="3458">
                  <c:v>3092</c:v>
                </c:pt>
                <c:pt idx="3459">
                  <c:v>3093</c:v>
                </c:pt>
                <c:pt idx="3460">
                  <c:v>3094</c:v>
                </c:pt>
                <c:pt idx="3461">
                  <c:v>3095</c:v>
                </c:pt>
                <c:pt idx="3462">
                  <c:v>3096</c:v>
                </c:pt>
                <c:pt idx="3463">
                  <c:v>3097</c:v>
                </c:pt>
                <c:pt idx="3464">
                  <c:v>3098</c:v>
                </c:pt>
                <c:pt idx="3465">
                  <c:v>3099</c:v>
                </c:pt>
                <c:pt idx="3466">
                  <c:v>3100</c:v>
                </c:pt>
                <c:pt idx="3467">
                  <c:v>3101</c:v>
                </c:pt>
                <c:pt idx="3468">
                  <c:v>3102</c:v>
                </c:pt>
                <c:pt idx="3469">
                  <c:v>3103</c:v>
                </c:pt>
                <c:pt idx="3470">
                  <c:v>3104</c:v>
                </c:pt>
                <c:pt idx="3471">
                  <c:v>3105</c:v>
                </c:pt>
                <c:pt idx="3472">
                  <c:v>3106</c:v>
                </c:pt>
                <c:pt idx="3473">
                  <c:v>3107</c:v>
                </c:pt>
                <c:pt idx="3474">
                  <c:v>3108</c:v>
                </c:pt>
                <c:pt idx="3475">
                  <c:v>3109</c:v>
                </c:pt>
                <c:pt idx="3476">
                  <c:v>3110</c:v>
                </c:pt>
                <c:pt idx="3477">
                  <c:v>3111</c:v>
                </c:pt>
                <c:pt idx="3478">
                  <c:v>3112</c:v>
                </c:pt>
                <c:pt idx="3479">
                  <c:v>3113</c:v>
                </c:pt>
                <c:pt idx="3480">
                  <c:v>3114</c:v>
                </c:pt>
                <c:pt idx="3481">
                  <c:v>3115</c:v>
                </c:pt>
                <c:pt idx="3482">
                  <c:v>3116</c:v>
                </c:pt>
                <c:pt idx="3483">
                  <c:v>3117</c:v>
                </c:pt>
                <c:pt idx="3484">
                  <c:v>3118</c:v>
                </c:pt>
                <c:pt idx="3485">
                  <c:v>3119</c:v>
                </c:pt>
                <c:pt idx="3486">
                  <c:v>3120</c:v>
                </c:pt>
                <c:pt idx="3487">
                  <c:v>3121</c:v>
                </c:pt>
                <c:pt idx="3488">
                  <c:v>3122</c:v>
                </c:pt>
                <c:pt idx="3489">
                  <c:v>3123</c:v>
                </c:pt>
                <c:pt idx="3490">
                  <c:v>3124</c:v>
                </c:pt>
                <c:pt idx="3491">
                  <c:v>3125</c:v>
                </c:pt>
                <c:pt idx="3492">
                  <c:v>3126</c:v>
                </c:pt>
                <c:pt idx="3493">
                  <c:v>3127</c:v>
                </c:pt>
                <c:pt idx="3494">
                  <c:v>3128</c:v>
                </c:pt>
                <c:pt idx="3495">
                  <c:v>3129</c:v>
                </c:pt>
                <c:pt idx="3496">
                  <c:v>3130</c:v>
                </c:pt>
                <c:pt idx="3497">
                  <c:v>3131</c:v>
                </c:pt>
                <c:pt idx="3498">
                  <c:v>3132</c:v>
                </c:pt>
                <c:pt idx="3499">
                  <c:v>3133</c:v>
                </c:pt>
                <c:pt idx="3500">
                  <c:v>3134</c:v>
                </c:pt>
                <c:pt idx="3501">
                  <c:v>3135</c:v>
                </c:pt>
                <c:pt idx="3502">
                  <c:v>3136</c:v>
                </c:pt>
                <c:pt idx="3503">
                  <c:v>3137</c:v>
                </c:pt>
                <c:pt idx="3504">
                  <c:v>3138</c:v>
                </c:pt>
                <c:pt idx="3505">
                  <c:v>3139</c:v>
                </c:pt>
                <c:pt idx="3506">
                  <c:v>3140</c:v>
                </c:pt>
                <c:pt idx="3507">
                  <c:v>3141</c:v>
                </c:pt>
                <c:pt idx="3508">
                  <c:v>3142</c:v>
                </c:pt>
                <c:pt idx="3509">
                  <c:v>3143</c:v>
                </c:pt>
                <c:pt idx="3510">
                  <c:v>3144</c:v>
                </c:pt>
                <c:pt idx="3511">
                  <c:v>3145</c:v>
                </c:pt>
                <c:pt idx="3512">
                  <c:v>3146</c:v>
                </c:pt>
                <c:pt idx="3513">
                  <c:v>3147</c:v>
                </c:pt>
                <c:pt idx="3514">
                  <c:v>3148</c:v>
                </c:pt>
                <c:pt idx="3515">
                  <c:v>3149</c:v>
                </c:pt>
                <c:pt idx="3516">
                  <c:v>3150</c:v>
                </c:pt>
                <c:pt idx="3517">
                  <c:v>3151</c:v>
                </c:pt>
                <c:pt idx="3518">
                  <c:v>3152</c:v>
                </c:pt>
                <c:pt idx="3519">
                  <c:v>3153</c:v>
                </c:pt>
                <c:pt idx="3520">
                  <c:v>3154</c:v>
                </c:pt>
                <c:pt idx="3521">
                  <c:v>3155</c:v>
                </c:pt>
                <c:pt idx="3522">
                  <c:v>3156</c:v>
                </c:pt>
                <c:pt idx="3523">
                  <c:v>3157</c:v>
                </c:pt>
                <c:pt idx="3524">
                  <c:v>3158</c:v>
                </c:pt>
                <c:pt idx="3525">
                  <c:v>3159</c:v>
                </c:pt>
                <c:pt idx="3526">
                  <c:v>3160</c:v>
                </c:pt>
                <c:pt idx="3527">
                  <c:v>3161</c:v>
                </c:pt>
                <c:pt idx="3528">
                  <c:v>3162</c:v>
                </c:pt>
                <c:pt idx="3529">
                  <c:v>3163</c:v>
                </c:pt>
                <c:pt idx="3530">
                  <c:v>3164</c:v>
                </c:pt>
                <c:pt idx="3531">
                  <c:v>3165</c:v>
                </c:pt>
                <c:pt idx="3532">
                  <c:v>3166</c:v>
                </c:pt>
                <c:pt idx="3533">
                  <c:v>3167</c:v>
                </c:pt>
                <c:pt idx="3534">
                  <c:v>3168</c:v>
                </c:pt>
                <c:pt idx="3535">
                  <c:v>3169</c:v>
                </c:pt>
                <c:pt idx="3536">
                  <c:v>3170</c:v>
                </c:pt>
                <c:pt idx="3537">
                  <c:v>3171</c:v>
                </c:pt>
                <c:pt idx="3538">
                  <c:v>3172</c:v>
                </c:pt>
                <c:pt idx="3539">
                  <c:v>3173</c:v>
                </c:pt>
                <c:pt idx="3540">
                  <c:v>3174</c:v>
                </c:pt>
                <c:pt idx="3541">
                  <c:v>3175</c:v>
                </c:pt>
                <c:pt idx="3542">
                  <c:v>3176</c:v>
                </c:pt>
                <c:pt idx="3543">
                  <c:v>3177</c:v>
                </c:pt>
                <c:pt idx="3544">
                  <c:v>3178</c:v>
                </c:pt>
                <c:pt idx="3545">
                  <c:v>3179</c:v>
                </c:pt>
                <c:pt idx="3546">
                  <c:v>3180</c:v>
                </c:pt>
                <c:pt idx="3547">
                  <c:v>3181</c:v>
                </c:pt>
                <c:pt idx="3548">
                  <c:v>3182</c:v>
                </c:pt>
                <c:pt idx="3549">
                  <c:v>3183</c:v>
                </c:pt>
                <c:pt idx="3550">
                  <c:v>3184</c:v>
                </c:pt>
                <c:pt idx="3551">
                  <c:v>3185</c:v>
                </c:pt>
                <c:pt idx="3552">
                  <c:v>3186</c:v>
                </c:pt>
                <c:pt idx="3553">
                  <c:v>3187</c:v>
                </c:pt>
                <c:pt idx="3554">
                  <c:v>3188</c:v>
                </c:pt>
                <c:pt idx="3555">
                  <c:v>3189</c:v>
                </c:pt>
                <c:pt idx="3556">
                  <c:v>3190</c:v>
                </c:pt>
                <c:pt idx="3557">
                  <c:v>3191</c:v>
                </c:pt>
                <c:pt idx="3558">
                  <c:v>3192</c:v>
                </c:pt>
                <c:pt idx="3559">
                  <c:v>3193</c:v>
                </c:pt>
                <c:pt idx="3560">
                  <c:v>3194</c:v>
                </c:pt>
                <c:pt idx="3561">
                  <c:v>3195</c:v>
                </c:pt>
                <c:pt idx="3562">
                  <c:v>3196</c:v>
                </c:pt>
                <c:pt idx="3563">
                  <c:v>3197</c:v>
                </c:pt>
                <c:pt idx="3564">
                  <c:v>3198</c:v>
                </c:pt>
                <c:pt idx="3565">
                  <c:v>3199</c:v>
                </c:pt>
                <c:pt idx="3566">
                  <c:v>3200</c:v>
                </c:pt>
                <c:pt idx="3567">
                  <c:v>3201</c:v>
                </c:pt>
                <c:pt idx="3568">
                  <c:v>3202</c:v>
                </c:pt>
                <c:pt idx="3569">
                  <c:v>3203</c:v>
                </c:pt>
                <c:pt idx="3570">
                  <c:v>3204</c:v>
                </c:pt>
                <c:pt idx="3571">
                  <c:v>3205</c:v>
                </c:pt>
                <c:pt idx="3572">
                  <c:v>3206</c:v>
                </c:pt>
                <c:pt idx="3573">
                  <c:v>3207</c:v>
                </c:pt>
                <c:pt idx="3574">
                  <c:v>3208</c:v>
                </c:pt>
                <c:pt idx="3575">
                  <c:v>3209</c:v>
                </c:pt>
                <c:pt idx="3576">
                  <c:v>3210</c:v>
                </c:pt>
                <c:pt idx="3577">
                  <c:v>3211</c:v>
                </c:pt>
                <c:pt idx="3578">
                  <c:v>3212</c:v>
                </c:pt>
                <c:pt idx="3579">
                  <c:v>3213</c:v>
                </c:pt>
                <c:pt idx="3580">
                  <c:v>3214</c:v>
                </c:pt>
                <c:pt idx="3581">
                  <c:v>3215</c:v>
                </c:pt>
                <c:pt idx="3582">
                  <c:v>3216</c:v>
                </c:pt>
                <c:pt idx="3583">
                  <c:v>3217</c:v>
                </c:pt>
                <c:pt idx="3584">
                  <c:v>3218</c:v>
                </c:pt>
                <c:pt idx="3585">
                  <c:v>3219</c:v>
                </c:pt>
                <c:pt idx="3586">
                  <c:v>3220</c:v>
                </c:pt>
                <c:pt idx="3587">
                  <c:v>3221</c:v>
                </c:pt>
                <c:pt idx="3588">
                  <c:v>3222</c:v>
                </c:pt>
                <c:pt idx="3589">
                  <c:v>3223</c:v>
                </c:pt>
                <c:pt idx="3590">
                  <c:v>3224</c:v>
                </c:pt>
                <c:pt idx="3591">
                  <c:v>3225</c:v>
                </c:pt>
                <c:pt idx="3592">
                  <c:v>3226</c:v>
                </c:pt>
                <c:pt idx="3593">
                  <c:v>3227</c:v>
                </c:pt>
                <c:pt idx="3594">
                  <c:v>3228</c:v>
                </c:pt>
                <c:pt idx="3595">
                  <c:v>3229</c:v>
                </c:pt>
                <c:pt idx="3596">
                  <c:v>3230</c:v>
                </c:pt>
                <c:pt idx="3597">
                  <c:v>3231</c:v>
                </c:pt>
                <c:pt idx="3598">
                  <c:v>3232</c:v>
                </c:pt>
                <c:pt idx="3599">
                  <c:v>3233</c:v>
                </c:pt>
                <c:pt idx="3600">
                  <c:v>3234</c:v>
                </c:pt>
                <c:pt idx="3601">
                  <c:v>3235</c:v>
                </c:pt>
                <c:pt idx="3602">
                  <c:v>3236</c:v>
                </c:pt>
                <c:pt idx="3603">
                  <c:v>3237</c:v>
                </c:pt>
                <c:pt idx="3604">
                  <c:v>3238</c:v>
                </c:pt>
                <c:pt idx="3605">
                  <c:v>3239</c:v>
                </c:pt>
                <c:pt idx="3606">
                  <c:v>3240</c:v>
                </c:pt>
                <c:pt idx="3607">
                  <c:v>3241</c:v>
                </c:pt>
                <c:pt idx="3608">
                  <c:v>3242</c:v>
                </c:pt>
                <c:pt idx="3609">
                  <c:v>3243</c:v>
                </c:pt>
                <c:pt idx="3610">
                  <c:v>3244</c:v>
                </c:pt>
                <c:pt idx="3611">
                  <c:v>3245</c:v>
                </c:pt>
                <c:pt idx="3612">
                  <c:v>3246</c:v>
                </c:pt>
                <c:pt idx="3613">
                  <c:v>3247</c:v>
                </c:pt>
                <c:pt idx="3614">
                  <c:v>3248</c:v>
                </c:pt>
                <c:pt idx="3615">
                  <c:v>3249</c:v>
                </c:pt>
                <c:pt idx="3616">
                  <c:v>3250</c:v>
                </c:pt>
                <c:pt idx="3617">
                  <c:v>3251</c:v>
                </c:pt>
                <c:pt idx="3618">
                  <c:v>3252</c:v>
                </c:pt>
                <c:pt idx="3619">
                  <c:v>3253</c:v>
                </c:pt>
                <c:pt idx="3620">
                  <c:v>3254</c:v>
                </c:pt>
                <c:pt idx="3621">
                  <c:v>3255</c:v>
                </c:pt>
                <c:pt idx="3622">
                  <c:v>3256</c:v>
                </c:pt>
                <c:pt idx="3623">
                  <c:v>3257</c:v>
                </c:pt>
                <c:pt idx="3624">
                  <c:v>3258</c:v>
                </c:pt>
                <c:pt idx="3625">
                  <c:v>3259</c:v>
                </c:pt>
                <c:pt idx="3626">
                  <c:v>3260</c:v>
                </c:pt>
                <c:pt idx="3627">
                  <c:v>3261</c:v>
                </c:pt>
                <c:pt idx="3628">
                  <c:v>3262</c:v>
                </c:pt>
                <c:pt idx="3629">
                  <c:v>3263</c:v>
                </c:pt>
                <c:pt idx="3630">
                  <c:v>3264</c:v>
                </c:pt>
                <c:pt idx="3631">
                  <c:v>3265</c:v>
                </c:pt>
                <c:pt idx="3632">
                  <c:v>3266</c:v>
                </c:pt>
                <c:pt idx="3633">
                  <c:v>3267</c:v>
                </c:pt>
                <c:pt idx="3634">
                  <c:v>3268</c:v>
                </c:pt>
                <c:pt idx="3635">
                  <c:v>3269</c:v>
                </c:pt>
                <c:pt idx="3636">
                  <c:v>3270</c:v>
                </c:pt>
                <c:pt idx="3637">
                  <c:v>3271</c:v>
                </c:pt>
                <c:pt idx="3638">
                  <c:v>3272</c:v>
                </c:pt>
                <c:pt idx="3639">
                  <c:v>3273</c:v>
                </c:pt>
                <c:pt idx="3640">
                  <c:v>3274</c:v>
                </c:pt>
                <c:pt idx="3641">
                  <c:v>3275</c:v>
                </c:pt>
                <c:pt idx="3642">
                  <c:v>3276</c:v>
                </c:pt>
                <c:pt idx="3643">
                  <c:v>3277</c:v>
                </c:pt>
                <c:pt idx="3644">
                  <c:v>3278</c:v>
                </c:pt>
                <c:pt idx="3645">
                  <c:v>3279</c:v>
                </c:pt>
                <c:pt idx="3646">
                  <c:v>3280</c:v>
                </c:pt>
                <c:pt idx="3647">
                  <c:v>3281</c:v>
                </c:pt>
                <c:pt idx="3648">
                  <c:v>3282</c:v>
                </c:pt>
                <c:pt idx="3649">
                  <c:v>3283</c:v>
                </c:pt>
                <c:pt idx="3650">
                  <c:v>3284</c:v>
                </c:pt>
                <c:pt idx="3651">
                  <c:v>3285</c:v>
                </c:pt>
                <c:pt idx="3652">
                  <c:v>3286</c:v>
                </c:pt>
                <c:pt idx="3653">
                  <c:v>3287</c:v>
                </c:pt>
                <c:pt idx="3654">
                  <c:v>3288</c:v>
                </c:pt>
                <c:pt idx="3655">
                  <c:v>3289</c:v>
                </c:pt>
                <c:pt idx="3656">
                  <c:v>3290</c:v>
                </c:pt>
                <c:pt idx="3657">
                  <c:v>3291</c:v>
                </c:pt>
                <c:pt idx="3658">
                  <c:v>3292</c:v>
                </c:pt>
                <c:pt idx="3659">
                  <c:v>3293</c:v>
                </c:pt>
                <c:pt idx="3660">
                  <c:v>3294</c:v>
                </c:pt>
                <c:pt idx="3661">
                  <c:v>3295</c:v>
                </c:pt>
                <c:pt idx="3662">
                  <c:v>3296</c:v>
                </c:pt>
                <c:pt idx="3663">
                  <c:v>3297</c:v>
                </c:pt>
                <c:pt idx="3664">
                  <c:v>3298</c:v>
                </c:pt>
                <c:pt idx="3665">
                  <c:v>3299</c:v>
                </c:pt>
                <c:pt idx="3666">
                  <c:v>3300</c:v>
                </c:pt>
                <c:pt idx="3667">
                  <c:v>3301</c:v>
                </c:pt>
                <c:pt idx="3668">
                  <c:v>3302</c:v>
                </c:pt>
                <c:pt idx="3669">
                  <c:v>3303</c:v>
                </c:pt>
                <c:pt idx="3670">
                  <c:v>3304</c:v>
                </c:pt>
                <c:pt idx="3671">
                  <c:v>3305</c:v>
                </c:pt>
                <c:pt idx="3672">
                  <c:v>3306</c:v>
                </c:pt>
                <c:pt idx="3673">
                  <c:v>3307</c:v>
                </c:pt>
                <c:pt idx="3674">
                  <c:v>3308</c:v>
                </c:pt>
                <c:pt idx="3675">
                  <c:v>3309</c:v>
                </c:pt>
                <c:pt idx="3676">
                  <c:v>3310</c:v>
                </c:pt>
                <c:pt idx="3677">
                  <c:v>3311</c:v>
                </c:pt>
                <c:pt idx="3678">
                  <c:v>3312</c:v>
                </c:pt>
                <c:pt idx="3679">
                  <c:v>3313</c:v>
                </c:pt>
                <c:pt idx="3680">
                  <c:v>3314</c:v>
                </c:pt>
                <c:pt idx="3681">
                  <c:v>3315</c:v>
                </c:pt>
                <c:pt idx="3682">
                  <c:v>3316</c:v>
                </c:pt>
                <c:pt idx="3683">
                  <c:v>3317</c:v>
                </c:pt>
                <c:pt idx="3684">
                  <c:v>3318</c:v>
                </c:pt>
                <c:pt idx="3685">
                  <c:v>3319</c:v>
                </c:pt>
                <c:pt idx="3686">
                  <c:v>3320</c:v>
                </c:pt>
                <c:pt idx="3687">
                  <c:v>3321</c:v>
                </c:pt>
                <c:pt idx="3688">
                  <c:v>3322</c:v>
                </c:pt>
                <c:pt idx="3689">
                  <c:v>3323</c:v>
                </c:pt>
                <c:pt idx="3690">
                  <c:v>3324</c:v>
                </c:pt>
                <c:pt idx="3691">
                  <c:v>3325</c:v>
                </c:pt>
                <c:pt idx="3692">
                  <c:v>3326</c:v>
                </c:pt>
                <c:pt idx="3693">
                  <c:v>3327</c:v>
                </c:pt>
                <c:pt idx="3694">
                  <c:v>3328</c:v>
                </c:pt>
                <c:pt idx="3695">
                  <c:v>3329</c:v>
                </c:pt>
                <c:pt idx="3696">
                  <c:v>3330</c:v>
                </c:pt>
                <c:pt idx="3697">
                  <c:v>3331</c:v>
                </c:pt>
                <c:pt idx="3698">
                  <c:v>3332</c:v>
                </c:pt>
                <c:pt idx="3699">
                  <c:v>3333</c:v>
                </c:pt>
                <c:pt idx="3700">
                  <c:v>3334</c:v>
                </c:pt>
                <c:pt idx="3701">
                  <c:v>3335</c:v>
                </c:pt>
                <c:pt idx="3702">
                  <c:v>3336</c:v>
                </c:pt>
                <c:pt idx="3703">
                  <c:v>3337</c:v>
                </c:pt>
                <c:pt idx="3704">
                  <c:v>3338</c:v>
                </c:pt>
                <c:pt idx="3705">
                  <c:v>3339</c:v>
                </c:pt>
                <c:pt idx="3706">
                  <c:v>3340</c:v>
                </c:pt>
                <c:pt idx="3707">
                  <c:v>3341</c:v>
                </c:pt>
                <c:pt idx="3708">
                  <c:v>3342</c:v>
                </c:pt>
                <c:pt idx="3709">
                  <c:v>3343</c:v>
                </c:pt>
                <c:pt idx="3710">
                  <c:v>3344</c:v>
                </c:pt>
                <c:pt idx="3711">
                  <c:v>3345</c:v>
                </c:pt>
                <c:pt idx="3712">
                  <c:v>3346</c:v>
                </c:pt>
                <c:pt idx="3713">
                  <c:v>3347</c:v>
                </c:pt>
                <c:pt idx="3714">
                  <c:v>3348</c:v>
                </c:pt>
                <c:pt idx="3715">
                  <c:v>3349</c:v>
                </c:pt>
                <c:pt idx="3716">
                  <c:v>3350</c:v>
                </c:pt>
                <c:pt idx="3717">
                  <c:v>3351</c:v>
                </c:pt>
                <c:pt idx="3718">
                  <c:v>3352</c:v>
                </c:pt>
                <c:pt idx="3719">
                  <c:v>3353</c:v>
                </c:pt>
                <c:pt idx="3720">
                  <c:v>3354</c:v>
                </c:pt>
                <c:pt idx="3721">
                  <c:v>3355</c:v>
                </c:pt>
                <c:pt idx="3722">
                  <c:v>3356</c:v>
                </c:pt>
                <c:pt idx="3723">
                  <c:v>3357</c:v>
                </c:pt>
                <c:pt idx="3724">
                  <c:v>3358</c:v>
                </c:pt>
                <c:pt idx="3725">
                  <c:v>3359</c:v>
                </c:pt>
                <c:pt idx="3726">
                  <c:v>3360</c:v>
                </c:pt>
                <c:pt idx="3727">
                  <c:v>3361</c:v>
                </c:pt>
                <c:pt idx="3728">
                  <c:v>3362</c:v>
                </c:pt>
                <c:pt idx="3729">
                  <c:v>3363</c:v>
                </c:pt>
                <c:pt idx="3730">
                  <c:v>3364</c:v>
                </c:pt>
                <c:pt idx="3731">
                  <c:v>3365</c:v>
                </c:pt>
                <c:pt idx="3732">
                  <c:v>3366</c:v>
                </c:pt>
                <c:pt idx="3733">
                  <c:v>3367</c:v>
                </c:pt>
                <c:pt idx="3734">
                  <c:v>3368</c:v>
                </c:pt>
                <c:pt idx="3735">
                  <c:v>3369</c:v>
                </c:pt>
                <c:pt idx="3736">
                  <c:v>3370</c:v>
                </c:pt>
                <c:pt idx="3737">
                  <c:v>3371</c:v>
                </c:pt>
                <c:pt idx="3738">
                  <c:v>3372</c:v>
                </c:pt>
                <c:pt idx="3739">
                  <c:v>3373</c:v>
                </c:pt>
                <c:pt idx="3740">
                  <c:v>3374</c:v>
                </c:pt>
                <c:pt idx="3741">
                  <c:v>3375</c:v>
                </c:pt>
                <c:pt idx="3742">
                  <c:v>3376</c:v>
                </c:pt>
                <c:pt idx="3743">
                  <c:v>3377</c:v>
                </c:pt>
                <c:pt idx="3744">
                  <c:v>3378</c:v>
                </c:pt>
                <c:pt idx="3745">
                  <c:v>3379</c:v>
                </c:pt>
                <c:pt idx="3746">
                  <c:v>3380</c:v>
                </c:pt>
                <c:pt idx="3747">
                  <c:v>3381</c:v>
                </c:pt>
                <c:pt idx="3748">
                  <c:v>3382</c:v>
                </c:pt>
                <c:pt idx="3749">
                  <c:v>3383</c:v>
                </c:pt>
                <c:pt idx="3750">
                  <c:v>3384</c:v>
                </c:pt>
                <c:pt idx="3751">
                  <c:v>3385</c:v>
                </c:pt>
                <c:pt idx="3752">
                  <c:v>3386</c:v>
                </c:pt>
                <c:pt idx="3753">
                  <c:v>3387</c:v>
                </c:pt>
                <c:pt idx="3754">
                  <c:v>3388</c:v>
                </c:pt>
                <c:pt idx="3755">
                  <c:v>3389</c:v>
                </c:pt>
                <c:pt idx="3756">
                  <c:v>3390</c:v>
                </c:pt>
                <c:pt idx="3757">
                  <c:v>3391</c:v>
                </c:pt>
                <c:pt idx="3758">
                  <c:v>3392</c:v>
                </c:pt>
                <c:pt idx="3759">
                  <c:v>3393</c:v>
                </c:pt>
                <c:pt idx="3760">
                  <c:v>3394</c:v>
                </c:pt>
                <c:pt idx="3761">
                  <c:v>3395</c:v>
                </c:pt>
                <c:pt idx="3762">
                  <c:v>3396</c:v>
                </c:pt>
                <c:pt idx="3763">
                  <c:v>3397</c:v>
                </c:pt>
                <c:pt idx="3764">
                  <c:v>3398</c:v>
                </c:pt>
                <c:pt idx="3765">
                  <c:v>3399</c:v>
                </c:pt>
                <c:pt idx="3766">
                  <c:v>3400</c:v>
                </c:pt>
                <c:pt idx="3767">
                  <c:v>3401</c:v>
                </c:pt>
                <c:pt idx="3768">
                  <c:v>3402</c:v>
                </c:pt>
                <c:pt idx="3769">
                  <c:v>3403</c:v>
                </c:pt>
                <c:pt idx="3770">
                  <c:v>3404</c:v>
                </c:pt>
                <c:pt idx="3771">
                  <c:v>3405</c:v>
                </c:pt>
                <c:pt idx="3772">
                  <c:v>3406</c:v>
                </c:pt>
                <c:pt idx="3773">
                  <c:v>3407</c:v>
                </c:pt>
                <c:pt idx="3774">
                  <c:v>3408</c:v>
                </c:pt>
                <c:pt idx="3775">
                  <c:v>3409</c:v>
                </c:pt>
                <c:pt idx="3776">
                  <c:v>3410</c:v>
                </c:pt>
                <c:pt idx="3777">
                  <c:v>3411</c:v>
                </c:pt>
                <c:pt idx="3778">
                  <c:v>3412</c:v>
                </c:pt>
                <c:pt idx="3779">
                  <c:v>3413</c:v>
                </c:pt>
                <c:pt idx="3780">
                  <c:v>3414</c:v>
                </c:pt>
                <c:pt idx="3781">
                  <c:v>3415</c:v>
                </c:pt>
                <c:pt idx="3782">
                  <c:v>3416</c:v>
                </c:pt>
                <c:pt idx="3783">
                  <c:v>3417</c:v>
                </c:pt>
                <c:pt idx="3784">
                  <c:v>3418</c:v>
                </c:pt>
                <c:pt idx="3785">
                  <c:v>3419</c:v>
                </c:pt>
                <c:pt idx="3786">
                  <c:v>3420</c:v>
                </c:pt>
                <c:pt idx="3787">
                  <c:v>3421</c:v>
                </c:pt>
                <c:pt idx="3788">
                  <c:v>3422</c:v>
                </c:pt>
                <c:pt idx="3789">
                  <c:v>3423</c:v>
                </c:pt>
                <c:pt idx="3790">
                  <c:v>3424</c:v>
                </c:pt>
                <c:pt idx="3791">
                  <c:v>3425</c:v>
                </c:pt>
                <c:pt idx="3792">
                  <c:v>3426</c:v>
                </c:pt>
                <c:pt idx="3793">
                  <c:v>3427</c:v>
                </c:pt>
                <c:pt idx="3794">
                  <c:v>3428</c:v>
                </c:pt>
                <c:pt idx="3795">
                  <c:v>3429</c:v>
                </c:pt>
                <c:pt idx="3796">
                  <c:v>3430</c:v>
                </c:pt>
                <c:pt idx="3797">
                  <c:v>3431</c:v>
                </c:pt>
                <c:pt idx="3798">
                  <c:v>3432</c:v>
                </c:pt>
                <c:pt idx="3799">
                  <c:v>3433</c:v>
                </c:pt>
                <c:pt idx="3800">
                  <c:v>3434</c:v>
                </c:pt>
                <c:pt idx="3801">
                  <c:v>3435</c:v>
                </c:pt>
                <c:pt idx="3802">
                  <c:v>3436</c:v>
                </c:pt>
                <c:pt idx="3803">
                  <c:v>3437</c:v>
                </c:pt>
                <c:pt idx="3804">
                  <c:v>3438</c:v>
                </c:pt>
                <c:pt idx="3805">
                  <c:v>3439</c:v>
                </c:pt>
                <c:pt idx="3806">
                  <c:v>3440</c:v>
                </c:pt>
                <c:pt idx="3807">
                  <c:v>3441</c:v>
                </c:pt>
                <c:pt idx="3808">
                  <c:v>3442</c:v>
                </c:pt>
                <c:pt idx="3809">
                  <c:v>3443</c:v>
                </c:pt>
                <c:pt idx="3810">
                  <c:v>3444</c:v>
                </c:pt>
                <c:pt idx="3811">
                  <c:v>3445</c:v>
                </c:pt>
                <c:pt idx="3812">
                  <c:v>3446</c:v>
                </c:pt>
                <c:pt idx="3813">
                  <c:v>3447</c:v>
                </c:pt>
                <c:pt idx="3814">
                  <c:v>3448</c:v>
                </c:pt>
                <c:pt idx="3815">
                  <c:v>3449</c:v>
                </c:pt>
                <c:pt idx="3816">
                  <c:v>3450</c:v>
                </c:pt>
                <c:pt idx="3817">
                  <c:v>3451</c:v>
                </c:pt>
                <c:pt idx="3818">
                  <c:v>3452</c:v>
                </c:pt>
                <c:pt idx="3819">
                  <c:v>3453</c:v>
                </c:pt>
                <c:pt idx="3820">
                  <c:v>3454</c:v>
                </c:pt>
                <c:pt idx="3821">
                  <c:v>3455</c:v>
                </c:pt>
                <c:pt idx="3822">
                  <c:v>3456</c:v>
                </c:pt>
                <c:pt idx="3823">
                  <c:v>3457</c:v>
                </c:pt>
                <c:pt idx="3824">
                  <c:v>3458</c:v>
                </c:pt>
                <c:pt idx="3825">
                  <c:v>3459</c:v>
                </c:pt>
                <c:pt idx="3826">
                  <c:v>3460</c:v>
                </c:pt>
                <c:pt idx="3827">
                  <c:v>3461</c:v>
                </c:pt>
                <c:pt idx="3828">
                  <c:v>3462</c:v>
                </c:pt>
                <c:pt idx="3829">
                  <c:v>3463</c:v>
                </c:pt>
                <c:pt idx="3830">
                  <c:v>3464</c:v>
                </c:pt>
                <c:pt idx="3831">
                  <c:v>3465</c:v>
                </c:pt>
                <c:pt idx="3832">
                  <c:v>3466</c:v>
                </c:pt>
                <c:pt idx="3833">
                  <c:v>3467</c:v>
                </c:pt>
                <c:pt idx="3834">
                  <c:v>3468</c:v>
                </c:pt>
                <c:pt idx="3835">
                  <c:v>3469</c:v>
                </c:pt>
                <c:pt idx="3836">
                  <c:v>3470</c:v>
                </c:pt>
                <c:pt idx="3837">
                  <c:v>3471</c:v>
                </c:pt>
                <c:pt idx="3838">
                  <c:v>3472</c:v>
                </c:pt>
                <c:pt idx="3839">
                  <c:v>3473</c:v>
                </c:pt>
                <c:pt idx="3840">
                  <c:v>3474</c:v>
                </c:pt>
                <c:pt idx="3841">
                  <c:v>3475</c:v>
                </c:pt>
                <c:pt idx="3842">
                  <c:v>3476</c:v>
                </c:pt>
                <c:pt idx="3843">
                  <c:v>3477</c:v>
                </c:pt>
                <c:pt idx="3844">
                  <c:v>3478</c:v>
                </c:pt>
                <c:pt idx="3845">
                  <c:v>3479</c:v>
                </c:pt>
                <c:pt idx="3846">
                  <c:v>3480</c:v>
                </c:pt>
                <c:pt idx="3847">
                  <c:v>3481</c:v>
                </c:pt>
                <c:pt idx="3848">
                  <c:v>3482</c:v>
                </c:pt>
                <c:pt idx="3849">
                  <c:v>3483</c:v>
                </c:pt>
                <c:pt idx="3850">
                  <c:v>3484</c:v>
                </c:pt>
                <c:pt idx="3851">
                  <c:v>3485</c:v>
                </c:pt>
                <c:pt idx="3852">
                  <c:v>3486</c:v>
                </c:pt>
                <c:pt idx="3853">
                  <c:v>3487</c:v>
                </c:pt>
                <c:pt idx="3854">
                  <c:v>3488</c:v>
                </c:pt>
                <c:pt idx="3855">
                  <c:v>3489</c:v>
                </c:pt>
                <c:pt idx="3856">
                  <c:v>3490</c:v>
                </c:pt>
                <c:pt idx="3857">
                  <c:v>3491</c:v>
                </c:pt>
                <c:pt idx="3858">
                  <c:v>3492</c:v>
                </c:pt>
                <c:pt idx="3859">
                  <c:v>3493</c:v>
                </c:pt>
                <c:pt idx="3860">
                  <c:v>3494</c:v>
                </c:pt>
                <c:pt idx="3861">
                  <c:v>3495</c:v>
                </c:pt>
                <c:pt idx="3862">
                  <c:v>3496</c:v>
                </c:pt>
                <c:pt idx="3863">
                  <c:v>3497</c:v>
                </c:pt>
                <c:pt idx="3864">
                  <c:v>3498</c:v>
                </c:pt>
                <c:pt idx="3865">
                  <c:v>3499</c:v>
                </c:pt>
                <c:pt idx="3866">
                  <c:v>3500</c:v>
                </c:pt>
                <c:pt idx="3867">
                  <c:v>3501</c:v>
                </c:pt>
                <c:pt idx="3868">
                  <c:v>3502</c:v>
                </c:pt>
                <c:pt idx="3869">
                  <c:v>3503</c:v>
                </c:pt>
                <c:pt idx="3870">
                  <c:v>3504</c:v>
                </c:pt>
                <c:pt idx="3871">
                  <c:v>3505</c:v>
                </c:pt>
                <c:pt idx="3872">
                  <c:v>3506</c:v>
                </c:pt>
                <c:pt idx="3873">
                  <c:v>3507</c:v>
                </c:pt>
                <c:pt idx="3874">
                  <c:v>3508</c:v>
                </c:pt>
                <c:pt idx="3875">
                  <c:v>3509</c:v>
                </c:pt>
                <c:pt idx="3876">
                  <c:v>3510</c:v>
                </c:pt>
                <c:pt idx="3877">
                  <c:v>3511</c:v>
                </c:pt>
                <c:pt idx="3878">
                  <c:v>3512</c:v>
                </c:pt>
                <c:pt idx="3879">
                  <c:v>3513</c:v>
                </c:pt>
                <c:pt idx="3880">
                  <c:v>3514</c:v>
                </c:pt>
                <c:pt idx="3881">
                  <c:v>3515</c:v>
                </c:pt>
                <c:pt idx="3882">
                  <c:v>3516</c:v>
                </c:pt>
                <c:pt idx="3883">
                  <c:v>3517</c:v>
                </c:pt>
                <c:pt idx="3884">
                  <c:v>3518</c:v>
                </c:pt>
                <c:pt idx="3885">
                  <c:v>3519</c:v>
                </c:pt>
                <c:pt idx="3886">
                  <c:v>3520</c:v>
                </c:pt>
                <c:pt idx="3887">
                  <c:v>3521</c:v>
                </c:pt>
                <c:pt idx="3888">
                  <c:v>3522</c:v>
                </c:pt>
                <c:pt idx="3889">
                  <c:v>3523</c:v>
                </c:pt>
                <c:pt idx="3890">
                  <c:v>3524</c:v>
                </c:pt>
                <c:pt idx="3891">
                  <c:v>3525</c:v>
                </c:pt>
                <c:pt idx="3892">
                  <c:v>3526</c:v>
                </c:pt>
                <c:pt idx="3893">
                  <c:v>3527</c:v>
                </c:pt>
                <c:pt idx="3894">
                  <c:v>3528</c:v>
                </c:pt>
                <c:pt idx="3895">
                  <c:v>3529</c:v>
                </c:pt>
                <c:pt idx="3896">
                  <c:v>3530</c:v>
                </c:pt>
                <c:pt idx="3897">
                  <c:v>3531</c:v>
                </c:pt>
                <c:pt idx="3898">
                  <c:v>3532</c:v>
                </c:pt>
                <c:pt idx="3899">
                  <c:v>3533</c:v>
                </c:pt>
                <c:pt idx="3900">
                  <c:v>3534</c:v>
                </c:pt>
                <c:pt idx="3901">
                  <c:v>3535</c:v>
                </c:pt>
                <c:pt idx="3902">
                  <c:v>3536</c:v>
                </c:pt>
                <c:pt idx="3903">
                  <c:v>3537</c:v>
                </c:pt>
                <c:pt idx="3904">
                  <c:v>3538</c:v>
                </c:pt>
                <c:pt idx="3905">
                  <c:v>3539</c:v>
                </c:pt>
                <c:pt idx="3906">
                  <c:v>3540</c:v>
                </c:pt>
                <c:pt idx="3907">
                  <c:v>3541</c:v>
                </c:pt>
                <c:pt idx="3908">
                  <c:v>3542</c:v>
                </c:pt>
                <c:pt idx="3909">
                  <c:v>3543</c:v>
                </c:pt>
                <c:pt idx="3910">
                  <c:v>3544</c:v>
                </c:pt>
                <c:pt idx="3911">
                  <c:v>3545</c:v>
                </c:pt>
                <c:pt idx="3912">
                  <c:v>3546</c:v>
                </c:pt>
                <c:pt idx="3913">
                  <c:v>3547</c:v>
                </c:pt>
                <c:pt idx="3914">
                  <c:v>3548</c:v>
                </c:pt>
                <c:pt idx="3915">
                  <c:v>3549</c:v>
                </c:pt>
                <c:pt idx="3916">
                  <c:v>3550</c:v>
                </c:pt>
                <c:pt idx="3917">
                  <c:v>3551</c:v>
                </c:pt>
                <c:pt idx="3918">
                  <c:v>3552</c:v>
                </c:pt>
                <c:pt idx="3919">
                  <c:v>3553</c:v>
                </c:pt>
                <c:pt idx="3920">
                  <c:v>3554</c:v>
                </c:pt>
                <c:pt idx="3921">
                  <c:v>3555</c:v>
                </c:pt>
                <c:pt idx="3922">
                  <c:v>3556</c:v>
                </c:pt>
                <c:pt idx="3923">
                  <c:v>3557</c:v>
                </c:pt>
                <c:pt idx="3924">
                  <c:v>3558</c:v>
                </c:pt>
                <c:pt idx="3925">
                  <c:v>3559</c:v>
                </c:pt>
                <c:pt idx="3926">
                  <c:v>3560</c:v>
                </c:pt>
                <c:pt idx="3927">
                  <c:v>3561</c:v>
                </c:pt>
                <c:pt idx="3928">
                  <c:v>3562</c:v>
                </c:pt>
                <c:pt idx="3929">
                  <c:v>3563</c:v>
                </c:pt>
                <c:pt idx="3930">
                  <c:v>3564</c:v>
                </c:pt>
                <c:pt idx="3931">
                  <c:v>3565</c:v>
                </c:pt>
                <c:pt idx="3932">
                  <c:v>3566</c:v>
                </c:pt>
                <c:pt idx="3933">
                  <c:v>3567</c:v>
                </c:pt>
                <c:pt idx="3934">
                  <c:v>3568</c:v>
                </c:pt>
                <c:pt idx="3935">
                  <c:v>3569</c:v>
                </c:pt>
                <c:pt idx="3936">
                  <c:v>3570</c:v>
                </c:pt>
                <c:pt idx="3937">
                  <c:v>3571</c:v>
                </c:pt>
                <c:pt idx="3938">
                  <c:v>3572</c:v>
                </c:pt>
                <c:pt idx="3939">
                  <c:v>3573</c:v>
                </c:pt>
                <c:pt idx="3940">
                  <c:v>3574</c:v>
                </c:pt>
                <c:pt idx="3941">
                  <c:v>3575</c:v>
                </c:pt>
                <c:pt idx="3942">
                  <c:v>3576</c:v>
                </c:pt>
                <c:pt idx="3943">
                  <c:v>3577</c:v>
                </c:pt>
                <c:pt idx="3944">
                  <c:v>3578</c:v>
                </c:pt>
                <c:pt idx="3945">
                  <c:v>3579</c:v>
                </c:pt>
                <c:pt idx="3946">
                  <c:v>3580</c:v>
                </c:pt>
                <c:pt idx="3947">
                  <c:v>3581</c:v>
                </c:pt>
                <c:pt idx="3948">
                  <c:v>3582</c:v>
                </c:pt>
                <c:pt idx="3949">
                  <c:v>3583</c:v>
                </c:pt>
                <c:pt idx="3950">
                  <c:v>3584</c:v>
                </c:pt>
                <c:pt idx="3951">
                  <c:v>3585</c:v>
                </c:pt>
                <c:pt idx="3952">
                  <c:v>3586</c:v>
                </c:pt>
                <c:pt idx="3953">
                  <c:v>3587</c:v>
                </c:pt>
                <c:pt idx="3954">
                  <c:v>3588</c:v>
                </c:pt>
                <c:pt idx="3955">
                  <c:v>3589</c:v>
                </c:pt>
                <c:pt idx="3956">
                  <c:v>3590</c:v>
                </c:pt>
                <c:pt idx="3957">
                  <c:v>3591</c:v>
                </c:pt>
                <c:pt idx="3958">
                  <c:v>3592</c:v>
                </c:pt>
                <c:pt idx="3959">
                  <c:v>3593</c:v>
                </c:pt>
                <c:pt idx="3960">
                  <c:v>3594</c:v>
                </c:pt>
                <c:pt idx="3961">
                  <c:v>3595</c:v>
                </c:pt>
                <c:pt idx="3962">
                  <c:v>3596</c:v>
                </c:pt>
                <c:pt idx="3963">
                  <c:v>3597</c:v>
                </c:pt>
                <c:pt idx="3964">
                  <c:v>3598</c:v>
                </c:pt>
                <c:pt idx="3965">
                  <c:v>3599</c:v>
                </c:pt>
                <c:pt idx="3966">
                  <c:v>3600</c:v>
                </c:pt>
                <c:pt idx="3967">
                  <c:v>3601</c:v>
                </c:pt>
                <c:pt idx="3968">
                  <c:v>3602</c:v>
                </c:pt>
                <c:pt idx="3969">
                  <c:v>3603</c:v>
                </c:pt>
                <c:pt idx="3970">
                  <c:v>3604</c:v>
                </c:pt>
                <c:pt idx="3971">
                  <c:v>3605</c:v>
                </c:pt>
                <c:pt idx="3972">
                  <c:v>3606</c:v>
                </c:pt>
                <c:pt idx="3973">
                  <c:v>3607</c:v>
                </c:pt>
                <c:pt idx="3974">
                  <c:v>3608</c:v>
                </c:pt>
                <c:pt idx="3975">
                  <c:v>3609</c:v>
                </c:pt>
                <c:pt idx="3976">
                  <c:v>3610</c:v>
                </c:pt>
                <c:pt idx="3977">
                  <c:v>3611</c:v>
                </c:pt>
                <c:pt idx="3978">
                  <c:v>3612</c:v>
                </c:pt>
                <c:pt idx="3979">
                  <c:v>3613</c:v>
                </c:pt>
                <c:pt idx="3980">
                  <c:v>3614</c:v>
                </c:pt>
                <c:pt idx="3981">
                  <c:v>3615</c:v>
                </c:pt>
                <c:pt idx="3982">
                  <c:v>3616</c:v>
                </c:pt>
                <c:pt idx="3983">
                  <c:v>3617</c:v>
                </c:pt>
                <c:pt idx="3984">
                  <c:v>3618</c:v>
                </c:pt>
                <c:pt idx="3985">
                  <c:v>3619</c:v>
                </c:pt>
                <c:pt idx="3986">
                  <c:v>3620</c:v>
                </c:pt>
                <c:pt idx="3987">
                  <c:v>3621</c:v>
                </c:pt>
                <c:pt idx="3988">
                  <c:v>3622</c:v>
                </c:pt>
                <c:pt idx="3989">
                  <c:v>3623</c:v>
                </c:pt>
                <c:pt idx="3990">
                  <c:v>3624</c:v>
                </c:pt>
                <c:pt idx="3991">
                  <c:v>3625</c:v>
                </c:pt>
                <c:pt idx="3992">
                  <c:v>3626</c:v>
                </c:pt>
                <c:pt idx="3993">
                  <c:v>3627</c:v>
                </c:pt>
                <c:pt idx="3994">
                  <c:v>3628</c:v>
                </c:pt>
                <c:pt idx="3995">
                  <c:v>3629</c:v>
                </c:pt>
                <c:pt idx="3996">
                  <c:v>3630</c:v>
                </c:pt>
              </c:numCache>
            </c:numRef>
          </c:cat>
          <c:val>
            <c:numRef>
              <c:f>'איור 20 נתונים'!$H$4:$H$4000</c:f>
              <c:numCache>
                <c:formatCode>0.00</c:formatCode>
                <c:ptCount val="3997"/>
                <c:pt idx="0">
                  <c:v>67.760000000000005</c:v>
                </c:pt>
                <c:pt idx="1">
                  <c:v>68.69</c:v>
                </c:pt>
                <c:pt idx="2">
                  <c:v>68.69</c:v>
                </c:pt>
                <c:pt idx="3">
                  <c:v>68.69</c:v>
                </c:pt>
                <c:pt idx="4">
                  <c:v>70.11</c:v>
                </c:pt>
                <c:pt idx="5">
                  <c:v>70.11</c:v>
                </c:pt>
                <c:pt idx="6">
                  <c:v>69.45</c:v>
                </c:pt>
                <c:pt idx="7">
                  <c:v>66.87</c:v>
                </c:pt>
                <c:pt idx="8">
                  <c:v>64.489999999999995</c:v>
                </c:pt>
                <c:pt idx="9">
                  <c:v>64.489999999999995</c:v>
                </c:pt>
                <c:pt idx="10">
                  <c:v>64.489999999999995</c:v>
                </c:pt>
                <c:pt idx="11">
                  <c:v>61.28</c:v>
                </c:pt>
                <c:pt idx="12">
                  <c:v>61.970000000000006</c:v>
                </c:pt>
                <c:pt idx="13">
                  <c:v>60.63000000000001</c:v>
                </c:pt>
                <c:pt idx="14">
                  <c:v>61.670000000000016</c:v>
                </c:pt>
                <c:pt idx="15">
                  <c:v>63.290000000000013</c:v>
                </c:pt>
                <c:pt idx="16">
                  <c:v>63.290000000000013</c:v>
                </c:pt>
                <c:pt idx="17">
                  <c:v>63.290000000000013</c:v>
                </c:pt>
                <c:pt idx="18">
                  <c:v>62.290000000000013</c:v>
                </c:pt>
                <c:pt idx="19">
                  <c:v>62.290000000000013</c:v>
                </c:pt>
                <c:pt idx="20">
                  <c:v>59.970000000000013</c:v>
                </c:pt>
                <c:pt idx="21">
                  <c:v>61.310000000000016</c:v>
                </c:pt>
                <c:pt idx="22">
                  <c:v>62.010000000000019</c:v>
                </c:pt>
                <c:pt idx="23">
                  <c:v>62.010000000000019</c:v>
                </c:pt>
                <c:pt idx="24">
                  <c:v>62.010000000000019</c:v>
                </c:pt>
                <c:pt idx="25">
                  <c:v>60.940000000000019</c:v>
                </c:pt>
                <c:pt idx="26">
                  <c:v>62.140000000000015</c:v>
                </c:pt>
                <c:pt idx="27">
                  <c:v>61.820000000000014</c:v>
                </c:pt>
                <c:pt idx="28">
                  <c:v>64.450000000000017</c:v>
                </c:pt>
                <c:pt idx="29">
                  <c:v>65.200000000000017</c:v>
                </c:pt>
                <c:pt idx="30">
                  <c:v>65.200000000000017</c:v>
                </c:pt>
                <c:pt idx="31">
                  <c:v>65.200000000000017</c:v>
                </c:pt>
                <c:pt idx="32">
                  <c:v>64.860000000000014</c:v>
                </c:pt>
                <c:pt idx="33">
                  <c:v>65.050000000000011</c:v>
                </c:pt>
                <c:pt idx="34">
                  <c:v>66.490000000000009</c:v>
                </c:pt>
                <c:pt idx="35">
                  <c:v>66.550000000000011</c:v>
                </c:pt>
                <c:pt idx="36">
                  <c:v>66.550000000000011</c:v>
                </c:pt>
                <c:pt idx="37">
                  <c:v>66.550000000000011</c:v>
                </c:pt>
                <c:pt idx="38">
                  <c:v>66.550000000000011</c:v>
                </c:pt>
                <c:pt idx="39">
                  <c:v>65.060000000000016</c:v>
                </c:pt>
                <c:pt idx="40">
                  <c:v>62.400000000000013</c:v>
                </c:pt>
                <c:pt idx="41">
                  <c:v>63.820000000000007</c:v>
                </c:pt>
                <c:pt idx="42">
                  <c:v>63.300000000000004</c:v>
                </c:pt>
                <c:pt idx="43">
                  <c:v>64.23</c:v>
                </c:pt>
                <c:pt idx="44">
                  <c:v>64.23</c:v>
                </c:pt>
                <c:pt idx="45">
                  <c:v>64.23</c:v>
                </c:pt>
                <c:pt idx="46">
                  <c:v>64.11</c:v>
                </c:pt>
                <c:pt idx="47">
                  <c:v>64.16</c:v>
                </c:pt>
                <c:pt idx="48">
                  <c:v>67.010000000000005</c:v>
                </c:pt>
                <c:pt idx="49">
                  <c:v>66.52</c:v>
                </c:pt>
                <c:pt idx="50">
                  <c:v>66.72</c:v>
                </c:pt>
                <c:pt idx="51">
                  <c:v>66.72</c:v>
                </c:pt>
                <c:pt idx="52">
                  <c:v>66.72</c:v>
                </c:pt>
                <c:pt idx="53">
                  <c:v>66.48</c:v>
                </c:pt>
                <c:pt idx="54">
                  <c:v>64.349999999999994</c:v>
                </c:pt>
                <c:pt idx="55">
                  <c:v>63.66</c:v>
                </c:pt>
                <c:pt idx="56">
                  <c:v>61.93</c:v>
                </c:pt>
                <c:pt idx="57">
                  <c:v>62.470000000000006</c:v>
                </c:pt>
                <c:pt idx="58">
                  <c:v>62.470000000000006</c:v>
                </c:pt>
                <c:pt idx="59">
                  <c:v>62.470000000000006</c:v>
                </c:pt>
                <c:pt idx="60">
                  <c:v>63.260000000000005</c:v>
                </c:pt>
                <c:pt idx="61">
                  <c:v>63.830000000000013</c:v>
                </c:pt>
                <c:pt idx="62">
                  <c:v>63.180000000000014</c:v>
                </c:pt>
                <c:pt idx="63">
                  <c:v>63.390000000000015</c:v>
                </c:pt>
                <c:pt idx="64">
                  <c:v>63.460000000000008</c:v>
                </c:pt>
                <c:pt idx="65">
                  <c:v>63.460000000000008</c:v>
                </c:pt>
                <c:pt idx="66">
                  <c:v>63.460000000000008</c:v>
                </c:pt>
                <c:pt idx="67">
                  <c:v>63.710000000000008</c:v>
                </c:pt>
                <c:pt idx="68">
                  <c:v>64.72</c:v>
                </c:pt>
                <c:pt idx="69">
                  <c:v>65.17</c:v>
                </c:pt>
                <c:pt idx="70">
                  <c:v>60.5</c:v>
                </c:pt>
                <c:pt idx="71">
                  <c:v>61.89</c:v>
                </c:pt>
                <c:pt idx="72">
                  <c:v>61.89</c:v>
                </c:pt>
                <c:pt idx="73">
                  <c:v>61.89</c:v>
                </c:pt>
                <c:pt idx="74">
                  <c:v>59.81</c:v>
                </c:pt>
                <c:pt idx="75">
                  <c:v>58.94</c:v>
                </c:pt>
                <c:pt idx="76">
                  <c:v>56.23</c:v>
                </c:pt>
                <c:pt idx="77">
                  <c:v>57.379999999999995</c:v>
                </c:pt>
                <c:pt idx="78">
                  <c:v>58.529999999999994</c:v>
                </c:pt>
                <c:pt idx="79">
                  <c:v>58.529999999999994</c:v>
                </c:pt>
                <c:pt idx="80">
                  <c:v>58.529999999999994</c:v>
                </c:pt>
                <c:pt idx="81">
                  <c:v>58.57</c:v>
                </c:pt>
                <c:pt idx="82">
                  <c:v>61.3</c:v>
                </c:pt>
                <c:pt idx="83">
                  <c:v>59.48</c:v>
                </c:pt>
                <c:pt idx="84">
                  <c:v>58.23</c:v>
                </c:pt>
                <c:pt idx="85">
                  <c:v>58.64</c:v>
                </c:pt>
                <c:pt idx="86">
                  <c:v>58.64</c:v>
                </c:pt>
                <c:pt idx="87">
                  <c:v>58.64</c:v>
                </c:pt>
                <c:pt idx="88">
                  <c:v>59.740000000000009</c:v>
                </c:pt>
                <c:pt idx="89">
                  <c:v>60.030000000000008</c:v>
                </c:pt>
                <c:pt idx="90">
                  <c:v>60.300000000000004</c:v>
                </c:pt>
                <c:pt idx="91">
                  <c:v>59.920000000000009</c:v>
                </c:pt>
                <c:pt idx="92">
                  <c:v>59.340000000000011</c:v>
                </c:pt>
                <c:pt idx="93">
                  <c:v>59.340000000000011</c:v>
                </c:pt>
                <c:pt idx="94">
                  <c:v>59.340000000000011</c:v>
                </c:pt>
                <c:pt idx="95">
                  <c:v>58.70000000000001</c:v>
                </c:pt>
                <c:pt idx="96">
                  <c:v>59.51</c:v>
                </c:pt>
                <c:pt idx="97">
                  <c:v>60.49</c:v>
                </c:pt>
                <c:pt idx="98">
                  <c:v>61.080000000000005</c:v>
                </c:pt>
                <c:pt idx="99">
                  <c:v>60.430000000000007</c:v>
                </c:pt>
                <c:pt idx="100">
                  <c:v>60.430000000000007</c:v>
                </c:pt>
                <c:pt idx="101">
                  <c:v>60.430000000000007</c:v>
                </c:pt>
                <c:pt idx="102">
                  <c:v>58.660000000000004</c:v>
                </c:pt>
                <c:pt idx="103">
                  <c:v>58.260000000000005</c:v>
                </c:pt>
                <c:pt idx="104">
                  <c:v>60.7</c:v>
                </c:pt>
                <c:pt idx="105">
                  <c:v>60.95</c:v>
                </c:pt>
                <c:pt idx="106">
                  <c:v>61.54</c:v>
                </c:pt>
                <c:pt idx="107">
                  <c:v>61.54</c:v>
                </c:pt>
                <c:pt idx="108">
                  <c:v>61.54</c:v>
                </c:pt>
                <c:pt idx="109">
                  <c:v>62.59</c:v>
                </c:pt>
                <c:pt idx="110">
                  <c:v>62.38</c:v>
                </c:pt>
                <c:pt idx="111">
                  <c:v>60.81</c:v>
                </c:pt>
                <c:pt idx="112">
                  <c:v>60.38</c:v>
                </c:pt>
                <c:pt idx="113">
                  <c:v>60.22</c:v>
                </c:pt>
                <c:pt idx="114">
                  <c:v>60.22</c:v>
                </c:pt>
                <c:pt idx="115">
                  <c:v>60.22</c:v>
                </c:pt>
                <c:pt idx="116">
                  <c:v>69.02</c:v>
                </c:pt>
                <c:pt idx="117">
                  <c:v>64.55</c:v>
                </c:pt>
                <c:pt idx="118">
                  <c:v>63.6</c:v>
                </c:pt>
                <c:pt idx="119">
                  <c:v>64.400000000000006</c:v>
                </c:pt>
                <c:pt idx="120">
                  <c:v>64.28</c:v>
                </c:pt>
                <c:pt idx="121">
                  <c:v>64.28</c:v>
                </c:pt>
                <c:pt idx="122">
                  <c:v>64.28</c:v>
                </c:pt>
                <c:pt idx="123">
                  <c:v>64.77</c:v>
                </c:pt>
                <c:pt idx="124">
                  <c:v>63.1</c:v>
                </c:pt>
                <c:pt idx="125">
                  <c:v>62.39</c:v>
                </c:pt>
                <c:pt idx="126">
                  <c:v>62.739999999999995</c:v>
                </c:pt>
                <c:pt idx="127">
                  <c:v>61.909999999999989</c:v>
                </c:pt>
                <c:pt idx="128">
                  <c:v>61.909999999999989</c:v>
                </c:pt>
                <c:pt idx="129">
                  <c:v>61.909999999999989</c:v>
                </c:pt>
                <c:pt idx="130">
                  <c:v>60.779999999999994</c:v>
                </c:pt>
                <c:pt idx="131">
                  <c:v>58.889999999999993</c:v>
                </c:pt>
                <c:pt idx="132">
                  <c:v>57.689999999999991</c:v>
                </c:pt>
                <c:pt idx="133">
                  <c:v>57.709999999999994</c:v>
                </c:pt>
                <c:pt idx="134">
                  <c:v>58.36999999999999</c:v>
                </c:pt>
                <c:pt idx="135">
                  <c:v>58.36999999999999</c:v>
                </c:pt>
                <c:pt idx="136">
                  <c:v>58.36999999999999</c:v>
                </c:pt>
                <c:pt idx="137">
                  <c:v>58.349999999999994</c:v>
                </c:pt>
                <c:pt idx="138">
                  <c:v>58.239999999999995</c:v>
                </c:pt>
                <c:pt idx="139">
                  <c:v>58.319999999999993</c:v>
                </c:pt>
                <c:pt idx="140">
                  <c:v>59.099999999999987</c:v>
                </c:pt>
                <c:pt idx="141">
                  <c:v>60.509999999999984</c:v>
                </c:pt>
                <c:pt idx="142">
                  <c:v>60.509999999999984</c:v>
                </c:pt>
                <c:pt idx="143">
                  <c:v>60.509999999999984</c:v>
                </c:pt>
                <c:pt idx="144">
                  <c:v>59.349999999999987</c:v>
                </c:pt>
                <c:pt idx="145">
                  <c:v>58.739999999999988</c:v>
                </c:pt>
                <c:pt idx="146">
                  <c:v>59.41999999999998</c:v>
                </c:pt>
                <c:pt idx="147">
                  <c:v>59.909999999999975</c:v>
                </c:pt>
                <c:pt idx="148">
                  <c:v>59.41999999999998</c:v>
                </c:pt>
                <c:pt idx="149">
                  <c:v>59.41999999999998</c:v>
                </c:pt>
                <c:pt idx="150">
                  <c:v>59.41999999999998</c:v>
                </c:pt>
                <c:pt idx="151">
                  <c:v>58.95999999999998</c:v>
                </c:pt>
                <c:pt idx="152">
                  <c:v>59.699999999999982</c:v>
                </c:pt>
                <c:pt idx="153">
                  <c:v>61.169999999999973</c:v>
                </c:pt>
                <c:pt idx="154">
                  <c:v>61.669999999999966</c:v>
                </c:pt>
                <c:pt idx="155">
                  <c:v>62.01999999999996</c:v>
                </c:pt>
                <c:pt idx="156">
                  <c:v>62.01999999999996</c:v>
                </c:pt>
                <c:pt idx="157">
                  <c:v>62.01999999999996</c:v>
                </c:pt>
                <c:pt idx="158">
                  <c:v>61.569999999999958</c:v>
                </c:pt>
                <c:pt idx="159">
                  <c:v>61.589999999999961</c:v>
                </c:pt>
                <c:pt idx="160">
                  <c:v>60.609999999999957</c:v>
                </c:pt>
                <c:pt idx="161">
                  <c:v>60.229999999999954</c:v>
                </c:pt>
                <c:pt idx="162">
                  <c:v>61.689999999999962</c:v>
                </c:pt>
                <c:pt idx="163">
                  <c:v>61.689999999999962</c:v>
                </c:pt>
                <c:pt idx="164">
                  <c:v>61.689999999999962</c:v>
                </c:pt>
                <c:pt idx="165">
                  <c:v>62.12999999999996</c:v>
                </c:pt>
                <c:pt idx="166">
                  <c:v>62.959999999999951</c:v>
                </c:pt>
                <c:pt idx="167">
                  <c:v>61.739999999999952</c:v>
                </c:pt>
                <c:pt idx="168">
                  <c:v>62.289999999999949</c:v>
                </c:pt>
                <c:pt idx="169">
                  <c:v>62.509999999999941</c:v>
                </c:pt>
                <c:pt idx="170">
                  <c:v>62.509999999999941</c:v>
                </c:pt>
                <c:pt idx="171">
                  <c:v>62.509999999999941</c:v>
                </c:pt>
                <c:pt idx="172">
                  <c:v>62.179999999999943</c:v>
                </c:pt>
                <c:pt idx="173">
                  <c:v>62.059999999999945</c:v>
                </c:pt>
                <c:pt idx="174">
                  <c:v>62.369999999999941</c:v>
                </c:pt>
                <c:pt idx="175">
                  <c:v>62.279999999999944</c:v>
                </c:pt>
                <c:pt idx="176">
                  <c:v>63.299999999999947</c:v>
                </c:pt>
                <c:pt idx="177">
                  <c:v>63.299999999999947</c:v>
                </c:pt>
                <c:pt idx="178">
                  <c:v>63.299999999999947</c:v>
                </c:pt>
                <c:pt idx="179">
                  <c:v>62.439999999999948</c:v>
                </c:pt>
                <c:pt idx="180">
                  <c:v>60.909999999999947</c:v>
                </c:pt>
                <c:pt idx="181">
                  <c:v>62.399999999999949</c:v>
                </c:pt>
                <c:pt idx="182">
                  <c:v>63.969999999999949</c:v>
                </c:pt>
                <c:pt idx="183">
                  <c:v>63.389999999999951</c:v>
                </c:pt>
                <c:pt idx="184">
                  <c:v>63.389999999999951</c:v>
                </c:pt>
                <c:pt idx="185">
                  <c:v>63.389999999999951</c:v>
                </c:pt>
                <c:pt idx="186">
                  <c:v>63.649999999999949</c:v>
                </c:pt>
                <c:pt idx="187">
                  <c:v>64.269999999999953</c:v>
                </c:pt>
                <c:pt idx="188">
                  <c:v>64.05999999999996</c:v>
                </c:pt>
                <c:pt idx="189">
                  <c:v>63.869999999999955</c:v>
                </c:pt>
                <c:pt idx="190">
                  <c:v>62.429999999999957</c:v>
                </c:pt>
                <c:pt idx="191">
                  <c:v>62.429999999999957</c:v>
                </c:pt>
                <c:pt idx="192">
                  <c:v>62.429999999999957</c:v>
                </c:pt>
                <c:pt idx="193">
                  <c:v>60.919999999999966</c:v>
                </c:pt>
                <c:pt idx="194">
                  <c:v>60.819999999999965</c:v>
                </c:pt>
                <c:pt idx="195">
                  <c:v>62.999999999999964</c:v>
                </c:pt>
                <c:pt idx="196">
                  <c:v>63.389999999999972</c:v>
                </c:pt>
                <c:pt idx="197">
                  <c:v>64.389999999999972</c:v>
                </c:pt>
                <c:pt idx="198">
                  <c:v>64.389999999999972</c:v>
                </c:pt>
                <c:pt idx="199">
                  <c:v>64.389999999999972</c:v>
                </c:pt>
                <c:pt idx="200">
                  <c:v>64.249999999999972</c:v>
                </c:pt>
                <c:pt idx="201">
                  <c:v>64.339999999999975</c:v>
                </c:pt>
                <c:pt idx="202">
                  <c:v>63.71999999999997</c:v>
                </c:pt>
                <c:pt idx="203">
                  <c:v>64.199999999999974</c:v>
                </c:pt>
                <c:pt idx="204">
                  <c:v>65.21999999999997</c:v>
                </c:pt>
                <c:pt idx="205">
                  <c:v>65.21999999999997</c:v>
                </c:pt>
                <c:pt idx="206">
                  <c:v>65.21999999999997</c:v>
                </c:pt>
                <c:pt idx="207">
                  <c:v>65.339999999999975</c:v>
                </c:pt>
                <c:pt idx="208">
                  <c:v>66.099999999999966</c:v>
                </c:pt>
                <c:pt idx="209">
                  <c:v>66.169999999999973</c:v>
                </c:pt>
                <c:pt idx="210">
                  <c:v>66.539999999999978</c:v>
                </c:pt>
                <c:pt idx="211">
                  <c:v>66.139999999999972</c:v>
                </c:pt>
                <c:pt idx="212">
                  <c:v>66.139999999999972</c:v>
                </c:pt>
                <c:pt idx="213">
                  <c:v>66.139999999999972</c:v>
                </c:pt>
                <c:pt idx="214">
                  <c:v>66.389999999999972</c:v>
                </c:pt>
                <c:pt idx="215">
                  <c:v>67.199999999999974</c:v>
                </c:pt>
                <c:pt idx="216">
                  <c:v>67.199999999999974</c:v>
                </c:pt>
                <c:pt idx="217">
                  <c:v>67.919999999999973</c:v>
                </c:pt>
                <c:pt idx="218">
                  <c:v>68.159999999999968</c:v>
                </c:pt>
                <c:pt idx="219">
                  <c:v>68.159999999999968</c:v>
                </c:pt>
                <c:pt idx="220">
                  <c:v>68.159999999999968</c:v>
                </c:pt>
                <c:pt idx="221">
                  <c:v>68.439999999999969</c:v>
                </c:pt>
                <c:pt idx="222">
                  <c:v>65.999999999999972</c:v>
                </c:pt>
                <c:pt idx="223">
                  <c:v>65.999999999999972</c:v>
                </c:pt>
                <c:pt idx="224">
                  <c:v>66.249999999999972</c:v>
                </c:pt>
                <c:pt idx="225">
                  <c:v>68.599999999999966</c:v>
                </c:pt>
                <c:pt idx="226">
                  <c:v>68.599999999999966</c:v>
                </c:pt>
                <c:pt idx="227">
                  <c:v>68.599999999999966</c:v>
                </c:pt>
                <c:pt idx="228">
                  <c:v>68.909999999999968</c:v>
                </c:pt>
                <c:pt idx="229">
                  <c:v>68.269999999999968</c:v>
                </c:pt>
                <c:pt idx="230">
                  <c:v>65.439999999999969</c:v>
                </c:pt>
                <c:pt idx="231">
                  <c:v>65.369999999999976</c:v>
                </c:pt>
                <c:pt idx="232">
                  <c:v>64.979999999999976</c:v>
                </c:pt>
                <c:pt idx="233">
                  <c:v>64.979999999999976</c:v>
                </c:pt>
                <c:pt idx="234">
                  <c:v>64.979999999999976</c:v>
                </c:pt>
                <c:pt idx="235">
                  <c:v>64.199999999999974</c:v>
                </c:pt>
                <c:pt idx="236">
                  <c:v>64.489999999999966</c:v>
                </c:pt>
                <c:pt idx="237">
                  <c:v>63.999999999999972</c:v>
                </c:pt>
                <c:pt idx="238">
                  <c:v>64.619999999999976</c:v>
                </c:pt>
                <c:pt idx="239">
                  <c:v>64.849999999999966</c:v>
                </c:pt>
                <c:pt idx="240">
                  <c:v>64.849999999999966</c:v>
                </c:pt>
                <c:pt idx="241">
                  <c:v>64.849999999999966</c:v>
                </c:pt>
                <c:pt idx="242">
                  <c:v>65.199999999999974</c:v>
                </c:pt>
                <c:pt idx="243">
                  <c:v>64.589999999999975</c:v>
                </c:pt>
                <c:pt idx="244">
                  <c:v>63.209999999999972</c:v>
                </c:pt>
                <c:pt idx="245">
                  <c:v>62.039999999999971</c:v>
                </c:pt>
                <c:pt idx="246">
                  <c:v>60.689999999999969</c:v>
                </c:pt>
                <c:pt idx="247">
                  <c:v>60.689999999999969</c:v>
                </c:pt>
                <c:pt idx="248">
                  <c:v>60.689999999999969</c:v>
                </c:pt>
                <c:pt idx="249">
                  <c:v>59.319999999999972</c:v>
                </c:pt>
                <c:pt idx="250">
                  <c:v>59.50999999999997</c:v>
                </c:pt>
                <c:pt idx="251">
                  <c:v>59.809999999999974</c:v>
                </c:pt>
                <c:pt idx="252">
                  <c:v>58.289999999999971</c:v>
                </c:pt>
                <c:pt idx="253">
                  <c:v>58.159999999999968</c:v>
                </c:pt>
                <c:pt idx="254">
                  <c:v>58.159999999999968</c:v>
                </c:pt>
                <c:pt idx="255">
                  <c:v>58.159999999999968</c:v>
                </c:pt>
                <c:pt idx="256">
                  <c:v>54.449999999999974</c:v>
                </c:pt>
                <c:pt idx="257">
                  <c:v>53.959999999999972</c:v>
                </c:pt>
                <c:pt idx="258">
                  <c:v>55.279999999999973</c:v>
                </c:pt>
                <c:pt idx="259">
                  <c:v>54.929999999999971</c:v>
                </c:pt>
                <c:pt idx="260">
                  <c:v>54.46999999999997</c:v>
                </c:pt>
                <c:pt idx="261">
                  <c:v>54.46999999999997</c:v>
                </c:pt>
                <c:pt idx="262">
                  <c:v>54.46999999999997</c:v>
                </c:pt>
                <c:pt idx="263">
                  <c:v>53.269999999999975</c:v>
                </c:pt>
                <c:pt idx="264">
                  <c:v>54.00999999999997</c:v>
                </c:pt>
                <c:pt idx="265">
                  <c:v>55.789999999999978</c:v>
                </c:pt>
                <c:pt idx="266">
                  <c:v>56.339999999999982</c:v>
                </c:pt>
                <c:pt idx="267">
                  <c:v>57.319999999999986</c:v>
                </c:pt>
                <c:pt idx="268">
                  <c:v>57.319999999999986</c:v>
                </c:pt>
                <c:pt idx="269">
                  <c:v>57.319999999999986</c:v>
                </c:pt>
                <c:pt idx="270">
                  <c:v>57.669999999999995</c:v>
                </c:pt>
                <c:pt idx="271">
                  <c:v>57.749999999999993</c:v>
                </c:pt>
                <c:pt idx="272">
                  <c:v>59.119999999999983</c:v>
                </c:pt>
                <c:pt idx="273">
                  <c:v>59.309999999999988</c:v>
                </c:pt>
                <c:pt idx="274">
                  <c:v>58.499999999999986</c:v>
                </c:pt>
                <c:pt idx="275">
                  <c:v>58.499999999999986</c:v>
                </c:pt>
                <c:pt idx="276">
                  <c:v>58.499999999999986</c:v>
                </c:pt>
                <c:pt idx="277">
                  <c:v>56.299999999999983</c:v>
                </c:pt>
                <c:pt idx="278">
                  <c:v>54.949999999999989</c:v>
                </c:pt>
                <c:pt idx="279">
                  <c:v>53.429999999999986</c:v>
                </c:pt>
                <c:pt idx="280">
                  <c:v>52.179999999999986</c:v>
                </c:pt>
                <c:pt idx="281">
                  <c:v>50.519999999999989</c:v>
                </c:pt>
                <c:pt idx="282">
                  <c:v>50.519999999999989</c:v>
                </c:pt>
                <c:pt idx="283">
                  <c:v>50.519999999999989</c:v>
                </c:pt>
                <c:pt idx="284">
                  <c:v>51.899999999999984</c:v>
                </c:pt>
                <c:pt idx="285">
                  <c:v>51.859999999999985</c:v>
                </c:pt>
                <c:pt idx="286">
                  <c:v>51.129999999999988</c:v>
                </c:pt>
                <c:pt idx="287">
                  <c:v>49.989999999999988</c:v>
                </c:pt>
                <c:pt idx="288">
                  <c:v>45.269999999999989</c:v>
                </c:pt>
                <c:pt idx="289">
                  <c:v>45.269999999999989</c:v>
                </c:pt>
                <c:pt idx="290">
                  <c:v>45.269999999999989</c:v>
                </c:pt>
                <c:pt idx="291">
                  <c:v>34.359999999999992</c:v>
                </c:pt>
                <c:pt idx="292">
                  <c:v>37.219999999999992</c:v>
                </c:pt>
                <c:pt idx="293">
                  <c:v>35.789999999999992</c:v>
                </c:pt>
                <c:pt idx="294">
                  <c:v>33.219999999999992</c:v>
                </c:pt>
                <c:pt idx="295">
                  <c:v>33.849999999999994</c:v>
                </c:pt>
                <c:pt idx="296">
                  <c:v>33.849999999999994</c:v>
                </c:pt>
                <c:pt idx="297">
                  <c:v>33.849999999999994</c:v>
                </c:pt>
                <c:pt idx="298">
                  <c:v>30.049999999999997</c:v>
                </c:pt>
                <c:pt idx="299">
                  <c:v>28.729999999999997</c:v>
                </c:pt>
                <c:pt idx="300">
                  <c:v>24.879999999999995</c:v>
                </c:pt>
                <c:pt idx="301">
                  <c:v>28.469999999999995</c:v>
                </c:pt>
                <c:pt idx="302">
                  <c:v>26.979999999999997</c:v>
                </c:pt>
                <c:pt idx="303">
                  <c:v>26.979999999999997</c:v>
                </c:pt>
                <c:pt idx="304">
                  <c:v>26.979999999999997</c:v>
                </c:pt>
                <c:pt idx="305">
                  <c:v>27.03</c:v>
                </c:pt>
                <c:pt idx="306">
                  <c:v>27.149999999999995</c:v>
                </c:pt>
                <c:pt idx="307">
                  <c:v>27.39</c:v>
                </c:pt>
                <c:pt idx="308">
                  <c:v>26.34</c:v>
                </c:pt>
                <c:pt idx="309">
                  <c:v>24.93</c:v>
                </c:pt>
                <c:pt idx="310">
                  <c:v>24.93</c:v>
                </c:pt>
                <c:pt idx="311">
                  <c:v>24.93</c:v>
                </c:pt>
                <c:pt idx="312">
                  <c:v>22.76</c:v>
                </c:pt>
                <c:pt idx="313">
                  <c:v>22.74</c:v>
                </c:pt>
                <c:pt idx="314">
                  <c:v>24.739999999999995</c:v>
                </c:pt>
                <c:pt idx="315">
                  <c:v>29.939999999999998</c:v>
                </c:pt>
                <c:pt idx="316">
                  <c:v>34.109999999999992</c:v>
                </c:pt>
                <c:pt idx="317">
                  <c:v>34.109999999999992</c:v>
                </c:pt>
                <c:pt idx="318">
                  <c:v>34.109999999999992</c:v>
                </c:pt>
                <c:pt idx="319">
                  <c:v>33.04999999999999</c:v>
                </c:pt>
                <c:pt idx="320">
                  <c:v>31.869999999999994</c:v>
                </c:pt>
                <c:pt idx="321">
                  <c:v>32.839999999999996</c:v>
                </c:pt>
                <c:pt idx="322">
                  <c:v>31.479999999999993</c:v>
                </c:pt>
                <c:pt idx="323">
                  <c:v>31.479999999999993</c:v>
                </c:pt>
                <c:pt idx="324">
                  <c:v>31.479999999999993</c:v>
                </c:pt>
                <c:pt idx="325">
                  <c:v>31.479999999999993</c:v>
                </c:pt>
                <c:pt idx="326">
                  <c:v>31.739999999999991</c:v>
                </c:pt>
                <c:pt idx="327">
                  <c:v>29.599999999999994</c:v>
                </c:pt>
                <c:pt idx="328">
                  <c:v>27.689999999999994</c:v>
                </c:pt>
                <c:pt idx="329">
                  <c:v>27.819999999999997</c:v>
                </c:pt>
                <c:pt idx="330">
                  <c:v>28.079999999999995</c:v>
                </c:pt>
                <c:pt idx="331">
                  <c:v>28.079999999999995</c:v>
                </c:pt>
                <c:pt idx="332">
                  <c:v>28.079999999999995</c:v>
                </c:pt>
                <c:pt idx="333">
                  <c:v>25.569999999999997</c:v>
                </c:pt>
                <c:pt idx="334">
                  <c:v>19.329999999999995</c:v>
                </c:pt>
                <c:pt idx="335">
                  <c:v>20.369999999999997</c:v>
                </c:pt>
                <c:pt idx="336">
                  <c:v>21.329999999999995</c:v>
                </c:pt>
                <c:pt idx="337">
                  <c:v>21.439999999999998</c:v>
                </c:pt>
                <c:pt idx="338">
                  <c:v>21.439999999999998</c:v>
                </c:pt>
                <c:pt idx="339">
                  <c:v>21.439999999999998</c:v>
                </c:pt>
                <c:pt idx="340">
                  <c:v>19.989999999999995</c:v>
                </c:pt>
                <c:pt idx="341">
                  <c:v>20.46</c:v>
                </c:pt>
                <c:pt idx="342">
                  <c:v>22.54</c:v>
                </c:pt>
                <c:pt idx="343">
                  <c:v>25.27</c:v>
                </c:pt>
                <c:pt idx="344">
                  <c:v>26.44</c:v>
                </c:pt>
                <c:pt idx="345">
                  <c:v>26.44</c:v>
                </c:pt>
                <c:pt idx="346">
                  <c:v>26.44</c:v>
                </c:pt>
                <c:pt idx="347">
                  <c:v>27.199999999999996</c:v>
                </c:pt>
                <c:pt idx="348">
                  <c:v>30.969999999999995</c:v>
                </c:pt>
                <c:pt idx="349">
                  <c:v>29.719999999999995</c:v>
                </c:pt>
                <c:pt idx="350">
                  <c:v>29.459999999999997</c:v>
                </c:pt>
                <c:pt idx="351">
                  <c:v>30.969999999999995</c:v>
                </c:pt>
                <c:pt idx="352">
                  <c:v>30.969999999999995</c:v>
                </c:pt>
                <c:pt idx="353">
                  <c:v>30.969999999999995</c:v>
                </c:pt>
                <c:pt idx="354">
                  <c:v>29.629999999999995</c:v>
                </c:pt>
                <c:pt idx="355">
                  <c:v>29.979999999999997</c:v>
                </c:pt>
                <c:pt idx="356">
                  <c:v>29.189999999999998</c:v>
                </c:pt>
                <c:pt idx="357">
                  <c:v>31.129999999999992</c:v>
                </c:pt>
                <c:pt idx="358">
                  <c:v>32.499999999999993</c:v>
                </c:pt>
                <c:pt idx="359">
                  <c:v>32.499999999999993</c:v>
                </c:pt>
                <c:pt idx="360">
                  <c:v>32.499999999999993</c:v>
                </c:pt>
                <c:pt idx="361">
                  <c:v>34.809999999999988</c:v>
                </c:pt>
                <c:pt idx="362">
                  <c:v>34.649999999999984</c:v>
                </c:pt>
                <c:pt idx="363">
                  <c:v>35.749999999999986</c:v>
                </c:pt>
                <c:pt idx="364">
                  <c:v>36.059999999999988</c:v>
                </c:pt>
                <c:pt idx="365">
                  <c:v>35.129999999999988</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#N/A</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#N/A</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#N/A</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numCache>
            </c:numRef>
          </c:val>
          <c:smooth val="0"/>
          <c:extLst>
            <c:ext xmlns:c16="http://schemas.microsoft.com/office/drawing/2014/chart" uri="{C3380CC4-5D6E-409C-BE32-E72D297353CC}">
              <c16:uniqueId val="{00000004-4E05-4CB4-8F7D-CF2CE72422A1}"/>
            </c:ext>
          </c:extLst>
        </c:ser>
        <c:dLbls>
          <c:showLegendKey val="0"/>
          <c:showVal val="0"/>
          <c:showCatName val="0"/>
          <c:showSerName val="0"/>
          <c:showPercent val="0"/>
          <c:showBubbleSize val="0"/>
        </c:dLbls>
        <c:marker val="1"/>
        <c:smooth val="0"/>
        <c:axId val="555899920"/>
        <c:axId val="555898936"/>
      </c:lineChart>
      <c:dateAx>
        <c:axId val="228747136"/>
        <c:scaling>
          <c:orientation val="minMax"/>
          <c:min val="43607"/>
        </c:scaling>
        <c:delete val="0"/>
        <c:axPos val="b"/>
        <c:numFmt formatCode="mmm\-yy" sourceLinked="0"/>
        <c:majorTickMark val="out"/>
        <c:minorTickMark val="none"/>
        <c:tickLblPos val="low"/>
        <c:spPr>
          <a:ln w="3175">
            <a:solidFill>
              <a:srgbClr val="000000"/>
            </a:solidFill>
            <a:prstDash val="solid"/>
          </a:ln>
        </c:spPr>
        <c:txPr>
          <a:bodyPr rot="-2700000" vert="horz"/>
          <a:lstStyle/>
          <a:p>
            <a:pPr>
              <a:defRPr b="0"/>
            </a:pPr>
            <a:endParaRPr lang="he-IL"/>
          </a:p>
        </c:txPr>
        <c:crossAx val="228748672"/>
        <c:crosses val="autoZero"/>
        <c:auto val="0"/>
        <c:lblOffset val="100"/>
        <c:baseTimeUnit val="days"/>
      </c:dateAx>
      <c:valAx>
        <c:axId val="228748672"/>
        <c:scaling>
          <c:orientation val="minMax"/>
          <c:max val="110"/>
          <c:min val="80"/>
        </c:scaling>
        <c:delete val="0"/>
        <c:axPos val="l"/>
        <c:numFmt formatCode="0" sourceLinked="0"/>
        <c:majorTickMark val="cross"/>
        <c:minorTickMark val="none"/>
        <c:tickLblPos val="nextTo"/>
        <c:spPr>
          <a:ln w="3175">
            <a:solidFill>
              <a:srgbClr val="000000"/>
            </a:solidFill>
            <a:prstDash val="solid"/>
          </a:ln>
        </c:spPr>
        <c:txPr>
          <a:bodyPr rot="0" vert="horz"/>
          <a:lstStyle/>
          <a:p>
            <a:pPr>
              <a:defRPr b="1">
                <a:solidFill>
                  <a:srgbClr val="4472C4"/>
                </a:solidFill>
              </a:defRPr>
            </a:pPr>
            <a:endParaRPr lang="he-IL"/>
          </a:p>
        </c:txPr>
        <c:crossAx val="228747136"/>
        <c:crosses val="autoZero"/>
        <c:crossBetween val="between"/>
        <c:majorUnit val="5"/>
      </c:valAx>
      <c:valAx>
        <c:axId val="555898936"/>
        <c:scaling>
          <c:orientation val="minMax"/>
          <c:min val="20"/>
        </c:scaling>
        <c:delete val="0"/>
        <c:axPos val="r"/>
        <c:title>
          <c:tx>
            <c:rich>
              <a:bodyPr rot="0" vert="horz"/>
              <a:lstStyle/>
              <a:p>
                <a:pPr>
                  <a:defRPr/>
                </a:pPr>
                <a:r>
                  <a:rPr lang="en-US" dirty="0" smtClean="0"/>
                  <a:t>USD</a:t>
                </a:r>
                <a:endParaRPr lang="en-US" dirty="0"/>
              </a:p>
            </c:rich>
          </c:tx>
          <c:layout>
            <c:manualLayout>
              <c:xMode val="edge"/>
              <c:yMode val="edge"/>
              <c:x val="0.95277077865266846"/>
              <c:y val="5.6898615916198186E-2"/>
            </c:manualLayout>
          </c:layout>
          <c:overlay val="0"/>
        </c:title>
        <c:numFmt formatCode="0" sourceLinked="0"/>
        <c:majorTickMark val="out"/>
        <c:minorTickMark val="none"/>
        <c:tickLblPos val="nextTo"/>
        <c:crossAx val="555899920"/>
        <c:crosses val="max"/>
        <c:crossBetween val="between"/>
      </c:valAx>
      <c:dateAx>
        <c:axId val="555899920"/>
        <c:scaling>
          <c:orientation val="minMax"/>
        </c:scaling>
        <c:delete val="1"/>
        <c:axPos val="b"/>
        <c:numFmt formatCode="m/d/yyyy" sourceLinked="1"/>
        <c:majorTickMark val="out"/>
        <c:minorTickMark val="none"/>
        <c:tickLblPos val="nextTo"/>
        <c:crossAx val="555898936"/>
        <c:crosses val="autoZero"/>
        <c:auto val="1"/>
        <c:lblOffset val="100"/>
        <c:baseTimeUnit val="days"/>
      </c:dateAx>
      <c:spPr>
        <a:noFill/>
        <a:ln w="12700">
          <a:noFill/>
          <a:prstDash val="solid"/>
        </a:ln>
      </c:spPr>
    </c:plotArea>
    <c:legend>
      <c:legendPos val="b"/>
      <c:legendEntry>
        <c:idx val="1"/>
        <c:delete val="1"/>
      </c:legendEntry>
      <c:layout>
        <c:manualLayout>
          <c:xMode val="edge"/>
          <c:yMode val="edge"/>
          <c:x val="0.24150218722659667"/>
          <c:y val="0.93975247673392248"/>
          <c:w val="0.5144416010498688"/>
          <c:h val="4.95897578554267E-2"/>
        </c:manualLayout>
      </c:layout>
      <c:overlay val="0"/>
      <c:spPr>
        <a:noFill/>
        <a:ln w="12700">
          <a:noFill/>
        </a:ln>
      </c:spPr>
      <c:txPr>
        <a:bodyPr/>
        <a:lstStyle/>
        <a:p>
          <a:pPr>
            <a:defRPr b="0"/>
          </a:pPr>
          <a:endParaRPr lang="he-IL"/>
        </a:p>
      </c:txPr>
    </c:legend>
    <c:plotVisOnly val="1"/>
    <c:dispBlanksAs val="gap"/>
    <c:showDLblsOverMax val="0"/>
  </c:chart>
  <c:spPr>
    <a:solidFill>
      <a:sysClr val="window" lastClr="FFFFFF"/>
    </a:solidFill>
    <a:ln w="9525">
      <a:noFill/>
    </a:ln>
  </c:spPr>
  <c:txPr>
    <a:bodyPr/>
    <a:lstStyle/>
    <a:p>
      <a:pPr>
        <a:defRPr sz="1400" b="1" i="0" u="none" strike="noStrike" baseline="0">
          <a:solidFill>
            <a:srgbClr val="000000"/>
          </a:solidFill>
          <a:latin typeface="David" panose="020E0502060401010101" pitchFamily="34" charset="-79"/>
          <a:ea typeface="Arial"/>
          <a:cs typeface="David" panose="020E0502060401010101" pitchFamily="34" charset="-79"/>
        </a:defRPr>
      </a:pPr>
      <a:endParaRPr lang="he-IL"/>
    </a:p>
  </c:txPr>
  <c:externalData r:id="rId1">
    <c:autoUpdate val="0"/>
  </c:externalData>
  <c:userShapes r:id="rId2"/>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he-IL" sz="2000" dirty="0"/>
              <a:t>איור </a:t>
            </a:r>
            <a:r>
              <a:rPr lang="he-IL" sz="2000" dirty="0" smtClean="0"/>
              <a:t>27: </a:t>
            </a:r>
            <a:r>
              <a:rPr lang="he-IL" sz="2000" dirty="0"/>
              <a:t>ריביות הבנקים המרכזיים במשקים העיקריים ובישראל
</a:t>
            </a:r>
            <a:r>
              <a:rPr lang="he-IL" sz="2000" b="0" dirty="0"/>
              <a:t>ינואר 2013 עד אפריל 2020</a:t>
            </a:r>
          </a:p>
        </c:rich>
      </c:tx>
      <c:layout/>
      <c:overlay val="1"/>
    </c:title>
    <c:autoTitleDeleted val="0"/>
    <c:plotArea>
      <c:layout>
        <c:manualLayout>
          <c:layoutTarget val="inner"/>
          <c:xMode val="edge"/>
          <c:yMode val="edge"/>
          <c:x val="5.2681992337164751E-2"/>
          <c:y val="0.12091863193211656"/>
          <c:w val="0.87767478729588333"/>
          <c:h val="0.71017266339465412"/>
        </c:manualLayout>
      </c:layout>
      <c:lineChart>
        <c:grouping val="standard"/>
        <c:varyColors val="0"/>
        <c:ser>
          <c:idx val="0"/>
          <c:order val="0"/>
          <c:tx>
            <c:strRef>
              <c:f>'איור 21 נתונים'!$B$3</c:f>
              <c:strCache>
                <c:ptCount val="1"/>
                <c:pt idx="0">
                  <c:v>גוש האירו</c:v>
                </c:pt>
              </c:strCache>
            </c:strRef>
          </c:tx>
          <c:spPr>
            <a:ln w="38100">
              <a:solidFill>
                <a:srgbClr val="4472C4"/>
              </a:solidFill>
              <a:prstDash val="solid"/>
            </a:ln>
          </c:spPr>
          <c:marker>
            <c:symbol val="none"/>
          </c:marker>
          <c:cat>
            <c:numRef>
              <c:f>'איור 21 נתונים'!$A$4:$A$144</c:f>
              <c:numCache>
                <c:formatCode>m/d/yyyy</c:formatCode>
                <c:ptCount val="141"/>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pt idx="76">
                  <c:v>43616</c:v>
                </c:pt>
                <c:pt idx="77">
                  <c:v>43646</c:v>
                </c:pt>
                <c:pt idx="78">
                  <c:v>43677</c:v>
                </c:pt>
                <c:pt idx="79">
                  <c:v>43708</c:v>
                </c:pt>
                <c:pt idx="80">
                  <c:v>43738</c:v>
                </c:pt>
                <c:pt idx="81">
                  <c:v>43769</c:v>
                </c:pt>
                <c:pt idx="82">
                  <c:v>43799</c:v>
                </c:pt>
                <c:pt idx="83">
                  <c:v>43830</c:v>
                </c:pt>
                <c:pt idx="84">
                  <c:v>43861</c:v>
                </c:pt>
                <c:pt idx="85">
                  <c:v>43890</c:v>
                </c:pt>
                <c:pt idx="86">
                  <c:v>43921</c:v>
                </c:pt>
                <c:pt idx="87">
                  <c:v>43951</c:v>
                </c:pt>
              </c:numCache>
            </c:numRef>
          </c:cat>
          <c:val>
            <c:numRef>
              <c:f>'איור 21 נתונים'!$B$4:$B$144</c:f>
              <c:numCache>
                <c:formatCode>0.00</c:formatCode>
                <c:ptCount val="1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-0.1</c:v>
                </c:pt>
                <c:pt idx="18">
                  <c:v>-0.1</c:v>
                </c:pt>
                <c:pt idx="19">
                  <c:v>-0.1</c:v>
                </c:pt>
                <c:pt idx="20">
                  <c:v>-0.2</c:v>
                </c:pt>
                <c:pt idx="21">
                  <c:v>-0.2</c:v>
                </c:pt>
                <c:pt idx="22">
                  <c:v>-0.2</c:v>
                </c:pt>
                <c:pt idx="23">
                  <c:v>-0.2</c:v>
                </c:pt>
                <c:pt idx="24">
                  <c:v>-0.2</c:v>
                </c:pt>
                <c:pt idx="25">
                  <c:v>-0.2</c:v>
                </c:pt>
                <c:pt idx="26">
                  <c:v>-0.2</c:v>
                </c:pt>
                <c:pt idx="27">
                  <c:v>-0.2</c:v>
                </c:pt>
                <c:pt idx="28">
                  <c:v>-0.2</c:v>
                </c:pt>
                <c:pt idx="29">
                  <c:v>-0.2</c:v>
                </c:pt>
                <c:pt idx="30">
                  <c:v>-0.2</c:v>
                </c:pt>
                <c:pt idx="31">
                  <c:v>-0.2</c:v>
                </c:pt>
                <c:pt idx="32">
                  <c:v>-0.2</c:v>
                </c:pt>
                <c:pt idx="33">
                  <c:v>-0.2</c:v>
                </c:pt>
                <c:pt idx="34">
                  <c:v>-0.2</c:v>
                </c:pt>
                <c:pt idx="35">
                  <c:v>-0.3</c:v>
                </c:pt>
                <c:pt idx="36">
                  <c:v>-0.3</c:v>
                </c:pt>
                <c:pt idx="37">
                  <c:v>-0.3</c:v>
                </c:pt>
                <c:pt idx="38">
                  <c:v>-0.4</c:v>
                </c:pt>
                <c:pt idx="39">
                  <c:v>-0.4</c:v>
                </c:pt>
                <c:pt idx="40">
                  <c:v>-0.4</c:v>
                </c:pt>
                <c:pt idx="41">
                  <c:v>-0.4</c:v>
                </c:pt>
                <c:pt idx="42">
                  <c:v>-0.4</c:v>
                </c:pt>
                <c:pt idx="43">
                  <c:v>-0.4</c:v>
                </c:pt>
                <c:pt idx="44">
                  <c:v>-0.4</c:v>
                </c:pt>
                <c:pt idx="45">
                  <c:v>-0.4</c:v>
                </c:pt>
                <c:pt idx="46">
                  <c:v>-0.4</c:v>
                </c:pt>
                <c:pt idx="47">
                  <c:v>-0.4</c:v>
                </c:pt>
                <c:pt idx="48">
                  <c:v>-0.4</c:v>
                </c:pt>
                <c:pt idx="49">
                  <c:v>-0.4</c:v>
                </c:pt>
                <c:pt idx="50">
                  <c:v>-0.4</c:v>
                </c:pt>
                <c:pt idx="51">
                  <c:v>-0.4</c:v>
                </c:pt>
                <c:pt idx="52">
                  <c:v>-0.4</c:v>
                </c:pt>
                <c:pt idx="53">
                  <c:v>-0.4</c:v>
                </c:pt>
                <c:pt idx="54">
                  <c:v>-0.4</c:v>
                </c:pt>
                <c:pt idx="55">
                  <c:v>-0.4</c:v>
                </c:pt>
                <c:pt idx="56">
                  <c:v>-0.4</c:v>
                </c:pt>
                <c:pt idx="57">
                  <c:v>-0.4</c:v>
                </c:pt>
                <c:pt idx="58">
                  <c:v>-0.4</c:v>
                </c:pt>
                <c:pt idx="59">
                  <c:v>-0.4</c:v>
                </c:pt>
                <c:pt idx="60">
                  <c:v>-0.4</c:v>
                </c:pt>
                <c:pt idx="61">
                  <c:v>-0.4</c:v>
                </c:pt>
                <c:pt idx="62">
                  <c:v>-0.4</c:v>
                </c:pt>
                <c:pt idx="63">
                  <c:v>-0.4</c:v>
                </c:pt>
                <c:pt idx="64">
                  <c:v>-0.4</c:v>
                </c:pt>
                <c:pt idx="65">
                  <c:v>-0.4</c:v>
                </c:pt>
                <c:pt idx="66">
                  <c:v>-0.4</c:v>
                </c:pt>
                <c:pt idx="67">
                  <c:v>-0.4</c:v>
                </c:pt>
                <c:pt idx="68">
                  <c:v>-0.4</c:v>
                </c:pt>
                <c:pt idx="69">
                  <c:v>-0.4</c:v>
                </c:pt>
                <c:pt idx="70">
                  <c:v>-0.4</c:v>
                </c:pt>
                <c:pt idx="71">
                  <c:v>-0.4</c:v>
                </c:pt>
                <c:pt idx="72">
                  <c:v>-0.4</c:v>
                </c:pt>
                <c:pt idx="73">
                  <c:v>-0.4</c:v>
                </c:pt>
                <c:pt idx="74">
                  <c:v>-0.4</c:v>
                </c:pt>
                <c:pt idx="75">
                  <c:v>-0.4</c:v>
                </c:pt>
                <c:pt idx="76">
                  <c:v>-0.4</c:v>
                </c:pt>
                <c:pt idx="77">
                  <c:v>-0.4</c:v>
                </c:pt>
                <c:pt idx="78">
                  <c:v>-0.4</c:v>
                </c:pt>
                <c:pt idx="79">
                  <c:v>-0.4</c:v>
                </c:pt>
                <c:pt idx="80">
                  <c:v>-0.5</c:v>
                </c:pt>
                <c:pt idx="81">
                  <c:v>-0.5</c:v>
                </c:pt>
                <c:pt idx="82">
                  <c:v>-0.5</c:v>
                </c:pt>
                <c:pt idx="83">
                  <c:v>-0.5</c:v>
                </c:pt>
                <c:pt idx="84">
                  <c:v>-0.5</c:v>
                </c:pt>
                <c:pt idx="85">
                  <c:v>-0.5</c:v>
                </c:pt>
                <c:pt idx="86">
                  <c:v>-0.5</c:v>
                </c:pt>
                <c:pt idx="87">
                  <c:v>-0.5</c:v>
                </c:pt>
              </c:numCache>
            </c:numRef>
          </c:val>
          <c:smooth val="0"/>
          <c:extLst>
            <c:ext xmlns:c16="http://schemas.microsoft.com/office/drawing/2014/chart" uri="{C3380CC4-5D6E-409C-BE32-E72D297353CC}">
              <c16:uniqueId val="{00000000-A7F9-41F5-A42A-9EED84603B22}"/>
            </c:ext>
          </c:extLst>
        </c:ser>
        <c:ser>
          <c:idx val="1"/>
          <c:order val="1"/>
          <c:tx>
            <c:strRef>
              <c:f>'איור 21 נתונים'!$C$3</c:f>
              <c:strCache>
                <c:ptCount val="1"/>
                <c:pt idx="0">
                  <c:v>יפן</c:v>
                </c:pt>
              </c:strCache>
            </c:strRef>
          </c:tx>
          <c:spPr>
            <a:ln w="38100">
              <a:solidFill>
                <a:srgbClr val="C00000"/>
              </a:solidFill>
            </a:ln>
          </c:spPr>
          <c:marker>
            <c:symbol val="none"/>
          </c:marker>
          <c:cat>
            <c:numRef>
              <c:f>'איור 21 נתונים'!$A$4:$A$144</c:f>
              <c:numCache>
                <c:formatCode>m/d/yyyy</c:formatCode>
                <c:ptCount val="141"/>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pt idx="76">
                  <c:v>43616</c:v>
                </c:pt>
                <c:pt idx="77">
                  <c:v>43646</c:v>
                </c:pt>
                <c:pt idx="78">
                  <c:v>43677</c:v>
                </c:pt>
                <c:pt idx="79">
                  <c:v>43708</c:v>
                </c:pt>
                <c:pt idx="80">
                  <c:v>43738</c:v>
                </c:pt>
                <c:pt idx="81">
                  <c:v>43769</c:v>
                </c:pt>
                <c:pt idx="82">
                  <c:v>43799</c:v>
                </c:pt>
                <c:pt idx="83">
                  <c:v>43830</c:v>
                </c:pt>
                <c:pt idx="84">
                  <c:v>43861</c:v>
                </c:pt>
                <c:pt idx="85">
                  <c:v>43890</c:v>
                </c:pt>
                <c:pt idx="86">
                  <c:v>43921</c:v>
                </c:pt>
                <c:pt idx="87">
                  <c:v>43951</c:v>
                </c:pt>
              </c:numCache>
            </c:numRef>
          </c:cat>
          <c:val>
            <c:numRef>
              <c:f>'איור 21 נתונים'!$C$4:$C$144</c:f>
              <c:numCache>
                <c:formatCode>0.00</c:formatCode>
                <c:ptCount val="141"/>
                <c:pt idx="0">
                  <c:v>0.1</c:v>
                </c:pt>
                <c:pt idx="1">
                  <c:v>0.1</c:v>
                </c:pt>
                <c:pt idx="2">
                  <c:v>0.1</c:v>
                </c:pt>
                <c:pt idx="3">
                  <c:v>0.1</c:v>
                </c:pt>
                <c:pt idx="4">
                  <c:v>0.1</c:v>
                </c:pt>
                <c:pt idx="5">
                  <c:v>0.1</c:v>
                </c:pt>
                <c:pt idx="6">
                  <c:v>0.1</c:v>
                </c:pt>
                <c:pt idx="7">
                  <c:v>0.1</c:v>
                </c:pt>
                <c:pt idx="8">
                  <c:v>0.1</c:v>
                </c:pt>
                <c:pt idx="9">
                  <c:v>0.1</c:v>
                </c:pt>
                <c:pt idx="10">
                  <c:v>0.1</c:v>
                </c:pt>
                <c:pt idx="11">
                  <c:v>0.1</c:v>
                </c:pt>
                <c:pt idx="12">
                  <c:v>0.1</c:v>
                </c:pt>
                <c:pt idx="13">
                  <c:v>0.1</c:v>
                </c:pt>
                <c:pt idx="14">
                  <c:v>0.1</c:v>
                </c:pt>
                <c:pt idx="15">
                  <c:v>0.1</c:v>
                </c:pt>
                <c:pt idx="16">
                  <c:v>0.1</c:v>
                </c:pt>
                <c:pt idx="17">
                  <c:v>0.1</c:v>
                </c:pt>
                <c:pt idx="18">
                  <c:v>0.1</c:v>
                </c:pt>
                <c:pt idx="19">
                  <c:v>0.1</c:v>
                </c:pt>
                <c:pt idx="20">
                  <c:v>0.1</c:v>
                </c:pt>
                <c:pt idx="21">
                  <c:v>0.1</c:v>
                </c:pt>
                <c:pt idx="22">
                  <c:v>0.1</c:v>
                </c:pt>
                <c:pt idx="23">
                  <c:v>0.1</c:v>
                </c:pt>
                <c:pt idx="24">
                  <c:v>0.1</c:v>
                </c:pt>
                <c:pt idx="25">
                  <c:v>0.1</c:v>
                </c:pt>
                <c:pt idx="26">
                  <c:v>0.1</c:v>
                </c:pt>
                <c:pt idx="27">
                  <c:v>0.1</c:v>
                </c:pt>
                <c:pt idx="28">
                  <c:v>0.1</c:v>
                </c:pt>
                <c:pt idx="29">
                  <c:v>0.1</c:v>
                </c:pt>
                <c:pt idx="30">
                  <c:v>0.1</c:v>
                </c:pt>
                <c:pt idx="31">
                  <c:v>0.1</c:v>
                </c:pt>
                <c:pt idx="32">
                  <c:v>0.1</c:v>
                </c:pt>
                <c:pt idx="33">
                  <c:v>0.1</c:v>
                </c:pt>
                <c:pt idx="34">
                  <c:v>0.1</c:v>
                </c:pt>
                <c:pt idx="35">
                  <c:v>0.1</c:v>
                </c:pt>
                <c:pt idx="36">
                  <c:v>-0.1</c:v>
                </c:pt>
                <c:pt idx="37">
                  <c:v>-0.1</c:v>
                </c:pt>
                <c:pt idx="38">
                  <c:v>-0.1</c:v>
                </c:pt>
                <c:pt idx="39">
                  <c:v>-0.1</c:v>
                </c:pt>
                <c:pt idx="40">
                  <c:v>-0.1</c:v>
                </c:pt>
                <c:pt idx="41">
                  <c:v>-0.1</c:v>
                </c:pt>
                <c:pt idx="42">
                  <c:v>-0.1</c:v>
                </c:pt>
                <c:pt idx="43">
                  <c:v>-0.1</c:v>
                </c:pt>
                <c:pt idx="44">
                  <c:v>-0.1</c:v>
                </c:pt>
                <c:pt idx="45">
                  <c:v>-0.1</c:v>
                </c:pt>
                <c:pt idx="46">
                  <c:v>-0.1</c:v>
                </c:pt>
                <c:pt idx="47">
                  <c:v>-0.1</c:v>
                </c:pt>
                <c:pt idx="48">
                  <c:v>-0.1</c:v>
                </c:pt>
                <c:pt idx="49">
                  <c:v>-0.1</c:v>
                </c:pt>
                <c:pt idx="50">
                  <c:v>-0.1</c:v>
                </c:pt>
                <c:pt idx="51">
                  <c:v>-0.1</c:v>
                </c:pt>
                <c:pt idx="52">
                  <c:v>-0.1</c:v>
                </c:pt>
                <c:pt idx="53">
                  <c:v>-0.1</c:v>
                </c:pt>
                <c:pt idx="54">
                  <c:v>-0.1</c:v>
                </c:pt>
                <c:pt idx="55">
                  <c:v>-0.1</c:v>
                </c:pt>
                <c:pt idx="56">
                  <c:v>-0.1</c:v>
                </c:pt>
                <c:pt idx="57">
                  <c:v>-0.1</c:v>
                </c:pt>
                <c:pt idx="58">
                  <c:v>-0.1</c:v>
                </c:pt>
                <c:pt idx="59">
                  <c:v>-0.1</c:v>
                </c:pt>
                <c:pt idx="60">
                  <c:v>-0.1</c:v>
                </c:pt>
                <c:pt idx="61">
                  <c:v>-0.1</c:v>
                </c:pt>
                <c:pt idx="62">
                  <c:v>-0.1</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-0.1</c:v>
                </c:pt>
                <c:pt idx="85">
                  <c:v>-0.1</c:v>
                </c:pt>
                <c:pt idx="86">
                  <c:v>-0.1</c:v>
                </c:pt>
                <c:pt idx="87">
                  <c:v>-0.1</c:v>
                </c:pt>
              </c:numCache>
            </c:numRef>
          </c:val>
          <c:smooth val="0"/>
          <c:extLst>
            <c:ext xmlns:c16="http://schemas.microsoft.com/office/drawing/2014/chart" uri="{C3380CC4-5D6E-409C-BE32-E72D297353CC}">
              <c16:uniqueId val="{00000001-A7F9-41F5-A42A-9EED84603B22}"/>
            </c:ext>
          </c:extLst>
        </c:ser>
        <c:ser>
          <c:idx val="2"/>
          <c:order val="2"/>
          <c:tx>
            <c:strRef>
              <c:f>'איור 21 נתונים'!$D$3</c:f>
              <c:strCache>
                <c:ptCount val="1"/>
                <c:pt idx="0">
                  <c:v>ארה"ב (אמצע טווח הריבית)</c:v>
                </c:pt>
              </c:strCache>
            </c:strRef>
          </c:tx>
          <c:spPr>
            <a:ln w="38100">
              <a:solidFill>
                <a:srgbClr val="70AD47"/>
              </a:solidFill>
            </a:ln>
          </c:spPr>
          <c:marker>
            <c:symbol val="none"/>
          </c:marker>
          <c:cat>
            <c:numRef>
              <c:f>'איור 21 נתונים'!$A$4:$A$144</c:f>
              <c:numCache>
                <c:formatCode>m/d/yyyy</c:formatCode>
                <c:ptCount val="141"/>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pt idx="76">
                  <c:v>43616</c:v>
                </c:pt>
                <c:pt idx="77">
                  <c:v>43646</c:v>
                </c:pt>
                <c:pt idx="78">
                  <c:v>43677</c:v>
                </c:pt>
                <c:pt idx="79">
                  <c:v>43708</c:v>
                </c:pt>
                <c:pt idx="80">
                  <c:v>43738</c:v>
                </c:pt>
                <c:pt idx="81">
                  <c:v>43769</c:v>
                </c:pt>
                <c:pt idx="82">
                  <c:v>43799</c:v>
                </c:pt>
                <c:pt idx="83">
                  <c:v>43830</c:v>
                </c:pt>
                <c:pt idx="84">
                  <c:v>43861</c:v>
                </c:pt>
                <c:pt idx="85">
                  <c:v>43890</c:v>
                </c:pt>
                <c:pt idx="86">
                  <c:v>43921</c:v>
                </c:pt>
                <c:pt idx="87">
                  <c:v>43951</c:v>
                </c:pt>
              </c:numCache>
            </c:numRef>
          </c:cat>
          <c:val>
            <c:numRef>
              <c:f>'איור 21 נתונים'!$D$4:$D$144</c:f>
              <c:numCache>
                <c:formatCode>#,##0.000</c:formatCode>
                <c:ptCount val="141"/>
                <c:pt idx="0">
                  <c:v>0.125</c:v>
                </c:pt>
                <c:pt idx="1">
                  <c:v>0.125</c:v>
                </c:pt>
                <c:pt idx="2">
                  <c:v>0.125</c:v>
                </c:pt>
                <c:pt idx="3">
                  <c:v>0.125</c:v>
                </c:pt>
                <c:pt idx="4">
                  <c:v>0.125</c:v>
                </c:pt>
                <c:pt idx="5">
                  <c:v>0.125</c:v>
                </c:pt>
                <c:pt idx="6">
                  <c:v>0.125</c:v>
                </c:pt>
                <c:pt idx="7">
                  <c:v>0.125</c:v>
                </c:pt>
                <c:pt idx="8">
                  <c:v>0.125</c:v>
                </c:pt>
                <c:pt idx="9">
                  <c:v>0.125</c:v>
                </c:pt>
                <c:pt idx="10">
                  <c:v>0.125</c:v>
                </c:pt>
                <c:pt idx="11">
                  <c:v>0.125</c:v>
                </c:pt>
                <c:pt idx="12">
                  <c:v>0.125</c:v>
                </c:pt>
                <c:pt idx="13">
                  <c:v>0.125</c:v>
                </c:pt>
                <c:pt idx="14">
                  <c:v>0.125</c:v>
                </c:pt>
                <c:pt idx="15">
                  <c:v>0.125</c:v>
                </c:pt>
                <c:pt idx="16">
                  <c:v>0.125</c:v>
                </c:pt>
                <c:pt idx="17">
                  <c:v>0.125</c:v>
                </c:pt>
                <c:pt idx="18">
                  <c:v>0.125</c:v>
                </c:pt>
                <c:pt idx="19">
                  <c:v>0.125</c:v>
                </c:pt>
                <c:pt idx="20">
                  <c:v>0.125</c:v>
                </c:pt>
                <c:pt idx="21">
                  <c:v>0.125</c:v>
                </c:pt>
                <c:pt idx="22">
                  <c:v>0.125</c:v>
                </c:pt>
                <c:pt idx="23">
                  <c:v>0.125</c:v>
                </c:pt>
                <c:pt idx="24">
                  <c:v>0.125</c:v>
                </c:pt>
                <c:pt idx="25">
                  <c:v>0.125</c:v>
                </c:pt>
                <c:pt idx="26">
                  <c:v>0.125</c:v>
                </c:pt>
                <c:pt idx="27">
                  <c:v>0.125</c:v>
                </c:pt>
                <c:pt idx="28">
                  <c:v>0.125</c:v>
                </c:pt>
                <c:pt idx="29">
                  <c:v>0.125</c:v>
                </c:pt>
                <c:pt idx="30">
                  <c:v>0.125</c:v>
                </c:pt>
                <c:pt idx="31">
                  <c:v>0.125</c:v>
                </c:pt>
                <c:pt idx="32">
                  <c:v>0.125</c:v>
                </c:pt>
                <c:pt idx="33">
                  <c:v>0.125</c:v>
                </c:pt>
                <c:pt idx="34">
                  <c:v>0.125</c:v>
                </c:pt>
                <c:pt idx="35">
                  <c:v>0.375</c:v>
                </c:pt>
                <c:pt idx="36">
                  <c:v>0.375</c:v>
                </c:pt>
                <c:pt idx="37">
                  <c:v>0.375</c:v>
                </c:pt>
                <c:pt idx="38">
                  <c:v>0.375</c:v>
                </c:pt>
                <c:pt idx="39">
                  <c:v>0.375</c:v>
                </c:pt>
                <c:pt idx="40">
                  <c:v>0.375</c:v>
                </c:pt>
                <c:pt idx="41">
                  <c:v>0.375</c:v>
                </c:pt>
                <c:pt idx="42">
                  <c:v>0.375</c:v>
                </c:pt>
                <c:pt idx="43">
                  <c:v>0.375</c:v>
                </c:pt>
                <c:pt idx="44">
                  <c:v>0.375</c:v>
                </c:pt>
                <c:pt idx="45">
                  <c:v>0.375</c:v>
                </c:pt>
                <c:pt idx="46">
                  <c:v>0.375</c:v>
                </c:pt>
                <c:pt idx="47">
                  <c:v>0.625</c:v>
                </c:pt>
                <c:pt idx="48">
                  <c:v>0.625</c:v>
                </c:pt>
                <c:pt idx="49">
                  <c:v>0.625</c:v>
                </c:pt>
                <c:pt idx="50">
                  <c:v>0.875</c:v>
                </c:pt>
                <c:pt idx="51">
                  <c:v>0.875</c:v>
                </c:pt>
                <c:pt idx="52">
                  <c:v>0.875</c:v>
                </c:pt>
                <c:pt idx="53">
                  <c:v>1.125</c:v>
                </c:pt>
                <c:pt idx="54">
                  <c:v>1.125</c:v>
                </c:pt>
                <c:pt idx="55">
                  <c:v>1.125</c:v>
                </c:pt>
                <c:pt idx="56">
                  <c:v>1.125</c:v>
                </c:pt>
                <c:pt idx="57">
                  <c:v>1.125</c:v>
                </c:pt>
                <c:pt idx="58">
                  <c:v>1.125</c:v>
                </c:pt>
                <c:pt idx="59">
                  <c:v>1.375</c:v>
                </c:pt>
                <c:pt idx="60">
                  <c:v>1.375</c:v>
                </c:pt>
                <c:pt idx="61">
                  <c:v>1.375</c:v>
                </c:pt>
                <c:pt idx="62">
                  <c:v>1.625</c:v>
                </c:pt>
                <c:pt idx="63">
                  <c:v>1.625</c:v>
                </c:pt>
                <c:pt idx="64">
                  <c:v>1.625</c:v>
                </c:pt>
                <c:pt idx="65">
                  <c:v>1.875</c:v>
                </c:pt>
                <c:pt idx="66">
                  <c:v>1.875</c:v>
                </c:pt>
                <c:pt idx="67">
                  <c:v>1.875</c:v>
                </c:pt>
                <c:pt idx="68">
                  <c:v>2.125</c:v>
                </c:pt>
                <c:pt idx="69">
                  <c:v>2.125</c:v>
                </c:pt>
                <c:pt idx="70">
                  <c:v>2.125</c:v>
                </c:pt>
                <c:pt idx="71">
                  <c:v>2.375</c:v>
                </c:pt>
                <c:pt idx="72">
                  <c:v>2.375</c:v>
                </c:pt>
                <c:pt idx="73">
                  <c:v>2.375</c:v>
                </c:pt>
                <c:pt idx="74">
                  <c:v>2.375</c:v>
                </c:pt>
                <c:pt idx="75">
                  <c:v>2.375</c:v>
                </c:pt>
                <c:pt idx="76">
                  <c:v>2.375</c:v>
                </c:pt>
                <c:pt idx="77">
                  <c:v>2.375</c:v>
                </c:pt>
                <c:pt idx="78">
                  <c:v>2.125</c:v>
                </c:pt>
                <c:pt idx="79">
                  <c:v>2.125</c:v>
                </c:pt>
                <c:pt idx="80">
                  <c:v>1.875</c:v>
                </c:pt>
                <c:pt idx="81">
                  <c:v>1.625</c:v>
                </c:pt>
                <c:pt idx="82">
                  <c:v>1.625</c:v>
                </c:pt>
                <c:pt idx="83">
                  <c:v>1.625</c:v>
                </c:pt>
                <c:pt idx="84">
                  <c:v>1.625</c:v>
                </c:pt>
                <c:pt idx="85">
                  <c:v>1.625</c:v>
                </c:pt>
                <c:pt idx="86">
                  <c:v>0.125</c:v>
                </c:pt>
                <c:pt idx="87">
                  <c:v>0.125</c:v>
                </c:pt>
              </c:numCache>
            </c:numRef>
          </c:val>
          <c:smooth val="0"/>
          <c:extLst>
            <c:ext xmlns:c16="http://schemas.microsoft.com/office/drawing/2014/chart" uri="{C3380CC4-5D6E-409C-BE32-E72D297353CC}">
              <c16:uniqueId val="{00000002-A7F9-41F5-A42A-9EED84603B22}"/>
            </c:ext>
          </c:extLst>
        </c:ser>
        <c:ser>
          <c:idx val="3"/>
          <c:order val="3"/>
          <c:tx>
            <c:strRef>
              <c:f>'איור 21 נתונים'!$E$3</c:f>
              <c:strCache>
                <c:ptCount val="1"/>
                <c:pt idx="0">
                  <c:v>ישראל</c:v>
                </c:pt>
              </c:strCache>
            </c:strRef>
          </c:tx>
          <c:spPr>
            <a:ln w="38100">
              <a:solidFill>
                <a:srgbClr val="00B0F0"/>
              </a:solidFill>
              <a:prstDash val="sysDash"/>
            </a:ln>
          </c:spPr>
          <c:marker>
            <c:symbol val="none"/>
          </c:marker>
          <c:val>
            <c:numRef>
              <c:f>'איור 21 נתונים'!$E$4:$E$144</c:f>
              <c:numCache>
                <c:formatCode>#,##0.000</c:formatCode>
                <c:ptCount val="141"/>
                <c:pt idx="0">
                  <c:v>1.75</c:v>
                </c:pt>
                <c:pt idx="1">
                  <c:v>1.75</c:v>
                </c:pt>
                <c:pt idx="2">
                  <c:v>1.75</c:v>
                </c:pt>
                <c:pt idx="3">
                  <c:v>1.75</c:v>
                </c:pt>
                <c:pt idx="4">
                  <c:v>1.25</c:v>
                </c:pt>
                <c:pt idx="5">
                  <c:v>1.25</c:v>
                </c:pt>
                <c:pt idx="6">
                  <c:v>1.25</c:v>
                </c:pt>
                <c:pt idx="7">
                  <c:v>1.25</c:v>
                </c:pt>
                <c:pt idx="8">
                  <c:v>1</c:v>
                </c:pt>
                <c:pt idx="9">
                  <c:v>1</c:v>
                </c:pt>
                <c:pt idx="10">
                  <c:v>1</c:v>
                </c:pt>
                <c:pt idx="11">
                  <c:v>1</c:v>
                </c:pt>
                <c:pt idx="12">
                  <c:v>1</c:v>
                </c:pt>
                <c:pt idx="13">
                  <c:v>0.75</c:v>
                </c:pt>
                <c:pt idx="14">
                  <c:v>0.75</c:v>
                </c:pt>
                <c:pt idx="15">
                  <c:v>0.75</c:v>
                </c:pt>
                <c:pt idx="16">
                  <c:v>0.75</c:v>
                </c:pt>
                <c:pt idx="17">
                  <c:v>0.75</c:v>
                </c:pt>
                <c:pt idx="18">
                  <c:v>0.5</c:v>
                </c:pt>
                <c:pt idx="19">
                  <c:v>0.25</c:v>
                </c:pt>
                <c:pt idx="20">
                  <c:v>0.25</c:v>
                </c:pt>
                <c:pt idx="21">
                  <c:v>0.25</c:v>
                </c:pt>
                <c:pt idx="22">
                  <c:v>0.25</c:v>
                </c:pt>
                <c:pt idx="23">
                  <c:v>0.25</c:v>
                </c:pt>
                <c:pt idx="24">
                  <c:v>0.25</c:v>
                </c:pt>
                <c:pt idx="25">
                  <c:v>0.1</c:v>
                </c:pt>
                <c:pt idx="26">
                  <c:v>0.1</c:v>
                </c:pt>
                <c:pt idx="27">
                  <c:v>0.1</c:v>
                </c:pt>
                <c:pt idx="28">
                  <c:v>0.1</c:v>
                </c:pt>
                <c:pt idx="29">
                  <c:v>0.1</c:v>
                </c:pt>
                <c:pt idx="30">
                  <c:v>0.1</c:v>
                </c:pt>
                <c:pt idx="31">
                  <c:v>0.1</c:v>
                </c:pt>
                <c:pt idx="32">
                  <c:v>0.1</c:v>
                </c:pt>
                <c:pt idx="33">
                  <c:v>0.1</c:v>
                </c:pt>
                <c:pt idx="34">
                  <c:v>0.1</c:v>
                </c:pt>
                <c:pt idx="35">
                  <c:v>0.1</c:v>
                </c:pt>
                <c:pt idx="36">
                  <c:v>0.1</c:v>
                </c:pt>
                <c:pt idx="37">
                  <c:v>0.1</c:v>
                </c:pt>
                <c:pt idx="38">
                  <c:v>0.1</c:v>
                </c:pt>
                <c:pt idx="39">
                  <c:v>0.1</c:v>
                </c:pt>
                <c:pt idx="40">
                  <c:v>0.1</c:v>
                </c:pt>
                <c:pt idx="41">
                  <c:v>0.1</c:v>
                </c:pt>
                <c:pt idx="42">
                  <c:v>0.1</c:v>
                </c:pt>
                <c:pt idx="43">
                  <c:v>0.1</c:v>
                </c:pt>
                <c:pt idx="44">
                  <c:v>0.1</c:v>
                </c:pt>
                <c:pt idx="45">
                  <c:v>0.1</c:v>
                </c:pt>
                <c:pt idx="46">
                  <c:v>0.1</c:v>
                </c:pt>
                <c:pt idx="47">
                  <c:v>0.1</c:v>
                </c:pt>
                <c:pt idx="48">
                  <c:v>0.1</c:v>
                </c:pt>
                <c:pt idx="49">
                  <c:v>0.1</c:v>
                </c:pt>
                <c:pt idx="50">
                  <c:v>0.1</c:v>
                </c:pt>
                <c:pt idx="51">
                  <c:v>0.1</c:v>
                </c:pt>
                <c:pt idx="52">
                  <c:v>0.1</c:v>
                </c:pt>
                <c:pt idx="53">
                  <c:v>0.1</c:v>
                </c:pt>
                <c:pt idx="54">
                  <c:v>0.1</c:v>
                </c:pt>
                <c:pt idx="55">
                  <c:v>0.1</c:v>
                </c:pt>
                <c:pt idx="56">
                  <c:v>0.1</c:v>
                </c:pt>
                <c:pt idx="57">
                  <c:v>0.1</c:v>
                </c:pt>
                <c:pt idx="58">
                  <c:v>0.1</c:v>
                </c:pt>
                <c:pt idx="59">
                  <c:v>0.1</c:v>
                </c:pt>
                <c:pt idx="60">
                  <c:v>0.1</c:v>
                </c:pt>
                <c:pt idx="61">
                  <c:v>0.1</c:v>
                </c:pt>
                <c:pt idx="62">
                  <c:v>0.1</c:v>
                </c:pt>
                <c:pt idx="63">
                  <c:v>0.1</c:v>
                </c:pt>
                <c:pt idx="64">
                  <c:v>0.1</c:v>
                </c:pt>
                <c:pt idx="65">
                  <c:v>0.1</c:v>
                </c:pt>
                <c:pt idx="66">
                  <c:v>0.1</c:v>
                </c:pt>
                <c:pt idx="67">
                  <c:v>0.1</c:v>
                </c:pt>
                <c:pt idx="68">
                  <c:v>0.1</c:v>
                </c:pt>
                <c:pt idx="69">
                  <c:v>0.1</c:v>
                </c:pt>
                <c:pt idx="70">
                  <c:v>0.25</c:v>
                </c:pt>
                <c:pt idx="71">
                  <c:v>0.25</c:v>
                </c:pt>
                <c:pt idx="72">
                  <c:v>0.25</c:v>
                </c:pt>
                <c:pt idx="73">
                  <c:v>0.25</c:v>
                </c:pt>
                <c:pt idx="74">
                  <c:v>0.25</c:v>
                </c:pt>
                <c:pt idx="75">
                  <c:v>0.25</c:v>
                </c:pt>
                <c:pt idx="76">
                  <c:v>0.25</c:v>
                </c:pt>
                <c:pt idx="77">
                  <c:v>0.25</c:v>
                </c:pt>
                <c:pt idx="78">
                  <c:v>0.25</c:v>
                </c:pt>
                <c:pt idx="79">
                  <c:v>0.25</c:v>
                </c:pt>
                <c:pt idx="80">
                  <c:v>0.25</c:v>
                </c:pt>
                <c:pt idx="81">
                  <c:v>0.25</c:v>
                </c:pt>
                <c:pt idx="82">
                  <c:v>0.25</c:v>
                </c:pt>
                <c:pt idx="83">
                  <c:v>0.25</c:v>
                </c:pt>
                <c:pt idx="84">
                  <c:v>0.25</c:v>
                </c:pt>
                <c:pt idx="85">
                  <c:v>0.25</c:v>
                </c:pt>
                <c:pt idx="86">
                  <c:v>0.25</c:v>
                </c:pt>
                <c:pt idx="87">
                  <c:v>0.1</c:v>
                </c:pt>
              </c:numCache>
            </c:numRef>
          </c:val>
          <c:smooth val="0"/>
          <c:extLst>
            <c:ext xmlns:c16="http://schemas.microsoft.com/office/drawing/2014/chart" uri="{C3380CC4-5D6E-409C-BE32-E72D297353CC}">
              <c16:uniqueId val="{00000003-A7F9-41F5-A42A-9EED84603B22}"/>
            </c:ext>
          </c:extLst>
        </c:ser>
        <c:dLbls>
          <c:showLegendKey val="0"/>
          <c:showVal val="0"/>
          <c:showCatName val="0"/>
          <c:showSerName val="0"/>
          <c:showPercent val="0"/>
          <c:showBubbleSize val="0"/>
        </c:dLbls>
        <c:smooth val="0"/>
        <c:axId val="229990784"/>
        <c:axId val="229992320"/>
      </c:lineChart>
      <c:dateAx>
        <c:axId val="229990784"/>
        <c:scaling>
          <c:orientation val="minMax"/>
          <c:max val="43951"/>
          <c:min val="41305"/>
        </c:scaling>
        <c:delete val="0"/>
        <c:axPos val="b"/>
        <c:numFmt formatCode="mmm\-yy" sourceLinked="0"/>
        <c:majorTickMark val="none"/>
        <c:minorTickMark val="none"/>
        <c:tickLblPos val="low"/>
        <c:spPr>
          <a:ln w="3175">
            <a:solidFill>
              <a:srgbClr val="000000"/>
            </a:solidFill>
            <a:prstDash val="solid"/>
          </a:ln>
        </c:spPr>
        <c:txPr>
          <a:bodyPr rot="-2700000" vert="horz"/>
          <a:lstStyle/>
          <a:p>
            <a:pPr>
              <a:defRPr b="0"/>
            </a:pPr>
            <a:endParaRPr lang="he-IL"/>
          </a:p>
        </c:txPr>
        <c:crossAx val="229992320"/>
        <c:crossesAt val="0"/>
        <c:auto val="1"/>
        <c:lblOffset val="100"/>
        <c:baseTimeUnit val="months"/>
      </c:dateAx>
      <c:valAx>
        <c:axId val="229992320"/>
        <c:scaling>
          <c:orientation val="minMax"/>
          <c:max val="2.5"/>
          <c:min val="-0.5"/>
        </c:scaling>
        <c:delete val="0"/>
        <c:axPos val="l"/>
        <c:numFmt formatCode="0.0" sourceLinked="0"/>
        <c:majorTickMark val="out"/>
        <c:minorTickMark val="none"/>
        <c:tickLblPos val="nextTo"/>
        <c:spPr>
          <a:ln w="3175">
            <a:solidFill>
              <a:srgbClr val="000000"/>
            </a:solidFill>
            <a:prstDash val="solid"/>
          </a:ln>
        </c:spPr>
        <c:txPr>
          <a:bodyPr rot="0" vert="horz"/>
          <a:lstStyle/>
          <a:p>
            <a:pPr>
              <a:defRPr b="0"/>
            </a:pPr>
            <a:endParaRPr lang="he-IL"/>
          </a:p>
        </c:txPr>
        <c:crossAx val="229990784"/>
        <c:crosses val="autoZero"/>
        <c:crossBetween val="between"/>
      </c:valAx>
      <c:spPr>
        <a:noFill/>
        <a:ln w="12700">
          <a:noFill/>
          <a:prstDash val="solid"/>
        </a:ln>
      </c:spPr>
    </c:plotArea>
    <c:legend>
      <c:legendPos val="b"/>
      <c:layout>
        <c:manualLayout>
          <c:xMode val="edge"/>
          <c:yMode val="edge"/>
          <c:x val="0.17330645749818188"/>
          <c:y val="0.94658631796585968"/>
          <c:w val="0.62720599522375142"/>
          <c:h val="3.91373499837184E-2"/>
        </c:manualLayout>
      </c:layout>
      <c:overlay val="0"/>
      <c:spPr>
        <a:noFill/>
        <a:ln w="12700">
          <a:noFill/>
        </a:ln>
      </c:spPr>
      <c:txPr>
        <a:bodyPr/>
        <a:lstStyle/>
        <a:p>
          <a:pPr>
            <a:defRPr b="0"/>
          </a:pPr>
          <a:endParaRPr lang="he-IL"/>
        </a:p>
      </c:txPr>
    </c:legend>
    <c:plotVisOnly val="1"/>
    <c:dispBlanksAs val="gap"/>
    <c:showDLblsOverMax val="0"/>
  </c:chart>
  <c:spPr>
    <a:solidFill>
      <a:sysClr val="window" lastClr="FFFFFF"/>
    </a:solidFill>
    <a:ln w="3175">
      <a:noFill/>
      <a:prstDash val="solid"/>
    </a:ln>
  </c:spPr>
  <c:txPr>
    <a:bodyPr/>
    <a:lstStyle/>
    <a:p>
      <a:pPr>
        <a:defRPr sz="1400" b="1" i="0" u="none" strike="noStrike" baseline="0">
          <a:solidFill>
            <a:srgbClr val="000000"/>
          </a:solidFill>
          <a:latin typeface="David" panose="020E0502060401010101" pitchFamily="34" charset="-79"/>
          <a:ea typeface="David"/>
          <a:cs typeface="David" panose="020E0502060401010101" pitchFamily="34" charset="-79"/>
        </a:defRPr>
      </a:pPr>
      <a:endParaRPr lang="he-IL"/>
    </a:p>
  </c:txPr>
  <c:externalData r:id="rId2">
    <c:autoUpdate val="0"/>
  </c:externalData>
  <c:userShapes r:id="rId3"/>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he-IL" sz="2000" dirty="0"/>
              <a:t>איור </a:t>
            </a:r>
            <a:r>
              <a:rPr lang="he-IL" sz="2000" dirty="0" smtClean="0"/>
              <a:t>28: </a:t>
            </a:r>
            <a:r>
              <a:rPr lang="he-IL" sz="2000" dirty="0"/>
              <a:t>מדדי המניות העולמיים העיקריים
</a:t>
            </a:r>
            <a:r>
              <a:rPr lang="he-IL" sz="2000" b="0" i="0" u="none" strike="noStrike" baseline="0" dirty="0" smtClean="0">
                <a:effectLst/>
              </a:rPr>
              <a:t>מאי</a:t>
            </a:r>
            <a:r>
              <a:rPr lang="he-IL" sz="2000" b="0" dirty="0" smtClean="0"/>
              <a:t> </a:t>
            </a:r>
            <a:r>
              <a:rPr lang="he-IL" sz="2000" b="0" dirty="0"/>
              <a:t>2019 עד </a:t>
            </a:r>
            <a:r>
              <a:rPr lang="he-IL" sz="2000" b="0" i="0" u="none" strike="noStrike" baseline="0" dirty="0" smtClean="0">
                <a:effectLst/>
              </a:rPr>
              <a:t>מאי</a:t>
            </a:r>
            <a:r>
              <a:rPr lang="he-IL" sz="2000" b="0" dirty="0" smtClean="0"/>
              <a:t> </a:t>
            </a:r>
            <a:r>
              <a:rPr lang="he-IL" sz="2000" b="0" dirty="0"/>
              <a:t>2020</a:t>
            </a:r>
          </a:p>
        </c:rich>
      </c:tx>
      <c:layout/>
      <c:overlay val="1"/>
    </c:title>
    <c:autoTitleDeleted val="0"/>
    <c:plotArea>
      <c:layout>
        <c:manualLayout>
          <c:layoutTarget val="inner"/>
          <c:xMode val="edge"/>
          <c:yMode val="edge"/>
          <c:x val="5.9979317476732158E-2"/>
          <c:y val="0.12458301298196311"/>
          <c:w val="0.91625673471271107"/>
          <c:h val="0.70049948301916809"/>
        </c:manualLayout>
      </c:layout>
      <c:lineChart>
        <c:grouping val="standard"/>
        <c:varyColors val="0"/>
        <c:ser>
          <c:idx val="1"/>
          <c:order val="0"/>
          <c:tx>
            <c:strRef>
              <c:f>'איור 22 נתונים'!$I$3</c:f>
              <c:strCache>
                <c:ptCount val="1"/>
                <c:pt idx="0">
                  <c:v>ארה"ב- S&amp;P 500</c:v>
                </c:pt>
              </c:strCache>
            </c:strRef>
          </c:tx>
          <c:spPr>
            <a:ln w="38100">
              <a:solidFill>
                <a:srgbClr val="70AD47"/>
              </a:solidFill>
              <a:prstDash val="solid"/>
            </a:ln>
          </c:spPr>
          <c:marker>
            <c:symbol val="none"/>
          </c:marker>
          <c:cat>
            <c:numRef>
              <c:f>'איור 22 נתונים'!$H$4:$H$4000</c:f>
              <c:numCache>
                <c:formatCode>m/d/yyyy</c:formatCode>
                <c:ptCount val="3997"/>
                <c:pt idx="0">
                  <c:v>43608</c:v>
                </c:pt>
                <c:pt idx="1">
                  <c:v>43609</c:v>
                </c:pt>
                <c:pt idx="2">
                  <c:v>43610</c:v>
                </c:pt>
                <c:pt idx="3">
                  <c:v>43611</c:v>
                </c:pt>
                <c:pt idx="4">
                  <c:v>43612</c:v>
                </c:pt>
                <c:pt idx="5">
                  <c:v>43613</c:v>
                </c:pt>
                <c:pt idx="6">
                  <c:v>43614</c:v>
                </c:pt>
                <c:pt idx="7">
                  <c:v>43615</c:v>
                </c:pt>
                <c:pt idx="8">
                  <c:v>43616</c:v>
                </c:pt>
                <c:pt idx="9">
                  <c:v>43617</c:v>
                </c:pt>
                <c:pt idx="10">
                  <c:v>43618</c:v>
                </c:pt>
                <c:pt idx="11">
                  <c:v>43619</c:v>
                </c:pt>
                <c:pt idx="12">
                  <c:v>43620</c:v>
                </c:pt>
                <c:pt idx="13">
                  <c:v>43621</c:v>
                </c:pt>
                <c:pt idx="14">
                  <c:v>43622</c:v>
                </c:pt>
                <c:pt idx="15">
                  <c:v>43623</c:v>
                </c:pt>
                <c:pt idx="16">
                  <c:v>43624</c:v>
                </c:pt>
                <c:pt idx="17">
                  <c:v>43625</c:v>
                </c:pt>
                <c:pt idx="18">
                  <c:v>43626</c:v>
                </c:pt>
                <c:pt idx="19">
                  <c:v>43627</c:v>
                </c:pt>
                <c:pt idx="20">
                  <c:v>43628</c:v>
                </c:pt>
                <c:pt idx="21">
                  <c:v>43629</c:v>
                </c:pt>
                <c:pt idx="22">
                  <c:v>43630</c:v>
                </c:pt>
                <c:pt idx="23">
                  <c:v>43631</c:v>
                </c:pt>
                <c:pt idx="24">
                  <c:v>43632</c:v>
                </c:pt>
                <c:pt idx="25">
                  <c:v>43633</c:v>
                </c:pt>
                <c:pt idx="26">
                  <c:v>43634</c:v>
                </c:pt>
                <c:pt idx="27">
                  <c:v>43635</c:v>
                </c:pt>
                <c:pt idx="28">
                  <c:v>43636</c:v>
                </c:pt>
                <c:pt idx="29">
                  <c:v>43637</c:v>
                </c:pt>
                <c:pt idx="30">
                  <c:v>43638</c:v>
                </c:pt>
                <c:pt idx="31">
                  <c:v>43639</c:v>
                </c:pt>
                <c:pt idx="32">
                  <c:v>43640</c:v>
                </c:pt>
                <c:pt idx="33">
                  <c:v>43641</c:v>
                </c:pt>
                <c:pt idx="34">
                  <c:v>43642</c:v>
                </c:pt>
                <c:pt idx="35">
                  <c:v>43643</c:v>
                </c:pt>
                <c:pt idx="36">
                  <c:v>43644</c:v>
                </c:pt>
                <c:pt idx="37">
                  <c:v>43645</c:v>
                </c:pt>
                <c:pt idx="38">
                  <c:v>43646</c:v>
                </c:pt>
                <c:pt idx="39">
                  <c:v>43647</c:v>
                </c:pt>
                <c:pt idx="40">
                  <c:v>43648</c:v>
                </c:pt>
                <c:pt idx="41">
                  <c:v>43649</c:v>
                </c:pt>
                <c:pt idx="42">
                  <c:v>43650</c:v>
                </c:pt>
                <c:pt idx="43">
                  <c:v>43651</c:v>
                </c:pt>
                <c:pt idx="44">
                  <c:v>43652</c:v>
                </c:pt>
                <c:pt idx="45">
                  <c:v>43653</c:v>
                </c:pt>
                <c:pt idx="46">
                  <c:v>43654</c:v>
                </c:pt>
                <c:pt idx="47">
                  <c:v>43655</c:v>
                </c:pt>
                <c:pt idx="48">
                  <c:v>43656</c:v>
                </c:pt>
                <c:pt idx="49">
                  <c:v>43657</c:v>
                </c:pt>
                <c:pt idx="50">
                  <c:v>43658</c:v>
                </c:pt>
                <c:pt idx="51">
                  <c:v>43659</c:v>
                </c:pt>
                <c:pt idx="52">
                  <c:v>43660</c:v>
                </c:pt>
                <c:pt idx="53">
                  <c:v>43661</c:v>
                </c:pt>
                <c:pt idx="54">
                  <c:v>43662</c:v>
                </c:pt>
                <c:pt idx="55">
                  <c:v>43663</c:v>
                </c:pt>
                <c:pt idx="56">
                  <c:v>43664</c:v>
                </c:pt>
                <c:pt idx="57">
                  <c:v>43665</c:v>
                </c:pt>
                <c:pt idx="58">
                  <c:v>43666</c:v>
                </c:pt>
                <c:pt idx="59">
                  <c:v>43667</c:v>
                </c:pt>
                <c:pt idx="60">
                  <c:v>43668</c:v>
                </c:pt>
                <c:pt idx="61">
                  <c:v>43669</c:v>
                </c:pt>
                <c:pt idx="62">
                  <c:v>43670</c:v>
                </c:pt>
                <c:pt idx="63">
                  <c:v>43671</c:v>
                </c:pt>
                <c:pt idx="64">
                  <c:v>43672</c:v>
                </c:pt>
                <c:pt idx="65">
                  <c:v>43673</c:v>
                </c:pt>
                <c:pt idx="66">
                  <c:v>43674</c:v>
                </c:pt>
                <c:pt idx="67">
                  <c:v>43675</c:v>
                </c:pt>
                <c:pt idx="68">
                  <c:v>43676</c:v>
                </c:pt>
                <c:pt idx="69">
                  <c:v>43677</c:v>
                </c:pt>
                <c:pt idx="70">
                  <c:v>43678</c:v>
                </c:pt>
                <c:pt idx="71">
                  <c:v>43679</c:v>
                </c:pt>
                <c:pt idx="72">
                  <c:v>43680</c:v>
                </c:pt>
                <c:pt idx="73">
                  <c:v>43681</c:v>
                </c:pt>
                <c:pt idx="74">
                  <c:v>43682</c:v>
                </c:pt>
                <c:pt idx="75">
                  <c:v>43683</c:v>
                </c:pt>
                <c:pt idx="76">
                  <c:v>43684</c:v>
                </c:pt>
                <c:pt idx="77">
                  <c:v>43685</c:v>
                </c:pt>
                <c:pt idx="78">
                  <c:v>43686</c:v>
                </c:pt>
                <c:pt idx="79">
                  <c:v>43687</c:v>
                </c:pt>
                <c:pt idx="80">
                  <c:v>43688</c:v>
                </c:pt>
                <c:pt idx="81">
                  <c:v>43689</c:v>
                </c:pt>
                <c:pt idx="82">
                  <c:v>43690</c:v>
                </c:pt>
                <c:pt idx="83">
                  <c:v>43691</c:v>
                </c:pt>
                <c:pt idx="84">
                  <c:v>43692</c:v>
                </c:pt>
                <c:pt idx="85">
                  <c:v>43693</c:v>
                </c:pt>
                <c:pt idx="86">
                  <c:v>43694</c:v>
                </c:pt>
                <c:pt idx="87">
                  <c:v>43695</c:v>
                </c:pt>
                <c:pt idx="88">
                  <c:v>43696</c:v>
                </c:pt>
                <c:pt idx="89">
                  <c:v>43697</c:v>
                </c:pt>
                <c:pt idx="90">
                  <c:v>43698</c:v>
                </c:pt>
                <c:pt idx="91">
                  <c:v>43699</c:v>
                </c:pt>
                <c:pt idx="92">
                  <c:v>43700</c:v>
                </c:pt>
                <c:pt idx="93">
                  <c:v>43701</c:v>
                </c:pt>
                <c:pt idx="94">
                  <c:v>43702</c:v>
                </c:pt>
                <c:pt idx="95">
                  <c:v>43703</c:v>
                </c:pt>
                <c:pt idx="96">
                  <c:v>43704</c:v>
                </c:pt>
                <c:pt idx="97">
                  <c:v>43705</c:v>
                </c:pt>
                <c:pt idx="98">
                  <c:v>43706</c:v>
                </c:pt>
                <c:pt idx="99">
                  <c:v>43707</c:v>
                </c:pt>
                <c:pt idx="100">
                  <c:v>43708</c:v>
                </c:pt>
                <c:pt idx="101">
                  <c:v>43709</c:v>
                </c:pt>
                <c:pt idx="102">
                  <c:v>43710</c:v>
                </c:pt>
                <c:pt idx="103">
                  <c:v>43711</c:v>
                </c:pt>
                <c:pt idx="104">
                  <c:v>43712</c:v>
                </c:pt>
                <c:pt idx="105">
                  <c:v>43713</c:v>
                </c:pt>
                <c:pt idx="106">
                  <c:v>43714</c:v>
                </c:pt>
                <c:pt idx="107">
                  <c:v>43715</c:v>
                </c:pt>
                <c:pt idx="108">
                  <c:v>43716</c:v>
                </c:pt>
                <c:pt idx="109">
                  <c:v>43717</c:v>
                </c:pt>
                <c:pt idx="110">
                  <c:v>43718</c:v>
                </c:pt>
                <c:pt idx="111">
                  <c:v>43719</c:v>
                </c:pt>
                <c:pt idx="112">
                  <c:v>43720</c:v>
                </c:pt>
                <c:pt idx="113">
                  <c:v>43721</c:v>
                </c:pt>
                <c:pt idx="114">
                  <c:v>43722</c:v>
                </c:pt>
                <c:pt idx="115">
                  <c:v>43723</c:v>
                </c:pt>
                <c:pt idx="116">
                  <c:v>43724</c:v>
                </c:pt>
                <c:pt idx="117">
                  <c:v>43725</c:v>
                </c:pt>
                <c:pt idx="118">
                  <c:v>43726</c:v>
                </c:pt>
                <c:pt idx="119">
                  <c:v>43727</c:v>
                </c:pt>
                <c:pt idx="120">
                  <c:v>43728</c:v>
                </c:pt>
                <c:pt idx="121">
                  <c:v>43729</c:v>
                </c:pt>
                <c:pt idx="122">
                  <c:v>43730</c:v>
                </c:pt>
                <c:pt idx="123">
                  <c:v>43731</c:v>
                </c:pt>
                <c:pt idx="124">
                  <c:v>43732</c:v>
                </c:pt>
                <c:pt idx="125">
                  <c:v>43733</c:v>
                </c:pt>
                <c:pt idx="126">
                  <c:v>43734</c:v>
                </c:pt>
                <c:pt idx="127">
                  <c:v>43735</c:v>
                </c:pt>
                <c:pt idx="128">
                  <c:v>43736</c:v>
                </c:pt>
                <c:pt idx="129">
                  <c:v>43737</c:v>
                </c:pt>
                <c:pt idx="130">
                  <c:v>43738</c:v>
                </c:pt>
                <c:pt idx="131">
                  <c:v>43739</c:v>
                </c:pt>
                <c:pt idx="132">
                  <c:v>43740</c:v>
                </c:pt>
                <c:pt idx="133">
                  <c:v>43741</c:v>
                </c:pt>
                <c:pt idx="134">
                  <c:v>43742</c:v>
                </c:pt>
                <c:pt idx="135">
                  <c:v>43743</c:v>
                </c:pt>
                <c:pt idx="136">
                  <c:v>43744</c:v>
                </c:pt>
                <c:pt idx="137">
                  <c:v>43745</c:v>
                </c:pt>
                <c:pt idx="138">
                  <c:v>43746</c:v>
                </c:pt>
                <c:pt idx="139">
                  <c:v>43747</c:v>
                </c:pt>
                <c:pt idx="140">
                  <c:v>43748</c:v>
                </c:pt>
                <c:pt idx="141">
                  <c:v>43749</c:v>
                </c:pt>
                <c:pt idx="142">
                  <c:v>43750</c:v>
                </c:pt>
                <c:pt idx="143">
                  <c:v>43751</c:v>
                </c:pt>
                <c:pt idx="144">
                  <c:v>43752</c:v>
                </c:pt>
                <c:pt idx="145">
                  <c:v>43753</c:v>
                </c:pt>
                <c:pt idx="146">
                  <c:v>43754</c:v>
                </c:pt>
                <c:pt idx="147">
                  <c:v>43755</c:v>
                </c:pt>
                <c:pt idx="148">
                  <c:v>43756</c:v>
                </c:pt>
                <c:pt idx="149">
                  <c:v>43757</c:v>
                </c:pt>
                <c:pt idx="150">
                  <c:v>43758</c:v>
                </c:pt>
                <c:pt idx="151">
                  <c:v>43759</c:v>
                </c:pt>
                <c:pt idx="152">
                  <c:v>43760</c:v>
                </c:pt>
                <c:pt idx="153">
                  <c:v>43761</c:v>
                </c:pt>
                <c:pt idx="154">
                  <c:v>43762</c:v>
                </c:pt>
                <c:pt idx="155">
                  <c:v>43763</c:v>
                </c:pt>
                <c:pt idx="156">
                  <c:v>43764</c:v>
                </c:pt>
                <c:pt idx="157">
                  <c:v>43765</c:v>
                </c:pt>
                <c:pt idx="158">
                  <c:v>43766</c:v>
                </c:pt>
                <c:pt idx="159">
                  <c:v>43767</c:v>
                </c:pt>
                <c:pt idx="160">
                  <c:v>43768</c:v>
                </c:pt>
                <c:pt idx="161">
                  <c:v>43769</c:v>
                </c:pt>
                <c:pt idx="162">
                  <c:v>43770</c:v>
                </c:pt>
                <c:pt idx="163">
                  <c:v>43771</c:v>
                </c:pt>
                <c:pt idx="164">
                  <c:v>43772</c:v>
                </c:pt>
                <c:pt idx="165">
                  <c:v>43773</c:v>
                </c:pt>
                <c:pt idx="166">
                  <c:v>43774</c:v>
                </c:pt>
                <c:pt idx="167">
                  <c:v>43775</c:v>
                </c:pt>
                <c:pt idx="168">
                  <c:v>43776</c:v>
                </c:pt>
                <c:pt idx="169">
                  <c:v>43777</c:v>
                </c:pt>
                <c:pt idx="170">
                  <c:v>43778</c:v>
                </c:pt>
                <c:pt idx="171">
                  <c:v>43779</c:v>
                </c:pt>
                <c:pt idx="172">
                  <c:v>43780</c:v>
                </c:pt>
                <c:pt idx="173">
                  <c:v>43781</c:v>
                </c:pt>
                <c:pt idx="174">
                  <c:v>43782</c:v>
                </c:pt>
                <c:pt idx="175">
                  <c:v>43783</c:v>
                </c:pt>
                <c:pt idx="176">
                  <c:v>43784</c:v>
                </c:pt>
                <c:pt idx="177">
                  <c:v>43785</c:v>
                </c:pt>
                <c:pt idx="178">
                  <c:v>43786</c:v>
                </c:pt>
                <c:pt idx="179">
                  <c:v>43787</c:v>
                </c:pt>
                <c:pt idx="180">
                  <c:v>43788</c:v>
                </c:pt>
                <c:pt idx="181">
                  <c:v>43789</c:v>
                </c:pt>
                <c:pt idx="182">
                  <c:v>43790</c:v>
                </c:pt>
                <c:pt idx="183">
                  <c:v>43791</c:v>
                </c:pt>
                <c:pt idx="184">
                  <c:v>43792</c:v>
                </c:pt>
                <c:pt idx="185">
                  <c:v>43793</c:v>
                </c:pt>
                <c:pt idx="186">
                  <c:v>43794</c:v>
                </c:pt>
                <c:pt idx="187">
                  <c:v>43795</c:v>
                </c:pt>
                <c:pt idx="188">
                  <c:v>43796</c:v>
                </c:pt>
                <c:pt idx="189">
                  <c:v>43797</c:v>
                </c:pt>
                <c:pt idx="190">
                  <c:v>43798</c:v>
                </c:pt>
                <c:pt idx="191">
                  <c:v>43799</c:v>
                </c:pt>
                <c:pt idx="192">
                  <c:v>43800</c:v>
                </c:pt>
                <c:pt idx="193">
                  <c:v>43801</c:v>
                </c:pt>
                <c:pt idx="194">
                  <c:v>43802</c:v>
                </c:pt>
                <c:pt idx="195">
                  <c:v>43803</c:v>
                </c:pt>
                <c:pt idx="196">
                  <c:v>43804</c:v>
                </c:pt>
                <c:pt idx="197">
                  <c:v>43805</c:v>
                </c:pt>
                <c:pt idx="198">
                  <c:v>43806</c:v>
                </c:pt>
                <c:pt idx="199">
                  <c:v>43807</c:v>
                </c:pt>
                <c:pt idx="200">
                  <c:v>43808</c:v>
                </c:pt>
                <c:pt idx="201">
                  <c:v>43809</c:v>
                </c:pt>
                <c:pt idx="202">
                  <c:v>43810</c:v>
                </c:pt>
                <c:pt idx="203">
                  <c:v>43811</c:v>
                </c:pt>
                <c:pt idx="204">
                  <c:v>43812</c:v>
                </c:pt>
                <c:pt idx="205">
                  <c:v>43813</c:v>
                </c:pt>
                <c:pt idx="206">
                  <c:v>43814</c:v>
                </c:pt>
                <c:pt idx="207">
                  <c:v>43815</c:v>
                </c:pt>
                <c:pt idx="208">
                  <c:v>43816</c:v>
                </c:pt>
                <c:pt idx="209">
                  <c:v>43817</c:v>
                </c:pt>
                <c:pt idx="210">
                  <c:v>43818</c:v>
                </c:pt>
                <c:pt idx="211">
                  <c:v>43819</c:v>
                </c:pt>
                <c:pt idx="212">
                  <c:v>43820</c:v>
                </c:pt>
                <c:pt idx="213">
                  <c:v>43821</c:v>
                </c:pt>
                <c:pt idx="214">
                  <c:v>43822</c:v>
                </c:pt>
                <c:pt idx="215">
                  <c:v>43823</c:v>
                </c:pt>
                <c:pt idx="216">
                  <c:v>43824</c:v>
                </c:pt>
                <c:pt idx="217">
                  <c:v>43825</c:v>
                </c:pt>
                <c:pt idx="218">
                  <c:v>43826</c:v>
                </c:pt>
                <c:pt idx="219">
                  <c:v>43827</c:v>
                </c:pt>
                <c:pt idx="220">
                  <c:v>43828</c:v>
                </c:pt>
                <c:pt idx="221">
                  <c:v>43829</c:v>
                </c:pt>
                <c:pt idx="222">
                  <c:v>43830</c:v>
                </c:pt>
                <c:pt idx="223">
                  <c:v>43831</c:v>
                </c:pt>
                <c:pt idx="224">
                  <c:v>43832</c:v>
                </c:pt>
                <c:pt idx="225">
                  <c:v>43833</c:v>
                </c:pt>
                <c:pt idx="226">
                  <c:v>43834</c:v>
                </c:pt>
                <c:pt idx="227">
                  <c:v>43835</c:v>
                </c:pt>
                <c:pt idx="228">
                  <c:v>43836</c:v>
                </c:pt>
                <c:pt idx="229">
                  <c:v>43837</c:v>
                </c:pt>
                <c:pt idx="230">
                  <c:v>43838</c:v>
                </c:pt>
                <c:pt idx="231">
                  <c:v>43839</c:v>
                </c:pt>
                <c:pt idx="232">
                  <c:v>43840</c:v>
                </c:pt>
                <c:pt idx="233">
                  <c:v>43841</c:v>
                </c:pt>
                <c:pt idx="234">
                  <c:v>43842</c:v>
                </c:pt>
                <c:pt idx="235">
                  <c:v>43843</c:v>
                </c:pt>
                <c:pt idx="236">
                  <c:v>43844</c:v>
                </c:pt>
                <c:pt idx="237">
                  <c:v>43845</c:v>
                </c:pt>
                <c:pt idx="238">
                  <c:v>43846</c:v>
                </c:pt>
                <c:pt idx="239">
                  <c:v>43847</c:v>
                </c:pt>
                <c:pt idx="240">
                  <c:v>43848</c:v>
                </c:pt>
                <c:pt idx="241">
                  <c:v>43849</c:v>
                </c:pt>
                <c:pt idx="242">
                  <c:v>43850</c:v>
                </c:pt>
                <c:pt idx="243">
                  <c:v>43851</c:v>
                </c:pt>
                <c:pt idx="244">
                  <c:v>43852</c:v>
                </c:pt>
                <c:pt idx="245">
                  <c:v>43853</c:v>
                </c:pt>
                <c:pt idx="246">
                  <c:v>43854</c:v>
                </c:pt>
                <c:pt idx="247">
                  <c:v>43855</c:v>
                </c:pt>
                <c:pt idx="248">
                  <c:v>43856</c:v>
                </c:pt>
                <c:pt idx="249">
                  <c:v>43857</c:v>
                </c:pt>
                <c:pt idx="250">
                  <c:v>43858</c:v>
                </c:pt>
                <c:pt idx="251">
                  <c:v>43859</c:v>
                </c:pt>
                <c:pt idx="252">
                  <c:v>43860</c:v>
                </c:pt>
                <c:pt idx="253">
                  <c:v>43861</c:v>
                </c:pt>
                <c:pt idx="254">
                  <c:v>43862</c:v>
                </c:pt>
                <c:pt idx="255">
                  <c:v>43863</c:v>
                </c:pt>
                <c:pt idx="256">
                  <c:v>43864</c:v>
                </c:pt>
                <c:pt idx="257">
                  <c:v>43865</c:v>
                </c:pt>
                <c:pt idx="258">
                  <c:v>43866</c:v>
                </c:pt>
                <c:pt idx="259">
                  <c:v>43867</c:v>
                </c:pt>
                <c:pt idx="260">
                  <c:v>43868</c:v>
                </c:pt>
                <c:pt idx="261">
                  <c:v>43869</c:v>
                </c:pt>
                <c:pt idx="262">
                  <c:v>43870</c:v>
                </c:pt>
                <c:pt idx="263">
                  <c:v>43871</c:v>
                </c:pt>
                <c:pt idx="264">
                  <c:v>43872</c:v>
                </c:pt>
                <c:pt idx="265">
                  <c:v>43873</c:v>
                </c:pt>
                <c:pt idx="266">
                  <c:v>43874</c:v>
                </c:pt>
                <c:pt idx="267">
                  <c:v>43875</c:v>
                </c:pt>
                <c:pt idx="268">
                  <c:v>43876</c:v>
                </c:pt>
                <c:pt idx="269">
                  <c:v>43877</c:v>
                </c:pt>
                <c:pt idx="270">
                  <c:v>43878</c:v>
                </c:pt>
                <c:pt idx="271">
                  <c:v>43879</c:v>
                </c:pt>
                <c:pt idx="272">
                  <c:v>43880</c:v>
                </c:pt>
                <c:pt idx="273">
                  <c:v>43881</c:v>
                </c:pt>
                <c:pt idx="274">
                  <c:v>43882</c:v>
                </c:pt>
                <c:pt idx="275">
                  <c:v>43883</c:v>
                </c:pt>
                <c:pt idx="276">
                  <c:v>43884</c:v>
                </c:pt>
                <c:pt idx="277">
                  <c:v>43885</c:v>
                </c:pt>
                <c:pt idx="278">
                  <c:v>43886</c:v>
                </c:pt>
                <c:pt idx="279">
                  <c:v>43887</c:v>
                </c:pt>
                <c:pt idx="280">
                  <c:v>43888</c:v>
                </c:pt>
                <c:pt idx="281">
                  <c:v>43889</c:v>
                </c:pt>
                <c:pt idx="282">
                  <c:v>43890</c:v>
                </c:pt>
                <c:pt idx="283">
                  <c:v>43891</c:v>
                </c:pt>
                <c:pt idx="284">
                  <c:v>43892</c:v>
                </c:pt>
                <c:pt idx="285">
                  <c:v>43893</c:v>
                </c:pt>
                <c:pt idx="286">
                  <c:v>43894</c:v>
                </c:pt>
                <c:pt idx="287">
                  <c:v>43895</c:v>
                </c:pt>
                <c:pt idx="288">
                  <c:v>43896</c:v>
                </c:pt>
                <c:pt idx="289">
                  <c:v>43897</c:v>
                </c:pt>
                <c:pt idx="290">
                  <c:v>43898</c:v>
                </c:pt>
                <c:pt idx="291">
                  <c:v>43899</c:v>
                </c:pt>
                <c:pt idx="292">
                  <c:v>43900</c:v>
                </c:pt>
                <c:pt idx="293">
                  <c:v>43901</c:v>
                </c:pt>
                <c:pt idx="294">
                  <c:v>43902</c:v>
                </c:pt>
                <c:pt idx="295">
                  <c:v>43903</c:v>
                </c:pt>
                <c:pt idx="296">
                  <c:v>43904</c:v>
                </c:pt>
                <c:pt idx="297">
                  <c:v>43905</c:v>
                </c:pt>
                <c:pt idx="298">
                  <c:v>43906</c:v>
                </c:pt>
                <c:pt idx="299">
                  <c:v>43907</c:v>
                </c:pt>
                <c:pt idx="300">
                  <c:v>43908</c:v>
                </c:pt>
                <c:pt idx="301">
                  <c:v>43909</c:v>
                </c:pt>
                <c:pt idx="302">
                  <c:v>43910</c:v>
                </c:pt>
                <c:pt idx="303">
                  <c:v>43911</c:v>
                </c:pt>
                <c:pt idx="304">
                  <c:v>43912</c:v>
                </c:pt>
                <c:pt idx="305">
                  <c:v>43913</c:v>
                </c:pt>
                <c:pt idx="306">
                  <c:v>43914</c:v>
                </c:pt>
                <c:pt idx="307">
                  <c:v>43915</c:v>
                </c:pt>
                <c:pt idx="308">
                  <c:v>43916</c:v>
                </c:pt>
                <c:pt idx="309">
                  <c:v>43917</c:v>
                </c:pt>
                <c:pt idx="310">
                  <c:v>43918</c:v>
                </c:pt>
                <c:pt idx="311">
                  <c:v>43919</c:v>
                </c:pt>
                <c:pt idx="312">
                  <c:v>43920</c:v>
                </c:pt>
                <c:pt idx="313">
                  <c:v>43921</c:v>
                </c:pt>
                <c:pt idx="314">
                  <c:v>43922</c:v>
                </c:pt>
                <c:pt idx="315">
                  <c:v>43923</c:v>
                </c:pt>
                <c:pt idx="316">
                  <c:v>43924</c:v>
                </c:pt>
                <c:pt idx="317">
                  <c:v>43925</c:v>
                </c:pt>
                <c:pt idx="318">
                  <c:v>43926</c:v>
                </c:pt>
                <c:pt idx="319">
                  <c:v>43927</c:v>
                </c:pt>
                <c:pt idx="320">
                  <c:v>43928</c:v>
                </c:pt>
                <c:pt idx="321">
                  <c:v>43929</c:v>
                </c:pt>
                <c:pt idx="322">
                  <c:v>43930</c:v>
                </c:pt>
                <c:pt idx="323">
                  <c:v>43931</c:v>
                </c:pt>
                <c:pt idx="324">
                  <c:v>43932</c:v>
                </c:pt>
                <c:pt idx="325">
                  <c:v>43933</c:v>
                </c:pt>
                <c:pt idx="326">
                  <c:v>43934</c:v>
                </c:pt>
                <c:pt idx="327">
                  <c:v>43935</c:v>
                </c:pt>
                <c:pt idx="328">
                  <c:v>43936</c:v>
                </c:pt>
                <c:pt idx="329">
                  <c:v>43937</c:v>
                </c:pt>
                <c:pt idx="330">
                  <c:v>43938</c:v>
                </c:pt>
                <c:pt idx="331">
                  <c:v>43939</c:v>
                </c:pt>
                <c:pt idx="332">
                  <c:v>43940</c:v>
                </c:pt>
                <c:pt idx="333">
                  <c:v>43941</c:v>
                </c:pt>
                <c:pt idx="334">
                  <c:v>43942</c:v>
                </c:pt>
                <c:pt idx="335">
                  <c:v>43943</c:v>
                </c:pt>
                <c:pt idx="336">
                  <c:v>43944</c:v>
                </c:pt>
                <c:pt idx="337">
                  <c:v>43945</c:v>
                </c:pt>
                <c:pt idx="338">
                  <c:v>43946</c:v>
                </c:pt>
                <c:pt idx="339">
                  <c:v>43947</c:v>
                </c:pt>
                <c:pt idx="340">
                  <c:v>43948</c:v>
                </c:pt>
                <c:pt idx="341">
                  <c:v>43949</c:v>
                </c:pt>
                <c:pt idx="342">
                  <c:v>43950</c:v>
                </c:pt>
                <c:pt idx="343">
                  <c:v>43951</c:v>
                </c:pt>
                <c:pt idx="344">
                  <c:v>43952</c:v>
                </c:pt>
                <c:pt idx="345">
                  <c:v>43953</c:v>
                </c:pt>
                <c:pt idx="346">
                  <c:v>43954</c:v>
                </c:pt>
                <c:pt idx="347">
                  <c:v>43955</c:v>
                </c:pt>
                <c:pt idx="348">
                  <c:v>43956</c:v>
                </c:pt>
                <c:pt idx="349">
                  <c:v>43957</c:v>
                </c:pt>
                <c:pt idx="350">
                  <c:v>43958</c:v>
                </c:pt>
                <c:pt idx="351">
                  <c:v>43959</c:v>
                </c:pt>
                <c:pt idx="352">
                  <c:v>43960</c:v>
                </c:pt>
                <c:pt idx="353">
                  <c:v>43961</c:v>
                </c:pt>
                <c:pt idx="354">
                  <c:v>43962</c:v>
                </c:pt>
                <c:pt idx="355">
                  <c:v>43963</c:v>
                </c:pt>
                <c:pt idx="356">
                  <c:v>43964</c:v>
                </c:pt>
                <c:pt idx="357">
                  <c:v>43965</c:v>
                </c:pt>
                <c:pt idx="358">
                  <c:v>43966</c:v>
                </c:pt>
                <c:pt idx="359">
                  <c:v>43967</c:v>
                </c:pt>
                <c:pt idx="360">
                  <c:v>43968</c:v>
                </c:pt>
                <c:pt idx="361">
                  <c:v>43969</c:v>
                </c:pt>
                <c:pt idx="362">
                  <c:v>43970</c:v>
                </c:pt>
                <c:pt idx="363">
                  <c:v>43971</c:v>
                </c:pt>
                <c:pt idx="364">
                  <c:v>43972</c:v>
                </c:pt>
                <c:pt idx="365">
                  <c:v>43973</c:v>
                </c:pt>
                <c:pt idx="366">
                  <c:v>0</c:v>
                </c:pt>
                <c:pt idx="367">
                  <c:v>1</c:v>
                </c:pt>
                <c:pt idx="368">
                  <c:v>2</c:v>
                </c:pt>
                <c:pt idx="369">
                  <c:v>3</c:v>
                </c:pt>
                <c:pt idx="370">
                  <c:v>4</c:v>
                </c:pt>
                <c:pt idx="371">
                  <c:v>5</c:v>
                </c:pt>
                <c:pt idx="372">
                  <c:v>6</c:v>
                </c:pt>
                <c:pt idx="373">
                  <c:v>7</c:v>
                </c:pt>
                <c:pt idx="374">
                  <c:v>8</c:v>
                </c:pt>
                <c:pt idx="375">
                  <c:v>9</c:v>
                </c:pt>
                <c:pt idx="376">
                  <c:v>10</c:v>
                </c:pt>
                <c:pt idx="377">
                  <c:v>11</c:v>
                </c:pt>
                <c:pt idx="378">
                  <c:v>12</c:v>
                </c:pt>
                <c:pt idx="379">
                  <c:v>13</c:v>
                </c:pt>
                <c:pt idx="380">
                  <c:v>14</c:v>
                </c:pt>
                <c:pt idx="381">
                  <c:v>15</c:v>
                </c:pt>
                <c:pt idx="382">
                  <c:v>16</c:v>
                </c:pt>
                <c:pt idx="383">
                  <c:v>17</c:v>
                </c:pt>
                <c:pt idx="384">
                  <c:v>18</c:v>
                </c:pt>
                <c:pt idx="385">
                  <c:v>19</c:v>
                </c:pt>
                <c:pt idx="386">
                  <c:v>20</c:v>
                </c:pt>
                <c:pt idx="387">
                  <c:v>21</c:v>
                </c:pt>
                <c:pt idx="388">
                  <c:v>22</c:v>
                </c:pt>
                <c:pt idx="389">
                  <c:v>23</c:v>
                </c:pt>
                <c:pt idx="390">
                  <c:v>24</c:v>
                </c:pt>
                <c:pt idx="391">
                  <c:v>25</c:v>
                </c:pt>
                <c:pt idx="392">
                  <c:v>26</c:v>
                </c:pt>
                <c:pt idx="393">
                  <c:v>27</c:v>
                </c:pt>
                <c:pt idx="394">
                  <c:v>28</c:v>
                </c:pt>
                <c:pt idx="395">
                  <c:v>29</c:v>
                </c:pt>
                <c:pt idx="396">
                  <c:v>30</c:v>
                </c:pt>
                <c:pt idx="397">
                  <c:v>31</c:v>
                </c:pt>
                <c:pt idx="398">
                  <c:v>32</c:v>
                </c:pt>
                <c:pt idx="399">
                  <c:v>33</c:v>
                </c:pt>
                <c:pt idx="400">
                  <c:v>34</c:v>
                </c:pt>
                <c:pt idx="401">
                  <c:v>35</c:v>
                </c:pt>
                <c:pt idx="402">
                  <c:v>36</c:v>
                </c:pt>
                <c:pt idx="403">
                  <c:v>37</c:v>
                </c:pt>
                <c:pt idx="404">
                  <c:v>38</c:v>
                </c:pt>
                <c:pt idx="405">
                  <c:v>39</c:v>
                </c:pt>
                <c:pt idx="406">
                  <c:v>40</c:v>
                </c:pt>
                <c:pt idx="407">
                  <c:v>41</c:v>
                </c:pt>
                <c:pt idx="408">
                  <c:v>42</c:v>
                </c:pt>
                <c:pt idx="409">
                  <c:v>43</c:v>
                </c:pt>
                <c:pt idx="410">
                  <c:v>44</c:v>
                </c:pt>
                <c:pt idx="411">
                  <c:v>45</c:v>
                </c:pt>
                <c:pt idx="412">
                  <c:v>46</c:v>
                </c:pt>
                <c:pt idx="413">
                  <c:v>47</c:v>
                </c:pt>
                <c:pt idx="414">
                  <c:v>48</c:v>
                </c:pt>
                <c:pt idx="415">
                  <c:v>49</c:v>
                </c:pt>
                <c:pt idx="416">
                  <c:v>50</c:v>
                </c:pt>
                <c:pt idx="417">
                  <c:v>51</c:v>
                </c:pt>
                <c:pt idx="418">
                  <c:v>52</c:v>
                </c:pt>
                <c:pt idx="419">
                  <c:v>53</c:v>
                </c:pt>
                <c:pt idx="420">
                  <c:v>54</c:v>
                </c:pt>
                <c:pt idx="421">
                  <c:v>55</c:v>
                </c:pt>
                <c:pt idx="422">
                  <c:v>56</c:v>
                </c:pt>
                <c:pt idx="423">
                  <c:v>57</c:v>
                </c:pt>
                <c:pt idx="424">
                  <c:v>58</c:v>
                </c:pt>
                <c:pt idx="425">
                  <c:v>59</c:v>
                </c:pt>
                <c:pt idx="426">
                  <c:v>60</c:v>
                </c:pt>
                <c:pt idx="427">
                  <c:v>61</c:v>
                </c:pt>
                <c:pt idx="428">
                  <c:v>62</c:v>
                </c:pt>
                <c:pt idx="429">
                  <c:v>63</c:v>
                </c:pt>
                <c:pt idx="430">
                  <c:v>64</c:v>
                </c:pt>
                <c:pt idx="431">
                  <c:v>65</c:v>
                </c:pt>
                <c:pt idx="432">
                  <c:v>66</c:v>
                </c:pt>
                <c:pt idx="433">
                  <c:v>67</c:v>
                </c:pt>
                <c:pt idx="434">
                  <c:v>68</c:v>
                </c:pt>
                <c:pt idx="435">
                  <c:v>69</c:v>
                </c:pt>
                <c:pt idx="436">
                  <c:v>70</c:v>
                </c:pt>
                <c:pt idx="437">
                  <c:v>71</c:v>
                </c:pt>
                <c:pt idx="438">
                  <c:v>72</c:v>
                </c:pt>
                <c:pt idx="439">
                  <c:v>73</c:v>
                </c:pt>
                <c:pt idx="440">
                  <c:v>74</c:v>
                </c:pt>
                <c:pt idx="441">
                  <c:v>75</c:v>
                </c:pt>
                <c:pt idx="442">
                  <c:v>76</c:v>
                </c:pt>
                <c:pt idx="443">
                  <c:v>77</c:v>
                </c:pt>
                <c:pt idx="444">
                  <c:v>78</c:v>
                </c:pt>
                <c:pt idx="445">
                  <c:v>79</c:v>
                </c:pt>
                <c:pt idx="446">
                  <c:v>80</c:v>
                </c:pt>
                <c:pt idx="447">
                  <c:v>81</c:v>
                </c:pt>
                <c:pt idx="448">
                  <c:v>82</c:v>
                </c:pt>
                <c:pt idx="449">
                  <c:v>83</c:v>
                </c:pt>
                <c:pt idx="450">
                  <c:v>84</c:v>
                </c:pt>
                <c:pt idx="451">
                  <c:v>85</c:v>
                </c:pt>
                <c:pt idx="452">
                  <c:v>86</c:v>
                </c:pt>
                <c:pt idx="453">
                  <c:v>87</c:v>
                </c:pt>
                <c:pt idx="454">
                  <c:v>88</c:v>
                </c:pt>
                <c:pt idx="455">
                  <c:v>89</c:v>
                </c:pt>
                <c:pt idx="456">
                  <c:v>90</c:v>
                </c:pt>
                <c:pt idx="457">
                  <c:v>91</c:v>
                </c:pt>
                <c:pt idx="458">
                  <c:v>92</c:v>
                </c:pt>
                <c:pt idx="459">
                  <c:v>93</c:v>
                </c:pt>
                <c:pt idx="460">
                  <c:v>94</c:v>
                </c:pt>
                <c:pt idx="461">
                  <c:v>95</c:v>
                </c:pt>
                <c:pt idx="462">
                  <c:v>96</c:v>
                </c:pt>
                <c:pt idx="463">
                  <c:v>97</c:v>
                </c:pt>
                <c:pt idx="464">
                  <c:v>98</c:v>
                </c:pt>
                <c:pt idx="465">
                  <c:v>99</c:v>
                </c:pt>
                <c:pt idx="466">
                  <c:v>100</c:v>
                </c:pt>
                <c:pt idx="467">
                  <c:v>101</c:v>
                </c:pt>
                <c:pt idx="468">
                  <c:v>102</c:v>
                </c:pt>
                <c:pt idx="469">
                  <c:v>103</c:v>
                </c:pt>
                <c:pt idx="470">
                  <c:v>104</c:v>
                </c:pt>
                <c:pt idx="471">
                  <c:v>105</c:v>
                </c:pt>
                <c:pt idx="472">
                  <c:v>106</c:v>
                </c:pt>
                <c:pt idx="473">
                  <c:v>107</c:v>
                </c:pt>
                <c:pt idx="474">
                  <c:v>108</c:v>
                </c:pt>
                <c:pt idx="475">
                  <c:v>109</c:v>
                </c:pt>
                <c:pt idx="476">
                  <c:v>110</c:v>
                </c:pt>
                <c:pt idx="477">
                  <c:v>111</c:v>
                </c:pt>
                <c:pt idx="478">
                  <c:v>112</c:v>
                </c:pt>
                <c:pt idx="479">
                  <c:v>113</c:v>
                </c:pt>
                <c:pt idx="480">
                  <c:v>114</c:v>
                </c:pt>
                <c:pt idx="481">
                  <c:v>115</c:v>
                </c:pt>
                <c:pt idx="482">
                  <c:v>116</c:v>
                </c:pt>
                <c:pt idx="483">
                  <c:v>117</c:v>
                </c:pt>
                <c:pt idx="484">
                  <c:v>118</c:v>
                </c:pt>
                <c:pt idx="485">
                  <c:v>119</c:v>
                </c:pt>
                <c:pt idx="486">
                  <c:v>120</c:v>
                </c:pt>
                <c:pt idx="487">
                  <c:v>121</c:v>
                </c:pt>
                <c:pt idx="488">
                  <c:v>122</c:v>
                </c:pt>
                <c:pt idx="489">
                  <c:v>123</c:v>
                </c:pt>
                <c:pt idx="490">
                  <c:v>124</c:v>
                </c:pt>
                <c:pt idx="491">
                  <c:v>125</c:v>
                </c:pt>
                <c:pt idx="492">
                  <c:v>126</c:v>
                </c:pt>
                <c:pt idx="493">
                  <c:v>127</c:v>
                </c:pt>
                <c:pt idx="494">
                  <c:v>128</c:v>
                </c:pt>
                <c:pt idx="495">
                  <c:v>129</c:v>
                </c:pt>
                <c:pt idx="496">
                  <c:v>130</c:v>
                </c:pt>
                <c:pt idx="497">
                  <c:v>131</c:v>
                </c:pt>
                <c:pt idx="498">
                  <c:v>132</c:v>
                </c:pt>
                <c:pt idx="499">
                  <c:v>133</c:v>
                </c:pt>
                <c:pt idx="500">
                  <c:v>134</c:v>
                </c:pt>
                <c:pt idx="501">
                  <c:v>135</c:v>
                </c:pt>
                <c:pt idx="502">
                  <c:v>136</c:v>
                </c:pt>
                <c:pt idx="503">
                  <c:v>137</c:v>
                </c:pt>
                <c:pt idx="504">
                  <c:v>138</c:v>
                </c:pt>
                <c:pt idx="505">
                  <c:v>139</c:v>
                </c:pt>
                <c:pt idx="506">
                  <c:v>140</c:v>
                </c:pt>
                <c:pt idx="507">
                  <c:v>141</c:v>
                </c:pt>
                <c:pt idx="508">
                  <c:v>142</c:v>
                </c:pt>
                <c:pt idx="509">
                  <c:v>143</c:v>
                </c:pt>
                <c:pt idx="510">
                  <c:v>144</c:v>
                </c:pt>
                <c:pt idx="511">
                  <c:v>145</c:v>
                </c:pt>
                <c:pt idx="512">
                  <c:v>146</c:v>
                </c:pt>
                <c:pt idx="513">
                  <c:v>147</c:v>
                </c:pt>
                <c:pt idx="514">
                  <c:v>148</c:v>
                </c:pt>
                <c:pt idx="515">
                  <c:v>149</c:v>
                </c:pt>
                <c:pt idx="516">
                  <c:v>150</c:v>
                </c:pt>
                <c:pt idx="517">
                  <c:v>151</c:v>
                </c:pt>
                <c:pt idx="518">
                  <c:v>152</c:v>
                </c:pt>
                <c:pt idx="519">
                  <c:v>153</c:v>
                </c:pt>
                <c:pt idx="520">
                  <c:v>154</c:v>
                </c:pt>
                <c:pt idx="521">
                  <c:v>155</c:v>
                </c:pt>
                <c:pt idx="522">
                  <c:v>156</c:v>
                </c:pt>
                <c:pt idx="523">
                  <c:v>157</c:v>
                </c:pt>
                <c:pt idx="524">
                  <c:v>158</c:v>
                </c:pt>
                <c:pt idx="525">
                  <c:v>159</c:v>
                </c:pt>
                <c:pt idx="526">
                  <c:v>160</c:v>
                </c:pt>
                <c:pt idx="527">
                  <c:v>161</c:v>
                </c:pt>
                <c:pt idx="528">
                  <c:v>162</c:v>
                </c:pt>
                <c:pt idx="529">
                  <c:v>163</c:v>
                </c:pt>
                <c:pt idx="530">
                  <c:v>164</c:v>
                </c:pt>
                <c:pt idx="531">
                  <c:v>165</c:v>
                </c:pt>
                <c:pt idx="532">
                  <c:v>166</c:v>
                </c:pt>
                <c:pt idx="533">
                  <c:v>167</c:v>
                </c:pt>
                <c:pt idx="534">
                  <c:v>168</c:v>
                </c:pt>
                <c:pt idx="535">
                  <c:v>169</c:v>
                </c:pt>
                <c:pt idx="536">
                  <c:v>170</c:v>
                </c:pt>
                <c:pt idx="537">
                  <c:v>171</c:v>
                </c:pt>
                <c:pt idx="538">
                  <c:v>172</c:v>
                </c:pt>
                <c:pt idx="539">
                  <c:v>173</c:v>
                </c:pt>
                <c:pt idx="540">
                  <c:v>174</c:v>
                </c:pt>
                <c:pt idx="541">
                  <c:v>175</c:v>
                </c:pt>
                <c:pt idx="542">
                  <c:v>176</c:v>
                </c:pt>
                <c:pt idx="543">
                  <c:v>177</c:v>
                </c:pt>
                <c:pt idx="544">
                  <c:v>178</c:v>
                </c:pt>
                <c:pt idx="545">
                  <c:v>179</c:v>
                </c:pt>
                <c:pt idx="546">
                  <c:v>180</c:v>
                </c:pt>
                <c:pt idx="547">
                  <c:v>181</c:v>
                </c:pt>
                <c:pt idx="548">
                  <c:v>182</c:v>
                </c:pt>
                <c:pt idx="549">
                  <c:v>183</c:v>
                </c:pt>
                <c:pt idx="550">
                  <c:v>184</c:v>
                </c:pt>
                <c:pt idx="551">
                  <c:v>185</c:v>
                </c:pt>
                <c:pt idx="552">
                  <c:v>186</c:v>
                </c:pt>
                <c:pt idx="553">
                  <c:v>187</c:v>
                </c:pt>
                <c:pt idx="554">
                  <c:v>188</c:v>
                </c:pt>
                <c:pt idx="555">
                  <c:v>189</c:v>
                </c:pt>
                <c:pt idx="556">
                  <c:v>190</c:v>
                </c:pt>
                <c:pt idx="557">
                  <c:v>191</c:v>
                </c:pt>
                <c:pt idx="558">
                  <c:v>192</c:v>
                </c:pt>
                <c:pt idx="559">
                  <c:v>193</c:v>
                </c:pt>
                <c:pt idx="560">
                  <c:v>194</c:v>
                </c:pt>
                <c:pt idx="561">
                  <c:v>195</c:v>
                </c:pt>
                <c:pt idx="562">
                  <c:v>196</c:v>
                </c:pt>
                <c:pt idx="563">
                  <c:v>197</c:v>
                </c:pt>
                <c:pt idx="564">
                  <c:v>198</c:v>
                </c:pt>
                <c:pt idx="565">
                  <c:v>199</c:v>
                </c:pt>
                <c:pt idx="566">
                  <c:v>200</c:v>
                </c:pt>
                <c:pt idx="567">
                  <c:v>201</c:v>
                </c:pt>
                <c:pt idx="568">
                  <c:v>202</c:v>
                </c:pt>
                <c:pt idx="569">
                  <c:v>203</c:v>
                </c:pt>
                <c:pt idx="570">
                  <c:v>204</c:v>
                </c:pt>
                <c:pt idx="571">
                  <c:v>205</c:v>
                </c:pt>
                <c:pt idx="572">
                  <c:v>206</c:v>
                </c:pt>
                <c:pt idx="573">
                  <c:v>207</c:v>
                </c:pt>
                <c:pt idx="574">
                  <c:v>208</c:v>
                </c:pt>
                <c:pt idx="575">
                  <c:v>209</c:v>
                </c:pt>
                <c:pt idx="576">
                  <c:v>210</c:v>
                </c:pt>
                <c:pt idx="577">
                  <c:v>211</c:v>
                </c:pt>
                <c:pt idx="578">
                  <c:v>212</c:v>
                </c:pt>
                <c:pt idx="579">
                  <c:v>213</c:v>
                </c:pt>
                <c:pt idx="580">
                  <c:v>214</c:v>
                </c:pt>
                <c:pt idx="581">
                  <c:v>215</c:v>
                </c:pt>
                <c:pt idx="582">
                  <c:v>216</c:v>
                </c:pt>
                <c:pt idx="583">
                  <c:v>217</c:v>
                </c:pt>
                <c:pt idx="584">
                  <c:v>218</c:v>
                </c:pt>
                <c:pt idx="585">
                  <c:v>219</c:v>
                </c:pt>
                <c:pt idx="586">
                  <c:v>220</c:v>
                </c:pt>
                <c:pt idx="587">
                  <c:v>221</c:v>
                </c:pt>
                <c:pt idx="588">
                  <c:v>222</c:v>
                </c:pt>
                <c:pt idx="589">
                  <c:v>223</c:v>
                </c:pt>
                <c:pt idx="590">
                  <c:v>224</c:v>
                </c:pt>
                <c:pt idx="591">
                  <c:v>225</c:v>
                </c:pt>
                <c:pt idx="592">
                  <c:v>226</c:v>
                </c:pt>
                <c:pt idx="593">
                  <c:v>227</c:v>
                </c:pt>
                <c:pt idx="594">
                  <c:v>228</c:v>
                </c:pt>
                <c:pt idx="595">
                  <c:v>229</c:v>
                </c:pt>
                <c:pt idx="596">
                  <c:v>230</c:v>
                </c:pt>
                <c:pt idx="597">
                  <c:v>231</c:v>
                </c:pt>
                <c:pt idx="598">
                  <c:v>232</c:v>
                </c:pt>
                <c:pt idx="599">
                  <c:v>233</c:v>
                </c:pt>
                <c:pt idx="600">
                  <c:v>234</c:v>
                </c:pt>
                <c:pt idx="601">
                  <c:v>235</c:v>
                </c:pt>
                <c:pt idx="602">
                  <c:v>236</c:v>
                </c:pt>
                <c:pt idx="603">
                  <c:v>237</c:v>
                </c:pt>
                <c:pt idx="604">
                  <c:v>238</c:v>
                </c:pt>
                <c:pt idx="605">
                  <c:v>239</c:v>
                </c:pt>
                <c:pt idx="606">
                  <c:v>240</c:v>
                </c:pt>
                <c:pt idx="607">
                  <c:v>241</c:v>
                </c:pt>
                <c:pt idx="608">
                  <c:v>242</c:v>
                </c:pt>
                <c:pt idx="609">
                  <c:v>243</c:v>
                </c:pt>
                <c:pt idx="610">
                  <c:v>244</c:v>
                </c:pt>
                <c:pt idx="611">
                  <c:v>245</c:v>
                </c:pt>
                <c:pt idx="612">
                  <c:v>246</c:v>
                </c:pt>
                <c:pt idx="613">
                  <c:v>247</c:v>
                </c:pt>
                <c:pt idx="614">
                  <c:v>248</c:v>
                </c:pt>
                <c:pt idx="615">
                  <c:v>249</c:v>
                </c:pt>
                <c:pt idx="616">
                  <c:v>250</c:v>
                </c:pt>
                <c:pt idx="617">
                  <c:v>251</c:v>
                </c:pt>
                <c:pt idx="618">
                  <c:v>252</c:v>
                </c:pt>
                <c:pt idx="619">
                  <c:v>253</c:v>
                </c:pt>
                <c:pt idx="620">
                  <c:v>254</c:v>
                </c:pt>
                <c:pt idx="621">
                  <c:v>255</c:v>
                </c:pt>
                <c:pt idx="622">
                  <c:v>256</c:v>
                </c:pt>
                <c:pt idx="623">
                  <c:v>257</c:v>
                </c:pt>
                <c:pt idx="624">
                  <c:v>258</c:v>
                </c:pt>
                <c:pt idx="625">
                  <c:v>259</c:v>
                </c:pt>
                <c:pt idx="626">
                  <c:v>260</c:v>
                </c:pt>
                <c:pt idx="627">
                  <c:v>261</c:v>
                </c:pt>
                <c:pt idx="628">
                  <c:v>262</c:v>
                </c:pt>
                <c:pt idx="629">
                  <c:v>263</c:v>
                </c:pt>
                <c:pt idx="630">
                  <c:v>264</c:v>
                </c:pt>
                <c:pt idx="631">
                  <c:v>265</c:v>
                </c:pt>
                <c:pt idx="632">
                  <c:v>266</c:v>
                </c:pt>
                <c:pt idx="633">
                  <c:v>267</c:v>
                </c:pt>
                <c:pt idx="634">
                  <c:v>268</c:v>
                </c:pt>
                <c:pt idx="635">
                  <c:v>269</c:v>
                </c:pt>
                <c:pt idx="636">
                  <c:v>270</c:v>
                </c:pt>
                <c:pt idx="637">
                  <c:v>271</c:v>
                </c:pt>
                <c:pt idx="638">
                  <c:v>272</c:v>
                </c:pt>
                <c:pt idx="639">
                  <c:v>273</c:v>
                </c:pt>
                <c:pt idx="640">
                  <c:v>274</c:v>
                </c:pt>
                <c:pt idx="641">
                  <c:v>275</c:v>
                </c:pt>
                <c:pt idx="642">
                  <c:v>276</c:v>
                </c:pt>
                <c:pt idx="643">
                  <c:v>277</c:v>
                </c:pt>
                <c:pt idx="644">
                  <c:v>278</c:v>
                </c:pt>
                <c:pt idx="645">
                  <c:v>279</c:v>
                </c:pt>
                <c:pt idx="646">
                  <c:v>280</c:v>
                </c:pt>
                <c:pt idx="647">
                  <c:v>281</c:v>
                </c:pt>
                <c:pt idx="648">
                  <c:v>282</c:v>
                </c:pt>
                <c:pt idx="649">
                  <c:v>283</c:v>
                </c:pt>
                <c:pt idx="650">
                  <c:v>284</c:v>
                </c:pt>
                <c:pt idx="651">
                  <c:v>285</c:v>
                </c:pt>
                <c:pt idx="652">
                  <c:v>286</c:v>
                </c:pt>
                <c:pt idx="653">
                  <c:v>287</c:v>
                </c:pt>
                <c:pt idx="654">
                  <c:v>288</c:v>
                </c:pt>
                <c:pt idx="655">
                  <c:v>289</c:v>
                </c:pt>
                <c:pt idx="656">
                  <c:v>290</c:v>
                </c:pt>
                <c:pt idx="657">
                  <c:v>291</c:v>
                </c:pt>
                <c:pt idx="658">
                  <c:v>292</c:v>
                </c:pt>
                <c:pt idx="659">
                  <c:v>293</c:v>
                </c:pt>
                <c:pt idx="660">
                  <c:v>294</c:v>
                </c:pt>
                <c:pt idx="661">
                  <c:v>295</c:v>
                </c:pt>
                <c:pt idx="662">
                  <c:v>296</c:v>
                </c:pt>
                <c:pt idx="663">
                  <c:v>297</c:v>
                </c:pt>
                <c:pt idx="664">
                  <c:v>298</c:v>
                </c:pt>
                <c:pt idx="665">
                  <c:v>299</c:v>
                </c:pt>
                <c:pt idx="666">
                  <c:v>300</c:v>
                </c:pt>
                <c:pt idx="667">
                  <c:v>301</c:v>
                </c:pt>
                <c:pt idx="668">
                  <c:v>302</c:v>
                </c:pt>
                <c:pt idx="669">
                  <c:v>303</c:v>
                </c:pt>
                <c:pt idx="670">
                  <c:v>304</c:v>
                </c:pt>
                <c:pt idx="671">
                  <c:v>305</c:v>
                </c:pt>
                <c:pt idx="672">
                  <c:v>306</c:v>
                </c:pt>
                <c:pt idx="673">
                  <c:v>307</c:v>
                </c:pt>
                <c:pt idx="674">
                  <c:v>308</c:v>
                </c:pt>
                <c:pt idx="675">
                  <c:v>309</c:v>
                </c:pt>
                <c:pt idx="676">
                  <c:v>310</c:v>
                </c:pt>
                <c:pt idx="677">
                  <c:v>311</c:v>
                </c:pt>
                <c:pt idx="678">
                  <c:v>312</c:v>
                </c:pt>
                <c:pt idx="679">
                  <c:v>313</c:v>
                </c:pt>
                <c:pt idx="680">
                  <c:v>314</c:v>
                </c:pt>
                <c:pt idx="681">
                  <c:v>315</c:v>
                </c:pt>
                <c:pt idx="682">
                  <c:v>316</c:v>
                </c:pt>
                <c:pt idx="683">
                  <c:v>317</c:v>
                </c:pt>
                <c:pt idx="684">
                  <c:v>318</c:v>
                </c:pt>
                <c:pt idx="685">
                  <c:v>319</c:v>
                </c:pt>
                <c:pt idx="686">
                  <c:v>320</c:v>
                </c:pt>
                <c:pt idx="687">
                  <c:v>321</c:v>
                </c:pt>
                <c:pt idx="688">
                  <c:v>322</c:v>
                </c:pt>
                <c:pt idx="689">
                  <c:v>323</c:v>
                </c:pt>
                <c:pt idx="690">
                  <c:v>324</c:v>
                </c:pt>
                <c:pt idx="691">
                  <c:v>325</c:v>
                </c:pt>
                <c:pt idx="692">
                  <c:v>326</c:v>
                </c:pt>
                <c:pt idx="693">
                  <c:v>327</c:v>
                </c:pt>
                <c:pt idx="694">
                  <c:v>328</c:v>
                </c:pt>
                <c:pt idx="695">
                  <c:v>329</c:v>
                </c:pt>
                <c:pt idx="696">
                  <c:v>330</c:v>
                </c:pt>
                <c:pt idx="697">
                  <c:v>331</c:v>
                </c:pt>
                <c:pt idx="698">
                  <c:v>332</c:v>
                </c:pt>
                <c:pt idx="699">
                  <c:v>333</c:v>
                </c:pt>
                <c:pt idx="700">
                  <c:v>334</c:v>
                </c:pt>
                <c:pt idx="701">
                  <c:v>335</c:v>
                </c:pt>
                <c:pt idx="702">
                  <c:v>336</c:v>
                </c:pt>
                <c:pt idx="703">
                  <c:v>337</c:v>
                </c:pt>
                <c:pt idx="704">
                  <c:v>338</c:v>
                </c:pt>
                <c:pt idx="705">
                  <c:v>339</c:v>
                </c:pt>
                <c:pt idx="706">
                  <c:v>340</c:v>
                </c:pt>
                <c:pt idx="707">
                  <c:v>341</c:v>
                </c:pt>
                <c:pt idx="708">
                  <c:v>342</c:v>
                </c:pt>
                <c:pt idx="709">
                  <c:v>343</c:v>
                </c:pt>
                <c:pt idx="710">
                  <c:v>344</c:v>
                </c:pt>
                <c:pt idx="711">
                  <c:v>345</c:v>
                </c:pt>
                <c:pt idx="712">
                  <c:v>346</c:v>
                </c:pt>
                <c:pt idx="713">
                  <c:v>347</c:v>
                </c:pt>
                <c:pt idx="714">
                  <c:v>348</c:v>
                </c:pt>
                <c:pt idx="715">
                  <c:v>349</c:v>
                </c:pt>
                <c:pt idx="716">
                  <c:v>350</c:v>
                </c:pt>
                <c:pt idx="717">
                  <c:v>351</c:v>
                </c:pt>
                <c:pt idx="718">
                  <c:v>352</c:v>
                </c:pt>
                <c:pt idx="719">
                  <c:v>353</c:v>
                </c:pt>
                <c:pt idx="720">
                  <c:v>354</c:v>
                </c:pt>
                <c:pt idx="721">
                  <c:v>355</c:v>
                </c:pt>
                <c:pt idx="722">
                  <c:v>356</c:v>
                </c:pt>
                <c:pt idx="723">
                  <c:v>357</c:v>
                </c:pt>
                <c:pt idx="724">
                  <c:v>358</c:v>
                </c:pt>
                <c:pt idx="725">
                  <c:v>359</c:v>
                </c:pt>
                <c:pt idx="726">
                  <c:v>360</c:v>
                </c:pt>
                <c:pt idx="727">
                  <c:v>361</c:v>
                </c:pt>
                <c:pt idx="728">
                  <c:v>362</c:v>
                </c:pt>
                <c:pt idx="729">
                  <c:v>363</c:v>
                </c:pt>
                <c:pt idx="730">
                  <c:v>364</c:v>
                </c:pt>
                <c:pt idx="731">
                  <c:v>365</c:v>
                </c:pt>
                <c:pt idx="732">
                  <c:v>366</c:v>
                </c:pt>
                <c:pt idx="733">
                  <c:v>367</c:v>
                </c:pt>
                <c:pt idx="734">
                  <c:v>368</c:v>
                </c:pt>
                <c:pt idx="735">
                  <c:v>369</c:v>
                </c:pt>
                <c:pt idx="736">
                  <c:v>370</c:v>
                </c:pt>
                <c:pt idx="737">
                  <c:v>371</c:v>
                </c:pt>
                <c:pt idx="738">
                  <c:v>372</c:v>
                </c:pt>
                <c:pt idx="739">
                  <c:v>373</c:v>
                </c:pt>
                <c:pt idx="740">
                  <c:v>374</c:v>
                </c:pt>
                <c:pt idx="741">
                  <c:v>375</c:v>
                </c:pt>
                <c:pt idx="742">
                  <c:v>376</c:v>
                </c:pt>
                <c:pt idx="743">
                  <c:v>377</c:v>
                </c:pt>
                <c:pt idx="744">
                  <c:v>378</c:v>
                </c:pt>
                <c:pt idx="745">
                  <c:v>379</c:v>
                </c:pt>
                <c:pt idx="746">
                  <c:v>380</c:v>
                </c:pt>
                <c:pt idx="747">
                  <c:v>381</c:v>
                </c:pt>
                <c:pt idx="748">
                  <c:v>382</c:v>
                </c:pt>
                <c:pt idx="749">
                  <c:v>383</c:v>
                </c:pt>
                <c:pt idx="750">
                  <c:v>384</c:v>
                </c:pt>
                <c:pt idx="751">
                  <c:v>385</c:v>
                </c:pt>
                <c:pt idx="752">
                  <c:v>386</c:v>
                </c:pt>
                <c:pt idx="753">
                  <c:v>387</c:v>
                </c:pt>
                <c:pt idx="754">
                  <c:v>388</c:v>
                </c:pt>
                <c:pt idx="755">
                  <c:v>389</c:v>
                </c:pt>
                <c:pt idx="756">
                  <c:v>390</c:v>
                </c:pt>
                <c:pt idx="757">
                  <c:v>391</c:v>
                </c:pt>
                <c:pt idx="758">
                  <c:v>392</c:v>
                </c:pt>
                <c:pt idx="759">
                  <c:v>393</c:v>
                </c:pt>
                <c:pt idx="760">
                  <c:v>394</c:v>
                </c:pt>
                <c:pt idx="761">
                  <c:v>395</c:v>
                </c:pt>
                <c:pt idx="762">
                  <c:v>396</c:v>
                </c:pt>
                <c:pt idx="763">
                  <c:v>397</c:v>
                </c:pt>
                <c:pt idx="764">
                  <c:v>398</c:v>
                </c:pt>
                <c:pt idx="765">
                  <c:v>399</c:v>
                </c:pt>
                <c:pt idx="766">
                  <c:v>400</c:v>
                </c:pt>
                <c:pt idx="767">
                  <c:v>401</c:v>
                </c:pt>
                <c:pt idx="768">
                  <c:v>402</c:v>
                </c:pt>
                <c:pt idx="769">
                  <c:v>403</c:v>
                </c:pt>
                <c:pt idx="770">
                  <c:v>404</c:v>
                </c:pt>
                <c:pt idx="771">
                  <c:v>405</c:v>
                </c:pt>
                <c:pt idx="772">
                  <c:v>406</c:v>
                </c:pt>
                <c:pt idx="773">
                  <c:v>407</c:v>
                </c:pt>
                <c:pt idx="774">
                  <c:v>408</c:v>
                </c:pt>
                <c:pt idx="775">
                  <c:v>409</c:v>
                </c:pt>
                <c:pt idx="776">
                  <c:v>410</c:v>
                </c:pt>
                <c:pt idx="777">
                  <c:v>411</c:v>
                </c:pt>
                <c:pt idx="778">
                  <c:v>412</c:v>
                </c:pt>
                <c:pt idx="779">
                  <c:v>413</c:v>
                </c:pt>
                <c:pt idx="780">
                  <c:v>414</c:v>
                </c:pt>
                <c:pt idx="781">
                  <c:v>415</c:v>
                </c:pt>
                <c:pt idx="782">
                  <c:v>416</c:v>
                </c:pt>
                <c:pt idx="783">
                  <c:v>417</c:v>
                </c:pt>
                <c:pt idx="784">
                  <c:v>418</c:v>
                </c:pt>
                <c:pt idx="785">
                  <c:v>419</c:v>
                </c:pt>
                <c:pt idx="786">
                  <c:v>420</c:v>
                </c:pt>
                <c:pt idx="787">
                  <c:v>421</c:v>
                </c:pt>
                <c:pt idx="788">
                  <c:v>422</c:v>
                </c:pt>
                <c:pt idx="789">
                  <c:v>423</c:v>
                </c:pt>
                <c:pt idx="790">
                  <c:v>424</c:v>
                </c:pt>
                <c:pt idx="791">
                  <c:v>425</c:v>
                </c:pt>
                <c:pt idx="792">
                  <c:v>426</c:v>
                </c:pt>
                <c:pt idx="793">
                  <c:v>427</c:v>
                </c:pt>
                <c:pt idx="794">
                  <c:v>428</c:v>
                </c:pt>
                <c:pt idx="795">
                  <c:v>429</c:v>
                </c:pt>
                <c:pt idx="796">
                  <c:v>430</c:v>
                </c:pt>
                <c:pt idx="797">
                  <c:v>431</c:v>
                </c:pt>
                <c:pt idx="798">
                  <c:v>432</c:v>
                </c:pt>
                <c:pt idx="799">
                  <c:v>433</c:v>
                </c:pt>
                <c:pt idx="800">
                  <c:v>434</c:v>
                </c:pt>
                <c:pt idx="801">
                  <c:v>435</c:v>
                </c:pt>
                <c:pt idx="802">
                  <c:v>436</c:v>
                </c:pt>
                <c:pt idx="803">
                  <c:v>437</c:v>
                </c:pt>
                <c:pt idx="804">
                  <c:v>438</c:v>
                </c:pt>
                <c:pt idx="805">
                  <c:v>439</c:v>
                </c:pt>
                <c:pt idx="806">
                  <c:v>440</c:v>
                </c:pt>
                <c:pt idx="807">
                  <c:v>441</c:v>
                </c:pt>
                <c:pt idx="808">
                  <c:v>442</c:v>
                </c:pt>
                <c:pt idx="809">
                  <c:v>443</c:v>
                </c:pt>
                <c:pt idx="810">
                  <c:v>444</c:v>
                </c:pt>
                <c:pt idx="811">
                  <c:v>445</c:v>
                </c:pt>
                <c:pt idx="812">
                  <c:v>446</c:v>
                </c:pt>
                <c:pt idx="813">
                  <c:v>447</c:v>
                </c:pt>
                <c:pt idx="814">
                  <c:v>448</c:v>
                </c:pt>
                <c:pt idx="815">
                  <c:v>449</c:v>
                </c:pt>
                <c:pt idx="816">
                  <c:v>450</c:v>
                </c:pt>
                <c:pt idx="817">
                  <c:v>451</c:v>
                </c:pt>
                <c:pt idx="818">
                  <c:v>452</c:v>
                </c:pt>
                <c:pt idx="819">
                  <c:v>453</c:v>
                </c:pt>
                <c:pt idx="820">
                  <c:v>454</c:v>
                </c:pt>
                <c:pt idx="821">
                  <c:v>455</c:v>
                </c:pt>
                <c:pt idx="822">
                  <c:v>456</c:v>
                </c:pt>
                <c:pt idx="823">
                  <c:v>457</c:v>
                </c:pt>
                <c:pt idx="824">
                  <c:v>458</c:v>
                </c:pt>
                <c:pt idx="825">
                  <c:v>459</c:v>
                </c:pt>
                <c:pt idx="826">
                  <c:v>460</c:v>
                </c:pt>
                <c:pt idx="827">
                  <c:v>461</c:v>
                </c:pt>
                <c:pt idx="828">
                  <c:v>462</c:v>
                </c:pt>
                <c:pt idx="829">
                  <c:v>463</c:v>
                </c:pt>
                <c:pt idx="830">
                  <c:v>464</c:v>
                </c:pt>
                <c:pt idx="831">
                  <c:v>465</c:v>
                </c:pt>
                <c:pt idx="832">
                  <c:v>466</c:v>
                </c:pt>
                <c:pt idx="833">
                  <c:v>467</c:v>
                </c:pt>
                <c:pt idx="834">
                  <c:v>468</c:v>
                </c:pt>
                <c:pt idx="835">
                  <c:v>469</c:v>
                </c:pt>
                <c:pt idx="836">
                  <c:v>470</c:v>
                </c:pt>
                <c:pt idx="837">
                  <c:v>471</c:v>
                </c:pt>
                <c:pt idx="838">
                  <c:v>472</c:v>
                </c:pt>
                <c:pt idx="839">
                  <c:v>473</c:v>
                </c:pt>
                <c:pt idx="840">
                  <c:v>474</c:v>
                </c:pt>
                <c:pt idx="841">
                  <c:v>475</c:v>
                </c:pt>
                <c:pt idx="842">
                  <c:v>476</c:v>
                </c:pt>
                <c:pt idx="843">
                  <c:v>477</c:v>
                </c:pt>
                <c:pt idx="844">
                  <c:v>478</c:v>
                </c:pt>
                <c:pt idx="845">
                  <c:v>479</c:v>
                </c:pt>
                <c:pt idx="846">
                  <c:v>480</c:v>
                </c:pt>
                <c:pt idx="847">
                  <c:v>481</c:v>
                </c:pt>
                <c:pt idx="848">
                  <c:v>482</c:v>
                </c:pt>
                <c:pt idx="849">
                  <c:v>483</c:v>
                </c:pt>
                <c:pt idx="850">
                  <c:v>484</c:v>
                </c:pt>
                <c:pt idx="851">
                  <c:v>485</c:v>
                </c:pt>
                <c:pt idx="852">
                  <c:v>486</c:v>
                </c:pt>
                <c:pt idx="853">
                  <c:v>487</c:v>
                </c:pt>
                <c:pt idx="854">
                  <c:v>488</c:v>
                </c:pt>
                <c:pt idx="855">
                  <c:v>489</c:v>
                </c:pt>
                <c:pt idx="856">
                  <c:v>490</c:v>
                </c:pt>
                <c:pt idx="857">
                  <c:v>491</c:v>
                </c:pt>
                <c:pt idx="858">
                  <c:v>492</c:v>
                </c:pt>
                <c:pt idx="859">
                  <c:v>493</c:v>
                </c:pt>
                <c:pt idx="860">
                  <c:v>494</c:v>
                </c:pt>
                <c:pt idx="861">
                  <c:v>495</c:v>
                </c:pt>
                <c:pt idx="862">
                  <c:v>496</c:v>
                </c:pt>
                <c:pt idx="863">
                  <c:v>497</c:v>
                </c:pt>
                <c:pt idx="864">
                  <c:v>498</c:v>
                </c:pt>
                <c:pt idx="865">
                  <c:v>499</c:v>
                </c:pt>
                <c:pt idx="866">
                  <c:v>500</c:v>
                </c:pt>
                <c:pt idx="867">
                  <c:v>501</c:v>
                </c:pt>
                <c:pt idx="868">
                  <c:v>502</c:v>
                </c:pt>
                <c:pt idx="869">
                  <c:v>503</c:v>
                </c:pt>
                <c:pt idx="870">
                  <c:v>504</c:v>
                </c:pt>
                <c:pt idx="871">
                  <c:v>505</c:v>
                </c:pt>
                <c:pt idx="872">
                  <c:v>506</c:v>
                </c:pt>
                <c:pt idx="873">
                  <c:v>507</c:v>
                </c:pt>
                <c:pt idx="874">
                  <c:v>508</c:v>
                </c:pt>
                <c:pt idx="875">
                  <c:v>509</c:v>
                </c:pt>
                <c:pt idx="876">
                  <c:v>510</c:v>
                </c:pt>
                <c:pt idx="877">
                  <c:v>511</c:v>
                </c:pt>
                <c:pt idx="878">
                  <c:v>512</c:v>
                </c:pt>
                <c:pt idx="879">
                  <c:v>513</c:v>
                </c:pt>
                <c:pt idx="880">
                  <c:v>514</c:v>
                </c:pt>
                <c:pt idx="881">
                  <c:v>515</c:v>
                </c:pt>
                <c:pt idx="882">
                  <c:v>516</c:v>
                </c:pt>
                <c:pt idx="883">
                  <c:v>517</c:v>
                </c:pt>
                <c:pt idx="884">
                  <c:v>518</c:v>
                </c:pt>
                <c:pt idx="885">
                  <c:v>519</c:v>
                </c:pt>
                <c:pt idx="886">
                  <c:v>520</c:v>
                </c:pt>
                <c:pt idx="887">
                  <c:v>521</c:v>
                </c:pt>
                <c:pt idx="888">
                  <c:v>522</c:v>
                </c:pt>
                <c:pt idx="889">
                  <c:v>523</c:v>
                </c:pt>
                <c:pt idx="890">
                  <c:v>524</c:v>
                </c:pt>
                <c:pt idx="891">
                  <c:v>525</c:v>
                </c:pt>
                <c:pt idx="892">
                  <c:v>526</c:v>
                </c:pt>
                <c:pt idx="893">
                  <c:v>527</c:v>
                </c:pt>
                <c:pt idx="894">
                  <c:v>528</c:v>
                </c:pt>
                <c:pt idx="895">
                  <c:v>529</c:v>
                </c:pt>
                <c:pt idx="896">
                  <c:v>530</c:v>
                </c:pt>
                <c:pt idx="897">
                  <c:v>531</c:v>
                </c:pt>
                <c:pt idx="898">
                  <c:v>532</c:v>
                </c:pt>
                <c:pt idx="899">
                  <c:v>533</c:v>
                </c:pt>
                <c:pt idx="900">
                  <c:v>534</c:v>
                </c:pt>
                <c:pt idx="901">
                  <c:v>535</c:v>
                </c:pt>
                <c:pt idx="902">
                  <c:v>536</c:v>
                </c:pt>
                <c:pt idx="903">
                  <c:v>537</c:v>
                </c:pt>
                <c:pt idx="904">
                  <c:v>538</c:v>
                </c:pt>
                <c:pt idx="905">
                  <c:v>539</c:v>
                </c:pt>
                <c:pt idx="906">
                  <c:v>540</c:v>
                </c:pt>
                <c:pt idx="907">
                  <c:v>541</c:v>
                </c:pt>
                <c:pt idx="908">
                  <c:v>542</c:v>
                </c:pt>
                <c:pt idx="909">
                  <c:v>543</c:v>
                </c:pt>
                <c:pt idx="910">
                  <c:v>544</c:v>
                </c:pt>
                <c:pt idx="911">
                  <c:v>545</c:v>
                </c:pt>
                <c:pt idx="912">
                  <c:v>546</c:v>
                </c:pt>
                <c:pt idx="913">
                  <c:v>547</c:v>
                </c:pt>
                <c:pt idx="914">
                  <c:v>548</c:v>
                </c:pt>
                <c:pt idx="915">
                  <c:v>549</c:v>
                </c:pt>
                <c:pt idx="916">
                  <c:v>550</c:v>
                </c:pt>
                <c:pt idx="917">
                  <c:v>551</c:v>
                </c:pt>
                <c:pt idx="918">
                  <c:v>552</c:v>
                </c:pt>
                <c:pt idx="919">
                  <c:v>553</c:v>
                </c:pt>
                <c:pt idx="920">
                  <c:v>554</c:v>
                </c:pt>
                <c:pt idx="921">
                  <c:v>555</c:v>
                </c:pt>
                <c:pt idx="922">
                  <c:v>556</c:v>
                </c:pt>
                <c:pt idx="923">
                  <c:v>557</c:v>
                </c:pt>
                <c:pt idx="924">
                  <c:v>558</c:v>
                </c:pt>
                <c:pt idx="925">
                  <c:v>559</c:v>
                </c:pt>
                <c:pt idx="926">
                  <c:v>560</c:v>
                </c:pt>
                <c:pt idx="927">
                  <c:v>561</c:v>
                </c:pt>
                <c:pt idx="928">
                  <c:v>562</c:v>
                </c:pt>
                <c:pt idx="929">
                  <c:v>563</c:v>
                </c:pt>
                <c:pt idx="930">
                  <c:v>564</c:v>
                </c:pt>
                <c:pt idx="931">
                  <c:v>565</c:v>
                </c:pt>
                <c:pt idx="932">
                  <c:v>566</c:v>
                </c:pt>
                <c:pt idx="933">
                  <c:v>567</c:v>
                </c:pt>
                <c:pt idx="934">
                  <c:v>568</c:v>
                </c:pt>
                <c:pt idx="935">
                  <c:v>569</c:v>
                </c:pt>
                <c:pt idx="936">
                  <c:v>570</c:v>
                </c:pt>
                <c:pt idx="937">
                  <c:v>571</c:v>
                </c:pt>
                <c:pt idx="938">
                  <c:v>572</c:v>
                </c:pt>
                <c:pt idx="939">
                  <c:v>573</c:v>
                </c:pt>
                <c:pt idx="940">
                  <c:v>574</c:v>
                </c:pt>
                <c:pt idx="941">
                  <c:v>575</c:v>
                </c:pt>
                <c:pt idx="942">
                  <c:v>576</c:v>
                </c:pt>
                <c:pt idx="943">
                  <c:v>577</c:v>
                </c:pt>
                <c:pt idx="944">
                  <c:v>578</c:v>
                </c:pt>
                <c:pt idx="945">
                  <c:v>579</c:v>
                </c:pt>
                <c:pt idx="946">
                  <c:v>580</c:v>
                </c:pt>
                <c:pt idx="947">
                  <c:v>581</c:v>
                </c:pt>
                <c:pt idx="948">
                  <c:v>582</c:v>
                </c:pt>
                <c:pt idx="949">
                  <c:v>583</c:v>
                </c:pt>
                <c:pt idx="950">
                  <c:v>584</c:v>
                </c:pt>
                <c:pt idx="951">
                  <c:v>585</c:v>
                </c:pt>
                <c:pt idx="952">
                  <c:v>586</c:v>
                </c:pt>
                <c:pt idx="953">
                  <c:v>587</c:v>
                </c:pt>
                <c:pt idx="954">
                  <c:v>588</c:v>
                </c:pt>
                <c:pt idx="955">
                  <c:v>589</c:v>
                </c:pt>
                <c:pt idx="956">
                  <c:v>590</c:v>
                </c:pt>
                <c:pt idx="957">
                  <c:v>591</c:v>
                </c:pt>
                <c:pt idx="958">
                  <c:v>592</c:v>
                </c:pt>
                <c:pt idx="959">
                  <c:v>593</c:v>
                </c:pt>
                <c:pt idx="960">
                  <c:v>594</c:v>
                </c:pt>
                <c:pt idx="961">
                  <c:v>595</c:v>
                </c:pt>
                <c:pt idx="962">
                  <c:v>596</c:v>
                </c:pt>
                <c:pt idx="963">
                  <c:v>597</c:v>
                </c:pt>
                <c:pt idx="964">
                  <c:v>598</c:v>
                </c:pt>
                <c:pt idx="965">
                  <c:v>599</c:v>
                </c:pt>
                <c:pt idx="966">
                  <c:v>600</c:v>
                </c:pt>
                <c:pt idx="967">
                  <c:v>601</c:v>
                </c:pt>
                <c:pt idx="968">
                  <c:v>602</c:v>
                </c:pt>
                <c:pt idx="969">
                  <c:v>603</c:v>
                </c:pt>
                <c:pt idx="970">
                  <c:v>604</c:v>
                </c:pt>
                <c:pt idx="971">
                  <c:v>605</c:v>
                </c:pt>
                <c:pt idx="972">
                  <c:v>606</c:v>
                </c:pt>
                <c:pt idx="973">
                  <c:v>607</c:v>
                </c:pt>
                <c:pt idx="974">
                  <c:v>608</c:v>
                </c:pt>
                <c:pt idx="975">
                  <c:v>609</c:v>
                </c:pt>
                <c:pt idx="976">
                  <c:v>610</c:v>
                </c:pt>
                <c:pt idx="977">
                  <c:v>611</c:v>
                </c:pt>
                <c:pt idx="978">
                  <c:v>612</c:v>
                </c:pt>
                <c:pt idx="979">
                  <c:v>613</c:v>
                </c:pt>
                <c:pt idx="980">
                  <c:v>614</c:v>
                </c:pt>
                <c:pt idx="981">
                  <c:v>615</c:v>
                </c:pt>
                <c:pt idx="982">
                  <c:v>616</c:v>
                </c:pt>
                <c:pt idx="983">
                  <c:v>617</c:v>
                </c:pt>
                <c:pt idx="984">
                  <c:v>618</c:v>
                </c:pt>
                <c:pt idx="985">
                  <c:v>619</c:v>
                </c:pt>
                <c:pt idx="986">
                  <c:v>620</c:v>
                </c:pt>
                <c:pt idx="987">
                  <c:v>621</c:v>
                </c:pt>
                <c:pt idx="988">
                  <c:v>622</c:v>
                </c:pt>
                <c:pt idx="989">
                  <c:v>623</c:v>
                </c:pt>
                <c:pt idx="990">
                  <c:v>624</c:v>
                </c:pt>
                <c:pt idx="991">
                  <c:v>625</c:v>
                </c:pt>
                <c:pt idx="992">
                  <c:v>626</c:v>
                </c:pt>
                <c:pt idx="993">
                  <c:v>627</c:v>
                </c:pt>
                <c:pt idx="994">
                  <c:v>628</c:v>
                </c:pt>
                <c:pt idx="995">
                  <c:v>629</c:v>
                </c:pt>
                <c:pt idx="996">
                  <c:v>630</c:v>
                </c:pt>
                <c:pt idx="997">
                  <c:v>631</c:v>
                </c:pt>
                <c:pt idx="998">
                  <c:v>632</c:v>
                </c:pt>
                <c:pt idx="999">
                  <c:v>633</c:v>
                </c:pt>
                <c:pt idx="1000">
                  <c:v>634</c:v>
                </c:pt>
                <c:pt idx="1001">
                  <c:v>635</c:v>
                </c:pt>
                <c:pt idx="1002">
                  <c:v>636</c:v>
                </c:pt>
                <c:pt idx="1003">
                  <c:v>637</c:v>
                </c:pt>
                <c:pt idx="1004">
                  <c:v>638</c:v>
                </c:pt>
                <c:pt idx="1005">
                  <c:v>639</c:v>
                </c:pt>
                <c:pt idx="1006">
                  <c:v>640</c:v>
                </c:pt>
                <c:pt idx="1007">
                  <c:v>641</c:v>
                </c:pt>
                <c:pt idx="1008">
                  <c:v>642</c:v>
                </c:pt>
                <c:pt idx="1009">
                  <c:v>643</c:v>
                </c:pt>
                <c:pt idx="1010">
                  <c:v>644</c:v>
                </c:pt>
                <c:pt idx="1011">
                  <c:v>645</c:v>
                </c:pt>
                <c:pt idx="1012">
                  <c:v>646</c:v>
                </c:pt>
                <c:pt idx="1013">
                  <c:v>647</c:v>
                </c:pt>
                <c:pt idx="1014">
                  <c:v>648</c:v>
                </c:pt>
                <c:pt idx="1015">
                  <c:v>649</c:v>
                </c:pt>
                <c:pt idx="1016">
                  <c:v>650</c:v>
                </c:pt>
                <c:pt idx="1017">
                  <c:v>651</c:v>
                </c:pt>
                <c:pt idx="1018">
                  <c:v>652</c:v>
                </c:pt>
                <c:pt idx="1019">
                  <c:v>653</c:v>
                </c:pt>
                <c:pt idx="1020">
                  <c:v>654</c:v>
                </c:pt>
                <c:pt idx="1021">
                  <c:v>655</c:v>
                </c:pt>
                <c:pt idx="1022">
                  <c:v>656</c:v>
                </c:pt>
                <c:pt idx="1023">
                  <c:v>657</c:v>
                </c:pt>
                <c:pt idx="1024">
                  <c:v>658</c:v>
                </c:pt>
                <c:pt idx="1025">
                  <c:v>659</c:v>
                </c:pt>
                <c:pt idx="1026">
                  <c:v>660</c:v>
                </c:pt>
                <c:pt idx="1027">
                  <c:v>661</c:v>
                </c:pt>
                <c:pt idx="1028">
                  <c:v>662</c:v>
                </c:pt>
                <c:pt idx="1029">
                  <c:v>663</c:v>
                </c:pt>
                <c:pt idx="1030">
                  <c:v>664</c:v>
                </c:pt>
                <c:pt idx="1031">
                  <c:v>665</c:v>
                </c:pt>
                <c:pt idx="1032">
                  <c:v>666</c:v>
                </c:pt>
                <c:pt idx="1033">
                  <c:v>667</c:v>
                </c:pt>
                <c:pt idx="1034">
                  <c:v>668</c:v>
                </c:pt>
                <c:pt idx="1035">
                  <c:v>669</c:v>
                </c:pt>
                <c:pt idx="1036">
                  <c:v>670</c:v>
                </c:pt>
                <c:pt idx="1037">
                  <c:v>671</c:v>
                </c:pt>
                <c:pt idx="1038">
                  <c:v>672</c:v>
                </c:pt>
                <c:pt idx="1039">
                  <c:v>673</c:v>
                </c:pt>
                <c:pt idx="1040">
                  <c:v>674</c:v>
                </c:pt>
                <c:pt idx="1041">
                  <c:v>675</c:v>
                </c:pt>
                <c:pt idx="1042">
                  <c:v>676</c:v>
                </c:pt>
                <c:pt idx="1043">
                  <c:v>677</c:v>
                </c:pt>
                <c:pt idx="1044">
                  <c:v>678</c:v>
                </c:pt>
                <c:pt idx="1045">
                  <c:v>679</c:v>
                </c:pt>
                <c:pt idx="1046">
                  <c:v>680</c:v>
                </c:pt>
                <c:pt idx="1047">
                  <c:v>681</c:v>
                </c:pt>
                <c:pt idx="1048">
                  <c:v>682</c:v>
                </c:pt>
                <c:pt idx="1049">
                  <c:v>683</c:v>
                </c:pt>
                <c:pt idx="1050">
                  <c:v>684</c:v>
                </c:pt>
                <c:pt idx="1051">
                  <c:v>685</c:v>
                </c:pt>
                <c:pt idx="1052">
                  <c:v>686</c:v>
                </c:pt>
                <c:pt idx="1053">
                  <c:v>687</c:v>
                </c:pt>
                <c:pt idx="1054">
                  <c:v>688</c:v>
                </c:pt>
                <c:pt idx="1055">
                  <c:v>689</c:v>
                </c:pt>
                <c:pt idx="1056">
                  <c:v>690</c:v>
                </c:pt>
                <c:pt idx="1057">
                  <c:v>691</c:v>
                </c:pt>
                <c:pt idx="1058">
                  <c:v>692</c:v>
                </c:pt>
                <c:pt idx="1059">
                  <c:v>693</c:v>
                </c:pt>
                <c:pt idx="1060">
                  <c:v>694</c:v>
                </c:pt>
                <c:pt idx="1061">
                  <c:v>695</c:v>
                </c:pt>
                <c:pt idx="1062">
                  <c:v>696</c:v>
                </c:pt>
                <c:pt idx="1063">
                  <c:v>697</c:v>
                </c:pt>
                <c:pt idx="1064">
                  <c:v>698</c:v>
                </c:pt>
                <c:pt idx="1065">
                  <c:v>699</c:v>
                </c:pt>
                <c:pt idx="1066">
                  <c:v>700</c:v>
                </c:pt>
                <c:pt idx="1067">
                  <c:v>701</c:v>
                </c:pt>
                <c:pt idx="1068">
                  <c:v>702</c:v>
                </c:pt>
                <c:pt idx="1069">
                  <c:v>703</c:v>
                </c:pt>
                <c:pt idx="1070">
                  <c:v>704</c:v>
                </c:pt>
                <c:pt idx="1071">
                  <c:v>705</c:v>
                </c:pt>
                <c:pt idx="1072">
                  <c:v>706</c:v>
                </c:pt>
                <c:pt idx="1073">
                  <c:v>707</c:v>
                </c:pt>
                <c:pt idx="1074">
                  <c:v>708</c:v>
                </c:pt>
                <c:pt idx="1075">
                  <c:v>709</c:v>
                </c:pt>
                <c:pt idx="1076">
                  <c:v>710</c:v>
                </c:pt>
                <c:pt idx="1077">
                  <c:v>711</c:v>
                </c:pt>
                <c:pt idx="1078">
                  <c:v>712</c:v>
                </c:pt>
                <c:pt idx="1079">
                  <c:v>713</c:v>
                </c:pt>
                <c:pt idx="1080">
                  <c:v>714</c:v>
                </c:pt>
                <c:pt idx="1081">
                  <c:v>715</c:v>
                </c:pt>
                <c:pt idx="1082">
                  <c:v>716</c:v>
                </c:pt>
                <c:pt idx="1083">
                  <c:v>717</c:v>
                </c:pt>
                <c:pt idx="1084">
                  <c:v>718</c:v>
                </c:pt>
                <c:pt idx="1085">
                  <c:v>719</c:v>
                </c:pt>
                <c:pt idx="1086">
                  <c:v>720</c:v>
                </c:pt>
                <c:pt idx="1087">
                  <c:v>721</c:v>
                </c:pt>
                <c:pt idx="1088">
                  <c:v>722</c:v>
                </c:pt>
                <c:pt idx="1089">
                  <c:v>723</c:v>
                </c:pt>
                <c:pt idx="1090">
                  <c:v>724</c:v>
                </c:pt>
                <c:pt idx="1091">
                  <c:v>725</c:v>
                </c:pt>
                <c:pt idx="1092">
                  <c:v>726</c:v>
                </c:pt>
                <c:pt idx="1093">
                  <c:v>727</c:v>
                </c:pt>
                <c:pt idx="1094">
                  <c:v>728</c:v>
                </c:pt>
                <c:pt idx="1095">
                  <c:v>729</c:v>
                </c:pt>
                <c:pt idx="1096">
                  <c:v>730</c:v>
                </c:pt>
                <c:pt idx="1097">
                  <c:v>731</c:v>
                </c:pt>
                <c:pt idx="1098">
                  <c:v>732</c:v>
                </c:pt>
                <c:pt idx="1099">
                  <c:v>733</c:v>
                </c:pt>
                <c:pt idx="1100">
                  <c:v>734</c:v>
                </c:pt>
                <c:pt idx="1101">
                  <c:v>735</c:v>
                </c:pt>
                <c:pt idx="1102">
                  <c:v>736</c:v>
                </c:pt>
                <c:pt idx="1103">
                  <c:v>737</c:v>
                </c:pt>
                <c:pt idx="1104">
                  <c:v>738</c:v>
                </c:pt>
                <c:pt idx="1105">
                  <c:v>739</c:v>
                </c:pt>
                <c:pt idx="1106">
                  <c:v>740</c:v>
                </c:pt>
                <c:pt idx="1107">
                  <c:v>741</c:v>
                </c:pt>
                <c:pt idx="1108">
                  <c:v>742</c:v>
                </c:pt>
                <c:pt idx="1109">
                  <c:v>743</c:v>
                </c:pt>
                <c:pt idx="1110">
                  <c:v>744</c:v>
                </c:pt>
                <c:pt idx="1111">
                  <c:v>745</c:v>
                </c:pt>
                <c:pt idx="1112">
                  <c:v>746</c:v>
                </c:pt>
                <c:pt idx="1113">
                  <c:v>747</c:v>
                </c:pt>
                <c:pt idx="1114">
                  <c:v>748</c:v>
                </c:pt>
                <c:pt idx="1115">
                  <c:v>749</c:v>
                </c:pt>
                <c:pt idx="1116">
                  <c:v>750</c:v>
                </c:pt>
                <c:pt idx="1117">
                  <c:v>751</c:v>
                </c:pt>
                <c:pt idx="1118">
                  <c:v>752</c:v>
                </c:pt>
                <c:pt idx="1119">
                  <c:v>753</c:v>
                </c:pt>
                <c:pt idx="1120">
                  <c:v>754</c:v>
                </c:pt>
                <c:pt idx="1121">
                  <c:v>755</c:v>
                </c:pt>
                <c:pt idx="1122">
                  <c:v>756</c:v>
                </c:pt>
                <c:pt idx="1123">
                  <c:v>757</c:v>
                </c:pt>
                <c:pt idx="1124">
                  <c:v>758</c:v>
                </c:pt>
                <c:pt idx="1125">
                  <c:v>759</c:v>
                </c:pt>
                <c:pt idx="1126">
                  <c:v>760</c:v>
                </c:pt>
                <c:pt idx="1127">
                  <c:v>761</c:v>
                </c:pt>
                <c:pt idx="1128">
                  <c:v>762</c:v>
                </c:pt>
                <c:pt idx="1129">
                  <c:v>763</c:v>
                </c:pt>
                <c:pt idx="1130">
                  <c:v>764</c:v>
                </c:pt>
                <c:pt idx="1131">
                  <c:v>765</c:v>
                </c:pt>
                <c:pt idx="1132">
                  <c:v>766</c:v>
                </c:pt>
                <c:pt idx="1133">
                  <c:v>767</c:v>
                </c:pt>
                <c:pt idx="1134">
                  <c:v>768</c:v>
                </c:pt>
                <c:pt idx="1135">
                  <c:v>769</c:v>
                </c:pt>
                <c:pt idx="1136">
                  <c:v>770</c:v>
                </c:pt>
                <c:pt idx="1137">
                  <c:v>771</c:v>
                </c:pt>
                <c:pt idx="1138">
                  <c:v>772</c:v>
                </c:pt>
                <c:pt idx="1139">
                  <c:v>773</c:v>
                </c:pt>
                <c:pt idx="1140">
                  <c:v>774</c:v>
                </c:pt>
                <c:pt idx="1141">
                  <c:v>775</c:v>
                </c:pt>
                <c:pt idx="1142">
                  <c:v>776</c:v>
                </c:pt>
                <c:pt idx="1143">
                  <c:v>777</c:v>
                </c:pt>
                <c:pt idx="1144">
                  <c:v>778</c:v>
                </c:pt>
                <c:pt idx="1145">
                  <c:v>779</c:v>
                </c:pt>
                <c:pt idx="1146">
                  <c:v>780</c:v>
                </c:pt>
                <c:pt idx="1147">
                  <c:v>781</c:v>
                </c:pt>
                <c:pt idx="1148">
                  <c:v>782</c:v>
                </c:pt>
                <c:pt idx="1149">
                  <c:v>783</c:v>
                </c:pt>
                <c:pt idx="1150">
                  <c:v>784</c:v>
                </c:pt>
                <c:pt idx="1151">
                  <c:v>785</c:v>
                </c:pt>
                <c:pt idx="1152">
                  <c:v>786</c:v>
                </c:pt>
                <c:pt idx="1153">
                  <c:v>787</c:v>
                </c:pt>
                <c:pt idx="1154">
                  <c:v>788</c:v>
                </c:pt>
                <c:pt idx="1155">
                  <c:v>789</c:v>
                </c:pt>
                <c:pt idx="1156">
                  <c:v>790</c:v>
                </c:pt>
                <c:pt idx="1157">
                  <c:v>791</c:v>
                </c:pt>
                <c:pt idx="1158">
                  <c:v>792</c:v>
                </c:pt>
                <c:pt idx="1159">
                  <c:v>793</c:v>
                </c:pt>
                <c:pt idx="1160">
                  <c:v>794</c:v>
                </c:pt>
                <c:pt idx="1161">
                  <c:v>795</c:v>
                </c:pt>
                <c:pt idx="1162">
                  <c:v>796</c:v>
                </c:pt>
                <c:pt idx="1163">
                  <c:v>797</c:v>
                </c:pt>
                <c:pt idx="1164">
                  <c:v>798</c:v>
                </c:pt>
                <c:pt idx="1165">
                  <c:v>799</c:v>
                </c:pt>
                <c:pt idx="1166">
                  <c:v>800</c:v>
                </c:pt>
                <c:pt idx="1167">
                  <c:v>801</c:v>
                </c:pt>
                <c:pt idx="1168">
                  <c:v>802</c:v>
                </c:pt>
                <c:pt idx="1169">
                  <c:v>803</c:v>
                </c:pt>
                <c:pt idx="1170">
                  <c:v>804</c:v>
                </c:pt>
                <c:pt idx="1171">
                  <c:v>805</c:v>
                </c:pt>
                <c:pt idx="1172">
                  <c:v>806</c:v>
                </c:pt>
                <c:pt idx="1173">
                  <c:v>807</c:v>
                </c:pt>
                <c:pt idx="1174">
                  <c:v>808</c:v>
                </c:pt>
                <c:pt idx="1175">
                  <c:v>809</c:v>
                </c:pt>
                <c:pt idx="1176">
                  <c:v>810</c:v>
                </c:pt>
                <c:pt idx="1177">
                  <c:v>811</c:v>
                </c:pt>
                <c:pt idx="1178">
                  <c:v>812</c:v>
                </c:pt>
                <c:pt idx="1179">
                  <c:v>813</c:v>
                </c:pt>
                <c:pt idx="1180">
                  <c:v>814</c:v>
                </c:pt>
                <c:pt idx="1181">
                  <c:v>815</c:v>
                </c:pt>
                <c:pt idx="1182">
                  <c:v>816</c:v>
                </c:pt>
                <c:pt idx="1183">
                  <c:v>817</c:v>
                </c:pt>
                <c:pt idx="1184">
                  <c:v>818</c:v>
                </c:pt>
                <c:pt idx="1185">
                  <c:v>819</c:v>
                </c:pt>
                <c:pt idx="1186">
                  <c:v>820</c:v>
                </c:pt>
                <c:pt idx="1187">
                  <c:v>821</c:v>
                </c:pt>
                <c:pt idx="1188">
                  <c:v>822</c:v>
                </c:pt>
                <c:pt idx="1189">
                  <c:v>823</c:v>
                </c:pt>
                <c:pt idx="1190">
                  <c:v>824</c:v>
                </c:pt>
                <c:pt idx="1191">
                  <c:v>825</c:v>
                </c:pt>
                <c:pt idx="1192">
                  <c:v>826</c:v>
                </c:pt>
                <c:pt idx="1193">
                  <c:v>827</c:v>
                </c:pt>
                <c:pt idx="1194">
                  <c:v>828</c:v>
                </c:pt>
                <c:pt idx="1195">
                  <c:v>829</c:v>
                </c:pt>
                <c:pt idx="1196">
                  <c:v>830</c:v>
                </c:pt>
                <c:pt idx="1197">
                  <c:v>831</c:v>
                </c:pt>
                <c:pt idx="1198">
                  <c:v>832</c:v>
                </c:pt>
                <c:pt idx="1199">
                  <c:v>833</c:v>
                </c:pt>
                <c:pt idx="1200">
                  <c:v>834</c:v>
                </c:pt>
                <c:pt idx="1201">
                  <c:v>835</c:v>
                </c:pt>
                <c:pt idx="1202">
                  <c:v>836</c:v>
                </c:pt>
                <c:pt idx="1203">
                  <c:v>837</c:v>
                </c:pt>
                <c:pt idx="1204">
                  <c:v>838</c:v>
                </c:pt>
                <c:pt idx="1205">
                  <c:v>839</c:v>
                </c:pt>
                <c:pt idx="1206">
                  <c:v>840</c:v>
                </c:pt>
                <c:pt idx="1207">
                  <c:v>841</c:v>
                </c:pt>
                <c:pt idx="1208">
                  <c:v>842</c:v>
                </c:pt>
                <c:pt idx="1209">
                  <c:v>843</c:v>
                </c:pt>
                <c:pt idx="1210">
                  <c:v>844</c:v>
                </c:pt>
                <c:pt idx="1211">
                  <c:v>845</c:v>
                </c:pt>
                <c:pt idx="1212">
                  <c:v>846</c:v>
                </c:pt>
                <c:pt idx="1213">
                  <c:v>847</c:v>
                </c:pt>
                <c:pt idx="1214">
                  <c:v>848</c:v>
                </c:pt>
                <c:pt idx="1215">
                  <c:v>849</c:v>
                </c:pt>
                <c:pt idx="1216">
                  <c:v>850</c:v>
                </c:pt>
                <c:pt idx="1217">
                  <c:v>851</c:v>
                </c:pt>
                <c:pt idx="1218">
                  <c:v>852</c:v>
                </c:pt>
                <c:pt idx="1219">
                  <c:v>853</c:v>
                </c:pt>
                <c:pt idx="1220">
                  <c:v>854</c:v>
                </c:pt>
                <c:pt idx="1221">
                  <c:v>855</c:v>
                </c:pt>
                <c:pt idx="1222">
                  <c:v>856</c:v>
                </c:pt>
                <c:pt idx="1223">
                  <c:v>857</c:v>
                </c:pt>
                <c:pt idx="1224">
                  <c:v>858</c:v>
                </c:pt>
                <c:pt idx="1225">
                  <c:v>859</c:v>
                </c:pt>
                <c:pt idx="1226">
                  <c:v>860</c:v>
                </c:pt>
                <c:pt idx="1227">
                  <c:v>861</c:v>
                </c:pt>
                <c:pt idx="1228">
                  <c:v>862</c:v>
                </c:pt>
                <c:pt idx="1229">
                  <c:v>863</c:v>
                </c:pt>
                <c:pt idx="1230">
                  <c:v>864</c:v>
                </c:pt>
                <c:pt idx="1231">
                  <c:v>865</c:v>
                </c:pt>
                <c:pt idx="1232">
                  <c:v>866</c:v>
                </c:pt>
                <c:pt idx="1233">
                  <c:v>867</c:v>
                </c:pt>
                <c:pt idx="1234">
                  <c:v>868</c:v>
                </c:pt>
                <c:pt idx="1235">
                  <c:v>869</c:v>
                </c:pt>
                <c:pt idx="1236">
                  <c:v>870</c:v>
                </c:pt>
                <c:pt idx="1237">
                  <c:v>871</c:v>
                </c:pt>
                <c:pt idx="1238">
                  <c:v>872</c:v>
                </c:pt>
                <c:pt idx="1239">
                  <c:v>873</c:v>
                </c:pt>
                <c:pt idx="1240">
                  <c:v>874</c:v>
                </c:pt>
                <c:pt idx="1241">
                  <c:v>875</c:v>
                </c:pt>
                <c:pt idx="1242">
                  <c:v>876</c:v>
                </c:pt>
                <c:pt idx="1243">
                  <c:v>877</c:v>
                </c:pt>
                <c:pt idx="1244">
                  <c:v>878</c:v>
                </c:pt>
                <c:pt idx="1245">
                  <c:v>879</c:v>
                </c:pt>
                <c:pt idx="1246">
                  <c:v>880</c:v>
                </c:pt>
                <c:pt idx="1247">
                  <c:v>881</c:v>
                </c:pt>
                <c:pt idx="1248">
                  <c:v>882</c:v>
                </c:pt>
                <c:pt idx="1249">
                  <c:v>883</c:v>
                </c:pt>
                <c:pt idx="1250">
                  <c:v>884</c:v>
                </c:pt>
                <c:pt idx="1251">
                  <c:v>885</c:v>
                </c:pt>
                <c:pt idx="1252">
                  <c:v>886</c:v>
                </c:pt>
                <c:pt idx="1253">
                  <c:v>887</c:v>
                </c:pt>
                <c:pt idx="1254">
                  <c:v>888</c:v>
                </c:pt>
                <c:pt idx="1255">
                  <c:v>889</c:v>
                </c:pt>
                <c:pt idx="1256">
                  <c:v>890</c:v>
                </c:pt>
                <c:pt idx="1257">
                  <c:v>891</c:v>
                </c:pt>
                <c:pt idx="1258">
                  <c:v>892</c:v>
                </c:pt>
                <c:pt idx="1259">
                  <c:v>893</c:v>
                </c:pt>
                <c:pt idx="1260">
                  <c:v>894</c:v>
                </c:pt>
                <c:pt idx="1261">
                  <c:v>895</c:v>
                </c:pt>
                <c:pt idx="1262">
                  <c:v>896</c:v>
                </c:pt>
                <c:pt idx="1263">
                  <c:v>897</c:v>
                </c:pt>
                <c:pt idx="1264">
                  <c:v>898</c:v>
                </c:pt>
                <c:pt idx="1265">
                  <c:v>899</c:v>
                </c:pt>
                <c:pt idx="1266">
                  <c:v>900</c:v>
                </c:pt>
                <c:pt idx="1267">
                  <c:v>901</c:v>
                </c:pt>
                <c:pt idx="1268">
                  <c:v>902</c:v>
                </c:pt>
                <c:pt idx="1269">
                  <c:v>903</c:v>
                </c:pt>
                <c:pt idx="1270">
                  <c:v>904</c:v>
                </c:pt>
                <c:pt idx="1271">
                  <c:v>905</c:v>
                </c:pt>
                <c:pt idx="1272">
                  <c:v>906</c:v>
                </c:pt>
                <c:pt idx="1273">
                  <c:v>907</c:v>
                </c:pt>
                <c:pt idx="1274">
                  <c:v>908</c:v>
                </c:pt>
                <c:pt idx="1275">
                  <c:v>909</c:v>
                </c:pt>
                <c:pt idx="1276">
                  <c:v>910</c:v>
                </c:pt>
                <c:pt idx="1277">
                  <c:v>911</c:v>
                </c:pt>
                <c:pt idx="1278">
                  <c:v>912</c:v>
                </c:pt>
                <c:pt idx="1279">
                  <c:v>913</c:v>
                </c:pt>
                <c:pt idx="1280">
                  <c:v>914</c:v>
                </c:pt>
                <c:pt idx="1281">
                  <c:v>915</c:v>
                </c:pt>
                <c:pt idx="1282">
                  <c:v>916</c:v>
                </c:pt>
                <c:pt idx="1283">
                  <c:v>917</c:v>
                </c:pt>
                <c:pt idx="1284">
                  <c:v>918</c:v>
                </c:pt>
                <c:pt idx="1285">
                  <c:v>919</c:v>
                </c:pt>
                <c:pt idx="1286">
                  <c:v>920</c:v>
                </c:pt>
                <c:pt idx="1287">
                  <c:v>921</c:v>
                </c:pt>
                <c:pt idx="1288">
                  <c:v>922</c:v>
                </c:pt>
                <c:pt idx="1289">
                  <c:v>923</c:v>
                </c:pt>
                <c:pt idx="1290">
                  <c:v>924</c:v>
                </c:pt>
                <c:pt idx="1291">
                  <c:v>925</c:v>
                </c:pt>
                <c:pt idx="1292">
                  <c:v>926</c:v>
                </c:pt>
                <c:pt idx="1293">
                  <c:v>927</c:v>
                </c:pt>
                <c:pt idx="1294">
                  <c:v>928</c:v>
                </c:pt>
                <c:pt idx="1295">
                  <c:v>929</c:v>
                </c:pt>
                <c:pt idx="1296">
                  <c:v>930</c:v>
                </c:pt>
                <c:pt idx="1297">
                  <c:v>931</c:v>
                </c:pt>
                <c:pt idx="1298">
                  <c:v>932</c:v>
                </c:pt>
                <c:pt idx="1299">
                  <c:v>933</c:v>
                </c:pt>
                <c:pt idx="1300">
                  <c:v>934</c:v>
                </c:pt>
                <c:pt idx="1301">
                  <c:v>935</c:v>
                </c:pt>
                <c:pt idx="1302">
                  <c:v>936</c:v>
                </c:pt>
                <c:pt idx="1303">
                  <c:v>937</c:v>
                </c:pt>
                <c:pt idx="1304">
                  <c:v>938</c:v>
                </c:pt>
                <c:pt idx="1305">
                  <c:v>939</c:v>
                </c:pt>
                <c:pt idx="1306">
                  <c:v>940</c:v>
                </c:pt>
                <c:pt idx="1307">
                  <c:v>941</c:v>
                </c:pt>
                <c:pt idx="1308">
                  <c:v>942</c:v>
                </c:pt>
                <c:pt idx="1309">
                  <c:v>943</c:v>
                </c:pt>
                <c:pt idx="1310">
                  <c:v>944</c:v>
                </c:pt>
                <c:pt idx="1311">
                  <c:v>945</c:v>
                </c:pt>
                <c:pt idx="1312">
                  <c:v>946</c:v>
                </c:pt>
                <c:pt idx="1313">
                  <c:v>947</c:v>
                </c:pt>
                <c:pt idx="1314">
                  <c:v>948</c:v>
                </c:pt>
                <c:pt idx="1315">
                  <c:v>949</c:v>
                </c:pt>
                <c:pt idx="1316">
                  <c:v>950</c:v>
                </c:pt>
                <c:pt idx="1317">
                  <c:v>951</c:v>
                </c:pt>
                <c:pt idx="1318">
                  <c:v>952</c:v>
                </c:pt>
                <c:pt idx="1319">
                  <c:v>953</c:v>
                </c:pt>
                <c:pt idx="1320">
                  <c:v>954</c:v>
                </c:pt>
                <c:pt idx="1321">
                  <c:v>955</c:v>
                </c:pt>
                <c:pt idx="1322">
                  <c:v>956</c:v>
                </c:pt>
                <c:pt idx="1323">
                  <c:v>957</c:v>
                </c:pt>
                <c:pt idx="1324">
                  <c:v>958</c:v>
                </c:pt>
                <c:pt idx="1325">
                  <c:v>959</c:v>
                </c:pt>
                <c:pt idx="1326">
                  <c:v>960</c:v>
                </c:pt>
                <c:pt idx="1327">
                  <c:v>961</c:v>
                </c:pt>
                <c:pt idx="1328">
                  <c:v>962</c:v>
                </c:pt>
                <c:pt idx="1329">
                  <c:v>963</c:v>
                </c:pt>
                <c:pt idx="1330">
                  <c:v>964</c:v>
                </c:pt>
                <c:pt idx="1331">
                  <c:v>965</c:v>
                </c:pt>
                <c:pt idx="1332">
                  <c:v>966</c:v>
                </c:pt>
                <c:pt idx="1333">
                  <c:v>967</c:v>
                </c:pt>
                <c:pt idx="1334">
                  <c:v>968</c:v>
                </c:pt>
                <c:pt idx="1335">
                  <c:v>969</c:v>
                </c:pt>
                <c:pt idx="1336">
                  <c:v>970</c:v>
                </c:pt>
                <c:pt idx="1337">
                  <c:v>971</c:v>
                </c:pt>
                <c:pt idx="1338">
                  <c:v>972</c:v>
                </c:pt>
                <c:pt idx="1339">
                  <c:v>973</c:v>
                </c:pt>
                <c:pt idx="1340">
                  <c:v>974</c:v>
                </c:pt>
                <c:pt idx="1341">
                  <c:v>975</c:v>
                </c:pt>
                <c:pt idx="1342">
                  <c:v>976</c:v>
                </c:pt>
                <c:pt idx="1343">
                  <c:v>977</c:v>
                </c:pt>
                <c:pt idx="1344">
                  <c:v>978</c:v>
                </c:pt>
                <c:pt idx="1345">
                  <c:v>979</c:v>
                </c:pt>
                <c:pt idx="1346">
                  <c:v>980</c:v>
                </c:pt>
                <c:pt idx="1347">
                  <c:v>981</c:v>
                </c:pt>
                <c:pt idx="1348">
                  <c:v>982</c:v>
                </c:pt>
                <c:pt idx="1349">
                  <c:v>983</c:v>
                </c:pt>
                <c:pt idx="1350">
                  <c:v>984</c:v>
                </c:pt>
                <c:pt idx="1351">
                  <c:v>985</c:v>
                </c:pt>
                <c:pt idx="1352">
                  <c:v>986</c:v>
                </c:pt>
                <c:pt idx="1353">
                  <c:v>987</c:v>
                </c:pt>
                <c:pt idx="1354">
                  <c:v>988</c:v>
                </c:pt>
                <c:pt idx="1355">
                  <c:v>989</c:v>
                </c:pt>
                <c:pt idx="1356">
                  <c:v>990</c:v>
                </c:pt>
                <c:pt idx="1357">
                  <c:v>991</c:v>
                </c:pt>
                <c:pt idx="1358">
                  <c:v>992</c:v>
                </c:pt>
                <c:pt idx="1359">
                  <c:v>993</c:v>
                </c:pt>
                <c:pt idx="1360">
                  <c:v>994</c:v>
                </c:pt>
                <c:pt idx="1361">
                  <c:v>995</c:v>
                </c:pt>
                <c:pt idx="1362">
                  <c:v>996</c:v>
                </c:pt>
                <c:pt idx="1363">
                  <c:v>997</c:v>
                </c:pt>
                <c:pt idx="1364">
                  <c:v>998</c:v>
                </c:pt>
                <c:pt idx="1365">
                  <c:v>999</c:v>
                </c:pt>
                <c:pt idx="1366">
                  <c:v>1000</c:v>
                </c:pt>
                <c:pt idx="1367">
                  <c:v>1001</c:v>
                </c:pt>
                <c:pt idx="1368">
                  <c:v>1002</c:v>
                </c:pt>
                <c:pt idx="1369">
                  <c:v>1003</c:v>
                </c:pt>
                <c:pt idx="1370">
                  <c:v>1004</c:v>
                </c:pt>
                <c:pt idx="1371">
                  <c:v>1005</c:v>
                </c:pt>
                <c:pt idx="1372">
                  <c:v>1006</c:v>
                </c:pt>
                <c:pt idx="1373">
                  <c:v>1007</c:v>
                </c:pt>
                <c:pt idx="1374">
                  <c:v>1008</c:v>
                </c:pt>
                <c:pt idx="1375">
                  <c:v>1009</c:v>
                </c:pt>
                <c:pt idx="1376">
                  <c:v>1010</c:v>
                </c:pt>
                <c:pt idx="1377">
                  <c:v>1011</c:v>
                </c:pt>
                <c:pt idx="1378">
                  <c:v>1012</c:v>
                </c:pt>
                <c:pt idx="1379">
                  <c:v>1013</c:v>
                </c:pt>
                <c:pt idx="1380">
                  <c:v>1014</c:v>
                </c:pt>
                <c:pt idx="1381">
                  <c:v>1015</c:v>
                </c:pt>
                <c:pt idx="1382">
                  <c:v>1016</c:v>
                </c:pt>
                <c:pt idx="1383">
                  <c:v>1017</c:v>
                </c:pt>
                <c:pt idx="1384">
                  <c:v>1018</c:v>
                </c:pt>
                <c:pt idx="1385">
                  <c:v>1019</c:v>
                </c:pt>
                <c:pt idx="1386">
                  <c:v>1020</c:v>
                </c:pt>
                <c:pt idx="1387">
                  <c:v>1021</c:v>
                </c:pt>
                <c:pt idx="1388">
                  <c:v>1022</c:v>
                </c:pt>
                <c:pt idx="1389">
                  <c:v>1023</c:v>
                </c:pt>
                <c:pt idx="1390">
                  <c:v>1024</c:v>
                </c:pt>
                <c:pt idx="1391">
                  <c:v>1025</c:v>
                </c:pt>
                <c:pt idx="1392">
                  <c:v>1026</c:v>
                </c:pt>
                <c:pt idx="1393">
                  <c:v>1027</c:v>
                </c:pt>
                <c:pt idx="1394">
                  <c:v>1028</c:v>
                </c:pt>
                <c:pt idx="1395">
                  <c:v>1029</c:v>
                </c:pt>
                <c:pt idx="1396">
                  <c:v>1030</c:v>
                </c:pt>
                <c:pt idx="1397">
                  <c:v>1031</c:v>
                </c:pt>
                <c:pt idx="1398">
                  <c:v>1032</c:v>
                </c:pt>
                <c:pt idx="1399">
                  <c:v>1033</c:v>
                </c:pt>
                <c:pt idx="1400">
                  <c:v>1034</c:v>
                </c:pt>
                <c:pt idx="1401">
                  <c:v>1035</c:v>
                </c:pt>
                <c:pt idx="1402">
                  <c:v>1036</c:v>
                </c:pt>
                <c:pt idx="1403">
                  <c:v>1037</c:v>
                </c:pt>
                <c:pt idx="1404">
                  <c:v>1038</c:v>
                </c:pt>
                <c:pt idx="1405">
                  <c:v>1039</c:v>
                </c:pt>
                <c:pt idx="1406">
                  <c:v>1040</c:v>
                </c:pt>
                <c:pt idx="1407">
                  <c:v>1041</c:v>
                </c:pt>
                <c:pt idx="1408">
                  <c:v>1042</c:v>
                </c:pt>
                <c:pt idx="1409">
                  <c:v>1043</c:v>
                </c:pt>
                <c:pt idx="1410">
                  <c:v>1044</c:v>
                </c:pt>
                <c:pt idx="1411">
                  <c:v>1045</c:v>
                </c:pt>
                <c:pt idx="1412">
                  <c:v>1046</c:v>
                </c:pt>
                <c:pt idx="1413">
                  <c:v>1047</c:v>
                </c:pt>
                <c:pt idx="1414">
                  <c:v>1048</c:v>
                </c:pt>
                <c:pt idx="1415">
                  <c:v>1049</c:v>
                </c:pt>
                <c:pt idx="1416">
                  <c:v>1050</c:v>
                </c:pt>
                <c:pt idx="1417">
                  <c:v>1051</c:v>
                </c:pt>
                <c:pt idx="1418">
                  <c:v>1052</c:v>
                </c:pt>
                <c:pt idx="1419">
                  <c:v>1053</c:v>
                </c:pt>
                <c:pt idx="1420">
                  <c:v>1054</c:v>
                </c:pt>
                <c:pt idx="1421">
                  <c:v>1055</c:v>
                </c:pt>
                <c:pt idx="1422">
                  <c:v>1056</c:v>
                </c:pt>
                <c:pt idx="1423">
                  <c:v>1057</c:v>
                </c:pt>
                <c:pt idx="1424">
                  <c:v>1058</c:v>
                </c:pt>
                <c:pt idx="1425">
                  <c:v>1059</c:v>
                </c:pt>
                <c:pt idx="1426">
                  <c:v>1060</c:v>
                </c:pt>
                <c:pt idx="1427">
                  <c:v>1061</c:v>
                </c:pt>
                <c:pt idx="1428">
                  <c:v>1062</c:v>
                </c:pt>
                <c:pt idx="1429">
                  <c:v>1063</c:v>
                </c:pt>
                <c:pt idx="1430">
                  <c:v>1064</c:v>
                </c:pt>
                <c:pt idx="1431">
                  <c:v>1065</c:v>
                </c:pt>
                <c:pt idx="1432">
                  <c:v>1066</c:v>
                </c:pt>
                <c:pt idx="1433">
                  <c:v>1067</c:v>
                </c:pt>
                <c:pt idx="1434">
                  <c:v>1068</c:v>
                </c:pt>
                <c:pt idx="1435">
                  <c:v>1069</c:v>
                </c:pt>
                <c:pt idx="1436">
                  <c:v>1070</c:v>
                </c:pt>
                <c:pt idx="1437">
                  <c:v>1071</c:v>
                </c:pt>
                <c:pt idx="1438">
                  <c:v>1072</c:v>
                </c:pt>
                <c:pt idx="1439">
                  <c:v>1073</c:v>
                </c:pt>
                <c:pt idx="1440">
                  <c:v>1074</c:v>
                </c:pt>
                <c:pt idx="1441">
                  <c:v>1075</c:v>
                </c:pt>
                <c:pt idx="1442">
                  <c:v>1076</c:v>
                </c:pt>
                <c:pt idx="1443">
                  <c:v>1077</c:v>
                </c:pt>
                <c:pt idx="1444">
                  <c:v>1078</c:v>
                </c:pt>
                <c:pt idx="1445">
                  <c:v>1079</c:v>
                </c:pt>
                <c:pt idx="1446">
                  <c:v>1080</c:v>
                </c:pt>
                <c:pt idx="1447">
                  <c:v>1081</c:v>
                </c:pt>
                <c:pt idx="1448">
                  <c:v>1082</c:v>
                </c:pt>
                <c:pt idx="1449">
                  <c:v>1083</c:v>
                </c:pt>
                <c:pt idx="1450">
                  <c:v>1084</c:v>
                </c:pt>
                <c:pt idx="1451">
                  <c:v>1085</c:v>
                </c:pt>
                <c:pt idx="1452">
                  <c:v>1086</c:v>
                </c:pt>
                <c:pt idx="1453">
                  <c:v>1087</c:v>
                </c:pt>
                <c:pt idx="1454">
                  <c:v>1088</c:v>
                </c:pt>
                <c:pt idx="1455">
                  <c:v>1089</c:v>
                </c:pt>
                <c:pt idx="1456">
                  <c:v>1090</c:v>
                </c:pt>
                <c:pt idx="1457">
                  <c:v>1091</c:v>
                </c:pt>
                <c:pt idx="1458">
                  <c:v>1092</c:v>
                </c:pt>
                <c:pt idx="1459">
                  <c:v>1093</c:v>
                </c:pt>
                <c:pt idx="1460">
                  <c:v>1094</c:v>
                </c:pt>
                <c:pt idx="1461">
                  <c:v>1095</c:v>
                </c:pt>
                <c:pt idx="1462">
                  <c:v>1096</c:v>
                </c:pt>
                <c:pt idx="1463">
                  <c:v>1097</c:v>
                </c:pt>
                <c:pt idx="1464">
                  <c:v>1098</c:v>
                </c:pt>
                <c:pt idx="1465">
                  <c:v>1099</c:v>
                </c:pt>
                <c:pt idx="1466">
                  <c:v>1100</c:v>
                </c:pt>
                <c:pt idx="1467">
                  <c:v>1101</c:v>
                </c:pt>
                <c:pt idx="1468">
                  <c:v>1102</c:v>
                </c:pt>
                <c:pt idx="1469">
                  <c:v>1103</c:v>
                </c:pt>
                <c:pt idx="1470">
                  <c:v>1104</c:v>
                </c:pt>
                <c:pt idx="1471">
                  <c:v>1105</c:v>
                </c:pt>
                <c:pt idx="1472">
                  <c:v>1106</c:v>
                </c:pt>
                <c:pt idx="1473">
                  <c:v>1107</c:v>
                </c:pt>
                <c:pt idx="1474">
                  <c:v>1108</c:v>
                </c:pt>
                <c:pt idx="1475">
                  <c:v>1109</c:v>
                </c:pt>
                <c:pt idx="1476">
                  <c:v>1110</c:v>
                </c:pt>
                <c:pt idx="1477">
                  <c:v>1111</c:v>
                </c:pt>
                <c:pt idx="1478">
                  <c:v>1112</c:v>
                </c:pt>
                <c:pt idx="1479">
                  <c:v>1113</c:v>
                </c:pt>
                <c:pt idx="1480">
                  <c:v>1114</c:v>
                </c:pt>
                <c:pt idx="1481">
                  <c:v>1115</c:v>
                </c:pt>
                <c:pt idx="1482">
                  <c:v>1116</c:v>
                </c:pt>
                <c:pt idx="1483">
                  <c:v>1117</c:v>
                </c:pt>
                <c:pt idx="1484">
                  <c:v>1118</c:v>
                </c:pt>
                <c:pt idx="1485">
                  <c:v>1119</c:v>
                </c:pt>
                <c:pt idx="1486">
                  <c:v>1120</c:v>
                </c:pt>
                <c:pt idx="1487">
                  <c:v>1121</c:v>
                </c:pt>
                <c:pt idx="1488">
                  <c:v>1122</c:v>
                </c:pt>
                <c:pt idx="1489">
                  <c:v>1123</c:v>
                </c:pt>
                <c:pt idx="1490">
                  <c:v>1124</c:v>
                </c:pt>
                <c:pt idx="1491">
                  <c:v>1125</c:v>
                </c:pt>
                <c:pt idx="1492">
                  <c:v>1126</c:v>
                </c:pt>
                <c:pt idx="1493">
                  <c:v>1127</c:v>
                </c:pt>
                <c:pt idx="1494">
                  <c:v>1128</c:v>
                </c:pt>
                <c:pt idx="1495">
                  <c:v>1129</c:v>
                </c:pt>
                <c:pt idx="1496">
                  <c:v>1130</c:v>
                </c:pt>
                <c:pt idx="1497">
                  <c:v>1131</c:v>
                </c:pt>
                <c:pt idx="1498">
                  <c:v>1132</c:v>
                </c:pt>
                <c:pt idx="1499">
                  <c:v>1133</c:v>
                </c:pt>
                <c:pt idx="1500">
                  <c:v>1134</c:v>
                </c:pt>
                <c:pt idx="1501">
                  <c:v>1135</c:v>
                </c:pt>
                <c:pt idx="1502">
                  <c:v>1136</c:v>
                </c:pt>
                <c:pt idx="1503">
                  <c:v>1137</c:v>
                </c:pt>
                <c:pt idx="1504">
                  <c:v>1138</c:v>
                </c:pt>
                <c:pt idx="1505">
                  <c:v>1139</c:v>
                </c:pt>
                <c:pt idx="1506">
                  <c:v>1140</c:v>
                </c:pt>
                <c:pt idx="1507">
                  <c:v>1141</c:v>
                </c:pt>
                <c:pt idx="1508">
                  <c:v>1142</c:v>
                </c:pt>
                <c:pt idx="1509">
                  <c:v>1143</c:v>
                </c:pt>
                <c:pt idx="1510">
                  <c:v>1144</c:v>
                </c:pt>
                <c:pt idx="1511">
                  <c:v>1145</c:v>
                </c:pt>
                <c:pt idx="1512">
                  <c:v>1146</c:v>
                </c:pt>
                <c:pt idx="1513">
                  <c:v>1147</c:v>
                </c:pt>
                <c:pt idx="1514">
                  <c:v>1148</c:v>
                </c:pt>
                <c:pt idx="1515">
                  <c:v>1149</c:v>
                </c:pt>
                <c:pt idx="1516">
                  <c:v>1150</c:v>
                </c:pt>
                <c:pt idx="1517">
                  <c:v>1151</c:v>
                </c:pt>
                <c:pt idx="1518">
                  <c:v>1152</c:v>
                </c:pt>
                <c:pt idx="1519">
                  <c:v>1153</c:v>
                </c:pt>
                <c:pt idx="1520">
                  <c:v>1154</c:v>
                </c:pt>
                <c:pt idx="1521">
                  <c:v>1155</c:v>
                </c:pt>
                <c:pt idx="1522">
                  <c:v>1156</c:v>
                </c:pt>
                <c:pt idx="1523">
                  <c:v>1157</c:v>
                </c:pt>
                <c:pt idx="1524">
                  <c:v>1158</c:v>
                </c:pt>
                <c:pt idx="1525">
                  <c:v>1159</c:v>
                </c:pt>
                <c:pt idx="1526">
                  <c:v>1160</c:v>
                </c:pt>
                <c:pt idx="1527">
                  <c:v>1161</c:v>
                </c:pt>
                <c:pt idx="1528">
                  <c:v>1162</c:v>
                </c:pt>
                <c:pt idx="1529">
                  <c:v>1163</c:v>
                </c:pt>
                <c:pt idx="1530">
                  <c:v>1164</c:v>
                </c:pt>
                <c:pt idx="1531">
                  <c:v>1165</c:v>
                </c:pt>
                <c:pt idx="1532">
                  <c:v>1166</c:v>
                </c:pt>
                <c:pt idx="1533">
                  <c:v>1167</c:v>
                </c:pt>
                <c:pt idx="1534">
                  <c:v>1168</c:v>
                </c:pt>
                <c:pt idx="1535">
                  <c:v>1169</c:v>
                </c:pt>
                <c:pt idx="1536">
                  <c:v>1170</c:v>
                </c:pt>
                <c:pt idx="1537">
                  <c:v>1171</c:v>
                </c:pt>
                <c:pt idx="1538">
                  <c:v>1172</c:v>
                </c:pt>
                <c:pt idx="1539">
                  <c:v>1173</c:v>
                </c:pt>
                <c:pt idx="1540">
                  <c:v>1174</c:v>
                </c:pt>
                <c:pt idx="1541">
                  <c:v>1175</c:v>
                </c:pt>
                <c:pt idx="1542">
                  <c:v>1176</c:v>
                </c:pt>
                <c:pt idx="1543">
                  <c:v>1177</c:v>
                </c:pt>
                <c:pt idx="1544">
                  <c:v>1178</c:v>
                </c:pt>
                <c:pt idx="1545">
                  <c:v>1179</c:v>
                </c:pt>
                <c:pt idx="1546">
                  <c:v>1180</c:v>
                </c:pt>
                <c:pt idx="1547">
                  <c:v>1181</c:v>
                </c:pt>
                <c:pt idx="1548">
                  <c:v>1182</c:v>
                </c:pt>
                <c:pt idx="1549">
                  <c:v>1183</c:v>
                </c:pt>
                <c:pt idx="1550">
                  <c:v>1184</c:v>
                </c:pt>
                <c:pt idx="1551">
                  <c:v>1185</c:v>
                </c:pt>
                <c:pt idx="1552">
                  <c:v>1186</c:v>
                </c:pt>
                <c:pt idx="1553">
                  <c:v>1187</c:v>
                </c:pt>
                <c:pt idx="1554">
                  <c:v>1188</c:v>
                </c:pt>
                <c:pt idx="1555">
                  <c:v>1189</c:v>
                </c:pt>
                <c:pt idx="1556">
                  <c:v>1190</c:v>
                </c:pt>
                <c:pt idx="1557">
                  <c:v>1191</c:v>
                </c:pt>
                <c:pt idx="1558">
                  <c:v>1192</c:v>
                </c:pt>
                <c:pt idx="1559">
                  <c:v>1193</c:v>
                </c:pt>
                <c:pt idx="1560">
                  <c:v>1194</c:v>
                </c:pt>
                <c:pt idx="1561">
                  <c:v>1195</c:v>
                </c:pt>
                <c:pt idx="1562">
                  <c:v>1196</c:v>
                </c:pt>
                <c:pt idx="1563">
                  <c:v>1197</c:v>
                </c:pt>
                <c:pt idx="1564">
                  <c:v>1198</c:v>
                </c:pt>
                <c:pt idx="1565">
                  <c:v>1199</c:v>
                </c:pt>
                <c:pt idx="1566">
                  <c:v>1200</c:v>
                </c:pt>
                <c:pt idx="1567">
                  <c:v>1201</c:v>
                </c:pt>
                <c:pt idx="1568">
                  <c:v>1202</c:v>
                </c:pt>
                <c:pt idx="1569">
                  <c:v>1203</c:v>
                </c:pt>
                <c:pt idx="1570">
                  <c:v>1204</c:v>
                </c:pt>
                <c:pt idx="1571">
                  <c:v>1205</c:v>
                </c:pt>
                <c:pt idx="1572">
                  <c:v>1206</c:v>
                </c:pt>
                <c:pt idx="1573">
                  <c:v>1207</c:v>
                </c:pt>
                <c:pt idx="1574">
                  <c:v>1208</c:v>
                </c:pt>
                <c:pt idx="1575">
                  <c:v>1209</c:v>
                </c:pt>
                <c:pt idx="1576">
                  <c:v>1210</c:v>
                </c:pt>
                <c:pt idx="1577">
                  <c:v>1211</c:v>
                </c:pt>
                <c:pt idx="1578">
                  <c:v>1212</c:v>
                </c:pt>
                <c:pt idx="1579">
                  <c:v>1213</c:v>
                </c:pt>
                <c:pt idx="1580">
                  <c:v>1214</c:v>
                </c:pt>
                <c:pt idx="1581">
                  <c:v>1215</c:v>
                </c:pt>
                <c:pt idx="1582">
                  <c:v>1216</c:v>
                </c:pt>
                <c:pt idx="1583">
                  <c:v>1217</c:v>
                </c:pt>
                <c:pt idx="1584">
                  <c:v>1218</c:v>
                </c:pt>
                <c:pt idx="1585">
                  <c:v>1219</c:v>
                </c:pt>
                <c:pt idx="1586">
                  <c:v>1220</c:v>
                </c:pt>
                <c:pt idx="1587">
                  <c:v>1221</c:v>
                </c:pt>
                <c:pt idx="1588">
                  <c:v>1222</c:v>
                </c:pt>
                <c:pt idx="1589">
                  <c:v>1223</c:v>
                </c:pt>
                <c:pt idx="1590">
                  <c:v>1224</c:v>
                </c:pt>
                <c:pt idx="1591">
                  <c:v>1225</c:v>
                </c:pt>
                <c:pt idx="1592">
                  <c:v>1226</c:v>
                </c:pt>
                <c:pt idx="1593">
                  <c:v>1227</c:v>
                </c:pt>
                <c:pt idx="1594">
                  <c:v>1228</c:v>
                </c:pt>
                <c:pt idx="1595">
                  <c:v>1229</c:v>
                </c:pt>
                <c:pt idx="1596">
                  <c:v>1230</c:v>
                </c:pt>
                <c:pt idx="1597">
                  <c:v>1231</c:v>
                </c:pt>
                <c:pt idx="1598">
                  <c:v>1232</c:v>
                </c:pt>
                <c:pt idx="1599">
                  <c:v>1233</c:v>
                </c:pt>
                <c:pt idx="1600">
                  <c:v>1234</c:v>
                </c:pt>
                <c:pt idx="1601">
                  <c:v>1235</c:v>
                </c:pt>
                <c:pt idx="1602">
                  <c:v>1236</c:v>
                </c:pt>
                <c:pt idx="1603">
                  <c:v>1237</c:v>
                </c:pt>
                <c:pt idx="1604">
                  <c:v>1238</c:v>
                </c:pt>
                <c:pt idx="1605">
                  <c:v>1239</c:v>
                </c:pt>
                <c:pt idx="1606">
                  <c:v>1240</c:v>
                </c:pt>
                <c:pt idx="1607">
                  <c:v>1241</c:v>
                </c:pt>
                <c:pt idx="1608">
                  <c:v>1242</c:v>
                </c:pt>
                <c:pt idx="1609">
                  <c:v>1243</c:v>
                </c:pt>
                <c:pt idx="1610">
                  <c:v>1244</c:v>
                </c:pt>
                <c:pt idx="1611">
                  <c:v>1245</c:v>
                </c:pt>
                <c:pt idx="1612">
                  <c:v>1246</c:v>
                </c:pt>
                <c:pt idx="1613">
                  <c:v>1247</c:v>
                </c:pt>
                <c:pt idx="1614">
                  <c:v>1248</c:v>
                </c:pt>
                <c:pt idx="1615">
                  <c:v>1249</c:v>
                </c:pt>
                <c:pt idx="1616">
                  <c:v>1250</c:v>
                </c:pt>
                <c:pt idx="1617">
                  <c:v>1251</c:v>
                </c:pt>
                <c:pt idx="1618">
                  <c:v>1252</c:v>
                </c:pt>
                <c:pt idx="1619">
                  <c:v>1253</c:v>
                </c:pt>
                <c:pt idx="1620">
                  <c:v>1254</c:v>
                </c:pt>
                <c:pt idx="1621">
                  <c:v>1255</c:v>
                </c:pt>
                <c:pt idx="1622">
                  <c:v>1256</c:v>
                </c:pt>
                <c:pt idx="1623">
                  <c:v>1257</c:v>
                </c:pt>
                <c:pt idx="1624">
                  <c:v>1258</c:v>
                </c:pt>
                <c:pt idx="1625">
                  <c:v>1259</c:v>
                </c:pt>
                <c:pt idx="1626">
                  <c:v>1260</c:v>
                </c:pt>
                <c:pt idx="1627">
                  <c:v>1261</c:v>
                </c:pt>
                <c:pt idx="1628">
                  <c:v>1262</c:v>
                </c:pt>
                <c:pt idx="1629">
                  <c:v>1263</c:v>
                </c:pt>
                <c:pt idx="1630">
                  <c:v>1264</c:v>
                </c:pt>
                <c:pt idx="1631">
                  <c:v>1265</c:v>
                </c:pt>
                <c:pt idx="1632">
                  <c:v>1266</c:v>
                </c:pt>
                <c:pt idx="1633">
                  <c:v>1267</c:v>
                </c:pt>
                <c:pt idx="1634">
                  <c:v>1268</c:v>
                </c:pt>
                <c:pt idx="1635">
                  <c:v>1269</c:v>
                </c:pt>
                <c:pt idx="1636">
                  <c:v>1270</c:v>
                </c:pt>
                <c:pt idx="1637">
                  <c:v>1271</c:v>
                </c:pt>
                <c:pt idx="1638">
                  <c:v>1272</c:v>
                </c:pt>
                <c:pt idx="1639">
                  <c:v>1273</c:v>
                </c:pt>
                <c:pt idx="1640">
                  <c:v>1274</c:v>
                </c:pt>
                <c:pt idx="1641">
                  <c:v>1275</c:v>
                </c:pt>
                <c:pt idx="1642">
                  <c:v>1276</c:v>
                </c:pt>
                <c:pt idx="1643">
                  <c:v>1277</c:v>
                </c:pt>
                <c:pt idx="1644">
                  <c:v>1278</c:v>
                </c:pt>
                <c:pt idx="1645">
                  <c:v>1279</c:v>
                </c:pt>
                <c:pt idx="1646">
                  <c:v>1280</c:v>
                </c:pt>
                <c:pt idx="1647">
                  <c:v>1281</c:v>
                </c:pt>
                <c:pt idx="1648">
                  <c:v>1282</c:v>
                </c:pt>
                <c:pt idx="1649">
                  <c:v>1283</c:v>
                </c:pt>
                <c:pt idx="1650">
                  <c:v>1284</c:v>
                </c:pt>
                <c:pt idx="1651">
                  <c:v>1285</c:v>
                </c:pt>
                <c:pt idx="1652">
                  <c:v>1286</c:v>
                </c:pt>
                <c:pt idx="1653">
                  <c:v>1287</c:v>
                </c:pt>
                <c:pt idx="1654">
                  <c:v>1288</c:v>
                </c:pt>
                <c:pt idx="1655">
                  <c:v>1289</c:v>
                </c:pt>
                <c:pt idx="1656">
                  <c:v>1290</c:v>
                </c:pt>
                <c:pt idx="1657">
                  <c:v>1291</c:v>
                </c:pt>
                <c:pt idx="1658">
                  <c:v>1292</c:v>
                </c:pt>
                <c:pt idx="1659">
                  <c:v>1293</c:v>
                </c:pt>
                <c:pt idx="1660">
                  <c:v>1294</c:v>
                </c:pt>
                <c:pt idx="1661">
                  <c:v>1295</c:v>
                </c:pt>
                <c:pt idx="1662">
                  <c:v>1296</c:v>
                </c:pt>
                <c:pt idx="1663">
                  <c:v>1297</c:v>
                </c:pt>
                <c:pt idx="1664">
                  <c:v>1298</c:v>
                </c:pt>
                <c:pt idx="1665">
                  <c:v>1299</c:v>
                </c:pt>
                <c:pt idx="1666">
                  <c:v>1300</c:v>
                </c:pt>
                <c:pt idx="1667">
                  <c:v>1301</c:v>
                </c:pt>
                <c:pt idx="1668">
                  <c:v>1302</c:v>
                </c:pt>
                <c:pt idx="1669">
                  <c:v>1303</c:v>
                </c:pt>
                <c:pt idx="1670">
                  <c:v>1304</c:v>
                </c:pt>
                <c:pt idx="1671">
                  <c:v>1305</c:v>
                </c:pt>
                <c:pt idx="1672">
                  <c:v>1306</c:v>
                </c:pt>
                <c:pt idx="1673">
                  <c:v>1307</c:v>
                </c:pt>
                <c:pt idx="1674">
                  <c:v>1308</c:v>
                </c:pt>
                <c:pt idx="1675">
                  <c:v>1309</c:v>
                </c:pt>
                <c:pt idx="1676">
                  <c:v>1310</c:v>
                </c:pt>
                <c:pt idx="1677">
                  <c:v>1311</c:v>
                </c:pt>
                <c:pt idx="1678">
                  <c:v>1312</c:v>
                </c:pt>
                <c:pt idx="1679">
                  <c:v>1313</c:v>
                </c:pt>
                <c:pt idx="1680">
                  <c:v>1314</c:v>
                </c:pt>
                <c:pt idx="1681">
                  <c:v>1315</c:v>
                </c:pt>
                <c:pt idx="1682">
                  <c:v>1316</c:v>
                </c:pt>
                <c:pt idx="1683">
                  <c:v>1317</c:v>
                </c:pt>
                <c:pt idx="1684">
                  <c:v>1318</c:v>
                </c:pt>
                <c:pt idx="1685">
                  <c:v>1319</c:v>
                </c:pt>
                <c:pt idx="1686">
                  <c:v>1320</c:v>
                </c:pt>
                <c:pt idx="1687">
                  <c:v>1321</c:v>
                </c:pt>
                <c:pt idx="1688">
                  <c:v>1322</c:v>
                </c:pt>
                <c:pt idx="1689">
                  <c:v>1323</c:v>
                </c:pt>
                <c:pt idx="1690">
                  <c:v>1324</c:v>
                </c:pt>
                <c:pt idx="1691">
                  <c:v>1325</c:v>
                </c:pt>
                <c:pt idx="1692">
                  <c:v>1326</c:v>
                </c:pt>
                <c:pt idx="1693">
                  <c:v>1327</c:v>
                </c:pt>
                <c:pt idx="1694">
                  <c:v>1328</c:v>
                </c:pt>
                <c:pt idx="1695">
                  <c:v>1329</c:v>
                </c:pt>
                <c:pt idx="1696">
                  <c:v>1330</c:v>
                </c:pt>
                <c:pt idx="1697">
                  <c:v>1331</c:v>
                </c:pt>
                <c:pt idx="1698">
                  <c:v>1332</c:v>
                </c:pt>
                <c:pt idx="1699">
                  <c:v>1333</c:v>
                </c:pt>
                <c:pt idx="1700">
                  <c:v>1334</c:v>
                </c:pt>
                <c:pt idx="1701">
                  <c:v>1335</c:v>
                </c:pt>
                <c:pt idx="1702">
                  <c:v>1336</c:v>
                </c:pt>
                <c:pt idx="1703">
                  <c:v>1337</c:v>
                </c:pt>
                <c:pt idx="1704">
                  <c:v>1338</c:v>
                </c:pt>
                <c:pt idx="1705">
                  <c:v>1339</c:v>
                </c:pt>
                <c:pt idx="1706">
                  <c:v>1340</c:v>
                </c:pt>
                <c:pt idx="1707">
                  <c:v>1341</c:v>
                </c:pt>
                <c:pt idx="1708">
                  <c:v>1342</c:v>
                </c:pt>
                <c:pt idx="1709">
                  <c:v>1343</c:v>
                </c:pt>
                <c:pt idx="1710">
                  <c:v>1344</c:v>
                </c:pt>
                <c:pt idx="1711">
                  <c:v>1345</c:v>
                </c:pt>
                <c:pt idx="1712">
                  <c:v>1346</c:v>
                </c:pt>
                <c:pt idx="1713">
                  <c:v>1347</c:v>
                </c:pt>
                <c:pt idx="1714">
                  <c:v>1348</c:v>
                </c:pt>
                <c:pt idx="1715">
                  <c:v>1349</c:v>
                </c:pt>
                <c:pt idx="1716">
                  <c:v>1350</c:v>
                </c:pt>
                <c:pt idx="1717">
                  <c:v>1351</c:v>
                </c:pt>
                <c:pt idx="1718">
                  <c:v>1352</c:v>
                </c:pt>
                <c:pt idx="1719">
                  <c:v>1353</c:v>
                </c:pt>
                <c:pt idx="1720">
                  <c:v>1354</c:v>
                </c:pt>
                <c:pt idx="1721">
                  <c:v>1355</c:v>
                </c:pt>
                <c:pt idx="1722">
                  <c:v>1356</c:v>
                </c:pt>
                <c:pt idx="1723">
                  <c:v>1357</c:v>
                </c:pt>
                <c:pt idx="1724">
                  <c:v>1358</c:v>
                </c:pt>
                <c:pt idx="1725">
                  <c:v>1359</c:v>
                </c:pt>
                <c:pt idx="1726">
                  <c:v>1360</c:v>
                </c:pt>
                <c:pt idx="1727">
                  <c:v>1361</c:v>
                </c:pt>
                <c:pt idx="1728">
                  <c:v>1362</c:v>
                </c:pt>
                <c:pt idx="1729">
                  <c:v>1363</c:v>
                </c:pt>
                <c:pt idx="1730">
                  <c:v>1364</c:v>
                </c:pt>
                <c:pt idx="1731">
                  <c:v>1365</c:v>
                </c:pt>
                <c:pt idx="1732">
                  <c:v>1366</c:v>
                </c:pt>
                <c:pt idx="1733">
                  <c:v>1367</c:v>
                </c:pt>
                <c:pt idx="1734">
                  <c:v>1368</c:v>
                </c:pt>
                <c:pt idx="1735">
                  <c:v>1369</c:v>
                </c:pt>
                <c:pt idx="1736">
                  <c:v>1370</c:v>
                </c:pt>
                <c:pt idx="1737">
                  <c:v>1371</c:v>
                </c:pt>
                <c:pt idx="1738">
                  <c:v>1372</c:v>
                </c:pt>
                <c:pt idx="1739">
                  <c:v>1373</c:v>
                </c:pt>
                <c:pt idx="1740">
                  <c:v>1374</c:v>
                </c:pt>
                <c:pt idx="1741">
                  <c:v>1375</c:v>
                </c:pt>
                <c:pt idx="1742">
                  <c:v>1376</c:v>
                </c:pt>
                <c:pt idx="1743">
                  <c:v>1377</c:v>
                </c:pt>
                <c:pt idx="1744">
                  <c:v>1378</c:v>
                </c:pt>
                <c:pt idx="1745">
                  <c:v>1379</c:v>
                </c:pt>
                <c:pt idx="1746">
                  <c:v>1380</c:v>
                </c:pt>
                <c:pt idx="1747">
                  <c:v>1381</c:v>
                </c:pt>
                <c:pt idx="1748">
                  <c:v>1382</c:v>
                </c:pt>
                <c:pt idx="1749">
                  <c:v>1383</c:v>
                </c:pt>
                <c:pt idx="1750">
                  <c:v>1384</c:v>
                </c:pt>
                <c:pt idx="1751">
                  <c:v>1385</c:v>
                </c:pt>
                <c:pt idx="1752">
                  <c:v>1386</c:v>
                </c:pt>
                <c:pt idx="1753">
                  <c:v>1387</c:v>
                </c:pt>
                <c:pt idx="1754">
                  <c:v>1388</c:v>
                </c:pt>
                <c:pt idx="1755">
                  <c:v>1389</c:v>
                </c:pt>
                <c:pt idx="1756">
                  <c:v>1390</c:v>
                </c:pt>
                <c:pt idx="1757">
                  <c:v>1391</c:v>
                </c:pt>
                <c:pt idx="1758">
                  <c:v>1392</c:v>
                </c:pt>
                <c:pt idx="1759">
                  <c:v>1393</c:v>
                </c:pt>
                <c:pt idx="1760">
                  <c:v>1394</c:v>
                </c:pt>
                <c:pt idx="1761">
                  <c:v>1395</c:v>
                </c:pt>
                <c:pt idx="1762">
                  <c:v>1396</c:v>
                </c:pt>
                <c:pt idx="1763">
                  <c:v>1397</c:v>
                </c:pt>
                <c:pt idx="1764">
                  <c:v>1398</c:v>
                </c:pt>
                <c:pt idx="1765">
                  <c:v>1399</c:v>
                </c:pt>
                <c:pt idx="1766">
                  <c:v>1400</c:v>
                </c:pt>
                <c:pt idx="1767">
                  <c:v>1401</c:v>
                </c:pt>
                <c:pt idx="1768">
                  <c:v>1402</c:v>
                </c:pt>
                <c:pt idx="1769">
                  <c:v>1403</c:v>
                </c:pt>
                <c:pt idx="1770">
                  <c:v>1404</c:v>
                </c:pt>
                <c:pt idx="1771">
                  <c:v>1405</c:v>
                </c:pt>
                <c:pt idx="1772">
                  <c:v>1406</c:v>
                </c:pt>
                <c:pt idx="1773">
                  <c:v>1407</c:v>
                </c:pt>
                <c:pt idx="1774">
                  <c:v>1408</c:v>
                </c:pt>
                <c:pt idx="1775">
                  <c:v>1409</c:v>
                </c:pt>
                <c:pt idx="1776">
                  <c:v>1410</c:v>
                </c:pt>
                <c:pt idx="1777">
                  <c:v>1411</c:v>
                </c:pt>
                <c:pt idx="1778">
                  <c:v>1412</c:v>
                </c:pt>
                <c:pt idx="1779">
                  <c:v>1413</c:v>
                </c:pt>
                <c:pt idx="1780">
                  <c:v>1414</c:v>
                </c:pt>
                <c:pt idx="1781">
                  <c:v>1415</c:v>
                </c:pt>
                <c:pt idx="1782">
                  <c:v>1416</c:v>
                </c:pt>
                <c:pt idx="1783">
                  <c:v>1417</c:v>
                </c:pt>
                <c:pt idx="1784">
                  <c:v>1418</c:v>
                </c:pt>
                <c:pt idx="1785">
                  <c:v>1419</c:v>
                </c:pt>
                <c:pt idx="1786">
                  <c:v>1420</c:v>
                </c:pt>
                <c:pt idx="1787">
                  <c:v>1421</c:v>
                </c:pt>
                <c:pt idx="1788">
                  <c:v>1422</c:v>
                </c:pt>
                <c:pt idx="1789">
                  <c:v>1423</c:v>
                </c:pt>
                <c:pt idx="1790">
                  <c:v>1424</c:v>
                </c:pt>
                <c:pt idx="1791">
                  <c:v>1425</c:v>
                </c:pt>
                <c:pt idx="1792">
                  <c:v>1426</c:v>
                </c:pt>
                <c:pt idx="1793">
                  <c:v>1427</c:v>
                </c:pt>
                <c:pt idx="1794">
                  <c:v>1428</c:v>
                </c:pt>
                <c:pt idx="1795">
                  <c:v>1429</c:v>
                </c:pt>
                <c:pt idx="1796">
                  <c:v>1430</c:v>
                </c:pt>
                <c:pt idx="1797">
                  <c:v>1431</c:v>
                </c:pt>
                <c:pt idx="1798">
                  <c:v>1432</c:v>
                </c:pt>
                <c:pt idx="1799">
                  <c:v>1433</c:v>
                </c:pt>
                <c:pt idx="1800">
                  <c:v>1434</c:v>
                </c:pt>
                <c:pt idx="1801">
                  <c:v>1435</c:v>
                </c:pt>
                <c:pt idx="1802">
                  <c:v>1436</c:v>
                </c:pt>
                <c:pt idx="1803">
                  <c:v>1437</c:v>
                </c:pt>
                <c:pt idx="1804">
                  <c:v>1438</c:v>
                </c:pt>
                <c:pt idx="1805">
                  <c:v>1439</c:v>
                </c:pt>
                <c:pt idx="1806">
                  <c:v>1440</c:v>
                </c:pt>
                <c:pt idx="1807">
                  <c:v>1441</c:v>
                </c:pt>
                <c:pt idx="1808">
                  <c:v>1442</c:v>
                </c:pt>
                <c:pt idx="1809">
                  <c:v>1443</c:v>
                </c:pt>
                <c:pt idx="1810">
                  <c:v>1444</c:v>
                </c:pt>
                <c:pt idx="1811">
                  <c:v>1445</c:v>
                </c:pt>
                <c:pt idx="1812">
                  <c:v>1446</c:v>
                </c:pt>
                <c:pt idx="1813">
                  <c:v>1447</c:v>
                </c:pt>
                <c:pt idx="1814">
                  <c:v>1448</c:v>
                </c:pt>
                <c:pt idx="1815">
                  <c:v>1449</c:v>
                </c:pt>
                <c:pt idx="1816">
                  <c:v>1450</c:v>
                </c:pt>
                <c:pt idx="1817">
                  <c:v>1451</c:v>
                </c:pt>
                <c:pt idx="1818">
                  <c:v>1452</c:v>
                </c:pt>
                <c:pt idx="1819">
                  <c:v>1453</c:v>
                </c:pt>
                <c:pt idx="1820">
                  <c:v>1454</c:v>
                </c:pt>
                <c:pt idx="1821">
                  <c:v>1455</c:v>
                </c:pt>
                <c:pt idx="1822">
                  <c:v>1456</c:v>
                </c:pt>
                <c:pt idx="1823">
                  <c:v>1457</c:v>
                </c:pt>
                <c:pt idx="1824">
                  <c:v>1458</c:v>
                </c:pt>
                <c:pt idx="1825">
                  <c:v>1459</c:v>
                </c:pt>
                <c:pt idx="1826">
                  <c:v>1460</c:v>
                </c:pt>
                <c:pt idx="1827">
                  <c:v>1461</c:v>
                </c:pt>
                <c:pt idx="1828">
                  <c:v>1462</c:v>
                </c:pt>
                <c:pt idx="1829">
                  <c:v>1463</c:v>
                </c:pt>
                <c:pt idx="1830">
                  <c:v>1464</c:v>
                </c:pt>
                <c:pt idx="1831">
                  <c:v>1465</c:v>
                </c:pt>
                <c:pt idx="1832">
                  <c:v>1466</c:v>
                </c:pt>
                <c:pt idx="1833">
                  <c:v>1467</c:v>
                </c:pt>
                <c:pt idx="1834">
                  <c:v>1468</c:v>
                </c:pt>
                <c:pt idx="1835">
                  <c:v>1469</c:v>
                </c:pt>
                <c:pt idx="1836">
                  <c:v>1470</c:v>
                </c:pt>
                <c:pt idx="1837">
                  <c:v>1471</c:v>
                </c:pt>
                <c:pt idx="1838">
                  <c:v>1472</c:v>
                </c:pt>
                <c:pt idx="1839">
                  <c:v>1473</c:v>
                </c:pt>
                <c:pt idx="1840">
                  <c:v>1474</c:v>
                </c:pt>
                <c:pt idx="1841">
                  <c:v>1475</c:v>
                </c:pt>
                <c:pt idx="1842">
                  <c:v>1476</c:v>
                </c:pt>
                <c:pt idx="1843">
                  <c:v>1477</c:v>
                </c:pt>
                <c:pt idx="1844">
                  <c:v>1478</c:v>
                </c:pt>
                <c:pt idx="1845">
                  <c:v>1479</c:v>
                </c:pt>
                <c:pt idx="1846">
                  <c:v>1480</c:v>
                </c:pt>
                <c:pt idx="1847">
                  <c:v>1481</c:v>
                </c:pt>
                <c:pt idx="1848">
                  <c:v>1482</c:v>
                </c:pt>
                <c:pt idx="1849">
                  <c:v>1483</c:v>
                </c:pt>
                <c:pt idx="1850">
                  <c:v>1484</c:v>
                </c:pt>
                <c:pt idx="1851">
                  <c:v>1485</c:v>
                </c:pt>
                <c:pt idx="1852">
                  <c:v>1486</c:v>
                </c:pt>
                <c:pt idx="1853">
                  <c:v>1487</c:v>
                </c:pt>
                <c:pt idx="1854">
                  <c:v>1488</c:v>
                </c:pt>
                <c:pt idx="1855">
                  <c:v>1489</c:v>
                </c:pt>
                <c:pt idx="1856">
                  <c:v>1490</c:v>
                </c:pt>
                <c:pt idx="1857">
                  <c:v>1491</c:v>
                </c:pt>
                <c:pt idx="1858">
                  <c:v>1492</c:v>
                </c:pt>
                <c:pt idx="1859">
                  <c:v>1493</c:v>
                </c:pt>
                <c:pt idx="1860">
                  <c:v>1494</c:v>
                </c:pt>
                <c:pt idx="1861">
                  <c:v>1495</c:v>
                </c:pt>
                <c:pt idx="1862">
                  <c:v>1496</c:v>
                </c:pt>
                <c:pt idx="1863">
                  <c:v>1497</c:v>
                </c:pt>
                <c:pt idx="1864">
                  <c:v>1498</c:v>
                </c:pt>
                <c:pt idx="1865">
                  <c:v>1499</c:v>
                </c:pt>
                <c:pt idx="1866">
                  <c:v>1500</c:v>
                </c:pt>
                <c:pt idx="1867">
                  <c:v>1501</c:v>
                </c:pt>
                <c:pt idx="1868">
                  <c:v>1502</c:v>
                </c:pt>
                <c:pt idx="1869">
                  <c:v>1503</c:v>
                </c:pt>
                <c:pt idx="1870">
                  <c:v>1504</c:v>
                </c:pt>
                <c:pt idx="1871">
                  <c:v>1505</c:v>
                </c:pt>
                <c:pt idx="1872">
                  <c:v>1506</c:v>
                </c:pt>
                <c:pt idx="1873">
                  <c:v>1507</c:v>
                </c:pt>
                <c:pt idx="1874">
                  <c:v>1508</c:v>
                </c:pt>
                <c:pt idx="1875">
                  <c:v>1509</c:v>
                </c:pt>
                <c:pt idx="1876">
                  <c:v>1510</c:v>
                </c:pt>
                <c:pt idx="1877">
                  <c:v>1511</c:v>
                </c:pt>
                <c:pt idx="1878">
                  <c:v>1512</c:v>
                </c:pt>
                <c:pt idx="1879">
                  <c:v>1513</c:v>
                </c:pt>
                <c:pt idx="1880">
                  <c:v>1514</c:v>
                </c:pt>
                <c:pt idx="1881">
                  <c:v>1515</c:v>
                </c:pt>
                <c:pt idx="1882">
                  <c:v>1516</c:v>
                </c:pt>
                <c:pt idx="1883">
                  <c:v>1517</c:v>
                </c:pt>
                <c:pt idx="1884">
                  <c:v>1518</c:v>
                </c:pt>
                <c:pt idx="1885">
                  <c:v>1519</c:v>
                </c:pt>
                <c:pt idx="1886">
                  <c:v>1520</c:v>
                </c:pt>
                <c:pt idx="1887">
                  <c:v>1521</c:v>
                </c:pt>
                <c:pt idx="1888">
                  <c:v>1522</c:v>
                </c:pt>
                <c:pt idx="1889">
                  <c:v>1523</c:v>
                </c:pt>
                <c:pt idx="1890">
                  <c:v>1524</c:v>
                </c:pt>
                <c:pt idx="1891">
                  <c:v>1525</c:v>
                </c:pt>
                <c:pt idx="1892">
                  <c:v>1526</c:v>
                </c:pt>
                <c:pt idx="1893">
                  <c:v>1527</c:v>
                </c:pt>
                <c:pt idx="1894">
                  <c:v>1528</c:v>
                </c:pt>
                <c:pt idx="1895">
                  <c:v>1529</c:v>
                </c:pt>
                <c:pt idx="1896">
                  <c:v>1530</c:v>
                </c:pt>
                <c:pt idx="1897">
                  <c:v>1531</c:v>
                </c:pt>
                <c:pt idx="1898">
                  <c:v>1532</c:v>
                </c:pt>
                <c:pt idx="1899">
                  <c:v>1533</c:v>
                </c:pt>
                <c:pt idx="1900">
                  <c:v>1534</c:v>
                </c:pt>
                <c:pt idx="1901">
                  <c:v>1535</c:v>
                </c:pt>
                <c:pt idx="1902">
                  <c:v>1536</c:v>
                </c:pt>
                <c:pt idx="1903">
                  <c:v>1537</c:v>
                </c:pt>
                <c:pt idx="1904">
                  <c:v>1538</c:v>
                </c:pt>
                <c:pt idx="1905">
                  <c:v>1539</c:v>
                </c:pt>
                <c:pt idx="1906">
                  <c:v>1540</c:v>
                </c:pt>
                <c:pt idx="1907">
                  <c:v>1541</c:v>
                </c:pt>
                <c:pt idx="1908">
                  <c:v>1542</c:v>
                </c:pt>
                <c:pt idx="1909">
                  <c:v>1543</c:v>
                </c:pt>
                <c:pt idx="1910">
                  <c:v>1544</c:v>
                </c:pt>
                <c:pt idx="1911">
                  <c:v>1545</c:v>
                </c:pt>
                <c:pt idx="1912">
                  <c:v>1546</c:v>
                </c:pt>
                <c:pt idx="1913">
                  <c:v>1547</c:v>
                </c:pt>
                <c:pt idx="1914">
                  <c:v>1548</c:v>
                </c:pt>
                <c:pt idx="1915">
                  <c:v>1549</c:v>
                </c:pt>
                <c:pt idx="1916">
                  <c:v>1550</c:v>
                </c:pt>
                <c:pt idx="1917">
                  <c:v>1551</c:v>
                </c:pt>
                <c:pt idx="1918">
                  <c:v>1552</c:v>
                </c:pt>
                <c:pt idx="1919">
                  <c:v>1553</c:v>
                </c:pt>
                <c:pt idx="1920">
                  <c:v>1554</c:v>
                </c:pt>
                <c:pt idx="1921">
                  <c:v>1555</c:v>
                </c:pt>
                <c:pt idx="1922">
                  <c:v>1556</c:v>
                </c:pt>
                <c:pt idx="1923">
                  <c:v>1557</c:v>
                </c:pt>
                <c:pt idx="1924">
                  <c:v>1558</c:v>
                </c:pt>
                <c:pt idx="1925">
                  <c:v>1559</c:v>
                </c:pt>
                <c:pt idx="1926">
                  <c:v>1560</c:v>
                </c:pt>
                <c:pt idx="1927">
                  <c:v>1561</c:v>
                </c:pt>
                <c:pt idx="1928">
                  <c:v>1562</c:v>
                </c:pt>
                <c:pt idx="1929">
                  <c:v>1563</c:v>
                </c:pt>
                <c:pt idx="1930">
                  <c:v>1564</c:v>
                </c:pt>
                <c:pt idx="1931">
                  <c:v>1565</c:v>
                </c:pt>
                <c:pt idx="1932">
                  <c:v>1566</c:v>
                </c:pt>
                <c:pt idx="1933">
                  <c:v>1567</c:v>
                </c:pt>
                <c:pt idx="1934">
                  <c:v>1568</c:v>
                </c:pt>
                <c:pt idx="1935">
                  <c:v>1569</c:v>
                </c:pt>
                <c:pt idx="1936">
                  <c:v>1570</c:v>
                </c:pt>
                <c:pt idx="1937">
                  <c:v>1571</c:v>
                </c:pt>
                <c:pt idx="1938">
                  <c:v>1572</c:v>
                </c:pt>
                <c:pt idx="1939">
                  <c:v>1573</c:v>
                </c:pt>
                <c:pt idx="1940">
                  <c:v>1574</c:v>
                </c:pt>
                <c:pt idx="1941">
                  <c:v>1575</c:v>
                </c:pt>
                <c:pt idx="1942">
                  <c:v>1576</c:v>
                </c:pt>
                <c:pt idx="1943">
                  <c:v>1577</c:v>
                </c:pt>
                <c:pt idx="1944">
                  <c:v>1578</c:v>
                </c:pt>
                <c:pt idx="1945">
                  <c:v>1579</c:v>
                </c:pt>
                <c:pt idx="1946">
                  <c:v>1580</c:v>
                </c:pt>
                <c:pt idx="1947">
                  <c:v>1581</c:v>
                </c:pt>
                <c:pt idx="1948">
                  <c:v>1582</c:v>
                </c:pt>
                <c:pt idx="1949">
                  <c:v>1583</c:v>
                </c:pt>
                <c:pt idx="1950">
                  <c:v>1584</c:v>
                </c:pt>
                <c:pt idx="1951">
                  <c:v>1585</c:v>
                </c:pt>
                <c:pt idx="1952">
                  <c:v>1586</c:v>
                </c:pt>
                <c:pt idx="1953">
                  <c:v>1587</c:v>
                </c:pt>
                <c:pt idx="1954">
                  <c:v>1588</c:v>
                </c:pt>
                <c:pt idx="1955">
                  <c:v>1589</c:v>
                </c:pt>
                <c:pt idx="1956">
                  <c:v>1590</c:v>
                </c:pt>
                <c:pt idx="1957">
                  <c:v>1591</c:v>
                </c:pt>
                <c:pt idx="1958">
                  <c:v>1592</c:v>
                </c:pt>
                <c:pt idx="1959">
                  <c:v>1593</c:v>
                </c:pt>
                <c:pt idx="1960">
                  <c:v>1594</c:v>
                </c:pt>
                <c:pt idx="1961">
                  <c:v>1595</c:v>
                </c:pt>
                <c:pt idx="1962">
                  <c:v>1596</c:v>
                </c:pt>
                <c:pt idx="1963">
                  <c:v>1597</c:v>
                </c:pt>
                <c:pt idx="1964">
                  <c:v>1598</c:v>
                </c:pt>
                <c:pt idx="1965">
                  <c:v>1599</c:v>
                </c:pt>
                <c:pt idx="1966">
                  <c:v>1600</c:v>
                </c:pt>
                <c:pt idx="1967">
                  <c:v>1601</c:v>
                </c:pt>
                <c:pt idx="1968">
                  <c:v>1602</c:v>
                </c:pt>
                <c:pt idx="1969">
                  <c:v>1603</c:v>
                </c:pt>
                <c:pt idx="1970">
                  <c:v>1604</c:v>
                </c:pt>
                <c:pt idx="1971">
                  <c:v>1605</c:v>
                </c:pt>
                <c:pt idx="1972">
                  <c:v>1606</c:v>
                </c:pt>
                <c:pt idx="1973">
                  <c:v>1607</c:v>
                </c:pt>
                <c:pt idx="1974">
                  <c:v>1608</c:v>
                </c:pt>
                <c:pt idx="1975">
                  <c:v>1609</c:v>
                </c:pt>
                <c:pt idx="1976">
                  <c:v>1610</c:v>
                </c:pt>
                <c:pt idx="1977">
                  <c:v>1611</c:v>
                </c:pt>
                <c:pt idx="1978">
                  <c:v>1612</c:v>
                </c:pt>
                <c:pt idx="1979">
                  <c:v>1613</c:v>
                </c:pt>
                <c:pt idx="1980">
                  <c:v>1614</c:v>
                </c:pt>
                <c:pt idx="1981">
                  <c:v>1615</c:v>
                </c:pt>
                <c:pt idx="1982">
                  <c:v>1616</c:v>
                </c:pt>
                <c:pt idx="1983">
                  <c:v>1617</c:v>
                </c:pt>
                <c:pt idx="1984">
                  <c:v>1618</c:v>
                </c:pt>
                <c:pt idx="1985">
                  <c:v>1619</c:v>
                </c:pt>
                <c:pt idx="1986">
                  <c:v>1620</c:v>
                </c:pt>
                <c:pt idx="1987">
                  <c:v>1621</c:v>
                </c:pt>
                <c:pt idx="1988">
                  <c:v>1622</c:v>
                </c:pt>
                <c:pt idx="1989">
                  <c:v>1623</c:v>
                </c:pt>
                <c:pt idx="1990">
                  <c:v>1624</c:v>
                </c:pt>
                <c:pt idx="1991">
                  <c:v>1625</c:v>
                </c:pt>
                <c:pt idx="1992">
                  <c:v>1626</c:v>
                </c:pt>
                <c:pt idx="1993">
                  <c:v>1627</c:v>
                </c:pt>
                <c:pt idx="1994">
                  <c:v>1628</c:v>
                </c:pt>
                <c:pt idx="1995">
                  <c:v>1629</c:v>
                </c:pt>
                <c:pt idx="1996">
                  <c:v>1630</c:v>
                </c:pt>
                <c:pt idx="1997">
                  <c:v>1631</c:v>
                </c:pt>
                <c:pt idx="1998">
                  <c:v>1632</c:v>
                </c:pt>
                <c:pt idx="1999">
                  <c:v>1633</c:v>
                </c:pt>
                <c:pt idx="2000">
                  <c:v>1634</c:v>
                </c:pt>
                <c:pt idx="2001">
                  <c:v>1635</c:v>
                </c:pt>
                <c:pt idx="2002">
                  <c:v>1636</c:v>
                </c:pt>
                <c:pt idx="2003">
                  <c:v>1637</c:v>
                </c:pt>
                <c:pt idx="2004">
                  <c:v>1638</c:v>
                </c:pt>
                <c:pt idx="2005">
                  <c:v>1639</c:v>
                </c:pt>
                <c:pt idx="2006">
                  <c:v>1640</c:v>
                </c:pt>
                <c:pt idx="2007">
                  <c:v>1641</c:v>
                </c:pt>
                <c:pt idx="2008">
                  <c:v>1642</c:v>
                </c:pt>
                <c:pt idx="2009">
                  <c:v>1643</c:v>
                </c:pt>
                <c:pt idx="2010">
                  <c:v>1644</c:v>
                </c:pt>
                <c:pt idx="2011">
                  <c:v>1645</c:v>
                </c:pt>
                <c:pt idx="2012">
                  <c:v>1646</c:v>
                </c:pt>
                <c:pt idx="2013">
                  <c:v>1647</c:v>
                </c:pt>
                <c:pt idx="2014">
                  <c:v>1648</c:v>
                </c:pt>
                <c:pt idx="2015">
                  <c:v>1649</c:v>
                </c:pt>
                <c:pt idx="2016">
                  <c:v>1650</c:v>
                </c:pt>
                <c:pt idx="2017">
                  <c:v>1651</c:v>
                </c:pt>
                <c:pt idx="2018">
                  <c:v>1652</c:v>
                </c:pt>
                <c:pt idx="2019">
                  <c:v>1653</c:v>
                </c:pt>
                <c:pt idx="2020">
                  <c:v>1654</c:v>
                </c:pt>
                <c:pt idx="2021">
                  <c:v>1655</c:v>
                </c:pt>
                <c:pt idx="2022">
                  <c:v>1656</c:v>
                </c:pt>
                <c:pt idx="2023">
                  <c:v>1657</c:v>
                </c:pt>
                <c:pt idx="2024">
                  <c:v>1658</c:v>
                </c:pt>
                <c:pt idx="2025">
                  <c:v>1659</c:v>
                </c:pt>
                <c:pt idx="2026">
                  <c:v>1660</c:v>
                </c:pt>
                <c:pt idx="2027">
                  <c:v>1661</c:v>
                </c:pt>
                <c:pt idx="2028">
                  <c:v>1662</c:v>
                </c:pt>
                <c:pt idx="2029">
                  <c:v>1663</c:v>
                </c:pt>
                <c:pt idx="2030">
                  <c:v>1664</c:v>
                </c:pt>
                <c:pt idx="2031">
                  <c:v>1665</c:v>
                </c:pt>
                <c:pt idx="2032">
                  <c:v>1666</c:v>
                </c:pt>
                <c:pt idx="2033">
                  <c:v>1667</c:v>
                </c:pt>
                <c:pt idx="2034">
                  <c:v>1668</c:v>
                </c:pt>
                <c:pt idx="2035">
                  <c:v>1669</c:v>
                </c:pt>
                <c:pt idx="2036">
                  <c:v>1670</c:v>
                </c:pt>
                <c:pt idx="2037">
                  <c:v>1671</c:v>
                </c:pt>
                <c:pt idx="2038">
                  <c:v>1672</c:v>
                </c:pt>
                <c:pt idx="2039">
                  <c:v>1673</c:v>
                </c:pt>
                <c:pt idx="2040">
                  <c:v>1674</c:v>
                </c:pt>
                <c:pt idx="2041">
                  <c:v>1675</c:v>
                </c:pt>
                <c:pt idx="2042">
                  <c:v>1676</c:v>
                </c:pt>
                <c:pt idx="2043">
                  <c:v>1677</c:v>
                </c:pt>
                <c:pt idx="2044">
                  <c:v>1678</c:v>
                </c:pt>
                <c:pt idx="2045">
                  <c:v>1679</c:v>
                </c:pt>
                <c:pt idx="2046">
                  <c:v>1680</c:v>
                </c:pt>
                <c:pt idx="2047">
                  <c:v>1681</c:v>
                </c:pt>
                <c:pt idx="2048">
                  <c:v>1682</c:v>
                </c:pt>
                <c:pt idx="2049">
                  <c:v>1683</c:v>
                </c:pt>
                <c:pt idx="2050">
                  <c:v>1684</c:v>
                </c:pt>
                <c:pt idx="2051">
                  <c:v>1685</c:v>
                </c:pt>
                <c:pt idx="2052">
                  <c:v>1686</c:v>
                </c:pt>
                <c:pt idx="2053">
                  <c:v>1687</c:v>
                </c:pt>
                <c:pt idx="2054">
                  <c:v>1688</c:v>
                </c:pt>
                <c:pt idx="2055">
                  <c:v>1689</c:v>
                </c:pt>
                <c:pt idx="2056">
                  <c:v>1690</c:v>
                </c:pt>
                <c:pt idx="2057">
                  <c:v>1691</c:v>
                </c:pt>
                <c:pt idx="2058">
                  <c:v>1692</c:v>
                </c:pt>
                <c:pt idx="2059">
                  <c:v>1693</c:v>
                </c:pt>
                <c:pt idx="2060">
                  <c:v>1694</c:v>
                </c:pt>
                <c:pt idx="2061">
                  <c:v>1695</c:v>
                </c:pt>
                <c:pt idx="2062">
                  <c:v>1696</c:v>
                </c:pt>
                <c:pt idx="2063">
                  <c:v>1697</c:v>
                </c:pt>
                <c:pt idx="2064">
                  <c:v>1698</c:v>
                </c:pt>
                <c:pt idx="2065">
                  <c:v>1699</c:v>
                </c:pt>
                <c:pt idx="2066">
                  <c:v>1700</c:v>
                </c:pt>
                <c:pt idx="2067">
                  <c:v>1701</c:v>
                </c:pt>
                <c:pt idx="2068">
                  <c:v>1702</c:v>
                </c:pt>
                <c:pt idx="2069">
                  <c:v>1703</c:v>
                </c:pt>
                <c:pt idx="2070">
                  <c:v>1704</c:v>
                </c:pt>
                <c:pt idx="2071">
                  <c:v>1705</c:v>
                </c:pt>
                <c:pt idx="2072">
                  <c:v>1706</c:v>
                </c:pt>
                <c:pt idx="2073">
                  <c:v>1707</c:v>
                </c:pt>
                <c:pt idx="2074">
                  <c:v>1708</c:v>
                </c:pt>
                <c:pt idx="2075">
                  <c:v>1709</c:v>
                </c:pt>
                <c:pt idx="2076">
                  <c:v>1710</c:v>
                </c:pt>
                <c:pt idx="2077">
                  <c:v>1711</c:v>
                </c:pt>
                <c:pt idx="2078">
                  <c:v>1712</c:v>
                </c:pt>
                <c:pt idx="2079">
                  <c:v>1713</c:v>
                </c:pt>
                <c:pt idx="2080">
                  <c:v>1714</c:v>
                </c:pt>
                <c:pt idx="2081">
                  <c:v>1715</c:v>
                </c:pt>
                <c:pt idx="2082">
                  <c:v>1716</c:v>
                </c:pt>
                <c:pt idx="2083">
                  <c:v>1717</c:v>
                </c:pt>
                <c:pt idx="2084">
                  <c:v>1718</c:v>
                </c:pt>
                <c:pt idx="2085">
                  <c:v>1719</c:v>
                </c:pt>
                <c:pt idx="2086">
                  <c:v>1720</c:v>
                </c:pt>
                <c:pt idx="2087">
                  <c:v>1721</c:v>
                </c:pt>
                <c:pt idx="2088">
                  <c:v>1722</c:v>
                </c:pt>
                <c:pt idx="2089">
                  <c:v>1723</c:v>
                </c:pt>
                <c:pt idx="2090">
                  <c:v>1724</c:v>
                </c:pt>
                <c:pt idx="2091">
                  <c:v>1725</c:v>
                </c:pt>
                <c:pt idx="2092">
                  <c:v>1726</c:v>
                </c:pt>
                <c:pt idx="2093">
                  <c:v>1727</c:v>
                </c:pt>
                <c:pt idx="2094">
                  <c:v>1728</c:v>
                </c:pt>
                <c:pt idx="2095">
                  <c:v>1729</c:v>
                </c:pt>
                <c:pt idx="2096">
                  <c:v>1730</c:v>
                </c:pt>
                <c:pt idx="2097">
                  <c:v>1731</c:v>
                </c:pt>
                <c:pt idx="2098">
                  <c:v>1732</c:v>
                </c:pt>
                <c:pt idx="2099">
                  <c:v>1733</c:v>
                </c:pt>
                <c:pt idx="2100">
                  <c:v>1734</c:v>
                </c:pt>
                <c:pt idx="2101">
                  <c:v>1735</c:v>
                </c:pt>
                <c:pt idx="2102">
                  <c:v>1736</c:v>
                </c:pt>
                <c:pt idx="2103">
                  <c:v>1737</c:v>
                </c:pt>
                <c:pt idx="2104">
                  <c:v>1738</c:v>
                </c:pt>
                <c:pt idx="2105">
                  <c:v>1739</c:v>
                </c:pt>
                <c:pt idx="2106">
                  <c:v>1740</c:v>
                </c:pt>
                <c:pt idx="2107">
                  <c:v>1741</c:v>
                </c:pt>
                <c:pt idx="2108">
                  <c:v>1742</c:v>
                </c:pt>
                <c:pt idx="2109">
                  <c:v>1743</c:v>
                </c:pt>
                <c:pt idx="2110">
                  <c:v>1744</c:v>
                </c:pt>
                <c:pt idx="2111">
                  <c:v>1745</c:v>
                </c:pt>
                <c:pt idx="2112">
                  <c:v>1746</c:v>
                </c:pt>
                <c:pt idx="2113">
                  <c:v>1747</c:v>
                </c:pt>
                <c:pt idx="2114">
                  <c:v>1748</c:v>
                </c:pt>
                <c:pt idx="2115">
                  <c:v>1749</c:v>
                </c:pt>
                <c:pt idx="2116">
                  <c:v>1750</c:v>
                </c:pt>
                <c:pt idx="2117">
                  <c:v>1751</c:v>
                </c:pt>
                <c:pt idx="2118">
                  <c:v>1752</c:v>
                </c:pt>
                <c:pt idx="2119">
                  <c:v>1753</c:v>
                </c:pt>
                <c:pt idx="2120">
                  <c:v>1754</c:v>
                </c:pt>
                <c:pt idx="2121">
                  <c:v>1755</c:v>
                </c:pt>
                <c:pt idx="2122">
                  <c:v>1756</c:v>
                </c:pt>
                <c:pt idx="2123">
                  <c:v>1757</c:v>
                </c:pt>
                <c:pt idx="2124">
                  <c:v>1758</c:v>
                </c:pt>
                <c:pt idx="2125">
                  <c:v>1759</c:v>
                </c:pt>
                <c:pt idx="2126">
                  <c:v>1760</c:v>
                </c:pt>
                <c:pt idx="2127">
                  <c:v>1761</c:v>
                </c:pt>
                <c:pt idx="2128">
                  <c:v>1762</c:v>
                </c:pt>
                <c:pt idx="2129">
                  <c:v>1763</c:v>
                </c:pt>
                <c:pt idx="2130">
                  <c:v>1764</c:v>
                </c:pt>
                <c:pt idx="2131">
                  <c:v>1765</c:v>
                </c:pt>
                <c:pt idx="2132">
                  <c:v>1766</c:v>
                </c:pt>
                <c:pt idx="2133">
                  <c:v>1767</c:v>
                </c:pt>
                <c:pt idx="2134">
                  <c:v>1768</c:v>
                </c:pt>
                <c:pt idx="2135">
                  <c:v>1769</c:v>
                </c:pt>
                <c:pt idx="2136">
                  <c:v>1770</c:v>
                </c:pt>
                <c:pt idx="2137">
                  <c:v>1771</c:v>
                </c:pt>
                <c:pt idx="2138">
                  <c:v>1772</c:v>
                </c:pt>
                <c:pt idx="2139">
                  <c:v>1773</c:v>
                </c:pt>
                <c:pt idx="2140">
                  <c:v>1774</c:v>
                </c:pt>
                <c:pt idx="2141">
                  <c:v>1775</c:v>
                </c:pt>
                <c:pt idx="2142">
                  <c:v>1776</c:v>
                </c:pt>
                <c:pt idx="2143">
                  <c:v>1777</c:v>
                </c:pt>
                <c:pt idx="2144">
                  <c:v>1778</c:v>
                </c:pt>
                <c:pt idx="2145">
                  <c:v>1779</c:v>
                </c:pt>
                <c:pt idx="2146">
                  <c:v>1780</c:v>
                </c:pt>
                <c:pt idx="2147">
                  <c:v>1781</c:v>
                </c:pt>
                <c:pt idx="2148">
                  <c:v>1782</c:v>
                </c:pt>
                <c:pt idx="2149">
                  <c:v>1783</c:v>
                </c:pt>
                <c:pt idx="2150">
                  <c:v>1784</c:v>
                </c:pt>
                <c:pt idx="2151">
                  <c:v>1785</c:v>
                </c:pt>
                <c:pt idx="2152">
                  <c:v>1786</c:v>
                </c:pt>
                <c:pt idx="2153">
                  <c:v>1787</c:v>
                </c:pt>
                <c:pt idx="2154">
                  <c:v>1788</c:v>
                </c:pt>
                <c:pt idx="2155">
                  <c:v>1789</c:v>
                </c:pt>
                <c:pt idx="2156">
                  <c:v>1790</c:v>
                </c:pt>
                <c:pt idx="2157">
                  <c:v>1791</c:v>
                </c:pt>
                <c:pt idx="2158">
                  <c:v>1792</c:v>
                </c:pt>
                <c:pt idx="2159">
                  <c:v>1793</c:v>
                </c:pt>
                <c:pt idx="2160">
                  <c:v>1794</c:v>
                </c:pt>
                <c:pt idx="2161">
                  <c:v>1795</c:v>
                </c:pt>
                <c:pt idx="2162">
                  <c:v>1796</c:v>
                </c:pt>
                <c:pt idx="2163">
                  <c:v>1797</c:v>
                </c:pt>
                <c:pt idx="2164">
                  <c:v>1798</c:v>
                </c:pt>
                <c:pt idx="2165">
                  <c:v>1799</c:v>
                </c:pt>
                <c:pt idx="2166">
                  <c:v>1800</c:v>
                </c:pt>
                <c:pt idx="2167">
                  <c:v>1801</c:v>
                </c:pt>
                <c:pt idx="2168">
                  <c:v>1802</c:v>
                </c:pt>
                <c:pt idx="2169">
                  <c:v>1803</c:v>
                </c:pt>
                <c:pt idx="2170">
                  <c:v>1804</c:v>
                </c:pt>
                <c:pt idx="2171">
                  <c:v>1805</c:v>
                </c:pt>
                <c:pt idx="2172">
                  <c:v>1806</c:v>
                </c:pt>
                <c:pt idx="2173">
                  <c:v>1807</c:v>
                </c:pt>
                <c:pt idx="2174">
                  <c:v>1808</c:v>
                </c:pt>
                <c:pt idx="2175">
                  <c:v>1809</c:v>
                </c:pt>
                <c:pt idx="2176">
                  <c:v>1810</c:v>
                </c:pt>
                <c:pt idx="2177">
                  <c:v>1811</c:v>
                </c:pt>
                <c:pt idx="2178">
                  <c:v>1812</c:v>
                </c:pt>
                <c:pt idx="2179">
                  <c:v>1813</c:v>
                </c:pt>
                <c:pt idx="2180">
                  <c:v>1814</c:v>
                </c:pt>
                <c:pt idx="2181">
                  <c:v>1815</c:v>
                </c:pt>
                <c:pt idx="2182">
                  <c:v>1816</c:v>
                </c:pt>
                <c:pt idx="2183">
                  <c:v>1817</c:v>
                </c:pt>
                <c:pt idx="2184">
                  <c:v>1818</c:v>
                </c:pt>
                <c:pt idx="2185">
                  <c:v>1819</c:v>
                </c:pt>
                <c:pt idx="2186">
                  <c:v>1820</c:v>
                </c:pt>
                <c:pt idx="2187">
                  <c:v>1821</c:v>
                </c:pt>
                <c:pt idx="2188">
                  <c:v>1822</c:v>
                </c:pt>
                <c:pt idx="2189">
                  <c:v>1823</c:v>
                </c:pt>
                <c:pt idx="2190">
                  <c:v>1824</c:v>
                </c:pt>
                <c:pt idx="2191">
                  <c:v>1825</c:v>
                </c:pt>
                <c:pt idx="2192">
                  <c:v>1826</c:v>
                </c:pt>
                <c:pt idx="2193">
                  <c:v>1827</c:v>
                </c:pt>
                <c:pt idx="2194">
                  <c:v>1828</c:v>
                </c:pt>
                <c:pt idx="2195">
                  <c:v>1829</c:v>
                </c:pt>
                <c:pt idx="2196">
                  <c:v>1830</c:v>
                </c:pt>
                <c:pt idx="2197">
                  <c:v>1831</c:v>
                </c:pt>
                <c:pt idx="2198">
                  <c:v>1832</c:v>
                </c:pt>
                <c:pt idx="2199">
                  <c:v>1833</c:v>
                </c:pt>
                <c:pt idx="2200">
                  <c:v>1834</c:v>
                </c:pt>
                <c:pt idx="2201">
                  <c:v>1835</c:v>
                </c:pt>
                <c:pt idx="2202">
                  <c:v>1836</c:v>
                </c:pt>
                <c:pt idx="2203">
                  <c:v>1837</c:v>
                </c:pt>
                <c:pt idx="2204">
                  <c:v>1838</c:v>
                </c:pt>
                <c:pt idx="2205">
                  <c:v>1839</c:v>
                </c:pt>
                <c:pt idx="2206">
                  <c:v>1840</c:v>
                </c:pt>
                <c:pt idx="2207">
                  <c:v>1841</c:v>
                </c:pt>
                <c:pt idx="2208">
                  <c:v>1842</c:v>
                </c:pt>
                <c:pt idx="2209">
                  <c:v>1843</c:v>
                </c:pt>
                <c:pt idx="2210">
                  <c:v>1844</c:v>
                </c:pt>
                <c:pt idx="2211">
                  <c:v>1845</c:v>
                </c:pt>
                <c:pt idx="2212">
                  <c:v>1846</c:v>
                </c:pt>
                <c:pt idx="2213">
                  <c:v>1847</c:v>
                </c:pt>
                <c:pt idx="2214">
                  <c:v>1848</c:v>
                </c:pt>
                <c:pt idx="2215">
                  <c:v>1849</c:v>
                </c:pt>
                <c:pt idx="2216">
                  <c:v>1850</c:v>
                </c:pt>
                <c:pt idx="2217">
                  <c:v>1851</c:v>
                </c:pt>
                <c:pt idx="2218">
                  <c:v>1852</c:v>
                </c:pt>
                <c:pt idx="2219">
                  <c:v>1853</c:v>
                </c:pt>
                <c:pt idx="2220">
                  <c:v>1854</c:v>
                </c:pt>
                <c:pt idx="2221">
                  <c:v>1855</c:v>
                </c:pt>
                <c:pt idx="2222">
                  <c:v>1856</c:v>
                </c:pt>
                <c:pt idx="2223">
                  <c:v>1857</c:v>
                </c:pt>
                <c:pt idx="2224">
                  <c:v>1858</c:v>
                </c:pt>
                <c:pt idx="2225">
                  <c:v>1859</c:v>
                </c:pt>
                <c:pt idx="2226">
                  <c:v>1860</c:v>
                </c:pt>
                <c:pt idx="2227">
                  <c:v>1861</c:v>
                </c:pt>
                <c:pt idx="2228">
                  <c:v>1862</c:v>
                </c:pt>
                <c:pt idx="2229">
                  <c:v>1863</c:v>
                </c:pt>
                <c:pt idx="2230">
                  <c:v>1864</c:v>
                </c:pt>
                <c:pt idx="2231">
                  <c:v>1865</c:v>
                </c:pt>
                <c:pt idx="2232">
                  <c:v>1866</c:v>
                </c:pt>
                <c:pt idx="2233">
                  <c:v>1867</c:v>
                </c:pt>
                <c:pt idx="2234">
                  <c:v>1868</c:v>
                </c:pt>
                <c:pt idx="2235">
                  <c:v>1869</c:v>
                </c:pt>
                <c:pt idx="2236">
                  <c:v>1870</c:v>
                </c:pt>
                <c:pt idx="2237">
                  <c:v>1871</c:v>
                </c:pt>
                <c:pt idx="2238">
                  <c:v>1872</c:v>
                </c:pt>
                <c:pt idx="2239">
                  <c:v>1873</c:v>
                </c:pt>
                <c:pt idx="2240">
                  <c:v>1874</c:v>
                </c:pt>
                <c:pt idx="2241">
                  <c:v>1875</c:v>
                </c:pt>
                <c:pt idx="2242">
                  <c:v>1876</c:v>
                </c:pt>
                <c:pt idx="2243">
                  <c:v>1877</c:v>
                </c:pt>
                <c:pt idx="2244">
                  <c:v>1878</c:v>
                </c:pt>
                <c:pt idx="2245">
                  <c:v>1879</c:v>
                </c:pt>
                <c:pt idx="2246">
                  <c:v>1880</c:v>
                </c:pt>
                <c:pt idx="2247">
                  <c:v>1881</c:v>
                </c:pt>
                <c:pt idx="2248">
                  <c:v>1882</c:v>
                </c:pt>
                <c:pt idx="2249">
                  <c:v>1883</c:v>
                </c:pt>
                <c:pt idx="2250">
                  <c:v>1884</c:v>
                </c:pt>
                <c:pt idx="2251">
                  <c:v>1885</c:v>
                </c:pt>
                <c:pt idx="2252">
                  <c:v>1886</c:v>
                </c:pt>
                <c:pt idx="2253">
                  <c:v>1887</c:v>
                </c:pt>
                <c:pt idx="2254">
                  <c:v>1888</c:v>
                </c:pt>
                <c:pt idx="2255">
                  <c:v>1889</c:v>
                </c:pt>
                <c:pt idx="2256">
                  <c:v>1890</c:v>
                </c:pt>
                <c:pt idx="2257">
                  <c:v>1891</c:v>
                </c:pt>
                <c:pt idx="2258">
                  <c:v>1892</c:v>
                </c:pt>
                <c:pt idx="2259">
                  <c:v>1893</c:v>
                </c:pt>
                <c:pt idx="2260">
                  <c:v>1894</c:v>
                </c:pt>
                <c:pt idx="2261">
                  <c:v>1895</c:v>
                </c:pt>
                <c:pt idx="2262">
                  <c:v>1896</c:v>
                </c:pt>
                <c:pt idx="2263">
                  <c:v>1897</c:v>
                </c:pt>
                <c:pt idx="2264">
                  <c:v>1898</c:v>
                </c:pt>
                <c:pt idx="2265">
                  <c:v>1899</c:v>
                </c:pt>
                <c:pt idx="2266">
                  <c:v>1900</c:v>
                </c:pt>
                <c:pt idx="2267">
                  <c:v>1901</c:v>
                </c:pt>
                <c:pt idx="2268">
                  <c:v>1902</c:v>
                </c:pt>
                <c:pt idx="2269">
                  <c:v>1903</c:v>
                </c:pt>
                <c:pt idx="2270">
                  <c:v>1904</c:v>
                </c:pt>
                <c:pt idx="2271">
                  <c:v>1905</c:v>
                </c:pt>
                <c:pt idx="2272">
                  <c:v>1906</c:v>
                </c:pt>
                <c:pt idx="2273">
                  <c:v>1907</c:v>
                </c:pt>
                <c:pt idx="2274">
                  <c:v>1908</c:v>
                </c:pt>
                <c:pt idx="2275">
                  <c:v>1909</c:v>
                </c:pt>
                <c:pt idx="2276">
                  <c:v>1910</c:v>
                </c:pt>
                <c:pt idx="2277">
                  <c:v>1911</c:v>
                </c:pt>
                <c:pt idx="2278">
                  <c:v>1912</c:v>
                </c:pt>
                <c:pt idx="2279">
                  <c:v>1913</c:v>
                </c:pt>
                <c:pt idx="2280">
                  <c:v>1914</c:v>
                </c:pt>
                <c:pt idx="2281">
                  <c:v>1915</c:v>
                </c:pt>
                <c:pt idx="2282">
                  <c:v>1916</c:v>
                </c:pt>
                <c:pt idx="2283">
                  <c:v>1917</c:v>
                </c:pt>
                <c:pt idx="2284">
                  <c:v>1918</c:v>
                </c:pt>
                <c:pt idx="2285">
                  <c:v>1919</c:v>
                </c:pt>
                <c:pt idx="2286">
                  <c:v>1920</c:v>
                </c:pt>
                <c:pt idx="2287">
                  <c:v>1921</c:v>
                </c:pt>
                <c:pt idx="2288">
                  <c:v>1922</c:v>
                </c:pt>
                <c:pt idx="2289">
                  <c:v>1923</c:v>
                </c:pt>
                <c:pt idx="2290">
                  <c:v>1924</c:v>
                </c:pt>
                <c:pt idx="2291">
                  <c:v>1925</c:v>
                </c:pt>
                <c:pt idx="2292">
                  <c:v>1926</c:v>
                </c:pt>
                <c:pt idx="2293">
                  <c:v>1927</c:v>
                </c:pt>
                <c:pt idx="2294">
                  <c:v>1928</c:v>
                </c:pt>
                <c:pt idx="2295">
                  <c:v>1929</c:v>
                </c:pt>
                <c:pt idx="2296">
                  <c:v>1930</c:v>
                </c:pt>
                <c:pt idx="2297">
                  <c:v>1931</c:v>
                </c:pt>
                <c:pt idx="2298">
                  <c:v>1932</c:v>
                </c:pt>
                <c:pt idx="2299">
                  <c:v>1933</c:v>
                </c:pt>
                <c:pt idx="2300">
                  <c:v>1934</c:v>
                </c:pt>
                <c:pt idx="2301">
                  <c:v>1935</c:v>
                </c:pt>
                <c:pt idx="2302">
                  <c:v>1936</c:v>
                </c:pt>
                <c:pt idx="2303">
                  <c:v>1937</c:v>
                </c:pt>
                <c:pt idx="2304">
                  <c:v>1938</c:v>
                </c:pt>
                <c:pt idx="2305">
                  <c:v>1939</c:v>
                </c:pt>
                <c:pt idx="2306">
                  <c:v>1940</c:v>
                </c:pt>
                <c:pt idx="2307">
                  <c:v>1941</c:v>
                </c:pt>
                <c:pt idx="2308">
                  <c:v>1942</c:v>
                </c:pt>
                <c:pt idx="2309">
                  <c:v>1943</c:v>
                </c:pt>
                <c:pt idx="2310">
                  <c:v>1944</c:v>
                </c:pt>
                <c:pt idx="2311">
                  <c:v>1945</c:v>
                </c:pt>
                <c:pt idx="2312">
                  <c:v>1946</c:v>
                </c:pt>
                <c:pt idx="2313">
                  <c:v>1947</c:v>
                </c:pt>
                <c:pt idx="2314">
                  <c:v>1948</c:v>
                </c:pt>
                <c:pt idx="2315">
                  <c:v>1949</c:v>
                </c:pt>
                <c:pt idx="2316">
                  <c:v>1950</c:v>
                </c:pt>
                <c:pt idx="2317">
                  <c:v>1951</c:v>
                </c:pt>
                <c:pt idx="2318">
                  <c:v>1952</c:v>
                </c:pt>
                <c:pt idx="2319">
                  <c:v>1953</c:v>
                </c:pt>
                <c:pt idx="2320">
                  <c:v>1954</c:v>
                </c:pt>
                <c:pt idx="2321">
                  <c:v>1955</c:v>
                </c:pt>
                <c:pt idx="2322">
                  <c:v>1956</c:v>
                </c:pt>
                <c:pt idx="2323">
                  <c:v>1957</c:v>
                </c:pt>
                <c:pt idx="2324">
                  <c:v>1958</c:v>
                </c:pt>
                <c:pt idx="2325">
                  <c:v>1959</c:v>
                </c:pt>
                <c:pt idx="2326">
                  <c:v>1960</c:v>
                </c:pt>
                <c:pt idx="2327">
                  <c:v>1961</c:v>
                </c:pt>
                <c:pt idx="2328">
                  <c:v>1962</c:v>
                </c:pt>
                <c:pt idx="2329">
                  <c:v>1963</c:v>
                </c:pt>
                <c:pt idx="2330">
                  <c:v>1964</c:v>
                </c:pt>
                <c:pt idx="2331">
                  <c:v>1965</c:v>
                </c:pt>
                <c:pt idx="2332">
                  <c:v>1966</c:v>
                </c:pt>
                <c:pt idx="2333">
                  <c:v>1967</c:v>
                </c:pt>
                <c:pt idx="2334">
                  <c:v>1968</c:v>
                </c:pt>
                <c:pt idx="2335">
                  <c:v>1969</c:v>
                </c:pt>
                <c:pt idx="2336">
                  <c:v>1970</c:v>
                </c:pt>
                <c:pt idx="2337">
                  <c:v>1971</c:v>
                </c:pt>
                <c:pt idx="2338">
                  <c:v>1972</c:v>
                </c:pt>
                <c:pt idx="2339">
                  <c:v>1973</c:v>
                </c:pt>
                <c:pt idx="2340">
                  <c:v>1974</c:v>
                </c:pt>
                <c:pt idx="2341">
                  <c:v>1975</c:v>
                </c:pt>
                <c:pt idx="2342">
                  <c:v>1976</c:v>
                </c:pt>
                <c:pt idx="2343">
                  <c:v>1977</c:v>
                </c:pt>
                <c:pt idx="2344">
                  <c:v>1978</c:v>
                </c:pt>
                <c:pt idx="2345">
                  <c:v>1979</c:v>
                </c:pt>
                <c:pt idx="2346">
                  <c:v>1980</c:v>
                </c:pt>
                <c:pt idx="2347">
                  <c:v>1981</c:v>
                </c:pt>
                <c:pt idx="2348">
                  <c:v>1982</c:v>
                </c:pt>
                <c:pt idx="2349">
                  <c:v>1983</c:v>
                </c:pt>
                <c:pt idx="2350">
                  <c:v>1984</c:v>
                </c:pt>
                <c:pt idx="2351">
                  <c:v>1985</c:v>
                </c:pt>
                <c:pt idx="2352">
                  <c:v>1986</c:v>
                </c:pt>
                <c:pt idx="2353">
                  <c:v>1987</c:v>
                </c:pt>
                <c:pt idx="2354">
                  <c:v>1988</c:v>
                </c:pt>
                <c:pt idx="2355">
                  <c:v>1989</c:v>
                </c:pt>
                <c:pt idx="2356">
                  <c:v>1990</c:v>
                </c:pt>
                <c:pt idx="2357">
                  <c:v>1991</c:v>
                </c:pt>
                <c:pt idx="2358">
                  <c:v>1992</c:v>
                </c:pt>
                <c:pt idx="2359">
                  <c:v>1993</c:v>
                </c:pt>
                <c:pt idx="2360">
                  <c:v>1994</c:v>
                </c:pt>
                <c:pt idx="2361">
                  <c:v>1995</c:v>
                </c:pt>
                <c:pt idx="2362">
                  <c:v>1996</c:v>
                </c:pt>
                <c:pt idx="2363">
                  <c:v>1997</c:v>
                </c:pt>
                <c:pt idx="2364">
                  <c:v>1998</c:v>
                </c:pt>
                <c:pt idx="2365">
                  <c:v>1999</c:v>
                </c:pt>
                <c:pt idx="2366">
                  <c:v>2000</c:v>
                </c:pt>
                <c:pt idx="2367">
                  <c:v>2001</c:v>
                </c:pt>
                <c:pt idx="2368">
                  <c:v>2002</c:v>
                </c:pt>
                <c:pt idx="2369">
                  <c:v>2003</c:v>
                </c:pt>
                <c:pt idx="2370">
                  <c:v>2004</c:v>
                </c:pt>
                <c:pt idx="2371">
                  <c:v>2005</c:v>
                </c:pt>
                <c:pt idx="2372">
                  <c:v>2006</c:v>
                </c:pt>
                <c:pt idx="2373">
                  <c:v>2007</c:v>
                </c:pt>
                <c:pt idx="2374">
                  <c:v>2008</c:v>
                </c:pt>
                <c:pt idx="2375">
                  <c:v>2009</c:v>
                </c:pt>
                <c:pt idx="2376">
                  <c:v>2010</c:v>
                </c:pt>
                <c:pt idx="2377">
                  <c:v>2011</c:v>
                </c:pt>
                <c:pt idx="2378">
                  <c:v>2012</c:v>
                </c:pt>
                <c:pt idx="2379">
                  <c:v>2013</c:v>
                </c:pt>
                <c:pt idx="2380">
                  <c:v>2014</c:v>
                </c:pt>
                <c:pt idx="2381">
                  <c:v>2015</c:v>
                </c:pt>
                <c:pt idx="2382">
                  <c:v>2016</c:v>
                </c:pt>
                <c:pt idx="2383">
                  <c:v>2017</c:v>
                </c:pt>
                <c:pt idx="2384">
                  <c:v>2018</c:v>
                </c:pt>
                <c:pt idx="2385">
                  <c:v>2019</c:v>
                </c:pt>
                <c:pt idx="2386">
                  <c:v>2020</c:v>
                </c:pt>
                <c:pt idx="2387">
                  <c:v>2021</c:v>
                </c:pt>
                <c:pt idx="2388">
                  <c:v>2022</c:v>
                </c:pt>
                <c:pt idx="2389">
                  <c:v>2023</c:v>
                </c:pt>
                <c:pt idx="2390">
                  <c:v>2024</c:v>
                </c:pt>
                <c:pt idx="2391">
                  <c:v>2025</c:v>
                </c:pt>
                <c:pt idx="2392">
                  <c:v>2026</c:v>
                </c:pt>
                <c:pt idx="2393">
                  <c:v>2027</c:v>
                </c:pt>
                <c:pt idx="2394">
                  <c:v>2028</c:v>
                </c:pt>
                <c:pt idx="2395">
                  <c:v>2029</c:v>
                </c:pt>
                <c:pt idx="2396">
                  <c:v>2030</c:v>
                </c:pt>
                <c:pt idx="2397">
                  <c:v>2031</c:v>
                </c:pt>
                <c:pt idx="2398">
                  <c:v>2032</c:v>
                </c:pt>
                <c:pt idx="2399">
                  <c:v>2033</c:v>
                </c:pt>
                <c:pt idx="2400">
                  <c:v>2034</c:v>
                </c:pt>
                <c:pt idx="2401">
                  <c:v>2035</c:v>
                </c:pt>
                <c:pt idx="2402">
                  <c:v>2036</c:v>
                </c:pt>
                <c:pt idx="2403">
                  <c:v>2037</c:v>
                </c:pt>
                <c:pt idx="2404">
                  <c:v>2038</c:v>
                </c:pt>
                <c:pt idx="2405">
                  <c:v>2039</c:v>
                </c:pt>
                <c:pt idx="2406">
                  <c:v>2040</c:v>
                </c:pt>
                <c:pt idx="2407">
                  <c:v>2041</c:v>
                </c:pt>
                <c:pt idx="2408">
                  <c:v>2042</c:v>
                </c:pt>
                <c:pt idx="2409">
                  <c:v>2043</c:v>
                </c:pt>
                <c:pt idx="2410">
                  <c:v>2044</c:v>
                </c:pt>
                <c:pt idx="2411">
                  <c:v>2045</c:v>
                </c:pt>
                <c:pt idx="2412">
                  <c:v>2046</c:v>
                </c:pt>
                <c:pt idx="2413">
                  <c:v>2047</c:v>
                </c:pt>
                <c:pt idx="2414">
                  <c:v>2048</c:v>
                </c:pt>
                <c:pt idx="2415">
                  <c:v>2049</c:v>
                </c:pt>
                <c:pt idx="2416">
                  <c:v>2050</c:v>
                </c:pt>
                <c:pt idx="2417">
                  <c:v>2051</c:v>
                </c:pt>
                <c:pt idx="2418">
                  <c:v>2052</c:v>
                </c:pt>
                <c:pt idx="2419">
                  <c:v>2053</c:v>
                </c:pt>
                <c:pt idx="2420">
                  <c:v>2054</c:v>
                </c:pt>
                <c:pt idx="2421">
                  <c:v>2055</c:v>
                </c:pt>
                <c:pt idx="2422">
                  <c:v>2056</c:v>
                </c:pt>
                <c:pt idx="2423">
                  <c:v>2057</c:v>
                </c:pt>
                <c:pt idx="2424">
                  <c:v>2058</c:v>
                </c:pt>
                <c:pt idx="2425">
                  <c:v>2059</c:v>
                </c:pt>
                <c:pt idx="2426">
                  <c:v>2060</c:v>
                </c:pt>
                <c:pt idx="2427">
                  <c:v>2061</c:v>
                </c:pt>
                <c:pt idx="2428">
                  <c:v>2062</c:v>
                </c:pt>
                <c:pt idx="2429">
                  <c:v>2063</c:v>
                </c:pt>
                <c:pt idx="2430">
                  <c:v>2064</c:v>
                </c:pt>
                <c:pt idx="2431">
                  <c:v>2065</c:v>
                </c:pt>
                <c:pt idx="2432">
                  <c:v>2066</c:v>
                </c:pt>
                <c:pt idx="2433">
                  <c:v>2067</c:v>
                </c:pt>
                <c:pt idx="2434">
                  <c:v>2068</c:v>
                </c:pt>
                <c:pt idx="2435">
                  <c:v>2069</c:v>
                </c:pt>
                <c:pt idx="2436">
                  <c:v>2070</c:v>
                </c:pt>
                <c:pt idx="2437">
                  <c:v>2071</c:v>
                </c:pt>
                <c:pt idx="2438">
                  <c:v>2072</c:v>
                </c:pt>
                <c:pt idx="2439">
                  <c:v>2073</c:v>
                </c:pt>
                <c:pt idx="2440">
                  <c:v>2074</c:v>
                </c:pt>
                <c:pt idx="2441">
                  <c:v>2075</c:v>
                </c:pt>
                <c:pt idx="2442">
                  <c:v>2076</c:v>
                </c:pt>
                <c:pt idx="2443">
                  <c:v>2077</c:v>
                </c:pt>
                <c:pt idx="2444">
                  <c:v>2078</c:v>
                </c:pt>
                <c:pt idx="2445">
                  <c:v>2079</c:v>
                </c:pt>
                <c:pt idx="2446">
                  <c:v>2080</c:v>
                </c:pt>
                <c:pt idx="2447">
                  <c:v>2081</c:v>
                </c:pt>
                <c:pt idx="2448">
                  <c:v>2082</c:v>
                </c:pt>
                <c:pt idx="2449">
                  <c:v>2083</c:v>
                </c:pt>
                <c:pt idx="2450">
                  <c:v>2084</c:v>
                </c:pt>
                <c:pt idx="2451">
                  <c:v>2085</c:v>
                </c:pt>
                <c:pt idx="2452">
                  <c:v>2086</c:v>
                </c:pt>
                <c:pt idx="2453">
                  <c:v>2087</c:v>
                </c:pt>
                <c:pt idx="2454">
                  <c:v>2088</c:v>
                </c:pt>
                <c:pt idx="2455">
                  <c:v>2089</c:v>
                </c:pt>
                <c:pt idx="2456">
                  <c:v>2090</c:v>
                </c:pt>
                <c:pt idx="2457">
                  <c:v>2091</c:v>
                </c:pt>
                <c:pt idx="2458">
                  <c:v>2092</c:v>
                </c:pt>
                <c:pt idx="2459">
                  <c:v>2093</c:v>
                </c:pt>
                <c:pt idx="2460">
                  <c:v>2094</c:v>
                </c:pt>
                <c:pt idx="2461">
                  <c:v>2095</c:v>
                </c:pt>
                <c:pt idx="2462">
                  <c:v>2096</c:v>
                </c:pt>
                <c:pt idx="2463">
                  <c:v>2097</c:v>
                </c:pt>
                <c:pt idx="2464">
                  <c:v>2098</c:v>
                </c:pt>
                <c:pt idx="2465">
                  <c:v>2099</c:v>
                </c:pt>
                <c:pt idx="2466">
                  <c:v>2100</c:v>
                </c:pt>
                <c:pt idx="2467">
                  <c:v>2101</c:v>
                </c:pt>
                <c:pt idx="2468">
                  <c:v>2102</c:v>
                </c:pt>
                <c:pt idx="2469">
                  <c:v>2103</c:v>
                </c:pt>
                <c:pt idx="2470">
                  <c:v>2104</c:v>
                </c:pt>
                <c:pt idx="2471">
                  <c:v>2105</c:v>
                </c:pt>
                <c:pt idx="2472">
                  <c:v>2106</c:v>
                </c:pt>
                <c:pt idx="2473">
                  <c:v>2107</c:v>
                </c:pt>
                <c:pt idx="2474">
                  <c:v>2108</c:v>
                </c:pt>
                <c:pt idx="2475">
                  <c:v>2109</c:v>
                </c:pt>
                <c:pt idx="2476">
                  <c:v>2110</c:v>
                </c:pt>
                <c:pt idx="2477">
                  <c:v>2111</c:v>
                </c:pt>
                <c:pt idx="2478">
                  <c:v>2112</c:v>
                </c:pt>
                <c:pt idx="2479">
                  <c:v>2113</c:v>
                </c:pt>
                <c:pt idx="2480">
                  <c:v>2114</c:v>
                </c:pt>
                <c:pt idx="2481">
                  <c:v>2115</c:v>
                </c:pt>
                <c:pt idx="2482">
                  <c:v>2116</c:v>
                </c:pt>
                <c:pt idx="2483">
                  <c:v>2117</c:v>
                </c:pt>
                <c:pt idx="2484">
                  <c:v>2118</c:v>
                </c:pt>
                <c:pt idx="2485">
                  <c:v>2119</c:v>
                </c:pt>
                <c:pt idx="2486">
                  <c:v>2120</c:v>
                </c:pt>
                <c:pt idx="2487">
                  <c:v>2121</c:v>
                </c:pt>
                <c:pt idx="2488">
                  <c:v>2122</c:v>
                </c:pt>
                <c:pt idx="2489">
                  <c:v>2123</c:v>
                </c:pt>
                <c:pt idx="2490">
                  <c:v>2124</c:v>
                </c:pt>
                <c:pt idx="2491">
                  <c:v>2125</c:v>
                </c:pt>
                <c:pt idx="2492">
                  <c:v>2126</c:v>
                </c:pt>
                <c:pt idx="2493">
                  <c:v>2127</c:v>
                </c:pt>
                <c:pt idx="2494">
                  <c:v>2128</c:v>
                </c:pt>
                <c:pt idx="2495">
                  <c:v>2129</c:v>
                </c:pt>
                <c:pt idx="2496">
                  <c:v>2130</c:v>
                </c:pt>
                <c:pt idx="2497">
                  <c:v>2131</c:v>
                </c:pt>
                <c:pt idx="2498">
                  <c:v>2132</c:v>
                </c:pt>
                <c:pt idx="2499">
                  <c:v>2133</c:v>
                </c:pt>
                <c:pt idx="2500">
                  <c:v>2134</c:v>
                </c:pt>
                <c:pt idx="2501">
                  <c:v>2135</c:v>
                </c:pt>
                <c:pt idx="2502">
                  <c:v>2136</c:v>
                </c:pt>
                <c:pt idx="2503">
                  <c:v>2137</c:v>
                </c:pt>
                <c:pt idx="2504">
                  <c:v>2138</c:v>
                </c:pt>
                <c:pt idx="2505">
                  <c:v>2139</c:v>
                </c:pt>
                <c:pt idx="2506">
                  <c:v>2140</c:v>
                </c:pt>
                <c:pt idx="2507">
                  <c:v>2141</c:v>
                </c:pt>
                <c:pt idx="2508">
                  <c:v>2142</c:v>
                </c:pt>
                <c:pt idx="2509">
                  <c:v>2143</c:v>
                </c:pt>
                <c:pt idx="2510">
                  <c:v>2144</c:v>
                </c:pt>
                <c:pt idx="2511">
                  <c:v>2145</c:v>
                </c:pt>
                <c:pt idx="2512">
                  <c:v>2146</c:v>
                </c:pt>
                <c:pt idx="2513">
                  <c:v>2147</c:v>
                </c:pt>
                <c:pt idx="2514">
                  <c:v>2148</c:v>
                </c:pt>
                <c:pt idx="2515">
                  <c:v>2149</c:v>
                </c:pt>
                <c:pt idx="2516">
                  <c:v>2150</c:v>
                </c:pt>
                <c:pt idx="2517">
                  <c:v>2151</c:v>
                </c:pt>
                <c:pt idx="2518">
                  <c:v>2152</c:v>
                </c:pt>
                <c:pt idx="2519">
                  <c:v>2153</c:v>
                </c:pt>
                <c:pt idx="2520">
                  <c:v>2154</c:v>
                </c:pt>
                <c:pt idx="2521">
                  <c:v>2155</c:v>
                </c:pt>
                <c:pt idx="2522">
                  <c:v>2156</c:v>
                </c:pt>
                <c:pt idx="2523">
                  <c:v>2157</c:v>
                </c:pt>
                <c:pt idx="2524">
                  <c:v>2158</c:v>
                </c:pt>
                <c:pt idx="2525">
                  <c:v>2159</c:v>
                </c:pt>
                <c:pt idx="2526">
                  <c:v>2160</c:v>
                </c:pt>
                <c:pt idx="2527">
                  <c:v>2161</c:v>
                </c:pt>
                <c:pt idx="2528">
                  <c:v>2162</c:v>
                </c:pt>
                <c:pt idx="2529">
                  <c:v>2163</c:v>
                </c:pt>
                <c:pt idx="2530">
                  <c:v>2164</c:v>
                </c:pt>
                <c:pt idx="2531">
                  <c:v>2165</c:v>
                </c:pt>
                <c:pt idx="2532">
                  <c:v>2166</c:v>
                </c:pt>
                <c:pt idx="2533">
                  <c:v>2167</c:v>
                </c:pt>
                <c:pt idx="2534">
                  <c:v>2168</c:v>
                </c:pt>
                <c:pt idx="2535">
                  <c:v>2169</c:v>
                </c:pt>
                <c:pt idx="2536">
                  <c:v>2170</c:v>
                </c:pt>
                <c:pt idx="2537">
                  <c:v>2171</c:v>
                </c:pt>
                <c:pt idx="2538">
                  <c:v>2172</c:v>
                </c:pt>
                <c:pt idx="2539">
                  <c:v>2173</c:v>
                </c:pt>
                <c:pt idx="2540">
                  <c:v>2174</c:v>
                </c:pt>
                <c:pt idx="2541">
                  <c:v>2175</c:v>
                </c:pt>
                <c:pt idx="2542">
                  <c:v>2176</c:v>
                </c:pt>
                <c:pt idx="2543">
                  <c:v>2177</c:v>
                </c:pt>
                <c:pt idx="2544">
                  <c:v>2178</c:v>
                </c:pt>
                <c:pt idx="2545">
                  <c:v>2179</c:v>
                </c:pt>
                <c:pt idx="2546">
                  <c:v>2180</c:v>
                </c:pt>
                <c:pt idx="2547">
                  <c:v>2181</c:v>
                </c:pt>
                <c:pt idx="2548">
                  <c:v>2182</c:v>
                </c:pt>
                <c:pt idx="2549">
                  <c:v>2183</c:v>
                </c:pt>
                <c:pt idx="2550">
                  <c:v>2184</c:v>
                </c:pt>
                <c:pt idx="2551">
                  <c:v>2185</c:v>
                </c:pt>
                <c:pt idx="2552">
                  <c:v>2186</c:v>
                </c:pt>
                <c:pt idx="2553">
                  <c:v>2187</c:v>
                </c:pt>
                <c:pt idx="2554">
                  <c:v>2188</c:v>
                </c:pt>
                <c:pt idx="2555">
                  <c:v>2189</c:v>
                </c:pt>
                <c:pt idx="2556">
                  <c:v>2190</c:v>
                </c:pt>
                <c:pt idx="2557">
                  <c:v>2191</c:v>
                </c:pt>
                <c:pt idx="2558">
                  <c:v>2192</c:v>
                </c:pt>
                <c:pt idx="2559">
                  <c:v>2193</c:v>
                </c:pt>
                <c:pt idx="2560">
                  <c:v>2194</c:v>
                </c:pt>
                <c:pt idx="2561">
                  <c:v>2195</c:v>
                </c:pt>
                <c:pt idx="2562">
                  <c:v>2196</c:v>
                </c:pt>
                <c:pt idx="2563">
                  <c:v>2197</c:v>
                </c:pt>
                <c:pt idx="2564">
                  <c:v>2198</c:v>
                </c:pt>
                <c:pt idx="2565">
                  <c:v>2199</c:v>
                </c:pt>
                <c:pt idx="2566">
                  <c:v>2200</c:v>
                </c:pt>
                <c:pt idx="2567">
                  <c:v>2201</c:v>
                </c:pt>
                <c:pt idx="2568">
                  <c:v>2202</c:v>
                </c:pt>
                <c:pt idx="2569">
                  <c:v>2203</c:v>
                </c:pt>
                <c:pt idx="2570">
                  <c:v>2204</c:v>
                </c:pt>
                <c:pt idx="2571">
                  <c:v>2205</c:v>
                </c:pt>
                <c:pt idx="2572">
                  <c:v>2206</c:v>
                </c:pt>
                <c:pt idx="2573">
                  <c:v>2207</c:v>
                </c:pt>
                <c:pt idx="2574">
                  <c:v>2208</c:v>
                </c:pt>
                <c:pt idx="2575">
                  <c:v>2209</c:v>
                </c:pt>
                <c:pt idx="2576">
                  <c:v>2210</c:v>
                </c:pt>
                <c:pt idx="2577">
                  <c:v>2211</c:v>
                </c:pt>
                <c:pt idx="2578">
                  <c:v>2212</c:v>
                </c:pt>
                <c:pt idx="2579">
                  <c:v>2213</c:v>
                </c:pt>
                <c:pt idx="2580">
                  <c:v>2214</c:v>
                </c:pt>
                <c:pt idx="2581">
                  <c:v>2215</c:v>
                </c:pt>
                <c:pt idx="2582">
                  <c:v>2216</c:v>
                </c:pt>
                <c:pt idx="2583">
                  <c:v>2217</c:v>
                </c:pt>
                <c:pt idx="2584">
                  <c:v>2218</c:v>
                </c:pt>
                <c:pt idx="2585">
                  <c:v>2219</c:v>
                </c:pt>
                <c:pt idx="2586">
                  <c:v>2220</c:v>
                </c:pt>
                <c:pt idx="2587">
                  <c:v>2221</c:v>
                </c:pt>
                <c:pt idx="2588">
                  <c:v>2222</c:v>
                </c:pt>
                <c:pt idx="2589">
                  <c:v>2223</c:v>
                </c:pt>
                <c:pt idx="2590">
                  <c:v>2224</c:v>
                </c:pt>
                <c:pt idx="2591">
                  <c:v>2225</c:v>
                </c:pt>
                <c:pt idx="2592">
                  <c:v>2226</c:v>
                </c:pt>
                <c:pt idx="2593">
                  <c:v>2227</c:v>
                </c:pt>
                <c:pt idx="2594">
                  <c:v>2228</c:v>
                </c:pt>
                <c:pt idx="2595">
                  <c:v>2229</c:v>
                </c:pt>
                <c:pt idx="2596">
                  <c:v>2230</c:v>
                </c:pt>
                <c:pt idx="2597">
                  <c:v>2231</c:v>
                </c:pt>
                <c:pt idx="2598">
                  <c:v>2232</c:v>
                </c:pt>
                <c:pt idx="2599">
                  <c:v>2233</c:v>
                </c:pt>
                <c:pt idx="2600">
                  <c:v>2234</c:v>
                </c:pt>
                <c:pt idx="2601">
                  <c:v>2235</c:v>
                </c:pt>
                <c:pt idx="2602">
                  <c:v>2236</c:v>
                </c:pt>
                <c:pt idx="2603">
                  <c:v>2237</c:v>
                </c:pt>
                <c:pt idx="2604">
                  <c:v>2238</c:v>
                </c:pt>
                <c:pt idx="2605">
                  <c:v>2239</c:v>
                </c:pt>
                <c:pt idx="2606">
                  <c:v>2240</c:v>
                </c:pt>
                <c:pt idx="2607">
                  <c:v>2241</c:v>
                </c:pt>
                <c:pt idx="2608">
                  <c:v>2242</c:v>
                </c:pt>
                <c:pt idx="2609">
                  <c:v>2243</c:v>
                </c:pt>
                <c:pt idx="2610">
                  <c:v>2244</c:v>
                </c:pt>
                <c:pt idx="2611">
                  <c:v>2245</c:v>
                </c:pt>
                <c:pt idx="2612">
                  <c:v>2246</c:v>
                </c:pt>
                <c:pt idx="2613">
                  <c:v>2247</c:v>
                </c:pt>
                <c:pt idx="2614">
                  <c:v>2248</c:v>
                </c:pt>
                <c:pt idx="2615">
                  <c:v>2249</c:v>
                </c:pt>
                <c:pt idx="2616">
                  <c:v>2250</c:v>
                </c:pt>
                <c:pt idx="2617">
                  <c:v>2251</c:v>
                </c:pt>
                <c:pt idx="2618">
                  <c:v>2252</c:v>
                </c:pt>
                <c:pt idx="2619">
                  <c:v>2253</c:v>
                </c:pt>
                <c:pt idx="2620">
                  <c:v>2254</c:v>
                </c:pt>
                <c:pt idx="2621">
                  <c:v>2255</c:v>
                </c:pt>
                <c:pt idx="2622">
                  <c:v>2256</c:v>
                </c:pt>
                <c:pt idx="2623">
                  <c:v>2257</c:v>
                </c:pt>
                <c:pt idx="2624">
                  <c:v>2258</c:v>
                </c:pt>
                <c:pt idx="2625">
                  <c:v>2259</c:v>
                </c:pt>
                <c:pt idx="2626">
                  <c:v>2260</c:v>
                </c:pt>
                <c:pt idx="2627">
                  <c:v>2261</c:v>
                </c:pt>
                <c:pt idx="2628">
                  <c:v>2262</c:v>
                </c:pt>
                <c:pt idx="2629">
                  <c:v>2263</c:v>
                </c:pt>
                <c:pt idx="2630">
                  <c:v>2264</c:v>
                </c:pt>
                <c:pt idx="2631">
                  <c:v>2265</c:v>
                </c:pt>
                <c:pt idx="2632">
                  <c:v>2266</c:v>
                </c:pt>
                <c:pt idx="2633">
                  <c:v>2267</c:v>
                </c:pt>
                <c:pt idx="2634">
                  <c:v>2268</c:v>
                </c:pt>
                <c:pt idx="2635">
                  <c:v>2269</c:v>
                </c:pt>
                <c:pt idx="2636">
                  <c:v>2270</c:v>
                </c:pt>
                <c:pt idx="2637">
                  <c:v>2271</c:v>
                </c:pt>
                <c:pt idx="2638">
                  <c:v>2272</c:v>
                </c:pt>
                <c:pt idx="2639">
                  <c:v>2273</c:v>
                </c:pt>
                <c:pt idx="2640">
                  <c:v>2274</c:v>
                </c:pt>
                <c:pt idx="2641">
                  <c:v>2275</c:v>
                </c:pt>
                <c:pt idx="2642">
                  <c:v>2276</c:v>
                </c:pt>
                <c:pt idx="2643">
                  <c:v>2277</c:v>
                </c:pt>
                <c:pt idx="2644">
                  <c:v>2278</c:v>
                </c:pt>
                <c:pt idx="2645">
                  <c:v>2279</c:v>
                </c:pt>
                <c:pt idx="2646">
                  <c:v>2280</c:v>
                </c:pt>
                <c:pt idx="2647">
                  <c:v>2281</c:v>
                </c:pt>
                <c:pt idx="2648">
                  <c:v>2282</c:v>
                </c:pt>
                <c:pt idx="2649">
                  <c:v>2283</c:v>
                </c:pt>
                <c:pt idx="2650">
                  <c:v>2284</c:v>
                </c:pt>
                <c:pt idx="2651">
                  <c:v>2285</c:v>
                </c:pt>
                <c:pt idx="2652">
                  <c:v>2286</c:v>
                </c:pt>
                <c:pt idx="2653">
                  <c:v>2287</c:v>
                </c:pt>
                <c:pt idx="2654">
                  <c:v>2288</c:v>
                </c:pt>
                <c:pt idx="2655">
                  <c:v>2289</c:v>
                </c:pt>
                <c:pt idx="2656">
                  <c:v>2290</c:v>
                </c:pt>
                <c:pt idx="2657">
                  <c:v>2291</c:v>
                </c:pt>
                <c:pt idx="2658">
                  <c:v>2292</c:v>
                </c:pt>
                <c:pt idx="2659">
                  <c:v>2293</c:v>
                </c:pt>
                <c:pt idx="2660">
                  <c:v>2294</c:v>
                </c:pt>
                <c:pt idx="2661">
                  <c:v>2295</c:v>
                </c:pt>
                <c:pt idx="2662">
                  <c:v>2296</c:v>
                </c:pt>
                <c:pt idx="2663">
                  <c:v>2297</c:v>
                </c:pt>
                <c:pt idx="2664">
                  <c:v>2298</c:v>
                </c:pt>
                <c:pt idx="2665">
                  <c:v>2299</c:v>
                </c:pt>
                <c:pt idx="2666">
                  <c:v>2300</c:v>
                </c:pt>
                <c:pt idx="2667">
                  <c:v>2301</c:v>
                </c:pt>
                <c:pt idx="2668">
                  <c:v>2302</c:v>
                </c:pt>
                <c:pt idx="2669">
                  <c:v>2303</c:v>
                </c:pt>
                <c:pt idx="2670">
                  <c:v>2304</c:v>
                </c:pt>
                <c:pt idx="2671">
                  <c:v>2305</c:v>
                </c:pt>
                <c:pt idx="2672">
                  <c:v>2306</c:v>
                </c:pt>
                <c:pt idx="2673">
                  <c:v>2307</c:v>
                </c:pt>
                <c:pt idx="2674">
                  <c:v>2308</c:v>
                </c:pt>
                <c:pt idx="2675">
                  <c:v>2309</c:v>
                </c:pt>
                <c:pt idx="2676">
                  <c:v>2310</c:v>
                </c:pt>
                <c:pt idx="2677">
                  <c:v>2311</c:v>
                </c:pt>
                <c:pt idx="2678">
                  <c:v>2312</c:v>
                </c:pt>
                <c:pt idx="2679">
                  <c:v>2313</c:v>
                </c:pt>
                <c:pt idx="2680">
                  <c:v>2314</c:v>
                </c:pt>
                <c:pt idx="2681">
                  <c:v>2315</c:v>
                </c:pt>
                <c:pt idx="2682">
                  <c:v>2316</c:v>
                </c:pt>
                <c:pt idx="2683">
                  <c:v>2317</c:v>
                </c:pt>
                <c:pt idx="2684">
                  <c:v>2318</c:v>
                </c:pt>
                <c:pt idx="2685">
                  <c:v>2319</c:v>
                </c:pt>
                <c:pt idx="2686">
                  <c:v>2320</c:v>
                </c:pt>
                <c:pt idx="2687">
                  <c:v>2321</c:v>
                </c:pt>
                <c:pt idx="2688">
                  <c:v>2322</c:v>
                </c:pt>
                <c:pt idx="2689">
                  <c:v>2323</c:v>
                </c:pt>
                <c:pt idx="2690">
                  <c:v>2324</c:v>
                </c:pt>
                <c:pt idx="2691">
                  <c:v>2325</c:v>
                </c:pt>
                <c:pt idx="2692">
                  <c:v>2326</c:v>
                </c:pt>
                <c:pt idx="2693">
                  <c:v>2327</c:v>
                </c:pt>
                <c:pt idx="2694">
                  <c:v>2328</c:v>
                </c:pt>
                <c:pt idx="2695">
                  <c:v>2329</c:v>
                </c:pt>
                <c:pt idx="2696">
                  <c:v>2330</c:v>
                </c:pt>
                <c:pt idx="2697">
                  <c:v>2331</c:v>
                </c:pt>
                <c:pt idx="2698">
                  <c:v>2332</c:v>
                </c:pt>
                <c:pt idx="2699">
                  <c:v>2333</c:v>
                </c:pt>
                <c:pt idx="2700">
                  <c:v>2334</c:v>
                </c:pt>
                <c:pt idx="2701">
                  <c:v>2335</c:v>
                </c:pt>
                <c:pt idx="2702">
                  <c:v>2336</c:v>
                </c:pt>
                <c:pt idx="2703">
                  <c:v>2337</c:v>
                </c:pt>
                <c:pt idx="2704">
                  <c:v>2338</c:v>
                </c:pt>
                <c:pt idx="2705">
                  <c:v>2339</c:v>
                </c:pt>
                <c:pt idx="2706">
                  <c:v>2340</c:v>
                </c:pt>
                <c:pt idx="2707">
                  <c:v>2341</c:v>
                </c:pt>
                <c:pt idx="2708">
                  <c:v>2342</c:v>
                </c:pt>
                <c:pt idx="2709">
                  <c:v>2343</c:v>
                </c:pt>
                <c:pt idx="2710">
                  <c:v>2344</c:v>
                </c:pt>
                <c:pt idx="2711">
                  <c:v>2345</c:v>
                </c:pt>
                <c:pt idx="2712">
                  <c:v>2346</c:v>
                </c:pt>
                <c:pt idx="2713">
                  <c:v>2347</c:v>
                </c:pt>
                <c:pt idx="2714">
                  <c:v>2348</c:v>
                </c:pt>
                <c:pt idx="2715">
                  <c:v>2349</c:v>
                </c:pt>
                <c:pt idx="2716">
                  <c:v>2350</c:v>
                </c:pt>
                <c:pt idx="2717">
                  <c:v>2351</c:v>
                </c:pt>
                <c:pt idx="2718">
                  <c:v>2352</c:v>
                </c:pt>
                <c:pt idx="2719">
                  <c:v>2353</c:v>
                </c:pt>
                <c:pt idx="2720">
                  <c:v>2354</c:v>
                </c:pt>
                <c:pt idx="2721">
                  <c:v>2355</c:v>
                </c:pt>
                <c:pt idx="2722">
                  <c:v>2356</c:v>
                </c:pt>
                <c:pt idx="2723">
                  <c:v>2357</c:v>
                </c:pt>
                <c:pt idx="2724">
                  <c:v>2358</c:v>
                </c:pt>
                <c:pt idx="2725">
                  <c:v>2359</c:v>
                </c:pt>
                <c:pt idx="2726">
                  <c:v>2360</c:v>
                </c:pt>
                <c:pt idx="2727">
                  <c:v>2361</c:v>
                </c:pt>
                <c:pt idx="2728">
                  <c:v>2362</c:v>
                </c:pt>
                <c:pt idx="2729">
                  <c:v>2363</c:v>
                </c:pt>
                <c:pt idx="2730">
                  <c:v>2364</c:v>
                </c:pt>
                <c:pt idx="2731">
                  <c:v>2365</c:v>
                </c:pt>
                <c:pt idx="2732">
                  <c:v>2366</c:v>
                </c:pt>
                <c:pt idx="2733">
                  <c:v>2367</c:v>
                </c:pt>
                <c:pt idx="2734">
                  <c:v>2368</c:v>
                </c:pt>
                <c:pt idx="2735">
                  <c:v>2369</c:v>
                </c:pt>
                <c:pt idx="2736">
                  <c:v>2370</c:v>
                </c:pt>
                <c:pt idx="2737">
                  <c:v>2371</c:v>
                </c:pt>
                <c:pt idx="2738">
                  <c:v>2372</c:v>
                </c:pt>
                <c:pt idx="2739">
                  <c:v>2373</c:v>
                </c:pt>
                <c:pt idx="2740">
                  <c:v>2374</c:v>
                </c:pt>
                <c:pt idx="2741">
                  <c:v>2375</c:v>
                </c:pt>
                <c:pt idx="2742">
                  <c:v>2376</c:v>
                </c:pt>
                <c:pt idx="2743">
                  <c:v>2377</c:v>
                </c:pt>
                <c:pt idx="2744">
                  <c:v>2378</c:v>
                </c:pt>
                <c:pt idx="2745">
                  <c:v>2379</c:v>
                </c:pt>
                <c:pt idx="2746">
                  <c:v>2380</c:v>
                </c:pt>
                <c:pt idx="2747">
                  <c:v>2381</c:v>
                </c:pt>
                <c:pt idx="2748">
                  <c:v>2382</c:v>
                </c:pt>
                <c:pt idx="2749">
                  <c:v>2383</c:v>
                </c:pt>
                <c:pt idx="2750">
                  <c:v>2384</c:v>
                </c:pt>
                <c:pt idx="2751">
                  <c:v>2385</c:v>
                </c:pt>
                <c:pt idx="2752">
                  <c:v>2386</c:v>
                </c:pt>
                <c:pt idx="2753">
                  <c:v>2387</c:v>
                </c:pt>
                <c:pt idx="2754">
                  <c:v>2388</c:v>
                </c:pt>
                <c:pt idx="2755">
                  <c:v>2389</c:v>
                </c:pt>
                <c:pt idx="2756">
                  <c:v>2390</c:v>
                </c:pt>
                <c:pt idx="2757">
                  <c:v>2391</c:v>
                </c:pt>
                <c:pt idx="2758">
                  <c:v>2392</c:v>
                </c:pt>
                <c:pt idx="2759">
                  <c:v>2393</c:v>
                </c:pt>
                <c:pt idx="2760">
                  <c:v>2394</c:v>
                </c:pt>
                <c:pt idx="2761">
                  <c:v>2395</c:v>
                </c:pt>
                <c:pt idx="2762">
                  <c:v>2396</c:v>
                </c:pt>
                <c:pt idx="2763">
                  <c:v>2397</c:v>
                </c:pt>
                <c:pt idx="2764">
                  <c:v>2398</c:v>
                </c:pt>
                <c:pt idx="2765">
                  <c:v>2399</c:v>
                </c:pt>
                <c:pt idx="2766">
                  <c:v>2400</c:v>
                </c:pt>
                <c:pt idx="2767">
                  <c:v>2401</c:v>
                </c:pt>
                <c:pt idx="2768">
                  <c:v>2402</c:v>
                </c:pt>
                <c:pt idx="2769">
                  <c:v>2403</c:v>
                </c:pt>
                <c:pt idx="2770">
                  <c:v>2404</c:v>
                </c:pt>
                <c:pt idx="2771">
                  <c:v>2405</c:v>
                </c:pt>
                <c:pt idx="2772">
                  <c:v>2406</c:v>
                </c:pt>
                <c:pt idx="2773">
                  <c:v>2407</c:v>
                </c:pt>
                <c:pt idx="2774">
                  <c:v>2408</c:v>
                </c:pt>
                <c:pt idx="2775">
                  <c:v>2409</c:v>
                </c:pt>
                <c:pt idx="2776">
                  <c:v>2410</c:v>
                </c:pt>
                <c:pt idx="2777">
                  <c:v>2411</c:v>
                </c:pt>
                <c:pt idx="2778">
                  <c:v>2412</c:v>
                </c:pt>
                <c:pt idx="2779">
                  <c:v>2413</c:v>
                </c:pt>
                <c:pt idx="2780">
                  <c:v>2414</c:v>
                </c:pt>
                <c:pt idx="2781">
                  <c:v>2415</c:v>
                </c:pt>
                <c:pt idx="2782">
                  <c:v>2416</c:v>
                </c:pt>
                <c:pt idx="2783">
                  <c:v>2417</c:v>
                </c:pt>
                <c:pt idx="2784">
                  <c:v>2418</c:v>
                </c:pt>
                <c:pt idx="2785">
                  <c:v>2419</c:v>
                </c:pt>
                <c:pt idx="2786">
                  <c:v>2420</c:v>
                </c:pt>
                <c:pt idx="2787">
                  <c:v>2421</c:v>
                </c:pt>
                <c:pt idx="2788">
                  <c:v>2422</c:v>
                </c:pt>
                <c:pt idx="2789">
                  <c:v>2423</c:v>
                </c:pt>
                <c:pt idx="2790">
                  <c:v>2424</c:v>
                </c:pt>
                <c:pt idx="2791">
                  <c:v>2425</c:v>
                </c:pt>
                <c:pt idx="2792">
                  <c:v>2426</c:v>
                </c:pt>
                <c:pt idx="2793">
                  <c:v>2427</c:v>
                </c:pt>
                <c:pt idx="2794">
                  <c:v>2428</c:v>
                </c:pt>
                <c:pt idx="2795">
                  <c:v>2429</c:v>
                </c:pt>
                <c:pt idx="2796">
                  <c:v>2430</c:v>
                </c:pt>
                <c:pt idx="2797">
                  <c:v>2431</c:v>
                </c:pt>
                <c:pt idx="2798">
                  <c:v>2432</c:v>
                </c:pt>
                <c:pt idx="2799">
                  <c:v>2433</c:v>
                </c:pt>
                <c:pt idx="2800">
                  <c:v>2434</c:v>
                </c:pt>
                <c:pt idx="2801">
                  <c:v>2435</c:v>
                </c:pt>
                <c:pt idx="2802">
                  <c:v>2436</c:v>
                </c:pt>
                <c:pt idx="2803">
                  <c:v>2437</c:v>
                </c:pt>
                <c:pt idx="2804">
                  <c:v>2438</c:v>
                </c:pt>
                <c:pt idx="2805">
                  <c:v>2439</c:v>
                </c:pt>
                <c:pt idx="2806">
                  <c:v>2440</c:v>
                </c:pt>
                <c:pt idx="2807">
                  <c:v>2441</c:v>
                </c:pt>
                <c:pt idx="2808">
                  <c:v>2442</c:v>
                </c:pt>
                <c:pt idx="2809">
                  <c:v>2443</c:v>
                </c:pt>
                <c:pt idx="2810">
                  <c:v>2444</c:v>
                </c:pt>
                <c:pt idx="2811">
                  <c:v>2445</c:v>
                </c:pt>
                <c:pt idx="2812">
                  <c:v>2446</c:v>
                </c:pt>
                <c:pt idx="2813">
                  <c:v>2447</c:v>
                </c:pt>
                <c:pt idx="2814">
                  <c:v>2448</c:v>
                </c:pt>
                <c:pt idx="2815">
                  <c:v>2449</c:v>
                </c:pt>
                <c:pt idx="2816">
                  <c:v>2450</c:v>
                </c:pt>
                <c:pt idx="2817">
                  <c:v>2451</c:v>
                </c:pt>
                <c:pt idx="2818">
                  <c:v>2452</c:v>
                </c:pt>
                <c:pt idx="2819">
                  <c:v>2453</c:v>
                </c:pt>
                <c:pt idx="2820">
                  <c:v>2454</c:v>
                </c:pt>
                <c:pt idx="2821">
                  <c:v>2455</c:v>
                </c:pt>
                <c:pt idx="2822">
                  <c:v>2456</c:v>
                </c:pt>
                <c:pt idx="2823">
                  <c:v>2457</c:v>
                </c:pt>
                <c:pt idx="2824">
                  <c:v>2458</c:v>
                </c:pt>
                <c:pt idx="2825">
                  <c:v>2459</c:v>
                </c:pt>
                <c:pt idx="2826">
                  <c:v>2460</c:v>
                </c:pt>
                <c:pt idx="2827">
                  <c:v>2461</c:v>
                </c:pt>
                <c:pt idx="2828">
                  <c:v>2462</c:v>
                </c:pt>
                <c:pt idx="2829">
                  <c:v>2463</c:v>
                </c:pt>
                <c:pt idx="2830">
                  <c:v>2464</c:v>
                </c:pt>
                <c:pt idx="2831">
                  <c:v>2465</c:v>
                </c:pt>
                <c:pt idx="2832">
                  <c:v>2466</c:v>
                </c:pt>
                <c:pt idx="2833">
                  <c:v>2467</c:v>
                </c:pt>
                <c:pt idx="2834">
                  <c:v>2468</c:v>
                </c:pt>
                <c:pt idx="2835">
                  <c:v>2469</c:v>
                </c:pt>
                <c:pt idx="2836">
                  <c:v>2470</c:v>
                </c:pt>
                <c:pt idx="2837">
                  <c:v>2471</c:v>
                </c:pt>
                <c:pt idx="2838">
                  <c:v>2472</c:v>
                </c:pt>
                <c:pt idx="2839">
                  <c:v>2473</c:v>
                </c:pt>
                <c:pt idx="2840">
                  <c:v>2474</c:v>
                </c:pt>
                <c:pt idx="2841">
                  <c:v>2475</c:v>
                </c:pt>
                <c:pt idx="2842">
                  <c:v>2476</c:v>
                </c:pt>
                <c:pt idx="2843">
                  <c:v>2477</c:v>
                </c:pt>
                <c:pt idx="2844">
                  <c:v>2478</c:v>
                </c:pt>
                <c:pt idx="2845">
                  <c:v>2479</c:v>
                </c:pt>
                <c:pt idx="2846">
                  <c:v>2480</c:v>
                </c:pt>
                <c:pt idx="2847">
                  <c:v>2481</c:v>
                </c:pt>
                <c:pt idx="2848">
                  <c:v>2482</c:v>
                </c:pt>
                <c:pt idx="2849">
                  <c:v>2483</c:v>
                </c:pt>
                <c:pt idx="2850">
                  <c:v>2484</c:v>
                </c:pt>
                <c:pt idx="2851">
                  <c:v>2485</c:v>
                </c:pt>
                <c:pt idx="2852">
                  <c:v>2486</c:v>
                </c:pt>
                <c:pt idx="2853">
                  <c:v>2487</c:v>
                </c:pt>
                <c:pt idx="2854">
                  <c:v>2488</c:v>
                </c:pt>
                <c:pt idx="2855">
                  <c:v>2489</c:v>
                </c:pt>
                <c:pt idx="2856">
                  <c:v>2490</c:v>
                </c:pt>
                <c:pt idx="2857">
                  <c:v>2491</c:v>
                </c:pt>
                <c:pt idx="2858">
                  <c:v>2492</c:v>
                </c:pt>
                <c:pt idx="2859">
                  <c:v>2493</c:v>
                </c:pt>
                <c:pt idx="2860">
                  <c:v>2494</c:v>
                </c:pt>
                <c:pt idx="2861">
                  <c:v>2495</c:v>
                </c:pt>
                <c:pt idx="2862">
                  <c:v>2496</c:v>
                </c:pt>
                <c:pt idx="2863">
                  <c:v>2497</c:v>
                </c:pt>
                <c:pt idx="2864">
                  <c:v>2498</c:v>
                </c:pt>
                <c:pt idx="2865">
                  <c:v>2499</c:v>
                </c:pt>
                <c:pt idx="2866">
                  <c:v>2500</c:v>
                </c:pt>
                <c:pt idx="2867">
                  <c:v>2501</c:v>
                </c:pt>
                <c:pt idx="2868">
                  <c:v>2502</c:v>
                </c:pt>
                <c:pt idx="2869">
                  <c:v>2503</c:v>
                </c:pt>
                <c:pt idx="2870">
                  <c:v>2504</c:v>
                </c:pt>
                <c:pt idx="2871">
                  <c:v>2505</c:v>
                </c:pt>
                <c:pt idx="2872">
                  <c:v>2506</c:v>
                </c:pt>
                <c:pt idx="2873">
                  <c:v>2507</c:v>
                </c:pt>
                <c:pt idx="2874">
                  <c:v>2508</c:v>
                </c:pt>
                <c:pt idx="2875">
                  <c:v>2509</c:v>
                </c:pt>
                <c:pt idx="2876">
                  <c:v>2510</c:v>
                </c:pt>
                <c:pt idx="2877">
                  <c:v>2511</c:v>
                </c:pt>
                <c:pt idx="2878">
                  <c:v>2512</c:v>
                </c:pt>
                <c:pt idx="2879">
                  <c:v>2513</c:v>
                </c:pt>
                <c:pt idx="2880">
                  <c:v>2514</c:v>
                </c:pt>
                <c:pt idx="2881">
                  <c:v>2515</c:v>
                </c:pt>
                <c:pt idx="2882">
                  <c:v>2516</c:v>
                </c:pt>
                <c:pt idx="2883">
                  <c:v>2517</c:v>
                </c:pt>
                <c:pt idx="2884">
                  <c:v>2518</c:v>
                </c:pt>
                <c:pt idx="2885">
                  <c:v>2519</c:v>
                </c:pt>
                <c:pt idx="2886">
                  <c:v>2520</c:v>
                </c:pt>
                <c:pt idx="2887">
                  <c:v>2521</c:v>
                </c:pt>
                <c:pt idx="2888">
                  <c:v>2522</c:v>
                </c:pt>
                <c:pt idx="2889">
                  <c:v>2523</c:v>
                </c:pt>
                <c:pt idx="2890">
                  <c:v>2524</c:v>
                </c:pt>
                <c:pt idx="2891">
                  <c:v>2525</c:v>
                </c:pt>
                <c:pt idx="2892">
                  <c:v>2526</c:v>
                </c:pt>
                <c:pt idx="2893">
                  <c:v>2527</c:v>
                </c:pt>
                <c:pt idx="2894">
                  <c:v>2528</c:v>
                </c:pt>
                <c:pt idx="2895">
                  <c:v>2529</c:v>
                </c:pt>
                <c:pt idx="2896">
                  <c:v>2530</c:v>
                </c:pt>
                <c:pt idx="2897">
                  <c:v>2531</c:v>
                </c:pt>
                <c:pt idx="2898">
                  <c:v>2532</c:v>
                </c:pt>
                <c:pt idx="2899">
                  <c:v>2533</c:v>
                </c:pt>
                <c:pt idx="2900">
                  <c:v>2534</c:v>
                </c:pt>
                <c:pt idx="2901">
                  <c:v>2535</c:v>
                </c:pt>
                <c:pt idx="2902">
                  <c:v>2536</c:v>
                </c:pt>
                <c:pt idx="2903">
                  <c:v>2537</c:v>
                </c:pt>
                <c:pt idx="2904">
                  <c:v>2538</c:v>
                </c:pt>
                <c:pt idx="2905">
                  <c:v>2539</c:v>
                </c:pt>
                <c:pt idx="2906">
                  <c:v>2540</c:v>
                </c:pt>
                <c:pt idx="2907">
                  <c:v>2541</c:v>
                </c:pt>
                <c:pt idx="2908">
                  <c:v>2542</c:v>
                </c:pt>
                <c:pt idx="2909">
                  <c:v>2543</c:v>
                </c:pt>
                <c:pt idx="2910">
                  <c:v>2544</c:v>
                </c:pt>
                <c:pt idx="2911">
                  <c:v>2545</c:v>
                </c:pt>
                <c:pt idx="2912">
                  <c:v>2546</c:v>
                </c:pt>
                <c:pt idx="2913">
                  <c:v>2547</c:v>
                </c:pt>
                <c:pt idx="2914">
                  <c:v>2548</c:v>
                </c:pt>
                <c:pt idx="2915">
                  <c:v>2549</c:v>
                </c:pt>
                <c:pt idx="2916">
                  <c:v>2550</c:v>
                </c:pt>
                <c:pt idx="2917">
                  <c:v>2551</c:v>
                </c:pt>
                <c:pt idx="2918">
                  <c:v>2552</c:v>
                </c:pt>
                <c:pt idx="2919">
                  <c:v>2553</c:v>
                </c:pt>
                <c:pt idx="2920">
                  <c:v>2554</c:v>
                </c:pt>
                <c:pt idx="2921">
                  <c:v>2555</c:v>
                </c:pt>
                <c:pt idx="2922">
                  <c:v>2556</c:v>
                </c:pt>
                <c:pt idx="2923">
                  <c:v>2557</c:v>
                </c:pt>
                <c:pt idx="2924">
                  <c:v>2558</c:v>
                </c:pt>
                <c:pt idx="2925">
                  <c:v>2559</c:v>
                </c:pt>
                <c:pt idx="2926">
                  <c:v>2560</c:v>
                </c:pt>
                <c:pt idx="2927">
                  <c:v>2561</c:v>
                </c:pt>
                <c:pt idx="2928">
                  <c:v>2562</c:v>
                </c:pt>
                <c:pt idx="2929">
                  <c:v>2563</c:v>
                </c:pt>
                <c:pt idx="2930">
                  <c:v>2564</c:v>
                </c:pt>
                <c:pt idx="2931">
                  <c:v>2565</c:v>
                </c:pt>
                <c:pt idx="2932">
                  <c:v>2566</c:v>
                </c:pt>
                <c:pt idx="2933">
                  <c:v>2567</c:v>
                </c:pt>
                <c:pt idx="2934">
                  <c:v>2568</c:v>
                </c:pt>
                <c:pt idx="2935">
                  <c:v>2569</c:v>
                </c:pt>
                <c:pt idx="2936">
                  <c:v>2570</c:v>
                </c:pt>
                <c:pt idx="2937">
                  <c:v>2571</c:v>
                </c:pt>
                <c:pt idx="2938">
                  <c:v>2572</c:v>
                </c:pt>
                <c:pt idx="2939">
                  <c:v>2573</c:v>
                </c:pt>
                <c:pt idx="2940">
                  <c:v>2574</c:v>
                </c:pt>
                <c:pt idx="2941">
                  <c:v>2575</c:v>
                </c:pt>
                <c:pt idx="2942">
                  <c:v>2576</c:v>
                </c:pt>
                <c:pt idx="2943">
                  <c:v>2577</c:v>
                </c:pt>
                <c:pt idx="2944">
                  <c:v>2578</c:v>
                </c:pt>
                <c:pt idx="2945">
                  <c:v>2579</c:v>
                </c:pt>
                <c:pt idx="2946">
                  <c:v>2580</c:v>
                </c:pt>
                <c:pt idx="2947">
                  <c:v>2581</c:v>
                </c:pt>
                <c:pt idx="2948">
                  <c:v>2582</c:v>
                </c:pt>
                <c:pt idx="2949">
                  <c:v>2583</c:v>
                </c:pt>
                <c:pt idx="2950">
                  <c:v>2584</c:v>
                </c:pt>
                <c:pt idx="2951">
                  <c:v>2585</c:v>
                </c:pt>
                <c:pt idx="2952">
                  <c:v>2586</c:v>
                </c:pt>
                <c:pt idx="2953">
                  <c:v>2587</c:v>
                </c:pt>
                <c:pt idx="2954">
                  <c:v>2588</c:v>
                </c:pt>
                <c:pt idx="2955">
                  <c:v>2589</c:v>
                </c:pt>
                <c:pt idx="2956">
                  <c:v>2590</c:v>
                </c:pt>
                <c:pt idx="2957">
                  <c:v>2591</c:v>
                </c:pt>
                <c:pt idx="2958">
                  <c:v>2592</c:v>
                </c:pt>
                <c:pt idx="2959">
                  <c:v>2593</c:v>
                </c:pt>
                <c:pt idx="2960">
                  <c:v>2594</c:v>
                </c:pt>
                <c:pt idx="2961">
                  <c:v>2595</c:v>
                </c:pt>
                <c:pt idx="2962">
                  <c:v>2596</c:v>
                </c:pt>
                <c:pt idx="2963">
                  <c:v>2597</c:v>
                </c:pt>
                <c:pt idx="2964">
                  <c:v>2598</c:v>
                </c:pt>
                <c:pt idx="2965">
                  <c:v>2599</c:v>
                </c:pt>
                <c:pt idx="2966">
                  <c:v>2600</c:v>
                </c:pt>
                <c:pt idx="2967">
                  <c:v>2601</c:v>
                </c:pt>
                <c:pt idx="2968">
                  <c:v>2602</c:v>
                </c:pt>
                <c:pt idx="2969">
                  <c:v>2603</c:v>
                </c:pt>
                <c:pt idx="2970">
                  <c:v>2604</c:v>
                </c:pt>
                <c:pt idx="2971">
                  <c:v>2605</c:v>
                </c:pt>
                <c:pt idx="2972">
                  <c:v>2606</c:v>
                </c:pt>
                <c:pt idx="2973">
                  <c:v>2607</c:v>
                </c:pt>
                <c:pt idx="2974">
                  <c:v>2608</c:v>
                </c:pt>
                <c:pt idx="2975">
                  <c:v>2609</c:v>
                </c:pt>
                <c:pt idx="2976">
                  <c:v>2610</c:v>
                </c:pt>
                <c:pt idx="2977">
                  <c:v>2611</c:v>
                </c:pt>
                <c:pt idx="2978">
                  <c:v>2612</c:v>
                </c:pt>
                <c:pt idx="2979">
                  <c:v>2613</c:v>
                </c:pt>
                <c:pt idx="2980">
                  <c:v>2614</c:v>
                </c:pt>
                <c:pt idx="2981">
                  <c:v>2615</c:v>
                </c:pt>
                <c:pt idx="2982">
                  <c:v>2616</c:v>
                </c:pt>
                <c:pt idx="2983">
                  <c:v>2617</c:v>
                </c:pt>
                <c:pt idx="2984">
                  <c:v>2618</c:v>
                </c:pt>
                <c:pt idx="2985">
                  <c:v>2619</c:v>
                </c:pt>
                <c:pt idx="2986">
                  <c:v>2620</c:v>
                </c:pt>
                <c:pt idx="2987">
                  <c:v>2621</c:v>
                </c:pt>
                <c:pt idx="2988">
                  <c:v>2622</c:v>
                </c:pt>
                <c:pt idx="2989">
                  <c:v>2623</c:v>
                </c:pt>
                <c:pt idx="2990">
                  <c:v>2624</c:v>
                </c:pt>
                <c:pt idx="2991">
                  <c:v>2625</c:v>
                </c:pt>
                <c:pt idx="2992">
                  <c:v>2626</c:v>
                </c:pt>
                <c:pt idx="2993">
                  <c:v>2627</c:v>
                </c:pt>
                <c:pt idx="2994">
                  <c:v>2628</c:v>
                </c:pt>
                <c:pt idx="2995">
                  <c:v>2629</c:v>
                </c:pt>
                <c:pt idx="2996">
                  <c:v>2630</c:v>
                </c:pt>
                <c:pt idx="2997">
                  <c:v>2631</c:v>
                </c:pt>
                <c:pt idx="2998">
                  <c:v>2632</c:v>
                </c:pt>
                <c:pt idx="2999">
                  <c:v>2633</c:v>
                </c:pt>
                <c:pt idx="3000">
                  <c:v>2634</c:v>
                </c:pt>
                <c:pt idx="3001">
                  <c:v>2635</c:v>
                </c:pt>
                <c:pt idx="3002">
                  <c:v>2636</c:v>
                </c:pt>
                <c:pt idx="3003">
                  <c:v>2637</c:v>
                </c:pt>
                <c:pt idx="3004">
                  <c:v>2638</c:v>
                </c:pt>
                <c:pt idx="3005">
                  <c:v>2639</c:v>
                </c:pt>
                <c:pt idx="3006">
                  <c:v>2640</c:v>
                </c:pt>
                <c:pt idx="3007">
                  <c:v>2641</c:v>
                </c:pt>
                <c:pt idx="3008">
                  <c:v>2642</c:v>
                </c:pt>
                <c:pt idx="3009">
                  <c:v>2643</c:v>
                </c:pt>
                <c:pt idx="3010">
                  <c:v>2644</c:v>
                </c:pt>
                <c:pt idx="3011">
                  <c:v>2645</c:v>
                </c:pt>
                <c:pt idx="3012">
                  <c:v>2646</c:v>
                </c:pt>
                <c:pt idx="3013">
                  <c:v>2647</c:v>
                </c:pt>
                <c:pt idx="3014">
                  <c:v>2648</c:v>
                </c:pt>
                <c:pt idx="3015">
                  <c:v>2649</c:v>
                </c:pt>
                <c:pt idx="3016">
                  <c:v>2650</c:v>
                </c:pt>
                <c:pt idx="3017">
                  <c:v>2651</c:v>
                </c:pt>
                <c:pt idx="3018">
                  <c:v>2652</c:v>
                </c:pt>
                <c:pt idx="3019">
                  <c:v>2653</c:v>
                </c:pt>
                <c:pt idx="3020">
                  <c:v>2654</c:v>
                </c:pt>
                <c:pt idx="3021">
                  <c:v>2655</c:v>
                </c:pt>
                <c:pt idx="3022">
                  <c:v>2656</c:v>
                </c:pt>
                <c:pt idx="3023">
                  <c:v>2657</c:v>
                </c:pt>
                <c:pt idx="3024">
                  <c:v>2658</c:v>
                </c:pt>
                <c:pt idx="3025">
                  <c:v>2659</c:v>
                </c:pt>
                <c:pt idx="3026">
                  <c:v>2660</c:v>
                </c:pt>
                <c:pt idx="3027">
                  <c:v>2661</c:v>
                </c:pt>
                <c:pt idx="3028">
                  <c:v>2662</c:v>
                </c:pt>
                <c:pt idx="3029">
                  <c:v>2663</c:v>
                </c:pt>
                <c:pt idx="3030">
                  <c:v>2664</c:v>
                </c:pt>
                <c:pt idx="3031">
                  <c:v>2665</c:v>
                </c:pt>
                <c:pt idx="3032">
                  <c:v>2666</c:v>
                </c:pt>
                <c:pt idx="3033">
                  <c:v>2667</c:v>
                </c:pt>
                <c:pt idx="3034">
                  <c:v>2668</c:v>
                </c:pt>
                <c:pt idx="3035">
                  <c:v>2669</c:v>
                </c:pt>
                <c:pt idx="3036">
                  <c:v>2670</c:v>
                </c:pt>
                <c:pt idx="3037">
                  <c:v>2671</c:v>
                </c:pt>
                <c:pt idx="3038">
                  <c:v>2672</c:v>
                </c:pt>
                <c:pt idx="3039">
                  <c:v>2673</c:v>
                </c:pt>
                <c:pt idx="3040">
                  <c:v>2674</c:v>
                </c:pt>
                <c:pt idx="3041">
                  <c:v>2675</c:v>
                </c:pt>
                <c:pt idx="3042">
                  <c:v>2676</c:v>
                </c:pt>
                <c:pt idx="3043">
                  <c:v>2677</c:v>
                </c:pt>
                <c:pt idx="3044">
                  <c:v>2678</c:v>
                </c:pt>
                <c:pt idx="3045">
                  <c:v>2679</c:v>
                </c:pt>
                <c:pt idx="3046">
                  <c:v>2680</c:v>
                </c:pt>
                <c:pt idx="3047">
                  <c:v>2681</c:v>
                </c:pt>
                <c:pt idx="3048">
                  <c:v>2682</c:v>
                </c:pt>
                <c:pt idx="3049">
                  <c:v>2683</c:v>
                </c:pt>
                <c:pt idx="3050">
                  <c:v>2684</c:v>
                </c:pt>
                <c:pt idx="3051">
                  <c:v>2685</c:v>
                </c:pt>
                <c:pt idx="3052">
                  <c:v>2686</c:v>
                </c:pt>
                <c:pt idx="3053">
                  <c:v>2687</c:v>
                </c:pt>
                <c:pt idx="3054">
                  <c:v>2688</c:v>
                </c:pt>
                <c:pt idx="3055">
                  <c:v>2689</c:v>
                </c:pt>
                <c:pt idx="3056">
                  <c:v>2690</c:v>
                </c:pt>
                <c:pt idx="3057">
                  <c:v>2691</c:v>
                </c:pt>
                <c:pt idx="3058">
                  <c:v>2692</c:v>
                </c:pt>
                <c:pt idx="3059">
                  <c:v>2693</c:v>
                </c:pt>
                <c:pt idx="3060">
                  <c:v>2694</c:v>
                </c:pt>
                <c:pt idx="3061">
                  <c:v>2695</c:v>
                </c:pt>
                <c:pt idx="3062">
                  <c:v>2696</c:v>
                </c:pt>
                <c:pt idx="3063">
                  <c:v>2697</c:v>
                </c:pt>
                <c:pt idx="3064">
                  <c:v>2698</c:v>
                </c:pt>
                <c:pt idx="3065">
                  <c:v>2699</c:v>
                </c:pt>
                <c:pt idx="3066">
                  <c:v>2700</c:v>
                </c:pt>
                <c:pt idx="3067">
                  <c:v>2701</c:v>
                </c:pt>
                <c:pt idx="3068">
                  <c:v>2702</c:v>
                </c:pt>
                <c:pt idx="3069">
                  <c:v>2703</c:v>
                </c:pt>
                <c:pt idx="3070">
                  <c:v>2704</c:v>
                </c:pt>
                <c:pt idx="3071">
                  <c:v>2705</c:v>
                </c:pt>
                <c:pt idx="3072">
                  <c:v>2706</c:v>
                </c:pt>
                <c:pt idx="3073">
                  <c:v>2707</c:v>
                </c:pt>
                <c:pt idx="3074">
                  <c:v>2708</c:v>
                </c:pt>
                <c:pt idx="3075">
                  <c:v>2709</c:v>
                </c:pt>
                <c:pt idx="3076">
                  <c:v>2710</c:v>
                </c:pt>
                <c:pt idx="3077">
                  <c:v>2711</c:v>
                </c:pt>
                <c:pt idx="3078">
                  <c:v>2712</c:v>
                </c:pt>
                <c:pt idx="3079">
                  <c:v>2713</c:v>
                </c:pt>
                <c:pt idx="3080">
                  <c:v>2714</c:v>
                </c:pt>
                <c:pt idx="3081">
                  <c:v>2715</c:v>
                </c:pt>
                <c:pt idx="3082">
                  <c:v>2716</c:v>
                </c:pt>
                <c:pt idx="3083">
                  <c:v>2717</c:v>
                </c:pt>
                <c:pt idx="3084">
                  <c:v>2718</c:v>
                </c:pt>
                <c:pt idx="3085">
                  <c:v>2719</c:v>
                </c:pt>
                <c:pt idx="3086">
                  <c:v>2720</c:v>
                </c:pt>
                <c:pt idx="3087">
                  <c:v>2721</c:v>
                </c:pt>
                <c:pt idx="3088">
                  <c:v>2722</c:v>
                </c:pt>
                <c:pt idx="3089">
                  <c:v>2723</c:v>
                </c:pt>
                <c:pt idx="3090">
                  <c:v>2724</c:v>
                </c:pt>
                <c:pt idx="3091">
                  <c:v>2725</c:v>
                </c:pt>
                <c:pt idx="3092">
                  <c:v>2726</c:v>
                </c:pt>
                <c:pt idx="3093">
                  <c:v>2727</c:v>
                </c:pt>
                <c:pt idx="3094">
                  <c:v>2728</c:v>
                </c:pt>
                <c:pt idx="3095">
                  <c:v>2729</c:v>
                </c:pt>
                <c:pt idx="3096">
                  <c:v>2730</c:v>
                </c:pt>
                <c:pt idx="3097">
                  <c:v>2731</c:v>
                </c:pt>
                <c:pt idx="3098">
                  <c:v>2732</c:v>
                </c:pt>
                <c:pt idx="3099">
                  <c:v>2733</c:v>
                </c:pt>
                <c:pt idx="3100">
                  <c:v>2734</c:v>
                </c:pt>
                <c:pt idx="3101">
                  <c:v>2735</c:v>
                </c:pt>
                <c:pt idx="3102">
                  <c:v>2736</c:v>
                </c:pt>
                <c:pt idx="3103">
                  <c:v>2737</c:v>
                </c:pt>
                <c:pt idx="3104">
                  <c:v>2738</c:v>
                </c:pt>
                <c:pt idx="3105">
                  <c:v>2739</c:v>
                </c:pt>
                <c:pt idx="3106">
                  <c:v>2740</c:v>
                </c:pt>
                <c:pt idx="3107">
                  <c:v>2741</c:v>
                </c:pt>
                <c:pt idx="3108">
                  <c:v>2742</c:v>
                </c:pt>
                <c:pt idx="3109">
                  <c:v>2743</c:v>
                </c:pt>
                <c:pt idx="3110">
                  <c:v>2744</c:v>
                </c:pt>
                <c:pt idx="3111">
                  <c:v>2745</c:v>
                </c:pt>
                <c:pt idx="3112">
                  <c:v>2746</c:v>
                </c:pt>
                <c:pt idx="3113">
                  <c:v>2747</c:v>
                </c:pt>
                <c:pt idx="3114">
                  <c:v>2748</c:v>
                </c:pt>
                <c:pt idx="3115">
                  <c:v>2749</c:v>
                </c:pt>
                <c:pt idx="3116">
                  <c:v>2750</c:v>
                </c:pt>
                <c:pt idx="3117">
                  <c:v>2751</c:v>
                </c:pt>
                <c:pt idx="3118">
                  <c:v>2752</c:v>
                </c:pt>
                <c:pt idx="3119">
                  <c:v>2753</c:v>
                </c:pt>
                <c:pt idx="3120">
                  <c:v>2754</c:v>
                </c:pt>
                <c:pt idx="3121">
                  <c:v>2755</c:v>
                </c:pt>
                <c:pt idx="3122">
                  <c:v>2756</c:v>
                </c:pt>
                <c:pt idx="3123">
                  <c:v>2757</c:v>
                </c:pt>
                <c:pt idx="3124">
                  <c:v>2758</c:v>
                </c:pt>
                <c:pt idx="3125">
                  <c:v>2759</c:v>
                </c:pt>
                <c:pt idx="3126">
                  <c:v>2760</c:v>
                </c:pt>
                <c:pt idx="3127">
                  <c:v>2761</c:v>
                </c:pt>
                <c:pt idx="3128">
                  <c:v>2762</c:v>
                </c:pt>
                <c:pt idx="3129">
                  <c:v>2763</c:v>
                </c:pt>
                <c:pt idx="3130">
                  <c:v>2764</c:v>
                </c:pt>
                <c:pt idx="3131">
                  <c:v>2765</c:v>
                </c:pt>
                <c:pt idx="3132">
                  <c:v>2766</c:v>
                </c:pt>
                <c:pt idx="3133">
                  <c:v>2767</c:v>
                </c:pt>
                <c:pt idx="3134">
                  <c:v>2768</c:v>
                </c:pt>
                <c:pt idx="3135">
                  <c:v>2769</c:v>
                </c:pt>
                <c:pt idx="3136">
                  <c:v>2770</c:v>
                </c:pt>
                <c:pt idx="3137">
                  <c:v>2771</c:v>
                </c:pt>
                <c:pt idx="3138">
                  <c:v>2772</c:v>
                </c:pt>
                <c:pt idx="3139">
                  <c:v>2773</c:v>
                </c:pt>
                <c:pt idx="3140">
                  <c:v>2774</c:v>
                </c:pt>
                <c:pt idx="3141">
                  <c:v>2775</c:v>
                </c:pt>
                <c:pt idx="3142">
                  <c:v>2776</c:v>
                </c:pt>
                <c:pt idx="3143">
                  <c:v>2777</c:v>
                </c:pt>
                <c:pt idx="3144">
                  <c:v>2778</c:v>
                </c:pt>
                <c:pt idx="3145">
                  <c:v>2779</c:v>
                </c:pt>
                <c:pt idx="3146">
                  <c:v>2780</c:v>
                </c:pt>
                <c:pt idx="3147">
                  <c:v>2781</c:v>
                </c:pt>
                <c:pt idx="3148">
                  <c:v>2782</c:v>
                </c:pt>
                <c:pt idx="3149">
                  <c:v>2783</c:v>
                </c:pt>
                <c:pt idx="3150">
                  <c:v>2784</c:v>
                </c:pt>
                <c:pt idx="3151">
                  <c:v>2785</c:v>
                </c:pt>
                <c:pt idx="3152">
                  <c:v>2786</c:v>
                </c:pt>
                <c:pt idx="3153">
                  <c:v>2787</c:v>
                </c:pt>
                <c:pt idx="3154">
                  <c:v>2788</c:v>
                </c:pt>
                <c:pt idx="3155">
                  <c:v>2789</c:v>
                </c:pt>
                <c:pt idx="3156">
                  <c:v>2790</c:v>
                </c:pt>
                <c:pt idx="3157">
                  <c:v>2791</c:v>
                </c:pt>
                <c:pt idx="3158">
                  <c:v>2792</c:v>
                </c:pt>
                <c:pt idx="3159">
                  <c:v>2793</c:v>
                </c:pt>
                <c:pt idx="3160">
                  <c:v>2794</c:v>
                </c:pt>
                <c:pt idx="3161">
                  <c:v>2795</c:v>
                </c:pt>
                <c:pt idx="3162">
                  <c:v>2796</c:v>
                </c:pt>
                <c:pt idx="3163">
                  <c:v>2797</c:v>
                </c:pt>
                <c:pt idx="3164">
                  <c:v>2798</c:v>
                </c:pt>
                <c:pt idx="3165">
                  <c:v>2799</c:v>
                </c:pt>
                <c:pt idx="3166">
                  <c:v>2800</c:v>
                </c:pt>
                <c:pt idx="3167">
                  <c:v>2801</c:v>
                </c:pt>
                <c:pt idx="3168">
                  <c:v>2802</c:v>
                </c:pt>
                <c:pt idx="3169">
                  <c:v>2803</c:v>
                </c:pt>
                <c:pt idx="3170">
                  <c:v>2804</c:v>
                </c:pt>
                <c:pt idx="3171">
                  <c:v>2805</c:v>
                </c:pt>
                <c:pt idx="3172">
                  <c:v>2806</c:v>
                </c:pt>
                <c:pt idx="3173">
                  <c:v>2807</c:v>
                </c:pt>
                <c:pt idx="3174">
                  <c:v>2808</c:v>
                </c:pt>
                <c:pt idx="3175">
                  <c:v>2809</c:v>
                </c:pt>
                <c:pt idx="3176">
                  <c:v>2810</c:v>
                </c:pt>
                <c:pt idx="3177">
                  <c:v>2811</c:v>
                </c:pt>
                <c:pt idx="3178">
                  <c:v>2812</c:v>
                </c:pt>
                <c:pt idx="3179">
                  <c:v>2813</c:v>
                </c:pt>
                <c:pt idx="3180">
                  <c:v>2814</c:v>
                </c:pt>
                <c:pt idx="3181">
                  <c:v>2815</c:v>
                </c:pt>
                <c:pt idx="3182">
                  <c:v>2816</c:v>
                </c:pt>
                <c:pt idx="3183">
                  <c:v>2817</c:v>
                </c:pt>
                <c:pt idx="3184">
                  <c:v>2818</c:v>
                </c:pt>
                <c:pt idx="3185">
                  <c:v>2819</c:v>
                </c:pt>
                <c:pt idx="3186">
                  <c:v>2820</c:v>
                </c:pt>
                <c:pt idx="3187">
                  <c:v>2821</c:v>
                </c:pt>
                <c:pt idx="3188">
                  <c:v>2822</c:v>
                </c:pt>
                <c:pt idx="3189">
                  <c:v>2823</c:v>
                </c:pt>
                <c:pt idx="3190">
                  <c:v>2824</c:v>
                </c:pt>
                <c:pt idx="3191">
                  <c:v>2825</c:v>
                </c:pt>
                <c:pt idx="3192">
                  <c:v>2826</c:v>
                </c:pt>
                <c:pt idx="3193">
                  <c:v>2827</c:v>
                </c:pt>
                <c:pt idx="3194">
                  <c:v>2828</c:v>
                </c:pt>
                <c:pt idx="3195">
                  <c:v>2829</c:v>
                </c:pt>
                <c:pt idx="3196">
                  <c:v>2830</c:v>
                </c:pt>
                <c:pt idx="3197">
                  <c:v>2831</c:v>
                </c:pt>
                <c:pt idx="3198">
                  <c:v>2832</c:v>
                </c:pt>
                <c:pt idx="3199">
                  <c:v>2833</c:v>
                </c:pt>
                <c:pt idx="3200">
                  <c:v>2834</c:v>
                </c:pt>
                <c:pt idx="3201">
                  <c:v>2835</c:v>
                </c:pt>
                <c:pt idx="3202">
                  <c:v>2836</c:v>
                </c:pt>
                <c:pt idx="3203">
                  <c:v>2837</c:v>
                </c:pt>
                <c:pt idx="3204">
                  <c:v>2838</c:v>
                </c:pt>
                <c:pt idx="3205">
                  <c:v>2839</c:v>
                </c:pt>
                <c:pt idx="3206">
                  <c:v>2840</c:v>
                </c:pt>
                <c:pt idx="3207">
                  <c:v>2841</c:v>
                </c:pt>
                <c:pt idx="3208">
                  <c:v>2842</c:v>
                </c:pt>
                <c:pt idx="3209">
                  <c:v>2843</c:v>
                </c:pt>
                <c:pt idx="3210">
                  <c:v>2844</c:v>
                </c:pt>
                <c:pt idx="3211">
                  <c:v>2845</c:v>
                </c:pt>
                <c:pt idx="3212">
                  <c:v>2846</c:v>
                </c:pt>
                <c:pt idx="3213">
                  <c:v>2847</c:v>
                </c:pt>
                <c:pt idx="3214">
                  <c:v>2848</c:v>
                </c:pt>
                <c:pt idx="3215">
                  <c:v>2849</c:v>
                </c:pt>
                <c:pt idx="3216">
                  <c:v>2850</c:v>
                </c:pt>
                <c:pt idx="3217">
                  <c:v>2851</c:v>
                </c:pt>
                <c:pt idx="3218">
                  <c:v>2852</c:v>
                </c:pt>
                <c:pt idx="3219">
                  <c:v>2853</c:v>
                </c:pt>
                <c:pt idx="3220">
                  <c:v>2854</c:v>
                </c:pt>
                <c:pt idx="3221">
                  <c:v>2855</c:v>
                </c:pt>
                <c:pt idx="3222">
                  <c:v>2856</c:v>
                </c:pt>
                <c:pt idx="3223">
                  <c:v>2857</c:v>
                </c:pt>
                <c:pt idx="3224">
                  <c:v>2858</c:v>
                </c:pt>
                <c:pt idx="3225">
                  <c:v>2859</c:v>
                </c:pt>
                <c:pt idx="3226">
                  <c:v>2860</c:v>
                </c:pt>
                <c:pt idx="3227">
                  <c:v>2861</c:v>
                </c:pt>
                <c:pt idx="3228">
                  <c:v>2862</c:v>
                </c:pt>
                <c:pt idx="3229">
                  <c:v>2863</c:v>
                </c:pt>
                <c:pt idx="3230">
                  <c:v>2864</c:v>
                </c:pt>
                <c:pt idx="3231">
                  <c:v>2865</c:v>
                </c:pt>
                <c:pt idx="3232">
                  <c:v>2866</c:v>
                </c:pt>
                <c:pt idx="3233">
                  <c:v>2867</c:v>
                </c:pt>
                <c:pt idx="3234">
                  <c:v>2868</c:v>
                </c:pt>
                <c:pt idx="3235">
                  <c:v>2869</c:v>
                </c:pt>
                <c:pt idx="3236">
                  <c:v>2870</c:v>
                </c:pt>
                <c:pt idx="3237">
                  <c:v>2871</c:v>
                </c:pt>
                <c:pt idx="3238">
                  <c:v>2872</c:v>
                </c:pt>
                <c:pt idx="3239">
                  <c:v>2873</c:v>
                </c:pt>
                <c:pt idx="3240">
                  <c:v>2874</c:v>
                </c:pt>
                <c:pt idx="3241">
                  <c:v>2875</c:v>
                </c:pt>
                <c:pt idx="3242">
                  <c:v>2876</c:v>
                </c:pt>
                <c:pt idx="3243">
                  <c:v>2877</c:v>
                </c:pt>
                <c:pt idx="3244">
                  <c:v>2878</c:v>
                </c:pt>
                <c:pt idx="3245">
                  <c:v>2879</c:v>
                </c:pt>
                <c:pt idx="3246">
                  <c:v>2880</c:v>
                </c:pt>
                <c:pt idx="3247">
                  <c:v>2881</c:v>
                </c:pt>
                <c:pt idx="3248">
                  <c:v>2882</c:v>
                </c:pt>
                <c:pt idx="3249">
                  <c:v>2883</c:v>
                </c:pt>
                <c:pt idx="3250">
                  <c:v>2884</c:v>
                </c:pt>
                <c:pt idx="3251">
                  <c:v>2885</c:v>
                </c:pt>
                <c:pt idx="3252">
                  <c:v>2886</c:v>
                </c:pt>
                <c:pt idx="3253">
                  <c:v>2887</c:v>
                </c:pt>
                <c:pt idx="3254">
                  <c:v>2888</c:v>
                </c:pt>
                <c:pt idx="3255">
                  <c:v>2889</c:v>
                </c:pt>
                <c:pt idx="3256">
                  <c:v>2890</c:v>
                </c:pt>
                <c:pt idx="3257">
                  <c:v>2891</c:v>
                </c:pt>
                <c:pt idx="3258">
                  <c:v>2892</c:v>
                </c:pt>
                <c:pt idx="3259">
                  <c:v>2893</c:v>
                </c:pt>
                <c:pt idx="3260">
                  <c:v>2894</c:v>
                </c:pt>
                <c:pt idx="3261">
                  <c:v>2895</c:v>
                </c:pt>
                <c:pt idx="3262">
                  <c:v>2896</c:v>
                </c:pt>
                <c:pt idx="3263">
                  <c:v>2897</c:v>
                </c:pt>
                <c:pt idx="3264">
                  <c:v>2898</c:v>
                </c:pt>
                <c:pt idx="3265">
                  <c:v>2899</c:v>
                </c:pt>
                <c:pt idx="3266">
                  <c:v>2900</c:v>
                </c:pt>
                <c:pt idx="3267">
                  <c:v>2901</c:v>
                </c:pt>
                <c:pt idx="3268">
                  <c:v>2902</c:v>
                </c:pt>
                <c:pt idx="3269">
                  <c:v>2903</c:v>
                </c:pt>
                <c:pt idx="3270">
                  <c:v>2904</c:v>
                </c:pt>
                <c:pt idx="3271">
                  <c:v>2905</c:v>
                </c:pt>
                <c:pt idx="3272">
                  <c:v>2906</c:v>
                </c:pt>
                <c:pt idx="3273">
                  <c:v>2907</c:v>
                </c:pt>
                <c:pt idx="3274">
                  <c:v>2908</c:v>
                </c:pt>
                <c:pt idx="3275">
                  <c:v>2909</c:v>
                </c:pt>
                <c:pt idx="3276">
                  <c:v>2910</c:v>
                </c:pt>
                <c:pt idx="3277">
                  <c:v>2911</c:v>
                </c:pt>
                <c:pt idx="3278">
                  <c:v>2912</c:v>
                </c:pt>
                <c:pt idx="3279">
                  <c:v>2913</c:v>
                </c:pt>
                <c:pt idx="3280">
                  <c:v>2914</c:v>
                </c:pt>
                <c:pt idx="3281">
                  <c:v>2915</c:v>
                </c:pt>
                <c:pt idx="3282">
                  <c:v>2916</c:v>
                </c:pt>
                <c:pt idx="3283">
                  <c:v>2917</c:v>
                </c:pt>
                <c:pt idx="3284">
                  <c:v>2918</c:v>
                </c:pt>
                <c:pt idx="3285">
                  <c:v>2919</c:v>
                </c:pt>
                <c:pt idx="3286">
                  <c:v>2920</c:v>
                </c:pt>
                <c:pt idx="3287">
                  <c:v>2921</c:v>
                </c:pt>
                <c:pt idx="3288">
                  <c:v>2922</c:v>
                </c:pt>
                <c:pt idx="3289">
                  <c:v>2923</c:v>
                </c:pt>
                <c:pt idx="3290">
                  <c:v>2924</c:v>
                </c:pt>
                <c:pt idx="3291">
                  <c:v>2925</c:v>
                </c:pt>
                <c:pt idx="3292">
                  <c:v>2926</c:v>
                </c:pt>
                <c:pt idx="3293">
                  <c:v>2927</c:v>
                </c:pt>
                <c:pt idx="3294">
                  <c:v>2928</c:v>
                </c:pt>
                <c:pt idx="3295">
                  <c:v>2929</c:v>
                </c:pt>
                <c:pt idx="3296">
                  <c:v>2930</c:v>
                </c:pt>
                <c:pt idx="3297">
                  <c:v>2931</c:v>
                </c:pt>
                <c:pt idx="3298">
                  <c:v>2932</c:v>
                </c:pt>
                <c:pt idx="3299">
                  <c:v>2933</c:v>
                </c:pt>
                <c:pt idx="3300">
                  <c:v>2934</c:v>
                </c:pt>
                <c:pt idx="3301">
                  <c:v>2935</c:v>
                </c:pt>
                <c:pt idx="3302">
                  <c:v>2936</c:v>
                </c:pt>
                <c:pt idx="3303">
                  <c:v>2937</c:v>
                </c:pt>
                <c:pt idx="3304">
                  <c:v>2938</c:v>
                </c:pt>
                <c:pt idx="3305">
                  <c:v>2939</c:v>
                </c:pt>
                <c:pt idx="3306">
                  <c:v>2940</c:v>
                </c:pt>
                <c:pt idx="3307">
                  <c:v>2941</c:v>
                </c:pt>
                <c:pt idx="3308">
                  <c:v>2942</c:v>
                </c:pt>
                <c:pt idx="3309">
                  <c:v>2943</c:v>
                </c:pt>
                <c:pt idx="3310">
                  <c:v>2944</c:v>
                </c:pt>
                <c:pt idx="3311">
                  <c:v>2945</c:v>
                </c:pt>
                <c:pt idx="3312">
                  <c:v>2946</c:v>
                </c:pt>
                <c:pt idx="3313">
                  <c:v>2947</c:v>
                </c:pt>
                <c:pt idx="3314">
                  <c:v>2948</c:v>
                </c:pt>
                <c:pt idx="3315">
                  <c:v>2949</c:v>
                </c:pt>
                <c:pt idx="3316">
                  <c:v>2950</c:v>
                </c:pt>
                <c:pt idx="3317">
                  <c:v>2951</c:v>
                </c:pt>
                <c:pt idx="3318">
                  <c:v>2952</c:v>
                </c:pt>
                <c:pt idx="3319">
                  <c:v>2953</c:v>
                </c:pt>
                <c:pt idx="3320">
                  <c:v>2954</c:v>
                </c:pt>
                <c:pt idx="3321">
                  <c:v>2955</c:v>
                </c:pt>
                <c:pt idx="3322">
                  <c:v>2956</c:v>
                </c:pt>
                <c:pt idx="3323">
                  <c:v>2957</c:v>
                </c:pt>
                <c:pt idx="3324">
                  <c:v>2958</c:v>
                </c:pt>
                <c:pt idx="3325">
                  <c:v>2959</c:v>
                </c:pt>
                <c:pt idx="3326">
                  <c:v>2960</c:v>
                </c:pt>
                <c:pt idx="3327">
                  <c:v>2961</c:v>
                </c:pt>
                <c:pt idx="3328">
                  <c:v>2962</c:v>
                </c:pt>
                <c:pt idx="3329">
                  <c:v>2963</c:v>
                </c:pt>
                <c:pt idx="3330">
                  <c:v>2964</c:v>
                </c:pt>
                <c:pt idx="3331">
                  <c:v>2965</c:v>
                </c:pt>
                <c:pt idx="3332">
                  <c:v>2966</c:v>
                </c:pt>
                <c:pt idx="3333">
                  <c:v>2967</c:v>
                </c:pt>
                <c:pt idx="3334">
                  <c:v>2968</c:v>
                </c:pt>
                <c:pt idx="3335">
                  <c:v>2969</c:v>
                </c:pt>
                <c:pt idx="3336">
                  <c:v>2970</c:v>
                </c:pt>
                <c:pt idx="3337">
                  <c:v>2971</c:v>
                </c:pt>
                <c:pt idx="3338">
                  <c:v>2972</c:v>
                </c:pt>
                <c:pt idx="3339">
                  <c:v>2973</c:v>
                </c:pt>
                <c:pt idx="3340">
                  <c:v>2974</c:v>
                </c:pt>
                <c:pt idx="3341">
                  <c:v>2975</c:v>
                </c:pt>
                <c:pt idx="3342">
                  <c:v>2976</c:v>
                </c:pt>
                <c:pt idx="3343">
                  <c:v>2977</c:v>
                </c:pt>
                <c:pt idx="3344">
                  <c:v>2978</c:v>
                </c:pt>
                <c:pt idx="3345">
                  <c:v>2979</c:v>
                </c:pt>
                <c:pt idx="3346">
                  <c:v>2980</c:v>
                </c:pt>
                <c:pt idx="3347">
                  <c:v>2981</c:v>
                </c:pt>
                <c:pt idx="3348">
                  <c:v>2982</c:v>
                </c:pt>
                <c:pt idx="3349">
                  <c:v>2983</c:v>
                </c:pt>
                <c:pt idx="3350">
                  <c:v>2984</c:v>
                </c:pt>
                <c:pt idx="3351">
                  <c:v>2985</c:v>
                </c:pt>
                <c:pt idx="3352">
                  <c:v>2986</c:v>
                </c:pt>
                <c:pt idx="3353">
                  <c:v>2987</c:v>
                </c:pt>
                <c:pt idx="3354">
                  <c:v>2988</c:v>
                </c:pt>
                <c:pt idx="3355">
                  <c:v>2989</c:v>
                </c:pt>
                <c:pt idx="3356">
                  <c:v>2990</c:v>
                </c:pt>
                <c:pt idx="3357">
                  <c:v>2991</c:v>
                </c:pt>
                <c:pt idx="3358">
                  <c:v>2992</c:v>
                </c:pt>
                <c:pt idx="3359">
                  <c:v>2993</c:v>
                </c:pt>
                <c:pt idx="3360">
                  <c:v>2994</c:v>
                </c:pt>
                <c:pt idx="3361">
                  <c:v>2995</c:v>
                </c:pt>
                <c:pt idx="3362">
                  <c:v>2996</c:v>
                </c:pt>
                <c:pt idx="3363">
                  <c:v>2997</c:v>
                </c:pt>
                <c:pt idx="3364">
                  <c:v>2998</c:v>
                </c:pt>
                <c:pt idx="3365">
                  <c:v>2999</c:v>
                </c:pt>
                <c:pt idx="3366">
                  <c:v>3000</c:v>
                </c:pt>
                <c:pt idx="3367">
                  <c:v>3001</c:v>
                </c:pt>
                <c:pt idx="3368">
                  <c:v>3002</c:v>
                </c:pt>
                <c:pt idx="3369">
                  <c:v>3003</c:v>
                </c:pt>
                <c:pt idx="3370">
                  <c:v>3004</c:v>
                </c:pt>
                <c:pt idx="3371">
                  <c:v>3005</c:v>
                </c:pt>
                <c:pt idx="3372">
                  <c:v>3006</c:v>
                </c:pt>
                <c:pt idx="3373">
                  <c:v>3007</c:v>
                </c:pt>
                <c:pt idx="3374">
                  <c:v>3008</c:v>
                </c:pt>
                <c:pt idx="3375">
                  <c:v>3009</c:v>
                </c:pt>
                <c:pt idx="3376">
                  <c:v>3010</c:v>
                </c:pt>
                <c:pt idx="3377">
                  <c:v>3011</c:v>
                </c:pt>
                <c:pt idx="3378">
                  <c:v>3012</c:v>
                </c:pt>
                <c:pt idx="3379">
                  <c:v>3013</c:v>
                </c:pt>
                <c:pt idx="3380">
                  <c:v>3014</c:v>
                </c:pt>
                <c:pt idx="3381">
                  <c:v>3015</c:v>
                </c:pt>
                <c:pt idx="3382">
                  <c:v>3016</c:v>
                </c:pt>
                <c:pt idx="3383">
                  <c:v>3017</c:v>
                </c:pt>
                <c:pt idx="3384">
                  <c:v>3018</c:v>
                </c:pt>
                <c:pt idx="3385">
                  <c:v>3019</c:v>
                </c:pt>
                <c:pt idx="3386">
                  <c:v>3020</c:v>
                </c:pt>
                <c:pt idx="3387">
                  <c:v>3021</c:v>
                </c:pt>
                <c:pt idx="3388">
                  <c:v>3022</c:v>
                </c:pt>
                <c:pt idx="3389">
                  <c:v>3023</c:v>
                </c:pt>
                <c:pt idx="3390">
                  <c:v>3024</c:v>
                </c:pt>
                <c:pt idx="3391">
                  <c:v>3025</c:v>
                </c:pt>
                <c:pt idx="3392">
                  <c:v>3026</c:v>
                </c:pt>
                <c:pt idx="3393">
                  <c:v>3027</c:v>
                </c:pt>
                <c:pt idx="3394">
                  <c:v>3028</c:v>
                </c:pt>
                <c:pt idx="3395">
                  <c:v>3029</c:v>
                </c:pt>
                <c:pt idx="3396">
                  <c:v>3030</c:v>
                </c:pt>
                <c:pt idx="3397">
                  <c:v>3031</c:v>
                </c:pt>
                <c:pt idx="3398">
                  <c:v>3032</c:v>
                </c:pt>
                <c:pt idx="3399">
                  <c:v>3033</c:v>
                </c:pt>
                <c:pt idx="3400">
                  <c:v>3034</c:v>
                </c:pt>
                <c:pt idx="3401">
                  <c:v>3035</c:v>
                </c:pt>
                <c:pt idx="3402">
                  <c:v>3036</c:v>
                </c:pt>
                <c:pt idx="3403">
                  <c:v>3037</c:v>
                </c:pt>
                <c:pt idx="3404">
                  <c:v>3038</c:v>
                </c:pt>
                <c:pt idx="3405">
                  <c:v>3039</c:v>
                </c:pt>
                <c:pt idx="3406">
                  <c:v>3040</c:v>
                </c:pt>
                <c:pt idx="3407">
                  <c:v>3041</c:v>
                </c:pt>
                <c:pt idx="3408">
                  <c:v>3042</c:v>
                </c:pt>
                <c:pt idx="3409">
                  <c:v>3043</c:v>
                </c:pt>
                <c:pt idx="3410">
                  <c:v>3044</c:v>
                </c:pt>
                <c:pt idx="3411">
                  <c:v>3045</c:v>
                </c:pt>
                <c:pt idx="3412">
                  <c:v>3046</c:v>
                </c:pt>
                <c:pt idx="3413">
                  <c:v>3047</c:v>
                </c:pt>
                <c:pt idx="3414">
                  <c:v>3048</c:v>
                </c:pt>
                <c:pt idx="3415">
                  <c:v>3049</c:v>
                </c:pt>
                <c:pt idx="3416">
                  <c:v>3050</c:v>
                </c:pt>
                <c:pt idx="3417">
                  <c:v>3051</c:v>
                </c:pt>
                <c:pt idx="3418">
                  <c:v>3052</c:v>
                </c:pt>
                <c:pt idx="3419">
                  <c:v>3053</c:v>
                </c:pt>
                <c:pt idx="3420">
                  <c:v>3054</c:v>
                </c:pt>
                <c:pt idx="3421">
                  <c:v>3055</c:v>
                </c:pt>
                <c:pt idx="3422">
                  <c:v>3056</c:v>
                </c:pt>
                <c:pt idx="3423">
                  <c:v>3057</c:v>
                </c:pt>
                <c:pt idx="3424">
                  <c:v>3058</c:v>
                </c:pt>
                <c:pt idx="3425">
                  <c:v>3059</c:v>
                </c:pt>
                <c:pt idx="3426">
                  <c:v>3060</c:v>
                </c:pt>
                <c:pt idx="3427">
                  <c:v>3061</c:v>
                </c:pt>
                <c:pt idx="3428">
                  <c:v>3062</c:v>
                </c:pt>
                <c:pt idx="3429">
                  <c:v>3063</c:v>
                </c:pt>
                <c:pt idx="3430">
                  <c:v>3064</c:v>
                </c:pt>
                <c:pt idx="3431">
                  <c:v>3065</c:v>
                </c:pt>
                <c:pt idx="3432">
                  <c:v>3066</c:v>
                </c:pt>
                <c:pt idx="3433">
                  <c:v>3067</c:v>
                </c:pt>
                <c:pt idx="3434">
                  <c:v>3068</c:v>
                </c:pt>
                <c:pt idx="3435">
                  <c:v>3069</c:v>
                </c:pt>
                <c:pt idx="3436">
                  <c:v>3070</c:v>
                </c:pt>
                <c:pt idx="3437">
                  <c:v>3071</c:v>
                </c:pt>
                <c:pt idx="3438">
                  <c:v>3072</c:v>
                </c:pt>
                <c:pt idx="3439">
                  <c:v>3073</c:v>
                </c:pt>
                <c:pt idx="3440">
                  <c:v>3074</c:v>
                </c:pt>
                <c:pt idx="3441">
                  <c:v>3075</c:v>
                </c:pt>
                <c:pt idx="3442">
                  <c:v>3076</c:v>
                </c:pt>
                <c:pt idx="3443">
                  <c:v>3077</c:v>
                </c:pt>
                <c:pt idx="3444">
                  <c:v>3078</c:v>
                </c:pt>
                <c:pt idx="3445">
                  <c:v>3079</c:v>
                </c:pt>
                <c:pt idx="3446">
                  <c:v>3080</c:v>
                </c:pt>
                <c:pt idx="3447">
                  <c:v>3081</c:v>
                </c:pt>
                <c:pt idx="3448">
                  <c:v>3082</c:v>
                </c:pt>
                <c:pt idx="3449">
                  <c:v>3083</c:v>
                </c:pt>
                <c:pt idx="3450">
                  <c:v>3084</c:v>
                </c:pt>
                <c:pt idx="3451">
                  <c:v>3085</c:v>
                </c:pt>
                <c:pt idx="3452">
                  <c:v>3086</c:v>
                </c:pt>
                <c:pt idx="3453">
                  <c:v>3087</c:v>
                </c:pt>
                <c:pt idx="3454">
                  <c:v>3088</c:v>
                </c:pt>
                <c:pt idx="3455">
                  <c:v>3089</c:v>
                </c:pt>
                <c:pt idx="3456">
                  <c:v>3090</c:v>
                </c:pt>
                <c:pt idx="3457">
                  <c:v>3091</c:v>
                </c:pt>
                <c:pt idx="3458">
                  <c:v>3092</c:v>
                </c:pt>
                <c:pt idx="3459">
                  <c:v>3093</c:v>
                </c:pt>
                <c:pt idx="3460">
                  <c:v>3094</c:v>
                </c:pt>
                <c:pt idx="3461">
                  <c:v>3095</c:v>
                </c:pt>
                <c:pt idx="3462">
                  <c:v>3096</c:v>
                </c:pt>
                <c:pt idx="3463">
                  <c:v>3097</c:v>
                </c:pt>
                <c:pt idx="3464">
                  <c:v>3098</c:v>
                </c:pt>
                <c:pt idx="3465">
                  <c:v>3099</c:v>
                </c:pt>
                <c:pt idx="3466">
                  <c:v>3100</c:v>
                </c:pt>
                <c:pt idx="3467">
                  <c:v>3101</c:v>
                </c:pt>
                <c:pt idx="3468">
                  <c:v>3102</c:v>
                </c:pt>
                <c:pt idx="3469">
                  <c:v>3103</c:v>
                </c:pt>
                <c:pt idx="3470">
                  <c:v>3104</c:v>
                </c:pt>
                <c:pt idx="3471">
                  <c:v>3105</c:v>
                </c:pt>
                <c:pt idx="3472">
                  <c:v>3106</c:v>
                </c:pt>
                <c:pt idx="3473">
                  <c:v>3107</c:v>
                </c:pt>
                <c:pt idx="3474">
                  <c:v>3108</c:v>
                </c:pt>
                <c:pt idx="3475">
                  <c:v>3109</c:v>
                </c:pt>
                <c:pt idx="3476">
                  <c:v>3110</c:v>
                </c:pt>
                <c:pt idx="3477">
                  <c:v>3111</c:v>
                </c:pt>
                <c:pt idx="3478">
                  <c:v>3112</c:v>
                </c:pt>
                <c:pt idx="3479">
                  <c:v>3113</c:v>
                </c:pt>
                <c:pt idx="3480">
                  <c:v>3114</c:v>
                </c:pt>
                <c:pt idx="3481">
                  <c:v>3115</c:v>
                </c:pt>
                <c:pt idx="3482">
                  <c:v>3116</c:v>
                </c:pt>
                <c:pt idx="3483">
                  <c:v>3117</c:v>
                </c:pt>
                <c:pt idx="3484">
                  <c:v>3118</c:v>
                </c:pt>
                <c:pt idx="3485">
                  <c:v>3119</c:v>
                </c:pt>
                <c:pt idx="3486">
                  <c:v>3120</c:v>
                </c:pt>
                <c:pt idx="3487">
                  <c:v>3121</c:v>
                </c:pt>
                <c:pt idx="3488">
                  <c:v>3122</c:v>
                </c:pt>
                <c:pt idx="3489">
                  <c:v>3123</c:v>
                </c:pt>
                <c:pt idx="3490">
                  <c:v>3124</c:v>
                </c:pt>
                <c:pt idx="3491">
                  <c:v>3125</c:v>
                </c:pt>
                <c:pt idx="3492">
                  <c:v>3126</c:v>
                </c:pt>
                <c:pt idx="3493">
                  <c:v>3127</c:v>
                </c:pt>
                <c:pt idx="3494">
                  <c:v>3128</c:v>
                </c:pt>
                <c:pt idx="3495">
                  <c:v>3129</c:v>
                </c:pt>
                <c:pt idx="3496">
                  <c:v>3130</c:v>
                </c:pt>
                <c:pt idx="3497">
                  <c:v>3131</c:v>
                </c:pt>
                <c:pt idx="3498">
                  <c:v>3132</c:v>
                </c:pt>
                <c:pt idx="3499">
                  <c:v>3133</c:v>
                </c:pt>
                <c:pt idx="3500">
                  <c:v>3134</c:v>
                </c:pt>
                <c:pt idx="3501">
                  <c:v>3135</c:v>
                </c:pt>
                <c:pt idx="3502">
                  <c:v>3136</c:v>
                </c:pt>
                <c:pt idx="3503">
                  <c:v>3137</c:v>
                </c:pt>
                <c:pt idx="3504">
                  <c:v>3138</c:v>
                </c:pt>
                <c:pt idx="3505">
                  <c:v>3139</c:v>
                </c:pt>
                <c:pt idx="3506">
                  <c:v>3140</c:v>
                </c:pt>
                <c:pt idx="3507">
                  <c:v>3141</c:v>
                </c:pt>
                <c:pt idx="3508">
                  <c:v>3142</c:v>
                </c:pt>
                <c:pt idx="3509">
                  <c:v>3143</c:v>
                </c:pt>
                <c:pt idx="3510">
                  <c:v>3144</c:v>
                </c:pt>
                <c:pt idx="3511">
                  <c:v>3145</c:v>
                </c:pt>
                <c:pt idx="3512">
                  <c:v>3146</c:v>
                </c:pt>
                <c:pt idx="3513">
                  <c:v>3147</c:v>
                </c:pt>
                <c:pt idx="3514">
                  <c:v>3148</c:v>
                </c:pt>
                <c:pt idx="3515">
                  <c:v>3149</c:v>
                </c:pt>
                <c:pt idx="3516">
                  <c:v>3150</c:v>
                </c:pt>
                <c:pt idx="3517">
                  <c:v>3151</c:v>
                </c:pt>
                <c:pt idx="3518">
                  <c:v>3152</c:v>
                </c:pt>
                <c:pt idx="3519">
                  <c:v>3153</c:v>
                </c:pt>
                <c:pt idx="3520">
                  <c:v>3154</c:v>
                </c:pt>
                <c:pt idx="3521">
                  <c:v>3155</c:v>
                </c:pt>
                <c:pt idx="3522">
                  <c:v>3156</c:v>
                </c:pt>
                <c:pt idx="3523">
                  <c:v>3157</c:v>
                </c:pt>
                <c:pt idx="3524">
                  <c:v>3158</c:v>
                </c:pt>
                <c:pt idx="3525">
                  <c:v>3159</c:v>
                </c:pt>
                <c:pt idx="3526">
                  <c:v>3160</c:v>
                </c:pt>
                <c:pt idx="3527">
                  <c:v>3161</c:v>
                </c:pt>
                <c:pt idx="3528">
                  <c:v>3162</c:v>
                </c:pt>
                <c:pt idx="3529">
                  <c:v>3163</c:v>
                </c:pt>
                <c:pt idx="3530">
                  <c:v>3164</c:v>
                </c:pt>
                <c:pt idx="3531">
                  <c:v>3165</c:v>
                </c:pt>
                <c:pt idx="3532">
                  <c:v>3166</c:v>
                </c:pt>
                <c:pt idx="3533">
                  <c:v>3167</c:v>
                </c:pt>
                <c:pt idx="3534">
                  <c:v>3168</c:v>
                </c:pt>
                <c:pt idx="3535">
                  <c:v>3169</c:v>
                </c:pt>
                <c:pt idx="3536">
                  <c:v>3170</c:v>
                </c:pt>
                <c:pt idx="3537">
                  <c:v>3171</c:v>
                </c:pt>
                <c:pt idx="3538">
                  <c:v>3172</c:v>
                </c:pt>
                <c:pt idx="3539">
                  <c:v>3173</c:v>
                </c:pt>
                <c:pt idx="3540">
                  <c:v>3174</c:v>
                </c:pt>
                <c:pt idx="3541">
                  <c:v>3175</c:v>
                </c:pt>
                <c:pt idx="3542">
                  <c:v>3176</c:v>
                </c:pt>
                <c:pt idx="3543">
                  <c:v>3177</c:v>
                </c:pt>
                <c:pt idx="3544">
                  <c:v>3178</c:v>
                </c:pt>
                <c:pt idx="3545">
                  <c:v>3179</c:v>
                </c:pt>
                <c:pt idx="3546">
                  <c:v>3180</c:v>
                </c:pt>
                <c:pt idx="3547">
                  <c:v>3181</c:v>
                </c:pt>
                <c:pt idx="3548">
                  <c:v>3182</c:v>
                </c:pt>
                <c:pt idx="3549">
                  <c:v>3183</c:v>
                </c:pt>
                <c:pt idx="3550">
                  <c:v>3184</c:v>
                </c:pt>
                <c:pt idx="3551">
                  <c:v>3185</c:v>
                </c:pt>
                <c:pt idx="3552">
                  <c:v>3186</c:v>
                </c:pt>
                <c:pt idx="3553">
                  <c:v>3187</c:v>
                </c:pt>
                <c:pt idx="3554">
                  <c:v>3188</c:v>
                </c:pt>
                <c:pt idx="3555">
                  <c:v>3189</c:v>
                </c:pt>
                <c:pt idx="3556">
                  <c:v>3190</c:v>
                </c:pt>
                <c:pt idx="3557">
                  <c:v>3191</c:v>
                </c:pt>
                <c:pt idx="3558">
                  <c:v>3192</c:v>
                </c:pt>
                <c:pt idx="3559">
                  <c:v>3193</c:v>
                </c:pt>
                <c:pt idx="3560">
                  <c:v>3194</c:v>
                </c:pt>
                <c:pt idx="3561">
                  <c:v>3195</c:v>
                </c:pt>
                <c:pt idx="3562">
                  <c:v>3196</c:v>
                </c:pt>
                <c:pt idx="3563">
                  <c:v>3197</c:v>
                </c:pt>
                <c:pt idx="3564">
                  <c:v>3198</c:v>
                </c:pt>
                <c:pt idx="3565">
                  <c:v>3199</c:v>
                </c:pt>
                <c:pt idx="3566">
                  <c:v>3200</c:v>
                </c:pt>
                <c:pt idx="3567">
                  <c:v>3201</c:v>
                </c:pt>
                <c:pt idx="3568">
                  <c:v>3202</c:v>
                </c:pt>
                <c:pt idx="3569">
                  <c:v>3203</c:v>
                </c:pt>
                <c:pt idx="3570">
                  <c:v>3204</c:v>
                </c:pt>
                <c:pt idx="3571">
                  <c:v>3205</c:v>
                </c:pt>
                <c:pt idx="3572">
                  <c:v>3206</c:v>
                </c:pt>
                <c:pt idx="3573">
                  <c:v>3207</c:v>
                </c:pt>
                <c:pt idx="3574">
                  <c:v>3208</c:v>
                </c:pt>
                <c:pt idx="3575">
                  <c:v>3209</c:v>
                </c:pt>
                <c:pt idx="3576">
                  <c:v>3210</c:v>
                </c:pt>
                <c:pt idx="3577">
                  <c:v>3211</c:v>
                </c:pt>
                <c:pt idx="3578">
                  <c:v>3212</c:v>
                </c:pt>
                <c:pt idx="3579">
                  <c:v>3213</c:v>
                </c:pt>
                <c:pt idx="3580">
                  <c:v>3214</c:v>
                </c:pt>
                <c:pt idx="3581">
                  <c:v>3215</c:v>
                </c:pt>
                <c:pt idx="3582">
                  <c:v>3216</c:v>
                </c:pt>
                <c:pt idx="3583">
                  <c:v>3217</c:v>
                </c:pt>
                <c:pt idx="3584">
                  <c:v>3218</c:v>
                </c:pt>
                <c:pt idx="3585">
                  <c:v>3219</c:v>
                </c:pt>
                <c:pt idx="3586">
                  <c:v>3220</c:v>
                </c:pt>
                <c:pt idx="3587">
                  <c:v>3221</c:v>
                </c:pt>
                <c:pt idx="3588">
                  <c:v>3222</c:v>
                </c:pt>
                <c:pt idx="3589">
                  <c:v>3223</c:v>
                </c:pt>
                <c:pt idx="3590">
                  <c:v>3224</c:v>
                </c:pt>
                <c:pt idx="3591">
                  <c:v>3225</c:v>
                </c:pt>
                <c:pt idx="3592">
                  <c:v>3226</c:v>
                </c:pt>
                <c:pt idx="3593">
                  <c:v>3227</c:v>
                </c:pt>
                <c:pt idx="3594">
                  <c:v>3228</c:v>
                </c:pt>
                <c:pt idx="3595">
                  <c:v>3229</c:v>
                </c:pt>
                <c:pt idx="3596">
                  <c:v>3230</c:v>
                </c:pt>
                <c:pt idx="3597">
                  <c:v>3231</c:v>
                </c:pt>
                <c:pt idx="3598">
                  <c:v>3232</c:v>
                </c:pt>
                <c:pt idx="3599">
                  <c:v>3233</c:v>
                </c:pt>
                <c:pt idx="3600">
                  <c:v>3234</c:v>
                </c:pt>
                <c:pt idx="3601">
                  <c:v>3235</c:v>
                </c:pt>
                <c:pt idx="3602">
                  <c:v>3236</c:v>
                </c:pt>
                <c:pt idx="3603">
                  <c:v>3237</c:v>
                </c:pt>
                <c:pt idx="3604">
                  <c:v>3238</c:v>
                </c:pt>
                <c:pt idx="3605">
                  <c:v>3239</c:v>
                </c:pt>
                <c:pt idx="3606">
                  <c:v>3240</c:v>
                </c:pt>
                <c:pt idx="3607">
                  <c:v>3241</c:v>
                </c:pt>
                <c:pt idx="3608">
                  <c:v>3242</c:v>
                </c:pt>
                <c:pt idx="3609">
                  <c:v>3243</c:v>
                </c:pt>
                <c:pt idx="3610">
                  <c:v>3244</c:v>
                </c:pt>
                <c:pt idx="3611">
                  <c:v>3245</c:v>
                </c:pt>
                <c:pt idx="3612">
                  <c:v>3246</c:v>
                </c:pt>
                <c:pt idx="3613">
                  <c:v>3247</c:v>
                </c:pt>
                <c:pt idx="3614">
                  <c:v>3248</c:v>
                </c:pt>
                <c:pt idx="3615">
                  <c:v>3249</c:v>
                </c:pt>
                <c:pt idx="3616">
                  <c:v>3250</c:v>
                </c:pt>
                <c:pt idx="3617">
                  <c:v>3251</c:v>
                </c:pt>
                <c:pt idx="3618">
                  <c:v>3252</c:v>
                </c:pt>
                <c:pt idx="3619">
                  <c:v>3253</c:v>
                </c:pt>
                <c:pt idx="3620">
                  <c:v>3254</c:v>
                </c:pt>
                <c:pt idx="3621">
                  <c:v>3255</c:v>
                </c:pt>
                <c:pt idx="3622">
                  <c:v>3256</c:v>
                </c:pt>
                <c:pt idx="3623">
                  <c:v>3257</c:v>
                </c:pt>
                <c:pt idx="3624">
                  <c:v>3258</c:v>
                </c:pt>
                <c:pt idx="3625">
                  <c:v>3259</c:v>
                </c:pt>
                <c:pt idx="3626">
                  <c:v>3260</c:v>
                </c:pt>
                <c:pt idx="3627">
                  <c:v>3261</c:v>
                </c:pt>
                <c:pt idx="3628">
                  <c:v>3262</c:v>
                </c:pt>
                <c:pt idx="3629">
                  <c:v>3263</c:v>
                </c:pt>
                <c:pt idx="3630">
                  <c:v>3264</c:v>
                </c:pt>
                <c:pt idx="3631">
                  <c:v>3265</c:v>
                </c:pt>
                <c:pt idx="3632">
                  <c:v>3266</c:v>
                </c:pt>
                <c:pt idx="3633">
                  <c:v>3267</c:v>
                </c:pt>
                <c:pt idx="3634">
                  <c:v>3268</c:v>
                </c:pt>
                <c:pt idx="3635">
                  <c:v>3269</c:v>
                </c:pt>
                <c:pt idx="3636">
                  <c:v>3270</c:v>
                </c:pt>
                <c:pt idx="3637">
                  <c:v>3271</c:v>
                </c:pt>
                <c:pt idx="3638">
                  <c:v>3272</c:v>
                </c:pt>
                <c:pt idx="3639">
                  <c:v>3273</c:v>
                </c:pt>
                <c:pt idx="3640">
                  <c:v>3274</c:v>
                </c:pt>
                <c:pt idx="3641">
                  <c:v>3275</c:v>
                </c:pt>
                <c:pt idx="3642">
                  <c:v>3276</c:v>
                </c:pt>
                <c:pt idx="3643">
                  <c:v>3277</c:v>
                </c:pt>
                <c:pt idx="3644">
                  <c:v>3278</c:v>
                </c:pt>
                <c:pt idx="3645">
                  <c:v>3279</c:v>
                </c:pt>
                <c:pt idx="3646">
                  <c:v>3280</c:v>
                </c:pt>
                <c:pt idx="3647">
                  <c:v>3281</c:v>
                </c:pt>
                <c:pt idx="3648">
                  <c:v>3282</c:v>
                </c:pt>
                <c:pt idx="3649">
                  <c:v>3283</c:v>
                </c:pt>
                <c:pt idx="3650">
                  <c:v>3284</c:v>
                </c:pt>
                <c:pt idx="3651">
                  <c:v>3285</c:v>
                </c:pt>
                <c:pt idx="3652">
                  <c:v>3286</c:v>
                </c:pt>
                <c:pt idx="3653">
                  <c:v>3287</c:v>
                </c:pt>
                <c:pt idx="3654">
                  <c:v>3288</c:v>
                </c:pt>
                <c:pt idx="3655">
                  <c:v>3289</c:v>
                </c:pt>
                <c:pt idx="3656">
                  <c:v>3290</c:v>
                </c:pt>
                <c:pt idx="3657">
                  <c:v>3291</c:v>
                </c:pt>
                <c:pt idx="3658">
                  <c:v>3292</c:v>
                </c:pt>
                <c:pt idx="3659">
                  <c:v>3293</c:v>
                </c:pt>
                <c:pt idx="3660">
                  <c:v>3294</c:v>
                </c:pt>
                <c:pt idx="3661">
                  <c:v>3295</c:v>
                </c:pt>
                <c:pt idx="3662">
                  <c:v>3296</c:v>
                </c:pt>
                <c:pt idx="3663">
                  <c:v>3297</c:v>
                </c:pt>
                <c:pt idx="3664">
                  <c:v>3298</c:v>
                </c:pt>
                <c:pt idx="3665">
                  <c:v>3299</c:v>
                </c:pt>
                <c:pt idx="3666">
                  <c:v>3300</c:v>
                </c:pt>
                <c:pt idx="3667">
                  <c:v>3301</c:v>
                </c:pt>
                <c:pt idx="3668">
                  <c:v>3302</c:v>
                </c:pt>
                <c:pt idx="3669">
                  <c:v>3303</c:v>
                </c:pt>
                <c:pt idx="3670">
                  <c:v>3304</c:v>
                </c:pt>
                <c:pt idx="3671">
                  <c:v>3305</c:v>
                </c:pt>
                <c:pt idx="3672">
                  <c:v>3306</c:v>
                </c:pt>
                <c:pt idx="3673">
                  <c:v>3307</c:v>
                </c:pt>
                <c:pt idx="3674">
                  <c:v>3308</c:v>
                </c:pt>
                <c:pt idx="3675">
                  <c:v>3309</c:v>
                </c:pt>
                <c:pt idx="3676">
                  <c:v>3310</c:v>
                </c:pt>
                <c:pt idx="3677">
                  <c:v>3311</c:v>
                </c:pt>
                <c:pt idx="3678">
                  <c:v>3312</c:v>
                </c:pt>
                <c:pt idx="3679">
                  <c:v>3313</c:v>
                </c:pt>
                <c:pt idx="3680">
                  <c:v>3314</c:v>
                </c:pt>
                <c:pt idx="3681">
                  <c:v>3315</c:v>
                </c:pt>
                <c:pt idx="3682">
                  <c:v>3316</c:v>
                </c:pt>
                <c:pt idx="3683">
                  <c:v>3317</c:v>
                </c:pt>
                <c:pt idx="3684">
                  <c:v>3318</c:v>
                </c:pt>
                <c:pt idx="3685">
                  <c:v>3319</c:v>
                </c:pt>
                <c:pt idx="3686">
                  <c:v>3320</c:v>
                </c:pt>
                <c:pt idx="3687">
                  <c:v>3321</c:v>
                </c:pt>
                <c:pt idx="3688">
                  <c:v>3322</c:v>
                </c:pt>
                <c:pt idx="3689">
                  <c:v>3323</c:v>
                </c:pt>
                <c:pt idx="3690">
                  <c:v>3324</c:v>
                </c:pt>
                <c:pt idx="3691">
                  <c:v>3325</c:v>
                </c:pt>
                <c:pt idx="3692">
                  <c:v>3326</c:v>
                </c:pt>
                <c:pt idx="3693">
                  <c:v>3327</c:v>
                </c:pt>
                <c:pt idx="3694">
                  <c:v>3328</c:v>
                </c:pt>
                <c:pt idx="3695">
                  <c:v>3329</c:v>
                </c:pt>
                <c:pt idx="3696">
                  <c:v>3330</c:v>
                </c:pt>
                <c:pt idx="3697">
                  <c:v>3331</c:v>
                </c:pt>
                <c:pt idx="3698">
                  <c:v>3332</c:v>
                </c:pt>
                <c:pt idx="3699">
                  <c:v>3333</c:v>
                </c:pt>
                <c:pt idx="3700">
                  <c:v>3334</c:v>
                </c:pt>
                <c:pt idx="3701">
                  <c:v>3335</c:v>
                </c:pt>
                <c:pt idx="3702">
                  <c:v>3336</c:v>
                </c:pt>
                <c:pt idx="3703">
                  <c:v>3337</c:v>
                </c:pt>
                <c:pt idx="3704">
                  <c:v>3338</c:v>
                </c:pt>
                <c:pt idx="3705">
                  <c:v>3339</c:v>
                </c:pt>
                <c:pt idx="3706">
                  <c:v>3340</c:v>
                </c:pt>
                <c:pt idx="3707">
                  <c:v>3341</c:v>
                </c:pt>
                <c:pt idx="3708">
                  <c:v>3342</c:v>
                </c:pt>
                <c:pt idx="3709">
                  <c:v>3343</c:v>
                </c:pt>
                <c:pt idx="3710">
                  <c:v>3344</c:v>
                </c:pt>
                <c:pt idx="3711">
                  <c:v>3345</c:v>
                </c:pt>
                <c:pt idx="3712">
                  <c:v>3346</c:v>
                </c:pt>
                <c:pt idx="3713">
                  <c:v>3347</c:v>
                </c:pt>
                <c:pt idx="3714">
                  <c:v>3348</c:v>
                </c:pt>
                <c:pt idx="3715">
                  <c:v>3349</c:v>
                </c:pt>
                <c:pt idx="3716">
                  <c:v>3350</c:v>
                </c:pt>
                <c:pt idx="3717">
                  <c:v>3351</c:v>
                </c:pt>
                <c:pt idx="3718">
                  <c:v>3352</c:v>
                </c:pt>
                <c:pt idx="3719">
                  <c:v>3353</c:v>
                </c:pt>
                <c:pt idx="3720">
                  <c:v>3354</c:v>
                </c:pt>
                <c:pt idx="3721">
                  <c:v>3355</c:v>
                </c:pt>
                <c:pt idx="3722">
                  <c:v>3356</c:v>
                </c:pt>
                <c:pt idx="3723">
                  <c:v>3357</c:v>
                </c:pt>
                <c:pt idx="3724">
                  <c:v>3358</c:v>
                </c:pt>
                <c:pt idx="3725">
                  <c:v>3359</c:v>
                </c:pt>
                <c:pt idx="3726">
                  <c:v>3360</c:v>
                </c:pt>
                <c:pt idx="3727">
                  <c:v>3361</c:v>
                </c:pt>
                <c:pt idx="3728">
                  <c:v>3362</c:v>
                </c:pt>
                <c:pt idx="3729">
                  <c:v>3363</c:v>
                </c:pt>
                <c:pt idx="3730">
                  <c:v>3364</c:v>
                </c:pt>
                <c:pt idx="3731">
                  <c:v>3365</c:v>
                </c:pt>
                <c:pt idx="3732">
                  <c:v>3366</c:v>
                </c:pt>
                <c:pt idx="3733">
                  <c:v>3367</c:v>
                </c:pt>
                <c:pt idx="3734">
                  <c:v>3368</c:v>
                </c:pt>
                <c:pt idx="3735">
                  <c:v>3369</c:v>
                </c:pt>
                <c:pt idx="3736">
                  <c:v>3370</c:v>
                </c:pt>
                <c:pt idx="3737">
                  <c:v>3371</c:v>
                </c:pt>
                <c:pt idx="3738">
                  <c:v>3372</c:v>
                </c:pt>
                <c:pt idx="3739">
                  <c:v>3373</c:v>
                </c:pt>
                <c:pt idx="3740">
                  <c:v>3374</c:v>
                </c:pt>
                <c:pt idx="3741">
                  <c:v>3375</c:v>
                </c:pt>
                <c:pt idx="3742">
                  <c:v>3376</c:v>
                </c:pt>
                <c:pt idx="3743">
                  <c:v>3377</c:v>
                </c:pt>
                <c:pt idx="3744">
                  <c:v>3378</c:v>
                </c:pt>
                <c:pt idx="3745">
                  <c:v>3379</c:v>
                </c:pt>
                <c:pt idx="3746">
                  <c:v>3380</c:v>
                </c:pt>
                <c:pt idx="3747">
                  <c:v>3381</c:v>
                </c:pt>
                <c:pt idx="3748">
                  <c:v>3382</c:v>
                </c:pt>
                <c:pt idx="3749">
                  <c:v>3383</c:v>
                </c:pt>
                <c:pt idx="3750">
                  <c:v>3384</c:v>
                </c:pt>
                <c:pt idx="3751">
                  <c:v>3385</c:v>
                </c:pt>
                <c:pt idx="3752">
                  <c:v>3386</c:v>
                </c:pt>
                <c:pt idx="3753">
                  <c:v>3387</c:v>
                </c:pt>
                <c:pt idx="3754">
                  <c:v>3388</c:v>
                </c:pt>
                <c:pt idx="3755">
                  <c:v>3389</c:v>
                </c:pt>
                <c:pt idx="3756">
                  <c:v>3390</c:v>
                </c:pt>
                <c:pt idx="3757">
                  <c:v>3391</c:v>
                </c:pt>
                <c:pt idx="3758">
                  <c:v>3392</c:v>
                </c:pt>
                <c:pt idx="3759">
                  <c:v>3393</c:v>
                </c:pt>
                <c:pt idx="3760">
                  <c:v>3394</c:v>
                </c:pt>
                <c:pt idx="3761">
                  <c:v>3395</c:v>
                </c:pt>
                <c:pt idx="3762">
                  <c:v>3396</c:v>
                </c:pt>
                <c:pt idx="3763">
                  <c:v>3397</c:v>
                </c:pt>
                <c:pt idx="3764">
                  <c:v>3398</c:v>
                </c:pt>
                <c:pt idx="3765">
                  <c:v>3399</c:v>
                </c:pt>
                <c:pt idx="3766">
                  <c:v>3400</c:v>
                </c:pt>
                <c:pt idx="3767">
                  <c:v>3401</c:v>
                </c:pt>
                <c:pt idx="3768">
                  <c:v>3402</c:v>
                </c:pt>
                <c:pt idx="3769">
                  <c:v>3403</c:v>
                </c:pt>
                <c:pt idx="3770">
                  <c:v>3404</c:v>
                </c:pt>
                <c:pt idx="3771">
                  <c:v>3405</c:v>
                </c:pt>
                <c:pt idx="3772">
                  <c:v>3406</c:v>
                </c:pt>
                <c:pt idx="3773">
                  <c:v>3407</c:v>
                </c:pt>
                <c:pt idx="3774">
                  <c:v>3408</c:v>
                </c:pt>
                <c:pt idx="3775">
                  <c:v>3409</c:v>
                </c:pt>
                <c:pt idx="3776">
                  <c:v>3410</c:v>
                </c:pt>
                <c:pt idx="3777">
                  <c:v>3411</c:v>
                </c:pt>
                <c:pt idx="3778">
                  <c:v>3412</c:v>
                </c:pt>
                <c:pt idx="3779">
                  <c:v>3413</c:v>
                </c:pt>
                <c:pt idx="3780">
                  <c:v>3414</c:v>
                </c:pt>
                <c:pt idx="3781">
                  <c:v>3415</c:v>
                </c:pt>
                <c:pt idx="3782">
                  <c:v>3416</c:v>
                </c:pt>
                <c:pt idx="3783">
                  <c:v>3417</c:v>
                </c:pt>
                <c:pt idx="3784">
                  <c:v>3418</c:v>
                </c:pt>
                <c:pt idx="3785">
                  <c:v>3419</c:v>
                </c:pt>
                <c:pt idx="3786">
                  <c:v>3420</c:v>
                </c:pt>
                <c:pt idx="3787">
                  <c:v>3421</c:v>
                </c:pt>
                <c:pt idx="3788">
                  <c:v>3422</c:v>
                </c:pt>
                <c:pt idx="3789">
                  <c:v>3423</c:v>
                </c:pt>
                <c:pt idx="3790">
                  <c:v>3424</c:v>
                </c:pt>
                <c:pt idx="3791">
                  <c:v>3425</c:v>
                </c:pt>
                <c:pt idx="3792">
                  <c:v>3426</c:v>
                </c:pt>
                <c:pt idx="3793">
                  <c:v>3427</c:v>
                </c:pt>
                <c:pt idx="3794">
                  <c:v>3428</c:v>
                </c:pt>
                <c:pt idx="3795">
                  <c:v>3429</c:v>
                </c:pt>
                <c:pt idx="3796">
                  <c:v>3430</c:v>
                </c:pt>
                <c:pt idx="3797">
                  <c:v>3431</c:v>
                </c:pt>
                <c:pt idx="3798">
                  <c:v>3432</c:v>
                </c:pt>
                <c:pt idx="3799">
                  <c:v>3433</c:v>
                </c:pt>
                <c:pt idx="3800">
                  <c:v>3434</c:v>
                </c:pt>
                <c:pt idx="3801">
                  <c:v>3435</c:v>
                </c:pt>
                <c:pt idx="3802">
                  <c:v>3436</c:v>
                </c:pt>
                <c:pt idx="3803">
                  <c:v>3437</c:v>
                </c:pt>
                <c:pt idx="3804">
                  <c:v>3438</c:v>
                </c:pt>
                <c:pt idx="3805">
                  <c:v>3439</c:v>
                </c:pt>
                <c:pt idx="3806">
                  <c:v>3440</c:v>
                </c:pt>
                <c:pt idx="3807">
                  <c:v>3441</c:v>
                </c:pt>
                <c:pt idx="3808">
                  <c:v>3442</c:v>
                </c:pt>
                <c:pt idx="3809">
                  <c:v>3443</c:v>
                </c:pt>
                <c:pt idx="3810">
                  <c:v>3444</c:v>
                </c:pt>
                <c:pt idx="3811">
                  <c:v>3445</c:v>
                </c:pt>
                <c:pt idx="3812">
                  <c:v>3446</c:v>
                </c:pt>
                <c:pt idx="3813">
                  <c:v>3447</c:v>
                </c:pt>
                <c:pt idx="3814">
                  <c:v>3448</c:v>
                </c:pt>
                <c:pt idx="3815">
                  <c:v>3449</c:v>
                </c:pt>
                <c:pt idx="3816">
                  <c:v>3450</c:v>
                </c:pt>
                <c:pt idx="3817">
                  <c:v>3451</c:v>
                </c:pt>
                <c:pt idx="3818">
                  <c:v>3452</c:v>
                </c:pt>
                <c:pt idx="3819">
                  <c:v>3453</c:v>
                </c:pt>
                <c:pt idx="3820">
                  <c:v>3454</c:v>
                </c:pt>
                <c:pt idx="3821">
                  <c:v>3455</c:v>
                </c:pt>
                <c:pt idx="3822">
                  <c:v>3456</c:v>
                </c:pt>
                <c:pt idx="3823">
                  <c:v>3457</c:v>
                </c:pt>
                <c:pt idx="3824">
                  <c:v>3458</c:v>
                </c:pt>
                <c:pt idx="3825">
                  <c:v>3459</c:v>
                </c:pt>
                <c:pt idx="3826">
                  <c:v>3460</c:v>
                </c:pt>
                <c:pt idx="3827">
                  <c:v>3461</c:v>
                </c:pt>
                <c:pt idx="3828">
                  <c:v>3462</c:v>
                </c:pt>
                <c:pt idx="3829">
                  <c:v>3463</c:v>
                </c:pt>
                <c:pt idx="3830">
                  <c:v>3464</c:v>
                </c:pt>
                <c:pt idx="3831">
                  <c:v>3465</c:v>
                </c:pt>
                <c:pt idx="3832">
                  <c:v>3466</c:v>
                </c:pt>
                <c:pt idx="3833">
                  <c:v>3467</c:v>
                </c:pt>
                <c:pt idx="3834">
                  <c:v>3468</c:v>
                </c:pt>
                <c:pt idx="3835">
                  <c:v>3469</c:v>
                </c:pt>
                <c:pt idx="3836">
                  <c:v>3470</c:v>
                </c:pt>
                <c:pt idx="3837">
                  <c:v>3471</c:v>
                </c:pt>
                <c:pt idx="3838">
                  <c:v>3472</c:v>
                </c:pt>
                <c:pt idx="3839">
                  <c:v>3473</c:v>
                </c:pt>
                <c:pt idx="3840">
                  <c:v>3474</c:v>
                </c:pt>
                <c:pt idx="3841">
                  <c:v>3475</c:v>
                </c:pt>
                <c:pt idx="3842">
                  <c:v>3476</c:v>
                </c:pt>
                <c:pt idx="3843">
                  <c:v>3477</c:v>
                </c:pt>
                <c:pt idx="3844">
                  <c:v>3478</c:v>
                </c:pt>
                <c:pt idx="3845">
                  <c:v>3479</c:v>
                </c:pt>
                <c:pt idx="3846">
                  <c:v>3480</c:v>
                </c:pt>
                <c:pt idx="3847">
                  <c:v>3481</c:v>
                </c:pt>
                <c:pt idx="3848">
                  <c:v>3482</c:v>
                </c:pt>
                <c:pt idx="3849">
                  <c:v>3483</c:v>
                </c:pt>
                <c:pt idx="3850">
                  <c:v>3484</c:v>
                </c:pt>
                <c:pt idx="3851">
                  <c:v>3485</c:v>
                </c:pt>
                <c:pt idx="3852">
                  <c:v>3486</c:v>
                </c:pt>
                <c:pt idx="3853">
                  <c:v>3487</c:v>
                </c:pt>
                <c:pt idx="3854">
                  <c:v>3488</c:v>
                </c:pt>
                <c:pt idx="3855">
                  <c:v>3489</c:v>
                </c:pt>
                <c:pt idx="3856">
                  <c:v>3490</c:v>
                </c:pt>
                <c:pt idx="3857">
                  <c:v>3491</c:v>
                </c:pt>
                <c:pt idx="3858">
                  <c:v>3492</c:v>
                </c:pt>
                <c:pt idx="3859">
                  <c:v>3493</c:v>
                </c:pt>
                <c:pt idx="3860">
                  <c:v>3494</c:v>
                </c:pt>
                <c:pt idx="3861">
                  <c:v>3495</c:v>
                </c:pt>
                <c:pt idx="3862">
                  <c:v>3496</c:v>
                </c:pt>
                <c:pt idx="3863">
                  <c:v>3497</c:v>
                </c:pt>
                <c:pt idx="3864">
                  <c:v>3498</c:v>
                </c:pt>
                <c:pt idx="3865">
                  <c:v>3499</c:v>
                </c:pt>
                <c:pt idx="3866">
                  <c:v>3500</c:v>
                </c:pt>
                <c:pt idx="3867">
                  <c:v>3501</c:v>
                </c:pt>
                <c:pt idx="3868">
                  <c:v>3502</c:v>
                </c:pt>
                <c:pt idx="3869">
                  <c:v>3503</c:v>
                </c:pt>
                <c:pt idx="3870">
                  <c:v>3504</c:v>
                </c:pt>
                <c:pt idx="3871">
                  <c:v>3505</c:v>
                </c:pt>
                <c:pt idx="3872">
                  <c:v>3506</c:v>
                </c:pt>
                <c:pt idx="3873">
                  <c:v>3507</c:v>
                </c:pt>
                <c:pt idx="3874">
                  <c:v>3508</c:v>
                </c:pt>
                <c:pt idx="3875">
                  <c:v>3509</c:v>
                </c:pt>
                <c:pt idx="3876">
                  <c:v>3510</c:v>
                </c:pt>
                <c:pt idx="3877">
                  <c:v>3511</c:v>
                </c:pt>
                <c:pt idx="3878">
                  <c:v>3512</c:v>
                </c:pt>
                <c:pt idx="3879">
                  <c:v>3513</c:v>
                </c:pt>
                <c:pt idx="3880">
                  <c:v>3514</c:v>
                </c:pt>
                <c:pt idx="3881">
                  <c:v>3515</c:v>
                </c:pt>
                <c:pt idx="3882">
                  <c:v>3516</c:v>
                </c:pt>
                <c:pt idx="3883">
                  <c:v>3517</c:v>
                </c:pt>
                <c:pt idx="3884">
                  <c:v>3518</c:v>
                </c:pt>
                <c:pt idx="3885">
                  <c:v>3519</c:v>
                </c:pt>
                <c:pt idx="3886">
                  <c:v>3520</c:v>
                </c:pt>
                <c:pt idx="3887">
                  <c:v>3521</c:v>
                </c:pt>
                <c:pt idx="3888">
                  <c:v>3522</c:v>
                </c:pt>
                <c:pt idx="3889">
                  <c:v>3523</c:v>
                </c:pt>
                <c:pt idx="3890">
                  <c:v>3524</c:v>
                </c:pt>
                <c:pt idx="3891">
                  <c:v>3525</c:v>
                </c:pt>
                <c:pt idx="3892">
                  <c:v>3526</c:v>
                </c:pt>
                <c:pt idx="3893">
                  <c:v>3527</c:v>
                </c:pt>
                <c:pt idx="3894">
                  <c:v>3528</c:v>
                </c:pt>
                <c:pt idx="3895">
                  <c:v>3529</c:v>
                </c:pt>
                <c:pt idx="3896">
                  <c:v>3530</c:v>
                </c:pt>
                <c:pt idx="3897">
                  <c:v>3531</c:v>
                </c:pt>
                <c:pt idx="3898">
                  <c:v>3532</c:v>
                </c:pt>
                <c:pt idx="3899">
                  <c:v>3533</c:v>
                </c:pt>
                <c:pt idx="3900">
                  <c:v>3534</c:v>
                </c:pt>
                <c:pt idx="3901">
                  <c:v>3535</c:v>
                </c:pt>
                <c:pt idx="3902">
                  <c:v>3536</c:v>
                </c:pt>
                <c:pt idx="3903">
                  <c:v>3537</c:v>
                </c:pt>
                <c:pt idx="3904">
                  <c:v>3538</c:v>
                </c:pt>
                <c:pt idx="3905">
                  <c:v>3539</c:v>
                </c:pt>
                <c:pt idx="3906">
                  <c:v>3540</c:v>
                </c:pt>
                <c:pt idx="3907">
                  <c:v>3541</c:v>
                </c:pt>
                <c:pt idx="3908">
                  <c:v>3542</c:v>
                </c:pt>
                <c:pt idx="3909">
                  <c:v>3543</c:v>
                </c:pt>
                <c:pt idx="3910">
                  <c:v>3544</c:v>
                </c:pt>
                <c:pt idx="3911">
                  <c:v>3545</c:v>
                </c:pt>
                <c:pt idx="3912">
                  <c:v>3546</c:v>
                </c:pt>
                <c:pt idx="3913">
                  <c:v>3547</c:v>
                </c:pt>
                <c:pt idx="3914">
                  <c:v>3548</c:v>
                </c:pt>
                <c:pt idx="3915">
                  <c:v>3549</c:v>
                </c:pt>
                <c:pt idx="3916">
                  <c:v>3550</c:v>
                </c:pt>
                <c:pt idx="3917">
                  <c:v>3551</c:v>
                </c:pt>
                <c:pt idx="3918">
                  <c:v>3552</c:v>
                </c:pt>
                <c:pt idx="3919">
                  <c:v>3553</c:v>
                </c:pt>
                <c:pt idx="3920">
                  <c:v>3554</c:v>
                </c:pt>
                <c:pt idx="3921">
                  <c:v>3555</c:v>
                </c:pt>
                <c:pt idx="3922">
                  <c:v>3556</c:v>
                </c:pt>
                <c:pt idx="3923">
                  <c:v>3557</c:v>
                </c:pt>
                <c:pt idx="3924">
                  <c:v>3558</c:v>
                </c:pt>
                <c:pt idx="3925">
                  <c:v>3559</c:v>
                </c:pt>
                <c:pt idx="3926">
                  <c:v>3560</c:v>
                </c:pt>
                <c:pt idx="3927">
                  <c:v>3561</c:v>
                </c:pt>
                <c:pt idx="3928">
                  <c:v>3562</c:v>
                </c:pt>
                <c:pt idx="3929">
                  <c:v>3563</c:v>
                </c:pt>
                <c:pt idx="3930">
                  <c:v>3564</c:v>
                </c:pt>
                <c:pt idx="3931">
                  <c:v>3565</c:v>
                </c:pt>
                <c:pt idx="3932">
                  <c:v>3566</c:v>
                </c:pt>
                <c:pt idx="3933">
                  <c:v>3567</c:v>
                </c:pt>
                <c:pt idx="3934">
                  <c:v>3568</c:v>
                </c:pt>
                <c:pt idx="3935">
                  <c:v>3569</c:v>
                </c:pt>
                <c:pt idx="3936">
                  <c:v>3570</c:v>
                </c:pt>
                <c:pt idx="3937">
                  <c:v>3571</c:v>
                </c:pt>
                <c:pt idx="3938">
                  <c:v>3572</c:v>
                </c:pt>
                <c:pt idx="3939">
                  <c:v>3573</c:v>
                </c:pt>
                <c:pt idx="3940">
                  <c:v>3574</c:v>
                </c:pt>
                <c:pt idx="3941">
                  <c:v>3575</c:v>
                </c:pt>
                <c:pt idx="3942">
                  <c:v>3576</c:v>
                </c:pt>
                <c:pt idx="3943">
                  <c:v>3577</c:v>
                </c:pt>
                <c:pt idx="3944">
                  <c:v>3578</c:v>
                </c:pt>
                <c:pt idx="3945">
                  <c:v>3579</c:v>
                </c:pt>
                <c:pt idx="3946">
                  <c:v>3580</c:v>
                </c:pt>
                <c:pt idx="3947">
                  <c:v>3581</c:v>
                </c:pt>
                <c:pt idx="3948">
                  <c:v>3582</c:v>
                </c:pt>
                <c:pt idx="3949">
                  <c:v>3583</c:v>
                </c:pt>
                <c:pt idx="3950">
                  <c:v>3584</c:v>
                </c:pt>
                <c:pt idx="3951">
                  <c:v>3585</c:v>
                </c:pt>
                <c:pt idx="3952">
                  <c:v>3586</c:v>
                </c:pt>
                <c:pt idx="3953">
                  <c:v>3587</c:v>
                </c:pt>
                <c:pt idx="3954">
                  <c:v>3588</c:v>
                </c:pt>
                <c:pt idx="3955">
                  <c:v>3589</c:v>
                </c:pt>
                <c:pt idx="3956">
                  <c:v>3590</c:v>
                </c:pt>
                <c:pt idx="3957">
                  <c:v>3591</c:v>
                </c:pt>
                <c:pt idx="3958">
                  <c:v>3592</c:v>
                </c:pt>
                <c:pt idx="3959">
                  <c:v>3593</c:v>
                </c:pt>
                <c:pt idx="3960">
                  <c:v>3594</c:v>
                </c:pt>
                <c:pt idx="3961">
                  <c:v>3595</c:v>
                </c:pt>
                <c:pt idx="3962">
                  <c:v>3596</c:v>
                </c:pt>
                <c:pt idx="3963">
                  <c:v>3597</c:v>
                </c:pt>
                <c:pt idx="3964">
                  <c:v>3598</c:v>
                </c:pt>
                <c:pt idx="3965">
                  <c:v>3599</c:v>
                </c:pt>
                <c:pt idx="3966">
                  <c:v>3600</c:v>
                </c:pt>
                <c:pt idx="3967">
                  <c:v>3601</c:v>
                </c:pt>
                <c:pt idx="3968">
                  <c:v>3602</c:v>
                </c:pt>
                <c:pt idx="3969">
                  <c:v>3603</c:v>
                </c:pt>
                <c:pt idx="3970">
                  <c:v>3604</c:v>
                </c:pt>
                <c:pt idx="3971">
                  <c:v>3605</c:v>
                </c:pt>
                <c:pt idx="3972">
                  <c:v>3606</c:v>
                </c:pt>
                <c:pt idx="3973">
                  <c:v>3607</c:v>
                </c:pt>
                <c:pt idx="3974">
                  <c:v>3608</c:v>
                </c:pt>
                <c:pt idx="3975">
                  <c:v>3609</c:v>
                </c:pt>
                <c:pt idx="3976">
                  <c:v>3610</c:v>
                </c:pt>
                <c:pt idx="3977">
                  <c:v>3611</c:v>
                </c:pt>
                <c:pt idx="3978">
                  <c:v>3612</c:v>
                </c:pt>
                <c:pt idx="3979">
                  <c:v>3613</c:v>
                </c:pt>
                <c:pt idx="3980">
                  <c:v>3614</c:v>
                </c:pt>
                <c:pt idx="3981">
                  <c:v>3615</c:v>
                </c:pt>
                <c:pt idx="3982">
                  <c:v>3616</c:v>
                </c:pt>
                <c:pt idx="3983">
                  <c:v>3617</c:v>
                </c:pt>
                <c:pt idx="3984">
                  <c:v>3618</c:v>
                </c:pt>
                <c:pt idx="3985">
                  <c:v>3619</c:v>
                </c:pt>
                <c:pt idx="3986">
                  <c:v>3620</c:v>
                </c:pt>
                <c:pt idx="3987">
                  <c:v>3621</c:v>
                </c:pt>
                <c:pt idx="3988">
                  <c:v>3622</c:v>
                </c:pt>
                <c:pt idx="3989">
                  <c:v>3623</c:v>
                </c:pt>
                <c:pt idx="3990">
                  <c:v>3624</c:v>
                </c:pt>
                <c:pt idx="3991">
                  <c:v>3625</c:v>
                </c:pt>
                <c:pt idx="3992">
                  <c:v>3626</c:v>
                </c:pt>
                <c:pt idx="3993">
                  <c:v>3627</c:v>
                </c:pt>
                <c:pt idx="3994">
                  <c:v>3628</c:v>
                </c:pt>
                <c:pt idx="3995">
                  <c:v>3629</c:v>
                </c:pt>
                <c:pt idx="3996">
                  <c:v>3630</c:v>
                </c:pt>
              </c:numCache>
            </c:numRef>
          </c:cat>
          <c:val>
            <c:numRef>
              <c:f>'איור 22 נתונים'!$I$4:$I$4000</c:f>
              <c:numCache>
                <c:formatCode>0.00</c:formatCode>
                <c:ptCount val="3997"/>
                <c:pt idx="0">
                  <c:v>100</c:v>
                </c:pt>
                <c:pt idx="1">
                  <c:v>100.13535347808833</c:v>
                </c:pt>
                <c:pt idx="2">
                  <c:v>100.13535347808833</c:v>
                </c:pt>
                <c:pt idx="3">
                  <c:v>100.13535347808833</c:v>
                </c:pt>
                <c:pt idx="4">
                  <c:v>100.13535347808833</c:v>
                </c:pt>
                <c:pt idx="5">
                  <c:v>99.296657973808038</c:v>
                </c:pt>
                <c:pt idx="6">
                  <c:v>98.610323714496289</c:v>
                </c:pt>
                <c:pt idx="7">
                  <c:v>98.817251544872164</c:v>
                </c:pt>
                <c:pt idx="8">
                  <c:v>97.513322750722821</c:v>
                </c:pt>
                <c:pt idx="9">
                  <c:v>97.513322750722821</c:v>
                </c:pt>
                <c:pt idx="10">
                  <c:v>97.513322750722821</c:v>
                </c:pt>
                <c:pt idx="11">
                  <c:v>97.243678779976179</c:v>
                </c:pt>
                <c:pt idx="12">
                  <c:v>99.327838879755078</c:v>
                </c:pt>
                <c:pt idx="13">
                  <c:v>100.13854243437835</c:v>
                </c:pt>
                <c:pt idx="14">
                  <c:v>100.75294801292588</c:v>
                </c:pt>
                <c:pt idx="15">
                  <c:v>101.81061851578887</c:v>
                </c:pt>
                <c:pt idx="16">
                  <c:v>101.81061851578887</c:v>
                </c:pt>
                <c:pt idx="17">
                  <c:v>101.81061851578887</c:v>
                </c:pt>
                <c:pt idx="18">
                  <c:v>102.28506434605137</c:v>
                </c:pt>
                <c:pt idx="19">
                  <c:v>102.2492771699076</c:v>
                </c:pt>
                <c:pt idx="20">
                  <c:v>102.04093202562505</c:v>
                </c:pt>
                <c:pt idx="21">
                  <c:v>102.45903962809683</c:v>
                </c:pt>
                <c:pt idx="22">
                  <c:v>102.29392255796814</c:v>
                </c:pt>
                <c:pt idx="23">
                  <c:v>102.29392255796814</c:v>
                </c:pt>
                <c:pt idx="24">
                  <c:v>102.29392255796814</c:v>
                </c:pt>
                <c:pt idx="25">
                  <c:v>102.38923691819265</c:v>
                </c:pt>
                <c:pt idx="26">
                  <c:v>103.38419128068486</c:v>
                </c:pt>
                <c:pt idx="27">
                  <c:v>103.6928113838653</c:v>
                </c:pt>
                <c:pt idx="28">
                  <c:v>104.67500992119734</c:v>
                </c:pt>
                <c:pt idx="29">
                  <c:v>104.54319972787573</c:v>
                </c:pt>
                <c:pt idx="30">
                  <c:v>104.54319972787573</c:v>
                </c:pt>
                <c:pt idx="31">
                  <c:v>104.54319972787573</c:v>
                </c:pt>
                <c:pt idx="32">
                  <c:v>104.36213787629684</c:v>
                </c:pt>
                <c:pt idx="33">
                  <c:v>103.37108112704803</c:v>
                </c:pt>
                <c:pt idx="34">
                  <c:v>103.24352287544646</c:v>
                </c:pt>
                <c:pt idx="35">
                  <c:v>103.63824479845796</c:v>
                </c:pt>
                <c:pt idx="36">
                  <c:v>104.23493395317196</c:v>
                </c:pt>
                <c:pt idx="37">
                  <c:v>104.23493395317196</c:v>
                </c:pt>
                <c:pt idx="38">
                  <c:v>104.23493395317196</c:v>
                </c:pt>
                <c:pt idx="39">
                  <c:v>105.03465332501843</c:v>
                </c:pt>
                <c:pt idx="40">
                  <c:v>105.34221044276887</c:v>
                </c:pt>
                <c:pt idx="41">
                  <c:v>106.15043369805545</c:v>
                </c:pt>
                <c:pt idx="42">
                  <c:v>106.15043369805545</c:v>
                </c:pt>
                <c:pt idx="43">
                  <c:v>105.95874199217641</c:v>
                </c:pt>
                <c:pt idx="44">
                  <c:v>105.95874199217641</c:v>
                </c:pt>
                <c:pt idx="45">
                  <c:v>105.95874199217641</c:v>
                </c:pt>
                <c:pt idx="46">
                  <c:v>105.44638301491013</c:v>
                </c:pt>
                <c:pt idx="47">
                  <c:v>105.57677589432507</c:v>
                </c:pt>
                <c:pt idx="48">
                  <c:v>106.05299336697092</c:v>
                </c:pt>
                <c:pt idx="49">
                  <c:v>106.29535404501389</c:v>
                </c:pt>
                <c:pt idx="50">
                  <c:v>106.78645331367993</c:v>
                </c:pt>
                <c:pt idx="51">
                  <c:v>106.78645331367993</c:v>
                </c:pt>
                <c:pt idx="52">
                  <c:v>106.78645331367993</c:v>
                </c:pt>
                <c:pt idx="53">
                  <c:v>106.8052327229435</c:v>
                </c:pt>
                <c:pt idx="54">
                  <c:v>106.44169170587902</c:v>
                </c:pt>
                <c:pt idx="55">
                  <c:v>105.7464992346505</c:v>
                </c:pt>
                <c:pt idx="56">
                  <c:v>106.12527637621181</c:v>
                </c:pt>
                <c:pt idx="57">
                  <c:v>105.46976869437043</c:v>
                </c:pt>
                <c:pt idx="58">
                  <c:v>105.46976869437043</c:v>
                </c:pt>
                <c:pt idx="59">
                  <c:v>105.46976869437043</c:v>
                </c:pt>
                <c:pt idx="60">
                  <c:v>105.76811327172743</c:v>
                </c:pt>
                <c:pt idx="61">
                  <c:v>106.49236067804297</c:v>
                </c:pt>
                <c:pt idx="62">
                  <c:v>106.99160950167244</c:v>
                </c:pt>
                <c:pt idx="63">
                  <c:v>106.42858155224221</c:v>
                </c:pt>
                <c:pt idx="64">
                  <c:v>107.21483644197519</c:v>
                </c:pt>
                <c:pt idx="65">
                  <c:v>107.21483644197519</c:v>
                </c:pt>
                <c:pt idx="66">
                  <c:v>107.21483644197519</c:v>
                </c:pt>
                <c:pt idx="67">
                  <c:v>107.04156981688305</c:v>
                </c:pt>
                <c:pt idx="68">
                  <c:v>106.76554793355633</c:v>
                </c:pt>
                <c:pt idx="69">
                  <c:v>105.60335053007542</c:v>
                </c:pt>
                <c:pt idx="70">
                  <c:v>104.65304155564375</c:v>
                </c:pt>
                <c:pt idx="71">
                  <c:v>103.89088100232442</c:v>
                </c:pt>
                <c:pt idx="72">
                  <c:v>103.89088100232442</c:v>
                </c:pt>
                <c:pt idx="73">
                  <c:v>103.89088100232442</c:v>
                </c:pt>
                <c:pt idx="74">
                  <c:v>100.7972390725098</c:v>
                </c:pt>
                <c:pt idx="75">
                  <c:v>102.10931742162256</c:v>
                </c:pt>
                <c:pt idx="76">
                  <c:v>102.18762401496687</c:v>
                </c:pt>
                <c:pt idx="77">
                  <c:v>104.10489540223374</c:v>
                </c:pt>
                <c:pt idx="78">
                  <c:v>103.41608084358529</c:v>
                </c:pt>
                <c:pt idx="79">
                  <c:v>103.41608084358529</c:v>
                </c:pt>
                <c:pt idx="80">
                  <c:v>103.41608084358529</c:v>
                </c:pt>
                <c:pt idx="81">
                  <c:v>102.17947446000345</c:v>
                </c:pt>
                <c:pt idx="82">
                  <c:v>103.68785078519196</c:v>
                </c:pt>
                <c:pt idx="83">
                  <c:v>100.65054708316802</c:v>
                </c:pt>
                <c:pt idx="84">
                  <c:v>100.89857701683772</c:v>
                </c:pt>
                <c:pt idx="85">
                  <c:v>102.35415839900224</c:v>
                </c:pt>
                <c:pt idx="86">
                  <c:v>102.35415839900224</c:v>
                </c:pt>
                <c:pt idx="87">
                  <c:v>102.35415839900224</c:v>
                </c:pt>
                <c:pt idx="88">
                  <c:v>103.5932450819208</c:v>
                </c:pt>
                <c:pt idx="89">
                  <c:v>102.77332898690408</c:v>
                </c:pt>
                <c:pt idx="90">
                  <c:v>103.62088270310112</c:v>
                </c:pt>
                <c:pt idx="91">
                  <c:v>103.56844208855381</c:v>
                </c:pt>
                <c:pt idx="92">
                  <c:v>100.88121492148085</c:v>
                </c:pt>
                <c:pt idx="93">
                  <c:v>100.88121492148085</c:v>
                </c:pt>
                <c:pt idx="94">
                  <c:v>100.88121492148085</c:v>
                </c:pt>
                <c:pt idx="95">
                  <c:v>101.98920006803111</c:v>
                </c:pt>
                <c:pt idx="96">
                  <c:v>101.66250921254043</c:v>
                </c:pt>
                <c:pt idx="97">
                  <c:v>102.32793809172858</c:v>
                </c:pt>
                <c:pt idx="98">
                  <c:v>103.62619763025118</c:v>
                </c:pt>
                <c:pt idx="99">
                  <c:v>103.69281138386535</c:v>
                </c:pt>
                <c:pt idx="100">
                  <c:v>103.69281138386535</c:v>
                </c:pt>
                <c:pt idx="101">
                  <c:v>103.69281138386535</c:v>
                </c:pt>
                <c:pt idx="102">
                  <c:v>103.69281138386535</c:v>
                </c:pt>
                <c:pt idx="103">
                  <c:v>102.97742218946657</c:v>
                </c:pt>
                <c:pt idx="104">
                  <c:v>104.09391121945693</c:v>
                </c:pt>
                <c:pt idx="105">
                  <c:v>105.44815465729353</c:v>
                </c:pt>
                <c:pt idx="106">
                  <c:v>105.54417767447138</c:v>
                </c:pt>
                <c:pt idx="107">
                  <c:v>105.54417767447138</c:v>
                </c:pt>
                <c:pt idx="108">
                  <c:v>105.54417767447138</c:v>
                </c:pt>
                <c:pt idx="109">
                  <c:v>105.53425647712459</c:v>
                </c:pt>
                <c:pt idx="110">
                  <c:v>105.568272010885</c:v>
                </c:pt>
                <c:pt idx="111">
                  <c:v>106.33149554963437</c:v>
                </c:pt>
                <c:pt idx="112">
                  <c:v>106.63763535347813</c:v>
                </c:pt>
                <c:pt idx="113">
                  <c:v>106.56039174556385</c:v>
                </c:pt>
                <c:pt idx="114">
                  <c:v>106.56039174556385</c:v>
                </c:pt>
                <c:pt idx="115">
                  <c:v>106.56039174556385</c:v>
                </c:pt>
                <c:pt idx="116">
                  <c:v>106.22625999206309</c:v>
                </c:pt>
                <c:pt idx="117">
                  <c:v>106.50051023300645</c:v>
                </c:pt>
                <c:pt idx="118">
                  <c:v>106.53700606610357</c:v>
                </c:pt>
                <c:pt idx="119">
                  <c:v>106.53913203696361</c:v>
                </c:pt>
                <c:pt idx="120">
                  <c:v>106.01756051930388</c:v>
                </c:pt>
                <c:pt idx="121">
                  <c:v>106.01756051930388</c:v>
                </c:pt>
                <c:pt idx="122">
                  <c:v>106.01756051930388</c:v>
                </c:pt>
                <c:pt idx="123">
                  <c:v>106.00728499348043</c:v>
                </c:pt>
                <c:pt idx="124">
                  <c:v>105.1150858892228</c:v>
                </c:pt>
                <c:pt idx="125">
                  <c:v>105.76244401610074</c:v>
                </c:pt>
                <c:pt idx="126">
                  <c:v>105.50555587051426</c:v>
                </c:pt>
                <c:pt idx="127">
                  <c:v>104.94465389194404</c:v>
                </c:pt>
                <c:pt idx="128">
                  <c:v>104.94465389194404</c:v>
                </c:pt>
                <c:pt idx="129">
                  <c:v>104.94465389194404</c:v>
                </c:pt>
                <c:pt idx="130">
                  <c:v>105.4743749645672</c:v>
                </c:pt>
                <c:pt idx="131">
                  <c:v>104.18143035319468</c:v>
                </c:pt>
                <c:pt idx="132">
                  <c:v>102.31624525199847</c:v>
                </c:pt>
                <c:pt idx="133">
                  <c:v>103.13190940529513</c:v>
                </c:pt>
                <c:pt idx="134">
                  <c:v>104.59812064175981</c:v>
                </c:pt>
                <c:pt idx="135">
                  <c:v>104.59812064175981</c:v>
                </c:pt>
                <c:pt idx="136">
                  <c:v>104.59812064175981</c:v>
                </c:pt>
                <c:pt idx="137">
                  <c:v>104.12969839560073</c:v>
                </c:pt>
                <c:pt idx="138">
                  <c:v>102.50935427178418</c:v>
                </c:pt>
                <c:pt idx="139">
                  <c:v>103.44265547933564</c:v>
                </c:pt>
                <c:pt idx="140">
                  <c:v>104.10631271614045</c:v>
                </c:pt>
                <c:pt idx="141">
                  <c:v>105.24512444016109</c:v>
                </c:pt>
                <c:pt idx="142">
                  <c:v>105.24512444016109</c:v>
                </c:pt>
                <c:pt idx="143">
                  <c:v>105.24512444016109</c:v>
                </c:pt>
                <c:pt idx="144">
                  <c:v>105.09914110777264</c:v>
                </c:pt>
                <c:pt idx="145">
                  <c:v>106.14547309938213</c:v>
                </c:pt>
                <c:pt idx="146">
                  <c:v>105.9332303418562</c:v>
                </c:pt>
                <c:pt idx="147">
                  <c:v>106.22590566358646</c:v>
                </c:pt>
                <c:pt idx="148">
                  <c:v>105.80956970349801</c:v>
                </c:pt>
                <c:pt idx="149">
                  <c:v>105.80956970349801</c:v>
                </c:pt>
                <c:pt idx="150">
                  <c:v>105.80956970349801</c:v>
                </c:pt>
                <c:pt idx="151">
                  <c:v>106.53665173762694</c:v>
                </c:pt>
                <c:pt idx="152">
                  <c:v>106.15645728215895</c:v>
                </c:pt>
                <c:pt idx="153">
                  <c:v>106.45869947275933</c:v>
                </c:pt>
                <c:pt idx="154">
                  <c:v>106.66314700379851</c:v>
                </c:pt>
                <c:pt idx="155">
                  <c:v>107.0975537161972</c:v>
                </c:pt>
                <c:pt idx="156">
                  <c:v>107.0975537161972</c:v>
                </c:pt>
                <c:pt idx="157">
                  <c:v>107.0975537161972</c:v>
                </c:pt>
                <c:pt idx="158">
                  <c:v>107.69530585634119</c:v>
                </c:pt>
                <c:pt idx="159">
                  <c:v>107.60566075174341</c:v>
                </c:pt>
                <c:pt idx="160">
                  <c:v>107.95573728669439</c:v>
                </c:pt>
                <c:pt idx="161">
                  <c:v>107.62940075968038</c:v>
                </c:pt>
                <c:pt idx="162">
                  <c:v>108.66935483870981</c:v>
                </c:pt>
                <c:pt idx="163">
                  <c:v>108.66935483870981</c:v>
                </c:pt>
                <c:pt idx="164">
                  <c:v>108.66935483870981</c:v>
                </c:pt>
                <c:pt idx="165">
                  <c:v>109.07187198820807</c:v>
                </c:pt>
                <c:pt idx="166">
                  <c:v>108.94254209422316</c:v>
                </c:pt>
                <c:pt idx="167">
                  <c:v>109.0190770451841</c:v>
                </c:pt>
                <c:pt idx="168">
                  <c:v>109.31671296558774</c:v>
                </c:pt>
                <c:pt idx="169">
                  <c:v>109.59663246215784</c:v>
                </c:pt>
                <c:pt idx="170">
                  <c:v>109.59663246215784</c:v>
                </c:pt>
                <c:pt idx="171">
                  <c:v>109.59663246215784</c:v>
                </c:pt>
                <c:pt idx="172">
                  <c:v>109.38155507681854</c:v>
                </c:pt>
                <c:pt idx="173">
                  <c:v>109.55269573105063</c:v>
                </c:pt>
                <c:pt idx="174">
                  <c:v>109.63064799591824</c:v>
                </c:pt>
                <c:pt idx="175">
                  <c:v>109.72241907137602</c:v>
                </c:pt>
                <c:pt idx="176">
                  <c:v>110.56678383128306</c:v>
                </c:pt>
                <c:pt idx="177">
                  <c:v>110.56678383128306</c:v>
                </c:pt>
                <c:pt idx="178">
                  <c:v>110.56678383128306</c:v>
                </c:pt>
                <c:pt idx="179">
                  <c:v>110.62241340212042</c:v>
                </c:pt>
                <c:pt idx="180">
                  <c:v>110.55686263393626</c:v>
                </c:pt>
                <c:pt idx="181">
                  <c:v>110.14158965927784</c:v>
                </c:pt>
                <c:pt idx="182">
                  <c:v>109.9672600487557</c:v>
                </c:pt>
                <c:pt idx="183">
                  <c:v>110.20643177050864</c:v>
                </c:pt>
                <c:pt idx="184">
                  <c:v>110.20643177050864</c:v>
                </c:pt>
                <c:pt idx="185">
                  <c:v>110.20643177050864</c:v>
                </c:pt>
                <c:pt idx="186">
                  <c:v>111.03378876353547</c:v>
                </c:pt>
                <c:pt idx="187">
                  <c:v>111.27756675548513</c:v>
                </c:pt>
                <c:pt idx="188">
                  <c:v>111.74209138840084</c:v>
                </c:pt>
                <c:pt idx="189">
                  <c:v>111.74209138840084</c:v>
                </c:pt>
                <c:pt idx="190">
                  <c:v>111.293865865412</c:v>
                </c:pt>
                <c:pt idx="191">
                  <c:v>111.293865865412</c:v>
                </c:pt>
                <c:pt idx="192">
                  <c:v>111.293865865412</c:v>
                </c:pt>
                <c:pt idx="193">
                  <c:v>110.33328136515688</c:v>
                </c:pt>
                <c:pt idx="194">
                  <c:v>109.6008844038779</c:v>
                </c:pt>
                <c:pt idx="195">
                  <c:v>110.29395090424642</c:v>
                </c:pt>
                <c:pt idx="196">
                  <c:v>110.45942230285175</c:v>
                </c:pt>
                <c:pt idx="197">
                  <c:v>111.46854980441081</c:v>
                </c:pt>
                <c:pt idx="198">
                  <c:v>111.46854980441081</c:v>
                </c:pt>
                <c:pt idx="199">
                  <c:v>111.46854980441081</c:v>
                </c:pt>
                <c:pt idx="200">
                  <c:v>111.11599297012316</c:v>
                </c:pt>
                <c:pt idx="201">
                  <c:v>110.99410397414832</c:v>
                </c:pt>
                <c:pt idx="202">
                  <c:v>111.31689721639562</c:v>
                </c:pt>
                <c:pt idx="203">
                  <c:v>112.27145813254734</c:v>
                </c:pt>
                <c:pt idx="204">
                  <c:v>112.27960768751078</c:v>
                </c:pt>
                <c:pt idx="205">
                  <c:v>112.27960768751078</c:v>
                </c:pt>
                <c:pt idx="206">
                  <c:v>112.27960768751078</c:v>
                </c:pt>
                <c:pt idx="207">
                  <c:v>113.0821616871706</c:v>
                </c:pt>
                <c:pt idx="208">
                  <c:v>113.1200748341744</c:v>
                </c:pt>
                <c:pt idx="209">
                  <c:v>113.0711775043938</c:v>
                </c:pt>
                <c:pt idx="210">
                  <c:v>113.57538692669665</c:v>
                </c:pt>
                <c:pt idx="211">
                  <c:v>114.13699756222019</c:v>
                </c:pt>
                <c:pt idx="212">
                  <c:v>114.13699756222019</c:v>
                </c:pt>
                <c:pt idx="213">
                  <c:v>114.13699756222019</c:v>
                </c:pt>
                <c:pt idx="214">
                  <c:v>114.23585520721142</c:v>
                </c:pt>
                <c:pt idx="215">
                  <c:v>114.21353251318114</c:v>
                </c:pt>
                <c:pt idx="216">
                  <c:v>114.21353251318114</c:v>
                </c:pt>
                <c:pt idx="217">
                  <c:v>114.79923748511831</c:v>
                </c:pt>
                <c:pt idx="218">
                  <c:v>114.80313509836169</c:v>
                </c:pt>
                <c:pt idx="219">
                  <c:v>114.80313509836169</c:v>
                </c:pt>
                <c:pt idx="220">
                  <c:v>114.80313509836169</c:v>
                </c:pt>
                <c:pt idx="221">
                  <c:v>114.13947786155688</c:v>
                </c:pt>
                <c:pt idx="222">
                  <c:v>114.47573558591769</c:v>
                </c:pt>
                <c:pt idx="223">
                  <c:v>114.47573558591769</c:v>
                </c:pt>
                <c:pt idx="224">
                  <c:v>115.43490277226613</c:v>
                </c:pt>
                <c:pt idx="225">
                  <c:v>114.6199472759228</c:v>
                </c:pt>
                <c:pt idx="226">
                  <c:v>114.6199472759228</c:v>
                </c:pt>
                <c:pt idx="227">
                  <c:v>114.6199472759228</c:v>
                </c:pt>
                <c:pt idx="228">
                  <c:v>115.02494472475777</c:v>
                </c:pt>
                <c:pt idx="229">
                  <c:v>114.70250581098713</c:v>
                </c:pt>
                <c:pt idx="230">
                  <c:v>115.26482510346405</c:v>
                </c:pt>
                <c:pt idx="231">
                  <c:v>116.03194625545679</c:v>
                </c:pt>
                <c:pt idx="232">
                  <c:v>115.70064912976939</c:v>
                </c:pt>
                <c:pt idx="233">
                  <c:v>115.70064912976939</c:v>
                </c:pt>
                <c:pt idx="234">
                  <c:v>115.70064912976939</c:v>
                </c:pt>
                <c:pt idx="235">
                  <c:v>116.50780939962596</c:v>
                </c:pt>
                <c:pt idx="236">
                  <c:v>116.3313538182438</c:v>
                </c:pt>
                <c:pt idx="237">
                  <c:v>116.54891150291981</c:v>
                </c:pt>
                <c:pt idx="238">
                  <c:v>117.52402347071845</c:v>
                </c:pt>
                <c:pt idx="239">
                  <c:v>117.97791824933401</c:v>
                </c:pt>
                <c:pt idx="240">
                  <c:v>117.97791824933401</c:v>
                </c:pt>
                <c:pt idx="241">
                  <c:v>117.97791824933401</c:v>
                </c:pt>
                <c:pt idx="242">
                  <c:v>117.97791824933401</c:v>
                </c:pt>
                <c:pt idx="243">
                  <c:v>117.66504620443351</c:v>
                </c:pt>
                <c:pt idx="244">
                  <c:v>117.69906173819392</c:v>
                </c:pt>
                <c:pt idx="245">
                  <c:v>117.83335223085224</c:v>
                </c:pt>
                <c:pt idx="246">
                  <c:v>116.7678865015025</c:v>
                </c:pt>
                <c:pt idx="247">
                  <c:v>116.7678865015025</c:v>
                </c:pt>
                <c:pt idx="248">
                  <c:v>116.7678865015025</c:v>
                </c:pt>
                <c:pt idx="249">
                  <c:v>114.93104767843998</c:v>
                </c:pt>
                <c:pt idx="250">
                  <c:v>116.08651284086415</c:v>
                </c:pt>
                <c:pt idx="251">
                  <c:v>115.98588355348959</c:v>
                </c:pt>
                <c:pt idx="252">
                  <c:v>116.34942457055404</c:v>
                </c:pt>
                <c:pt idx="253">
                  <c:v>114.28935880718876</c:v>
                </c:pt>
                <c:pt idx="254">
                  <c:v>114.28935880718876</c:v>
                </c:pt>
                <c:pt idx="255">
                  <c:v>114.28935880718876</c:v>
                </c:pt>
                <c:pt idx="256">
                  <c:v>115.11848744259895</c:v>
                </c:pt>
                <c:pt idx="257">
                  <c:v>116.84300413855676</c:v>
                </c:pt>
                <c:pt idx="258">
                  <c:v>118.15756278700621</c:v>
                </c:pt>
                <c:pt idx="259">
                  <c:v>118.55051306763437</c:v>
                </c:pt>
                <c:pt idx="260">
                  <c:v>117.91024151028984</c:v>
                </c:pt>
                <c:pt idx="261">
                  <c:v>117.91024151028984</c:v>
                </c:pt>
                <c:pt idx="262">
                  <c:v>117.91024151028984</c:v>
                </c:pt>
                <c:pt idx="263">
                  <c:v>118.77409433641377</c:v>
                </c:pt>
                <c:pt idx="264">
                  <c:v>118.97464425420955</c:v>
                </c:pt>
                <c:pt idx="265">
                  <c:v>119.74353704858565</c:v>
                </c:pt>
                <c:pt idx="266">
                  <c:v>119.54830205793994</c:v>
                </c:pt>
                <c:pt idx="267">
                  <c:v>119.7686943704293</c:v>
                </c:pt>
                <c:pt idx="268">
                  <c:v>119.7686943704293</c:v>
                </c:pt>
                <c:pt idx="269">
                  <c:v>119.7686943704293</c:v>
                </c:pt>
                <c:pt idx="270">
                  <c:v>119.7686943704293</c:v>
                </c:pt>
                <c:pt idx="271">
                  <c:v>119.418972163955</c:v>
                </c:pt>
                <c:pt idx="272">
                  <c:v>119.98093712795524</c:v>
                </c:pt>
                <c:pt idx="273">
                  <c:v>119.5231447360963</c:v>
                </c:pt>
                <c:pt idx="274">
                  <c:v>118.26598730086755</c:v>
                </c:pt>
                <c:pt idx="275">
                  <c:v>118.26598730086755</c:v>
                </c:pt>
                <c:pt idx="276">
                  <c:v>118.26598730086755</c:v>
                </c:pt>
                <c:pt idx="277">
                  <c:v>114.30246896082558</c:v>
                </c:pt>
                <c:pt idx="278">
                  <c:v>110.84138840070312</c:v>
                </c:pt>
                <c:pt idx="279">
                  <c:v>110.42257214127798</c:v>
                </c:pt>
                <c:pt idx="280">
                  <c:v>105.54594931685483</c:v>
                </c:pt>
                <c:pt idx="281">
                  <c:v>104.67642723510416</c:v>
                </c:pt>
                <c:pt idx="282">
                  <c:v>104.67642723510416</c:v>
                </c:pt>
                <c:pt idx="283">
                  <c:v>104.67642723510416</c:v>
                </c:pt>
                <c:pt idx="284">
                  <c:v>109.49564884630661</c:v>
                </c:pt>
                <c:pt idx="285">
                  <c:v>106.41795169794219</c:v>
                </c:pt>
                <c:pt idx="286">
                  <c:v>110.90906513974728</c:v>
                </c:pt>
                <c:pt idx="287">
                  <c:v>107.14680537445446</c:v>
                </c:pt>
                <c:pt idx="288">
                  <c:v>105.31953342026203</c:v>
                </c:pt>
                <c:pt idx="289">
                  <c:v>105.31953342026203</c:v>
                </c:pt>
                <c:pt idx="290">
                  <c:v>105.31953342026203</c:v>
                </c:pt>
                <c:pt idx="291">
                  <c:v>97.31844208855388</c:v>
                </c:pt>
                <c:pt idx="292">
                  <c:v>102.12561653154951</c:v>
                </c:pt>
                <c:pt idx="293">
                  <c:v>97.134899937638295</c:v>
                </c:pt>
                <c:pt idx="294">
                  <c:v>87.896139236918273</c:v>
                </c:pt>
                <c:pt idx="295">
                  <c:v>96.059158682465096</c:v>
                </c:pt>
                <c:pt idx="296">
                  <c:v>96.059158682465096</c:v>
                </c:pt>
                <c:pt idx="297">
                  <c:v>96.059158682465096</c:v>
                </c:pt>
                <c:pt idx="298">
                  <c:v>84.547380803900552</c:v>
                </c:pt>
                <c:pt idx="299">
                  <c:v>89.616403991156062</c:v>
                </c:pt>
                <c:pt idx="300">
                  <c:v>84.971511990475733</c:v>
                </c:pt>
                <c:pt idx="301">
                  <c:v>85.371548840637317</c:v>
                </c:pt>
                <c:pt idx="302">
                  <c:v>81.669879244855238</c:v>
                </c:pt>
                <c:pt idx="303">
                  <c:v>81.669879244855238</c:v>
                </c:pt>
                <c:pt idx="304">
                  <c:v>81.669879244855238</c:v>
                </c:pt>
                <c:pt idx="305">
                  <c:v>79.277453370372555</c:v>
                </c:pt>
                <c:pt idx="306">
                  <c:v>86.715871081127133</c:v>
                </c:pt>
                <c:pt idx="307">
                  <c:v>87.716140370769395</c:v>
                </c:pt>
                <c:pt idx="308">
                  <c:v>93.190869663813245</c:v>
                </c:pt>
                <c:pt idx="309">
                  <c:v>90.051519360508053</c:v>
                </c:pt>
                <c:pt idx="310">
                  <c:v>90.051519360508053</c:v>
                </c:pt>
                <c:pt idx="311">
                  <c:v>90.051519360508053</c:v>
                </c:pt>
                <c:pt idx="312">
                  <c:v>93.069689324791753</c:v>
                </c:pt>
                <c:pt idx="313">
                  <c:v>91.579383751913468</c:v>
                </c:pt>
                <c:pt idx="314">
                  <c:v>87.536850161573867</c:v>
                </c:pt>
                <c:pt idx="315">
                  <c:v>89.535262769998383</c:v>
                </c:pt>
                <c:pt idx="316">
                  <c:v>88.179956346731757</c:v>
                </c:pt>
                <c:pt idx="317">
                  <c:v>88.179956346731757</c:v>
                </c:pt>
                <c:pt idx="318">
                  <c:v>88.179956346731757</c:v>
                </c:pt>
                <c:pt idx="319">
                  <c:v>94.381767673904491</c:v>
                </c:pt>
                <c:pt idx="320">
                  <c:v>94.23046941436597</c:v>
                </c:pt>
                <c:pt idx="321">
                  <c:v>97.439622427575344</c:v>
                </c:pt>
                <c:pt idx="322">
                  <c:v>98.851267078632674</c:v>
                </c:pt>
                <c:pt idx="323">
                  <c:v>98.851267078632674</c:v>
                </c:pt>
                <c:pt idx="324">
                  <c:v>98.851267078632674</c:v>
                </c:pt>
                <c:pt idx="325">
                  <c:v>98.851267078632674</c:v>
                </c:pt>
                <c:pt idx="326">
                  <c:v>97.852415102897083</c:v>
                </c:pt>
                <c:pt idx="327">
                  <c:v>100.84401043143043</c:v>
                </c:pt>
                <c:pt idx="328">
                  <c:v>98.622370882703194</c:v>
                </c:pt>
                <c:pt idx="329">
                  <c:v>99.196028686433564</c:v>
                </c:pt>
                <c:pt idx="330">
                  <c:v>101.85384658994283</c:v>
                </c:pt>
                <c:pt idx="331">
                  <c:v>101.85384658994283</c:v>
                </c:pt>
                <c:pt idx="332">
                  <c:v>101.85384658994283</c:v>
                </c:pt>
                <c:pt idx="333">
                  <c:v>100.03259821985382</c:v>
                </c:pt>
                <c:pt idx="334">
                  <c:v>96.964113611882851</c:v>
                </c:pt>
                <c:pt idx="335">
                  <c:v>99.187524802993465</c:v>
                </c:pt>
                <c:pt idx="336">
                  <c:v>99.134021203016147</c:v>
                </c:pt>
                <c:pt idx="337">
                  <c:v>100.51377629117306</c:v>
                </c:pt>
                <c:pt idx="338">
                  <c:v>100.51377629117306</c:v>
                </c:pt>
                <c:pt idx="339">
                  <c:v>100.51377629117306</c:v>
                </c:pt>
                <c:pt idx="340">
                  <c:v>101.99274335279787</c:v>
                </c:pt>
                <c:pt idx="341">
                  <c:v>101.45806168150131</c:v>
                </c:pt>
                <c:pt idx="342">
                  <c:v>104.15521004592107</c:v>
                </c:pt>
                <c:pt idx="343">
                  <c:v>103.19568853109595</c:v>
                </c:pt>
                <c:pt idx="344">
                  <c:v>100.30011621974043</c:v>
                </c:pt>
                <c:pt idx="345">
                  <c:v>100.30011621974043</c:v>
                </c:pt>
                <c:pt idx="346">
                  <c:v>100.30011621974043</c:v>
                </c:pt>
                <c:pt idx="347">
                  <c:v>100.72637337717565</c:v>
                </c:pt>
                <c:pt idx="348">
                  <c:v>101.63699756222016</c:v>
                </c:pt>
                <c:pt idx="349">
                  <c:v>100.92763195192479</c:v>
                </c:pt>
                <c:pt idx="350">
                  <c:v>102.0887663699757</c:v>
                </c:pt>
                <c:pt idx="351">
                  <c:v>103.81115709507351</c:v>
                </c:pt>
                <c:pt idx="352">
                  <c:v>103.81115709507351</c:v>
                </c:pt>
                <c:pt idx="353">
                  <c:v>103.81115709507351</c:v>
                </c:pt>
                <c:pt idx="354">
                  <c:v>103.82958217586039</c:v>
                </c:pt>
                <c:pt idx="355">
                  <c:v>101.69652474630088</c:v>
                </c:pt>
                <c:pt idx="356">
                  <c:v>99.920630421225766</c:v>
                </c:pt>
                <c:pt idx="357">
                  <c:v>101.07219797040656</c:v>
                </c:pt>
                <c:pt idx="358">
                  <c:v>101.46904586427809</c:v>
                </c:pt>
                <c:pt idx="359">
                  <c:v>101.46904586427809</c:v>
                </c:pt>
                <c:pt idx="360">
                  <c:v>101.46904586427809</c:v>
                </c:pt>
                <c:pt idx="361">
                  <c:v>104.66544305232729</c:v>
                </c:pt>
                <c:pt idx="362">
                  <c:v>103.56808776007716</c:v>
                </c:pt>
                <c:pt idx="363">
                  <c:v>105.29260445603499</c:v>
                </c:pt>
                <c:pt idx="364">
                  <c:v>104.47410567492496</c:v>
                </c:pt>
                <c:pt idx="365">
                  <c:v>104.72000963773462</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#N/A</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#N/A</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#N/A</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numCache>
            </c:numRef>
          </c:val>
          <c:smooth val="0"/>
          <c:extLst>
            <c:ext xmlns:c16="http://schemas.microsoft.com/office/drawing/2014/chart" uri="{C3380CC4-5D6E-409C-BE32-E72D297353CC}">
              <c16:uniqueId val="{00000000-1B69-467B-AF98-BA5528E4721C}"/>
            </c:ext>
          </c:extLst>
        </c:ser>
        <c:dLbls>
          <c:showLegendKey val="0"/>
          <c:showVal val="0"/>
          <c:showCatName val="0"/>
          <c:showSerName val="0"/>
          <c:showPercent val="0"/>
          <c:showBubbleSize val="0"/>
        </c:dLbls>
        <c:marker val="1"/>
        <c:smooth val="0"/>
        <c:axId val="233108608"/>
        <c:axId val="233110144"/>
      </c:lineChart>
      <c:lineChart>
        <c:grouping val="standard"/>
        <c:varyColors val="0"/>
        <c:ser>
          <c:idx val="0"/>
          <c:order val="1"/>
          <c:tx>
            <c:strRef>
              <c:f>'איור 22 נתונים'!$J$3</c:f>
              <c:strCache>
                <c:ptCount val="1"/>
                <c:pt idx="0">
                  <c:v>יפן- Nikkei 225</c:v>
                </c:pt>
              </c:strCache>
            </c:strRef>
          </c:tx>
          <c:spPr>
            <a:ln w="38100">
              <a:solidFill>
                <a:srgbClr val="C00000"/>
              </a:solidFill>
              <a:prstDash val="solid"/>
            </a:ln>
          </c:spPr>
          <c:marker>
            <c:symbol val="none"/>
          </c:marker>
          <c:cat>
            <c:numRef>
              <c:f>'איור 22 נתונים'!$H$4:$H$4000</c:f>
              <c:numCache>
                <c:formatCode>m/d/yyyy</c:formatCode>
                <c:ptCount val="3997"/>
                <c:pt idx="0">
                  <c:v>43608</c:v>
                </c:pt>
                <c:pt idx="1">
                  <c:v>43609</c:v>
                </c:pt>
                <c:pt idx="2">
                  <c:v>43610</c:v>
                </c:pt>
                <c:pt idx="3">
                  <c:v>43611</c:v>
                </c:pt>
                <c:pt idx="4">
                  <c:v>43612</c:v>
                </c:pt>
                <c:pt idx="5">
                  <c:v>43613</c:v>
                </c:pt>
                <c:pt idx="6">
                  <c:v>43614</c:v>
                </c:pt>
                <c:pt idx="7">
                  <c:v>43615</c:v>
                </c:pt>
                <c:pt idx="8">
                  <c:v>43616</c:v>
                </c:pt>
                <c:pt idx="9">
                  <c:v>43617</c:v>
                </c:pt>
                <c:pt idx="10">
                  <c:v>43618</c:v>
                </c:pt>
                <c:pt idx="11">
                  <c:v>43619</c:v>
                </c:pt>
                <c:pt idx="12">
                  <c:v>43620</c:v>
                </c:pt>
                <c:pt idx="13">
                  <c:v>43621</c:v>
                </c:pt>
                <c:pt idx="14">
                  <c:v>43622</c:v>
                </c:pt>
                <c:pt idx="15">
                  <c:v>43623</c:v>
                </c:pt>
                <c:pt idx="16">
                  <c:v>43624</c:v>
                </c:pt>
                <c:pt idx="17">
                  <c:v>43625</c:v>
                </c:pt>
                <c:pt idx="18">
                  <c:v>43626</c:v>
                </c:pt>
                <c:pt idx="19">
                  <c:v>43627</c:v>
                </c:pt>
                <c:pt idx="20">
                  <c:v>43628</c:v>
                </c:pt>
                <c:pt idx="21">
                  <c:v>43629</c:v>
                </c:pt>
                <c:pt idx="22">
                  <c:v>43630</c:v>
                </c:pt>
                <c:pt idx="23">
                  <c:v>43631</c:v>
                </c:pt>
                <c:pt idx="24">
                  <c:v>43632</c:v>
                </c:pt>
                <c:pt idx="25">
                  <c:v>43633</c:v>
                </c:pt>
                <c:pt idx="26">
                  <c:v>43634</c:v>
                </c:pt>
                <c:pt idx="27">
                  <c:v>43635</c:v>
                </c:pt>
                <c:pt idx="28">
                  <c:v>43636</c:v>
                </c:pt>
                <c:pt idx="29">
                  <c:v>43637</c:v>
                </c:pt>
                <c:pt idx="30">
                  <c:v>43638</c:v>
                </c:pt>
                <c:pt idx="31">
                  <c:v>43639</c:v>
                </c:pt>
                <c:pt idx="32">
                  <c:v>43640</c:v>
                </c:pt>
                <c:pt idx="33">
                  <c:v>43641</c:v>
                </c:pt>
                <c:pt idx="34">
                  <c:v>43642</c:v>
                </c:pt>
                <c:pt idx="35">
                  <c:v>43643</c:v>
                </c:pt>
                <c:pt idx="36">
                  <c:v>43644</c:v>
                </c:pt>
                <c:pt idx="37">
                  <c:v>43645</c:v>
                </c:pt>
                <c:pt idx="38">
                  <c:v>43646</c:v>
                </c:pt>
                <c:pt idx="39">
                  <c:v>43647</c:v>
                </c:pt>
                <c:pt idx="40">
                  <c:v>43648</c:v>
                </c:pt>
                <c:pt idx="41">
                  <c:v>43649</c:v>
                </c:pt>
                <c:pt idx="42">
                  <c:v>43650</c:v>
                </c:pt>
                <c:pt idx="43">
                  <c:v>43651</c:v>
                </c:pt>
                <c:pt idx="44">
                  <c:v>43652</c:v>
                </c:pt>
                <c:pt idx="45">
                  <c:v>43653</c:v>
                </c:pt>
                <c:pt idx="46">
                  <c:v>43654</c:v>
                </c:pt>
                <c:pt idx="47">
                  <c:v>43655</c:v>
                </c:pt>
                <c:pt idx="48">
                  <c:v>43656</c:v>
                </c:pt>
                <c:pt idx="49">
                  <c:v>43657</c:v>
                </c:pt>
                <c:pt idx="50">
                  <c:v>43658</c:v>
                </c:pt>
                <c:pt idx="51">
                  <c:v>43659</c:v>
                </c:pt>
                <c:pt idx="52">
                  <c:v>43660</c:v>
                </c:pt>
                <c:pt idx="53">
                  <c:v>43661</c:v>
                </c:pt>
                <c:pt idx="54">
                  <c:v>43662</c:v>
                </c:pt>
                <c:pt idx="55">
                  <c:v>43663</c:v>
                </c:pt>
                <c:pt idx="56">
                  <c:v>43664</c:v>
                </c:pt>
                <c:pt idx="57">
                  <c:v>43665</c:v>
                </c:pt>
                <c:pt idx="58">
                  <c:v>43666</c:v>
                </c:pt>
                <c:pt idx="59">
                  <c:v>43667</c:v>
                </c:pt>
                <c:pt idx="60">
                  <c:v>43668</c:v>
                </c:pt>
                <c:pt idx="61">
                  <c:v>43669</c:v>
                </c:pt>
                <c:pt idx="62">
                  <c:v>43670</c:v>
                </c:pt>
                <c:pt idx="63">
                  <c:v>43671</c:v>
                </c:pt>
                <c:pt idx="64">
                  <c:v>43672</c:v>
                </c:pt>
                <c:pt idx="65">
                  <c:v>43673</c:v>
                </c:pt>
                <c:pt idx="66">
                  <c:v>43674</c:v>
                </c:pt>
                <c:pt idx="67">
                  <c:v>43675</c:v>
                </c:pt>
                <c:pt idx="68">
                  <c:v>43676</c:v>
                </c:pt>
                <c:pt idx="69">
                  <c:v>43677</c:v>
                </c:pt>
                <c:pt idx="70">
                  <c:v>43678</c:v>
                </c:pt>
                <c:pt idx="71">
                  <c:v>43679</c:v>
                </c:pt>
                <c:pt idx="72">
                  <c:v>43680</c:v>
                </c:pt>
                <c:pt idx="73">
                  <c:v>43681</c:v>
                </c:pt>
                <c:pt idx="74">
                  <c:v>43682</c:v>
                </c:pt>
                <c:pt idx="75">
                  <c:v>43683</c:v>
                </c:pt>
                <c:pt idx="76">
                  <c:v>43684</c:v>
                </c:pt>
                <c:pt idx="77">
                  <c:v>43685</c:v>
                </c:pt>
                <c:pt idx="78">
                  <c:v>43686</c:v>
                </c:pt>
                <c:pt idx="79">
                  <c:v>43687</c:v>
                </c:pt>
                <c:pt idx="80">
                  <c:v>43688</c:v>
                </c:pt>
                <c:pt idx="81">
                  <c:v>43689</c:v>
                </c:pt>
                <c:pt idx="82">
                  <c:v>43690</c:v>
                </c:pt>
                <c:pt idx="83">
                  <c:v>43691</c:v>
                </c:pt>
                <c:pt idx="84">
                  <c:v>43692</c:v>
                </c:pt>
                <c:pt idx="85">
                  <c:v>43693</c:v>
                </c:pt>
                <c:pt idx="86">
                  <c:v>43694</c:v>
                </c:pt>
                <c:pt idx="87">
                  <c:v>43695</c:v>
                </c:pt>
                <c:pt idx="88">
                  <c:v>43696</c:v>
                </c:pt>
                <c:pt idx="89">
                  <c:v>43697</c:v>
                </c:pt>
                <c:pt idx="90">
                  <c:v>43698</c:v>
                </c:pt>
                <c:pt idx="91">
                  <c:v>43699</c:v>
                </c:pt>
                <c:pt idx="92">
                  <c:v>43700</c:v>
                </c:pt>
                <c:pt idx="93">
                  <c:v>43701</c:v>
                </c:pt>
                <c:pt idx="94">
                  <c:v>43702</c:v>
                </c:pt>
                <c:pt idx="95">
                  <c:v>43703</c:v>
                </c:pt>
                <c:pt idx="96">
                  <c:v>43704</c:v>
                </c:pt>
                <c:pt idx="97">
                  <c:v>43705</c:v>
                </c:pt>
                <c:pt idx="98">
                  <c:v>43706</c:v>
                </c:pt>
                <c:pt idx="99">
                  <c:v>43707</c:v>
                </c:pt>
                <c:pt idx="100">
                  <c:v>43708</c:v>
                </c:pt>
                <c:pt idx="101">
                  <c:v>43709</c:v>
                </c:pt>
                <c:pt idx="102">
                  <c:v>43710</c:v>
                </c:pt>
                <c:pt idx="103">
                  <c:v>43711</c:v>
                </c:pt>
                <c:pt idx="104">
                  <c:v>43712</c:v>
                </c:pt>
                <c:pt idx="105">
                  <c:v>43713</c:v>
                </c:pt>
                <c:pt idx="106">
                  <c:v>43714</c:v>
                </c:pt>
                <c:pt idx="107">
                  <c:v>43715</c:v>
                </c:pt>
                <c:pt idx="108">
                  <c:v>43716</c:v>
                </c:pt>
                <c:pt idx="109">
                  <c:v>43717</c:v>
                </c:pt>
                <c:pt idx="110">
                  <c:v>43718</c:v>
                </c:pt>
                <c:pt idx="111">
                  <c:v>43719</c:v>
                </c:pt>
                <c:pt idx="112">
                  <c:v>43720</c:v>
                </c:pt>
                <c:pt idx="113">
                  <c:v>43721</c:v>
                </c:pt>
                <c:pt idx="114">
                  <c:v>43722</c:v>
                </c:pt>
                <c:pt idx="115">
                  <c:v>43723</c:v>
                </c:pt>
                <c:pt idx="116">
                  <c:v>43724</c:v>
                </c:pt>
                <c:pt idx="117">
                  <c:v>43725</c:v>
                </c:pt>
                <c:pt idx="118">
                  <c:v>43726</c:v>
                </c:pt>
                <c:pt idx="119">
                  <c:v>43727</c:v>
                </c:pt>
                <c:pt idx="120">
                  <c:v>43728</c:v>
                </c:pt>
                <c:pt idx="121">
                  <c:v>43729</c:v>
                </c:pt>
                <c:pt idx="122">
                  <c:v>43730</c:v>
                </c:pt>
                <c:pt idx="123">
                  <c:v>43731</c:v>
                </c:pt>
                <c:pt idx="124">
                  <c:v>43732</c:v>
                </c:pt>
                <c:pt idx="125">
                  <c:v>43733</c:v>
                </c:pt>
                <c:pt idx="126">
                  <c:v>43734</c:v>
                </c:pt>
                <c:pt idx="127">
                  <c:v>43735</c:v>
                </c:pt>
                <c:pt idx="128">
                  <c:v>43736</c:v>
                </c:pt>
                <c:pt idx="129">
                  <c:v>43737</c:v>
                </c:pt>
                <c:pt idx="130">
                  <c:v>43738</c:v>
                </c:pt>
                <c:pt idx="131">
                  <c:v>43739</c:v>
                </c:pt>
                <c:pt idx="132">
                  <c:v>43740</c:v>
                </c:pt>
                <c:pt idx="133">
                  <c:v>43741</c:v>
                </c:pt>
                <c:pt idx="134">
                  <c:v>43742</c:v>
                </c:pt>
                <c:pt idx="135">
                  <c:v>43743</c:v>
                </c:pt>
                <c:pt idx="136">
                  <c:v>43744</c:v>
                </c:pt>
                <c:pt idx="137">
                  <c:v>43745</c:v>
                </c:pt>
                <c:pt idx="138">
                  <c:v>43746</c:v>
                </c:pt>
                <c:pt idx="139">
                  <c:v>43747</c:v>
                </c:pt>
                <c:pt idx="140">
                  <c:v>43748</c:v>
                </c:pt>
                <c:pt idx="141">
                  <c:v>43749</c:v>
                </c:pt>
                <c:pt idx="142">
                  <c:v>43750</c:v>
                </c:pt>
                <c:pt idx="143">
                  <c:v>43751</c:v>
                </c:pt>
                <c:pt idx="144">
                  <c:v>43752</c:v>
                </c:pt>
                <c:pt idx="145">
                  <c:v>43753</c:v>
                </c:pt>
                <c:pt idx="146">
                  <c:v>43754</c:v>
                </c:pt>
                <c:pt idx="147">
                  <c:v>43755</c:v>
                </c:pt>
                <c:pt idx="148">
                  <c:v>43756</c:v>
                </c:pt>
                <c:pt idx="149">
                  <c:v>43757</c:v>
                </c:pt>
                <c:pt idx="150">
                  <c:v>43758</c:v>
                </c:pt>
                <c:pt idx="151">
                  <c:v>43759</c:v>
                </c:pt>
                <c:pt idx="152">
                  <c:v>43760</c:v>
                </c:pt>
                <c:pt idx="153">
                  <c:v>43761</c:v>
                </c:pt>
                <c:pt idx="154">
                  <c:v>43762</c:v>
                </c:pt>
                <c:pt idx="155">
                  <c:v>43763</c:v>
                </c:pt>
                <c:pt idx="156">
                  <c:v>43764</c:v>
                </c:pt>
                <c:pt idx="157">
                  <c:v>43765</c:v>
                </c:pt>
                <c:pt idx="158">
                  <c:v>43766</c:v>
                </c:pt>
                <c:pt idx="159">
                  <c:v>43767</c:v>
                </c:pt>
                <c:pt idx="160">
                  <c:v>43768</c:v>
                </c:pt>
                <c:pt idx="161">
                  <c:v>43769</c:v>
                </c:pt>
                <c:pt idx="162">
                  <c:v>43770</c:v>
                </c:pt>
                <c:pt idx="163">
                  <c:v>43771</c:v>
                </c:pt>
                <c:pt idx="164">
                  <c:v>43772</c:v>
                </c:pt>
                <c:pt idx="165">
                  <c:v>43773</c:v>
                </c:pt>
                <c:pt idx="166">
                  <c:v>43774</c:v>
                </c:pt>
                <c:pt idx="167">
                  <c:v>43775</c:v>
                </c:pt>
                <c:pt idx="168">
                  <c:v>43776</c:v>
                </c:pt>
                <c:pt idx="169">
                  <c:v>43777</c:v>
                </c:pt>
                <c:pt idx="170">
                  <c:v>43778</c:v>
                </c:pt>
                <c:pt idx="171">
                  <c:v>43779</c:v>
                </c:pt>
                <c:pt idx="172">
                  <c:v>43780</c:v>
                </c:pt>
                <c:pt idx="173">
                  <c:v>43781</c:v>
                </c:pt>
                <c:pt idx="174">
                  <c:v>43782</c:v>
                </c:pt>
                <c:pt idx="175">
                  <c:v>43783</c:v>
                </c:pt>
                <c:pt idx="176">
                  <c:v>43784</c:v>
                </c:pt>
                <c:pt idx="177">
                  <c:v>43785</c:v>
                </c:pt>
                <c:pt idx="178">
                  <c:v>43786</c:v>
                </c:pt>
                <c:pt idx="179">
                  <c:v>43787</c:v>
                </c:pt>
                <c:pt idx="180">
                  <c:v>43788</c:v>
                </c:pt>
                <c:pt idx="181">
                  <c:v>43789</c:v>
                </c:pt>
                <c:pt idx="182">
                  <c:v>43790</c:v>
                </c:pt>
                <c:pt idx="183">
                  <c:v>43791</c:v>
                </c:pt>
                <c:pt idx="184">
                  <c:v>43792</c:v>
                </c:pt>
                <c:pt idx="185">
                  <c:v>43793</c:v>
                </c:pt>
                <c:pt idx="186">
                  <c:v>43794</c:v>
                </c:pt>
                <c:pt idx="187">
                  <c:v>43795</c:v>
                </c:pt>
                <c:pt idx="188">
                  <c:v>43796</c:v>
                </c:pt>
                <c:pt idx="189">
                  <c:v>43797</c:v>
                </c:pt>
                <c:pt idx="190">
                  <c:v>43798</c:v>
                </c:pt>
                <c:pt idx="191">
                  <c:v>43799</c:v>
                </c:pt>
                <c:pt idx="192">
                  <c:v>43800</c:v>
                </c:pt>
                <c:pt idx="193">
                  <c:v>43801</c:v>
                </c:pt>
                <c:pt idx="194">
                  <c:v>43802</c:v>
                </c:pt>
                <c:pt idx="195">
                  <c:v>43803</c:v>
                </c:pt>
                <c:pt idx="196">
                  <c:v>43804</c:v>
                </c:pt>
                <c:pt idx="197">
                  <c:v>43805</c:v>
                </c:pt>
                <c:pt idx="198">
                  <c:v>43806</c:v>
                </c:pt>
                <c:pt idx="199">
                  <c:v>43807</c:v>
                </c:pt>
                <c:pt idx="200">
                  <c:v>43808</c:v>
                </c:pt>
                <c:pt idx="201">
                  <c:v>43809</c:v>
                </c:pt>
                <c:pt idx="202">
                  <c:v>43810</c:v>
                </c:pt>
                <c:pt idx="203">
                  <c:v>43811</c:v>
                </c:pt>
                <c:pt idx="204">
                  <c:v>43812</c:v>
                </c:pt>
                <c:pt idx="205">
                  <c:v>43813</c:v>
                </c:pt>
                <c:pt idx="206">
                  <c:v>43814</c:v>
                </c:pt>
                <c:pt idx="207">
                  <c:v>43815</c:v>
                </c:pt>
                <c:pt idx="208">
                  <c:v>43816</c:v>
                </c:pt>
                <c:pt idx="209">
                  <c:v>43817</c:v>
                </c:pt>
                <c:pt idx="210">
                  <c:v>43818</c:v>
                </c:pt>
                <c:pt idx="211">
                  <c:v>43819</c:v>
                </c:pt>
                <c:pt idx="212">
                  <c:v>43820</c:v>
                </c:pt>
                <c:pt idx="213">
                  <c:v>43821</c:v>
                </c:pt>
                <c:pt idx="214">
                  <c:v>43822</c:v>
                </c:pt>
                <c:pt idx="215">
                  <c:v>43823</c:v>
                </c:pt>
                <c:pt idx="216">
                  <c:v>43824</c:v>
                </c:pt>
                <c:pt idx="217">
                  <c:v>43825</c:v>
                </c:pt>
                <c:pt idx="218">
                  <c:v>43826</c:v>
                </c:pt>
                <c:pt idx="219">
                  <c:v>43827</c:v>
                </c:pt>
                <c:pt idx="220">
                  <c:v>43828</c:v>
                </c:pt>
                <c:pt idx="221">
                  <c:v>43829</c:v>
                </c:pt>
                <c:pt idx="222">
                  <c:v>43830</c:v>
                </c:pt>
                <c:pt idx="223">
                  <c:v>43831</c:v>
                </c:pt>
                <c:pt idx="224">
                  <c:v>43832</c:v>
                </c:pt>
                <c:pt idx="225">
                  <c:v>43833</c:v>
                </c:pt>
                <c:pt idx="226">
                  <c:v>43834</c:v>
                </c:pt>
                <c:pt idx="227">
                  <c:v>43835</c:v>
                </c:pt>
                <c:pt idx="228">
                  <c:v>43836</c:v>
                </c:pt>
                <c:pt idx="229">
                  <c:v>43837</c:v>
                </c:pt>
                <c:pt idx="230">
                  <c:v>43838</c:v>
                </c:pt>
                <c:pt idx="231">
                  <c:v>43839</c:v>
                </c:pt>
                <c:pt idx="232">
                  <c:v>43840</c:v>
                </c:pt>
                <c:pt idx="233">
                  <c:v>43841</c:v>
                </c:pt>
                <c:pt idx="234">
                  <c:v>43842</c:v>
                </c:pt>
                <c:pt idx="235">
                  <c:v>43843</c:v>
                </c:pt>
                <c:pt idx="236">
                  <c:v>43844</c:v>
                </c:pt>
                <c:pt idx="237">
                  <c:v>43845</c:v>
                </c:pt>
                <c:pt idx="238">
                  <c:v>43846</c:v>
                </c:pt>
                <c:pt idx="239">
                  <c:v>43847</c:v>
                </c:pt>
                <c:pt idx="240">
                  <c:v>43848</c:v>
                </c:pt>
                <c:pt idx="241">
                  <c:v>43849</c:v>
                </c:pt>
                <c:pt idx="242">
                  <c:v>43850</c:v>
                </c:pt>
                <c:pt idx="243">
                  <c:v>43851</c:v>
                </c:pt>
                <c:pt idx="244">
                  <c:v>43852</c:v>
                </c:pt>
                <c:pt idx="245">
                  <c:v>43853</c:v>
                </c:pt>
                <c:pt idx="246">
                  <c:v>43854</c:v>
                </c:pt>
                <c:pt idx="247">
                  <c:v>43855</c:v>
                </c:pt>
                <c:pt idx="248">
                  <c:v>43856</c:v>
                </c:pt>
                <c:pt idx="249">
                  <c:v>43857</c:v>
                </c:pt>
                <c:pt idx="250">
                  <c:v>43858</c:v>
                </c:pt>
                <c:pt idx="251">
                  <c:v>43859</c:v>
                </c:pt>
                <c:pt idx="252">
                  <c:v>43860</c:v>
                </c:pt>
                <c:pt idx="253">
                  <c:v>43861</c:v>
                </c:pt>
                <c:pt idx="254">
                  <c:v>43862</c:v>
                </c:pt>
                <c:pt idx="255">
                  <c:v>43863</c:v>
                </c:pt>
                <c:pt idx="256">
                  <c:v>43864</c:v>
                </c:pt>
                <c:pt idx="257">
                  <c:v>43865</c:v>
                </c:pt>
                <c:pt idx="258">
                  <c:v>43866</c:v>
                </c:pt>
                <c:pt idx="259">
                  <c:v>43867</c:v>
                </c:pt>
                <c:pt idx="260">
                  <c:v>43868</c:v>
                </c:pt>
                <c:pt idx="261">
                  <c:v>43869</c:v>
                </c:pt>
                <c:pt idx="262">
                  <c:v>43870</c:v>
                </c:pt>
                <c:pt idx="263">
                  <c:v>43871</c:v>
                </c:pt>
                <c:pt idx="264">
                  <c:v>43872</c:v>
                </c:pt>
                <c:pt idx="265">
                  <c:v>43873</c:v>
                </c:pt>
                <c:pt idx="266">
                  <c:v>43874</c:v>
                </c:pt>
                <c:pt idx="267">
                  <c:v>43875</c:v>
                </c:pt>
                <c:pt idx="268">
                  <c:v>43876</c:v>
                </c:pt>
                <c:pt idx="269">
                  <c:v>43877</c:v>
                </c:pt>
                <c:pt idx="270">
                  <c:v>43878</c:v>
                </c:pt>
                <c:pt idx="271">
                  <c:v>43879</c:v>
                </c:pt>
                <c:pt idx="272">
                  <c:v>43880</c:v>
                </c:pt>
                <c:pt idx="273">
                  <c:v>43881</c:v>
                </c:pt>
                <c:pt idx="274">
                  <c:v>43882</c:v>
                </c:pt>
                <c:pt idx="275">
                  <c:v>43883</c:v>
                </c:pt>
                <c:pt idx="276">
                  <c:v>43884</c:v>
                </c:pt>
                <c:pt idx="277">
                  <c:v>43885</c:v>
                </c:pt>
                <c:pt idx="278">
                  <c:v>43886</c:v>
                </c:pt>
                <c:pt idx="279">
                  <c:v>43887</c:v>
                </c:pt>
                <c:pt idx="280">
                  <c:v>43888</c:v>
                </c:pt>
                <c:pt idx="281">
                  <c:v>43889</c:v>
                </c:pt>
                <c:pt idx="282">
                  <c:v>43890</c:v>
                </c:pt>
                <c:pt idx="283">
                  <c:v>43891</c:v>
                </c:pt>
                <c:pt idx="284">
                  <c:v>43892</c:v>
                </c:pt>
                <c:pt idx="285">
                  <c:v>43893</c:v>
                </c:pt>
                <c:pt idx="286">
                  <c:v>43894</c:v>
                </c:pt>
                <c:pt idx="287">
                  <c:v>43895</c:v>
                </c:pt>
                <c:pt idx="288">
                  <c:v>43896</c:v>
                </c:pt>
                <c:pt idx="289">
                  <c:v>43897</c:v>
                </c:pt>
                <c:pt idx="290">
                  <c:v>43898</c:v>
                </c:pt>
                <c:pt idx="291">
                  <c:v>43899</c:v>
                </c:pt>
                <c:pt idx="292">
                  <c:v>43900</c:v>
                </c:pt>
                <c:pt idx="293">
                  <c:v>43901</c:v>
                </c:pt>
                <c:pt idx="294">
                  <c:v>43902</c:v>
                </c:pt>
                <c:pt idx="295">
                  <c:v>43903</c:v>
                </c:pt>
                <c:pt idx="296">
                  <c:v>43904</c:v>
                </c:pt>
                <c:pt idx="297">
                  <c:v>43905</c:v>
                </c:pt>
                <c:pt idx="298">
                  <c:v>43906</c:v>
                </c:pt>
                <c:pt idx="299">
                  <c:v>43907</c:v>
                </c:pt>
                <c:pt idx="300">
                  <c:v>43908</c:v>
                </c:pt>
                <c:pt idx="301">
                  <c:v>43909</c:v>
                </c:pt>
                <c:pt idx="302">
                  <c:v>43910</c:v>
                </c:pt>
                <c:pt idx="303">
                  <c:v>43911</c:v>
                </c:pt>
                <c:pt idx="304">
                  <c:v>43912</c:v>
                </c:pt>
                <c:pt idx="305">
                  <c:v>43913</c:v>
                </c:pt>
                <c:pt idx="306">
                  <c:v>43914</c:v>
                </c:pt>
                <c:pt idx="307">
                  <c:v>43915</c:v>
                </c:pt>
                <c:pt idx="308">
                  <c:v>43916</c:v>
                </c:pt>
                <c:pt idx="309">
                  <c:v>43917</c:v>
                </c:pt>
                <c:pt idx="310">
                  <c:v>43918</c:v>
                </c:pt>
                <c:pt idx="311">
                  <c:v>43919</c:v>
                </c:pt>
                <c:pt idx="312">
                  <c:v>43920</c:v>
                </c:pt>
                <c:pt idx="313">
                  <c:v>43921</c:v>
                </c:pt>
                <c:pt idx="314">
                  <c:v>43922</c:v>
                </c:pt>
                <c:pt idx="315">
                  <c:v>43923</c:v>
                </c:pt>
                <c:pt idx="316">
                  <c:v>43924</c:v>
                </c:pt>
                <c:pt idx="317">
                  <c:v>43925</c:v>
                </c:pt>
                <c:pt idx="318">
                  <c:v>43926</c:v>
                </c:pt>
                <c:pt idx="319">
                  <c:v>43927</c:v>
                </c:pt>
                <c:pt idx="320">
                  <c:v>43928</c:v>
                </c:pt>
                <c:pt idx="321">
                  <c:v>43929</c:v>
                </c:pt>
                <c:pt idx="322">
                  <c:v>43930</c:v>
                </c:pt>
                <c:pt idx="323">
                  <c:v>43931</c:v>
                </c:pt>
                <c:pt idx="324">
                  <c:v>43932</c:v>
                </c:pt>
                <c:pt idx="325">
                  <c:v>43933</c:v>
                </c:pt>
                <c:pt idx="326">
                  <c:v>43934</c:v>
                </c:pt>
                <c:pt idx="327">
                  <c:v>43935</c:v>
                </c:pt>
                <c:pt idx="328">
                  <c:v>43936</c:v>
                </c:pt>
                <c:pt idx="329">
                  <c:v>43937</c:v>
                </c:pt>
                <c:pt idx="330">
                  <c:v>43938</c:v>
                </c:pt>
                <c:pt idx="331">
                  <c:v>43939</c:v>
                </c:pt>
                <c:pt idx="332">
                  <c:v>43940</c:v>
                </c:pt>
                <c:pt idx="333">
                  <c:v>43941</c:v>
                </c:pt>
                <c:pt idx="334">
                  <c:v>43942</c:v>
                </c:pt>
                <c:pt idx="335">
                  <c:v>43943</c:v>
                </c:pt>
                <c:pt idx="336">
                  <c:v>43944</c:v>
                </c:pt>
                <c:pt idx="337">
                  <c:v>43945</c:v>
                </c:pt>
                <c:pt idx="338">
                  <c:v>43946</c:v>
                </c:pt>
                <c:pt idx="339">
                  <c:v>43947</c:v>
                </c:pt>
                <c:pt idx="340">
                  <c:v>43948</c:v>
                </c:pt>
                <c:pt idx="341">
                  <c:v>43949</c:v>
                </c:pt>
                <c:pt idx="342">
                  <c:v>43950</c:v>
                </c:pt>
                <c:pt idx="343">
                  <c:v>43951</c:v>
                </c:pt>
                <c:pt idx="344">
                  <c:v>43952</c:v>
                </c:pt>
                <c:pt idx="345">
                  <c:v>43953</c:v>
                </c:pt>
                <c:pt idx="346">
                  <c:v>43954</c:v>
                </c:pt>
                <c:pt idx="347">
                  <c:v>43955</c:v>
                </c:pt>
                <c:pt idx="348">
                  <c:v>43956</c:v>
                </c:pt>
                <c:pt idx="349">
                  <c:v>43957</c:v>
                </c:pt>
                <c:pt idx="350">
                  <c:v>43958</c:v>
                </c:pt>
                <c:pt idx="351">
                  <c:v>43959</c:v>
                </c:pt>
                <c:pt idx="352">
                  <c:v>43960</c:v>
                </c:pt>
                <c:pt idx="353">
                  <c:v>43961</c:v>
                </c:pt>
                <c:pt idx="354">
                  <c:v>43962</c:v>
                </c:pt>
                <c:pt idx="355">
                  <c:v>43963</c:v>
                </c:pt>
                <c:pt idx="356">
                  <c:v>43964</c:v>
                </c:pt>
                <c:pt idx="357">
                  <c:v>43965</c:v>
                </c:pt>
                <c:pt idx="358">
                  <c:v>43966</c:v>
                </c:pt>
                <c:pt idx="359">
                  <c:v>43967</c:v>
                </c:pt>
                <c:pt idx="360">
                  <c:v>43968</c:v>
                </c:pt>
                <c:pt idx="361">
                  <c:v>43969</c:v>
                </c:pt>
                <c:pt idx="362">
                  <c:v>43970</c:v>
                </c:pt>
                <c:pt idx="363">
                  <c:v>43971</c:v>
                </c:pt>
                <c:pt idx="364">
                  <c:v>43972</c:v>
                </c:pt>
                <c:pt idx="365">
                  <c:v>43973</c:v>
                </c:pt>
                <c:pt idx="366">
                  <c:v>0</c:v>
                </c:pt>
                <c:pt idx="367">
                  <c:v>1</c:v>
                </c:pt>
                <c:pt idx="368">
                  <c:v>2</c:v>
                </c:pt>
                <c:pt idx="369">
                  <c:v>3</c:v>
                </c:pt>
                <c:pt idx="370">
                  <c:v>4</c:v>
                </c:pt>
                <c:pt idx="371">
                  <c:v>5</c:v>
                </c:pt>
                <c:pt idx="372">
                  <c:v>6</c:v>
                </c:pt>
                <c:pt idx="373">
                  <c:v>7</c:v>
                </c:pt>
                <c:pt idx="374">
                  <c:v>8</c:v>
                </c:pt>
                <c:pt idx="375">
                  <c:v>9</c:v>
                </c:pt>
                <c:pt idx="376">
                  <c:v>10</c:v>
                </c:pt>
                <c:pt idx="377">
                  <c:v>11</c:v>
                </c:pt>
                <c:pt idx="378">
                  <c:v>12</c:v>
                </c:pt>
                <c:pt idx="379">
                  <c:v>13</c:v>
                </c:pt>
                <c:pt idx="380">
                  <c:v>14</c:v>
                </c:pt>
                <c:pt idx="381">
                  <c:v>15</c:v>
                </c:pt>
                <c:pt idx="382">
                  <c:v>16</c:v>
                </c:pt>
                <c:pt idx="383">
                  <c:v>17</c:v>
                </c:pt>
                <c:pt idx="384">
                  <c:v>18</c:v>
                </c:pt>
                <c:pt idx="385">
                  <c:v>19</c:v>
                </c:pt>
                <c:pt idx="386">
                  <c:v>20</c:v>
                </c:pt>
                <c:pt idx="387">
                  <c:v>21</c:v>
                </c:pt>
                <c:pt idx="388">
                  <c:v>22</c:v>
                </c:pt>
                <c:pt idx="389">
                  <c:v>23</c:v>
                </c:pt>
                <c:pt idx="390">
                  <c:v>24</c:v>
                </c:pt>
                <c:pt idx="391">
                  <c:v>25</c:v>
                </c:pt>
                <c:pt idx="392">
                  <c:v>26</c:v>
                </c:pt>
                <c:pt idx="393">
                  <c:v>27</c:v>
                </c:pt>
                <c:pt idx="394">
                  <c:v>28</c:v>
                </c:pt>
                <c:pt idx="395">
                  <c:v>29</c:v>
                </c:pt>
                <c:pt idx="396">
                  <c:v>30</c:v>
                </c:pt>
                <c:pt idx="397">
                  <c:v>31</c:v>
                </c:pt>
                <c:pt idx="398">
                  <c:v>32</c:v>
                </c:pt>
                <c:pt idx="399">
                  <c:v>33</c:v>
                </c:pt>
                <c:pt idx="400">
                  <c:v>34</c:v>
                </c:pt>
                <c:pt idx="401">
                  <c:v>35</c:v>
                </c:pt>
                <c:pt idx="402">
                  <c:v>36</c:v>
                </c:pt>
                <c:pt idx="403">
                  <c:v>37</c:v>
                </c:pt>
                <c:pt idx="404">
                  <c:v>38</c:v>
                </c:pt>
                <c:pt idx="405">
                  <c:v>39</c:v>
                </c:pt>
                <c:pt idx="406">
                  <c:v>40</c:v>
                </c:pt>
                <c:pt idx="407">
                  <c:v>41</c:v>
                </c:pt>
                <c:pt idx="408">
                  <c:v>42</c:v>
                </c:pt>
                <c:pt idx="409">
                  <c:v>43</c:v>
                </c:pt>
                <c:pt idx="410">
                  <c:v>44</c:v>
                </c:pt>
                <c:pt idx="411">
                  <c:v>45</c:v>
                </c:pt>
                <c:pt idx="412">
                  <c:v>46</c:v>
                </c:pt>
                <c:pt idx="413">
                  <c:v>47</c:v>
                </c:pt>
                <c:pt idx="414">
                  <c:v>48</c:v>
                </c:pt>
                <c:pt idx="415">
                  <c:v>49</c:v>
                </c:pt>
                <c:pt idx="416">
                  <c:v>50</c:v>
                </c:pt>
                <c:pt idx="417">
                  <c:v>51</c:v>
                </c:pt>
                <c:pt idx="418">
                  <c:v>52</c:v>
                </c:pt>
                <c:pt idx="419">
                  <c:v>53</c:v>
                </c:pt>
                <c:pt idx="420">
                  <c:v>54</c:v>
                </c:pt>
                <c:pt idx="421">
                  <c:v>55</c:v>
                </c:pt>
                <c:pt idx="422">
                  <c:v>56</c:v>
                </c:pt>
                <c:pt idx="423">
                  <c:v>57</c:v>
                </c:pt>
                <c:pt idx="424">
                  <c:v>58</c:v>
                </c:pt>
                <c:pt idx="425">
                  <c:v>59</c:v>
                </c:pt>
                <c:pt idx="426">
                  <c:v>60</c:v>
                </c:pt>
                <c:pt idx="427">
                  <c:v>61</c:v>
                </c:pt>
                <c:pt idx="428">
                  <c:v>62</c:v>
                </c:pt>
                <c:pt idx="429">
                  <c:v>63</c:v>
                </c:pt>
                <c:pt idx="430">
                  <c:v>64</c:v>
                </c:pt>
                <c:pt idx="431">
                  <c:v>65</c:v>
                </c:pt>
                <c:pt idx="432">
                  <c:v>66</c:v>
                </c:pt>
                <c:pt idx="433">
                  <c:v>67</c:v>
                </c:pt>
                <c:pt idx="434">
                  <c:v>68</c:v>
                </c:pt>
                <c:pt idx="435">
                  <c:v>69</c:v>
                </c:pt>
                <c:pt idx="436">
                  <c:v>70</c:v>
                </c:pt>
                <c:pt idx="437">
                  <c:v>71</c:v>
                </c:pt>
                <c:pt idx="438">
                  <c:v>72</c:v>
                </c:pt>
                <c:pt idx="439">
                  <c:v>73</c:v>
                </c:pt>
                <c:pt idx="440">
                  <c:v>74</c:v>
                </c:pt>
                <c:pt idx="441">
                  <c:v>75</c:v>
                </c:pt>
                <c:pt idx="442">
                  <c:v>76</c:v>
                </c:pt>
                <c:pt idx="443">
                  <c:v>77</c:v>
                </c:pt>
                <c:pt idx="444">
                  <c:v>78</c:v>
                </c:pt>
                <c:pt idx="445">
                  <c:v>79</c:v>
                </c:pt>
                <c:pt idx="446">
                  <c:v>80</c:v>
                </c:pt>
                <c:pt idx="447">
                  <c:v>81</c:v>
                </c:pt>
                <c:pt idx="448">
                  <c:v>82</c:v>
                </c:pt>
                <c:pt idx="449">
                  <c:v>83</c:v>
                </c:pt>
                <c:pt idx="450">
                  <c:v>84</c:v>
                </c:pt>
                <c:pt idx="451">
                  <c:v>85</c:v>
                </c:pt>
                <c:pt idx="452">
                  <c:v>86</c:v>
                </c:pt>
                <c:pt idx="453">
                  <c:v>87</c:v>
                </c:pt>
                <c:pt idx="454">
                  <c:v>88</c:v>
                </c:pt>
                <c:pt idx="455">
                  <c:v>89</c:v>
                </c:pt>
                <c:pt idx="456">
                  <c:v>90</c:v>
                </c:pt>
                <c:pt idx="457">
                  <c:v>91</c:v>
                </c:pt>
                <c:pt idx="458">
                  <c:v>92</c:v>
                </c:pt>
                <c:pt idx="459">
                  <c:v>93</c:v>
                </c:pt>
                <c:pt idx="460">
                  <c:v>94</c:v>
                </c:pt>
                <c:pt idx="461">
                  <c:v>95</c:v>
                </c:pt>
                <c:pt idx="462">
                  <c:v>96</c:v>
                </c:pt>
                <c:pt idx="463">
                  <c:v>97</c:v>
                </c:pt>
                <c:pt idx="464">
                  <c:v>98</c:v>
                </c:pt>
                <c:pt idx="465">
                  <c:v>99</c:v>
                </c:pt>
                <c:pt idx="466">
                  <c:v>100</c:v>
                </c:pt>
                <c:pt idx="467">
                  <c:v>101</c:v>
                </c:pt>
                <c:pt idx="468">
                  <c:v>102</c:v>
                </c:pt>
                <c:pt idx="469">
                  <c:v>103</c:v>
                </c:pt>
                <c:pt idx="470">
                  <c:v>104</c:v>
                </c:pt>
                <c:pt idx="471">
                  <c:v>105</c:v>
                </c:pt>
                <c:pt idx="472">
                  <c:v>106</c:v>
                </c:pt>
                <c:pt idx="473">
                  <c:v>107</c:v>
                </c:pt>
                <c:pt idx="474">
                  <c:v>108</c:v>
                </c:pt>
                <c:pt idx="475">
                  <c:v>109</c:v>
                </c:pt>
                <c:pt idx="476">
                  <c:v>110</c:v>
                </c:pt>
                <c:pt idx="477">
                  <c:v>111</c:v>
                </c:pt>
                <c:pt idx="478">
                  <c:v>112</c:v>
                </c:pt>
                <c:pt idx="479">
                  <c:v>113</c:v>
                </c:pt>
                <c:pt idx="480">
                  <c:v>114</c:v>
                </c:pt>
                <c:pt idx="481">
                  <c:v>115</c:v>
                </c:pt>
                <c:pt idx="482">
                  <c:v>116</c:v>
                </c:pt>
                <c:pt idx="483">
                  <c:v>117</c:v>
                </c:pt>
                <c:pt idx="484">
                  <c:v>118</c:v>
                </c:pt>
                <c:pt idx="485">
                  <c:v>119</c:v>
                </c:pt>
                <c:pt idx="486">
                  <c:v>120</c:v>
                </c:pt>
                <c:pt idx="487">
                  <c:v>121</c:v>
                </c:pt>
                <c:pt idx="488">
                  <c:v>122</c:v>
                </c:pt>
                <c:pt idx="489">
                  <c:v>123</c:v>
                </c:pt>
                <c:pt idx="490">
                  <c:v>124</c:v>
                </c:pt>
                <c:pt idx="491">
                  <c:v>125</c:v>
                </c:pt>
                <c:pt idx="492">
                  <c:v>126</c:v>
                </c:pt>
                <c:pt idx="493">
                  <c:v>127</c:v>
                </c:pt>
                <c:pt idx="494">
                  <c:v>128</c:v>
                </c:pt>
                <c:pt idx="495">
                  <c:v>129</c:v>
                </c:pt>
                <c:pt idx="496">
                  <c:v>130</c:v>
                </c:pt>
                <c:pt idx="497">
                  <c:v>131</c:v>
                </c:pt>
                <c:pt idx="498">
                  <c:v>132</c:v>
                </c:pt>
                <c:pt idx="499">
                  <c:v>133</c:v>
                </c:pt>
                <c:pt idx="500">
                  <c:v>134</c:v>
                </c:pt>
                <c:pt idx="501">
                  <c:v>135</c:v>
                </c:pt>
                <c:pt idx="502">
                  <c:v>136</c:v>
                </c:pt>
                <c:pt idx="503">
                  <c:v>137</c:v>
                </c:pt>
                <c:pt idx="504">
                  <c:v>138</c:v>
                </c:pt>
                <c:pt idx="505">
                  <c:v>139</c:v>
                </c:pt>
                <c:pt idx="506">
                  <c:v>140</c:v>
                </c:pt>
                <c:pt idx="507">
                  <c:v>141</c:v>
                </c:pt>
                <c:pt idx="508">
                  <c:v>142</c:v>
                </c:pt>
                <c:pt idx="509">
                  <c:v>143</c:v>
                </c:pt>
                <c:pt idx="510">
                  <c:v>144</c:v>
                </c:pt>
                <c:pt idx="511">
                  <c:v>145</c:v>
                </c:pt>
                <c:pt idx="512">
                  <c:v>146</c:v>
                </c:pt>
                <c:pt idx="513">
                  <c:v>147</c:v>
                </c:pt>
                <c:pt idx="514">
                  <c:v>148</c:v>
                </c:pt>
                <c:pt idx="515">
                  <c:v>149</c:v>
                </c:pt>
                <c:pt idx="516">
                  <c:v>150</c:v>
                </c:pt>
                <c:pt idx="517">
                  <c:v>151</c:v>
                </c:pt>
                <c:pt idx="518">
                  <c:v>152</c:v>
                </c:pt>
                <c:pt idx="519">
                  <c:v>153</c:v>
                </c:pt>
                <c:pt idx="520">
                  <c:v>154</c:v>
                </c:pt>
                <c:pt idx="521">
                  <c:v>155</c:v>
                </c:pt>
                <c:pt idx="522">
                  <c:v>156</c:v>
                </c:pt>
                <c:pt idx="523">
                  <c:v>157</c:v>
                </c:pt>
                <c:pt idx="524">
                  <c:v>158</c:v>
                </c:pt>
                <c:pt idx="525">
                  <c:v>159</c:v>
                </c:pt>
                <c:pt idx="526">
                  <c:v>160</c:v>
                </c:pt>
                <c:pt idx="527">
                  <c:v>161</c:v>
                </c:pt>
                <c:pt idx="528">
                  <c:v>162</c:v>
                </c:pt>
                <c:pt idx="529">
                  <c:v>163</c:v>
                </c:pt>
                <c:pt idx="530">
                  <c:v>164</c:v>
                </c:pt>
                <c:pt idx="531">
                  <c:v>165</c:v>
                </c:pt>
                <c:pt idx="532">
                  <c:v>166</c:v>
                </c:pt>
                <c:pt idx="533">
                  <c:v>167</c:v>
                </c:pt>
                <c:pt idx="534">
                  <c:v>168</c:v>
                </c:pt>
                <c:pt idx="535">
                  <c:v>169</c:v>
                </c:pt>
                <c:pt idx="536">
                  <c:v>170</c:v>
                </c:pt>
                <c:pt idx="537">
                  <c:v>171</c:v>
                </c:pt>
                <c:pt idx="538">
                  <c:v>172</c:v>
                </c:pt>
                <c:pt idx="539">
                  <c:v>173</c:v>
                </c:pt>
                <c:pt idx="540">
                  <c:v>174</c:v>
                </c:pt>
                <c:pt idx="541">
                  <c:v>175</c:v>
                </c:pt>
                <c:pt idx="542">
                  <c:v>176</c:v>
                </c:pt>
                <c:pt idx="543">
                  <c:v>177</c:v>
                </c:pt>
                <c:pt idx="544">
                  <c:v>178</c:v>
                </c:pt>
                <c:pt idx="545">
                  <c:v>179</c:v>
                </c:pt>
                <c:pt idx="546">
                  <c:v>180</c:v>
                </c:pt>
                <c:pt idx="547">
                  <c:v>181</c:v>
                </c:pt>
                <c:pt idx="548">
                  <c:v>182</c:v>
                </c:pt>
                <c:pt idx="549">
                  <c:v>183</c:v>
                </c:pt>
                <c:pt idx="550">
                  <c:v>184</c:v>
                </c:pt>
                <c:pt idx="551">
                  <c:v>185</c:v>
                </c:pt>
                <c:pt idx="552">
                  <c:v>186</c:v>
                </c:pt>
                <c:pt idx="553">
                  <c:v>187</c:v>
                </c:pt>
                <c:pt idx="554">
                  <c:v>188</c:v>
                </c:pt>
                <c:pt idx="555">
                  <c:v>189</c:v>
                </c:pt>
                <c:pt idx="556">
                  <c:v>190</c:v>
                </c:pt>
                <c:pt idx="557">
                  <c:v>191</c:v>
                </c:pt>
                <c:pt idx="558">
                  <c:v>192</c:v>
                </c:pt>
                <c:pt idx="559">
                  <c:v>193</c:v>
                </c:pt>
                <c:pt idx="560">
                  <c:v>194</c:v>
                </c:pt>
                <c:pt idx="561">
                  <c:v>195</c:v>
                </c:pt>
                <c:pt idx="562">
                  <c:v>196</c:v>
                </c:pt>
                <c:pt idx="563">
                  <c:v>197</c:v>
                </c:pt>
                <c:pt idx="564">
                  <c:v>198</c:v>
                </c:pt>
                <c:pt idx="565">
                  <c:v>199</c:v>
                </c:pt>
                <c:pt idx="566">
                  <c:v>200</c:v>
                </c:pt>
                <c:pt idx="567">
                  <c:v>201</c:v>
                </c:pt>
                <c:pt idx="568">
                  <c:v>202</c:v>
                </c:pt>
                <c:pt idx="569">
                  <c:v>203</c:v>
                </c:pt>
                <c:pt idx="570">
                  <c:v>204</c:v>
                </c:pt>
                <c:pt idx="571">
                  <c:v>205</c:v>
                </c:pt>
                <c:pt idx="572">
                  <c:v>206</c:v>
                </c:pt>
                <c:pt idx="573">
                  <c:v>207</c:v>
                </c:pt>
                <c:pt idx="574">
                  <c:v>208</c:v>
                </c:pt>
                <c:pt idx="575">
                  <c:v>209</c:v>
                </c:pt>
                <c:pt idx="576">
                  <c:v>210</c:v>
                </c:pt>
                <c:pt idx="577">
                  <c:v>211</c:v>
                </c:pt>
                <c:pt idx="578">
                  <c:v>212</c:v>
                </c:pt>
                <c:pt idx="579">
                  <c:v>213</c:v>
                </c:pt>
                <c:pt idx="580">
                  <c:v>214</c:v>
                </c:pt>
                <c:pt idx="581">
                  <c:v>215</c:v>
                </c:pt>
                <c:pt idx="582">
                  <c:v>216</c:v>
                </c:pt>
                <c:pt idx="583">
                  <c:v>217</c:v>
                </c:pt>
                <c:pt idx="584">
                  <c:v>218</c:v>
                </c:pt>
                <c:pt idx="585">
                  <c:v>219</c:v>
                </c:pt>
                <c:pt idx="586">
                  <c:v>220</c:v>
                </c:pt>
                <c:pt idx="587">
                  <c:v>221</c:v>
                </c:pt>
                <c:pt idx="588">
                  <c:v>222</c:v>
                </c:pt>
                <c:pt idx="589">
                  <c:v>223</c:v>
                </c:pt>
                <c:pt idx="590">
                  <c:v>224</c:v>
                </c:pt>
                <c:pt idx="591">
                  <c:v>225</c:v>
                </c:pt>
                <c:pt idx="592">
                  <c:v>226</c:v>
                </c:pt>
                <c:pt idx="593">
                  <c:v>227</c:v>
                </c:pt>
                <c:pt idx="594">
                  <c:v>228</c:v>
                </c:pt>
                <c:pt idx="595">
                  <c:v>229</c:v>
                </c:pt>
                <c:pt idx="596">
                  <c:v>230</c:v>
                </c:pt>
                <c:pt idx="597">
                  <c:v>231</c:v>
                </c:pt>
                <c:pt idx="598">
                  <c:v>232</c:v>
                </c:pt>
                <c:pt idx="599">
                  <c:v>233</c:v>
                </c:pt>
                <c:pt idx="600">
                  <c:v>234</c:v>
                </c:pt>
                <c:pt idx="601">
                  <c:v>235</c:v>
                </c:pt>
                <c:pt idx="602">
                  <c:v>236</c:v>
                </c:pt>
                <c:pt idx="603">
                  <c:v>237</c:v>
                </c:pt>
                <c:pt idx="604">
                  <c:v>238</c:v>
                </c:pt>
                <c:pt idx="605">
                  <c:v>239</c:v>
                </c:pt>
                <c:pt idx="606">
                  <c:v>240</c:v>
                </c:pt>
                <c:pt idx="607">
                  <c:v>241</c:v>
                </c:pt>
                <c:pt idx="608">
                  <c:v>242</c:v>
                </c:pt>
                <c:pt idx="609">
                  <c:v>243</c:v>
                </c:pt>
                <c:pt idx="610">
                  <c:v>244</c:v>
                </c:pt>
                <c:pt idx="611">
                  <c:v>245</c:v>
                </c:pt>
                <c:pt idx="612">
                  <c:v>246</c:v>
                </c:pt>
                <c:pt idx="613">
                  <c:v>247</c:v>
                </c:pt>
                <c:pt idx="614">
                  <c:v>248</c:v>
                </c:pt>
                <c:pt idx="615">
                  <c:v>249</c:v>
                </c:pt>
                <c:pt idx="616">
                  <c:v>250</c:v>
                </c:pt>
                <c:pt idx="617">
                  <c:v>251</c:v>
                </c:pt>
                <c:pt idx="618">
                  <c:v>252</c:v>
                </c:pt>
                <c:pt idx="619">
                  <c:v>253</c:v>
                </c:pt>
                <c:pt idx="620">
                  <c:v>254</c:v>
                </c:pt>
                <c:pt idx="621">
                  <c:v>255</c:v>
                </c:pt>
                <c:pt idx="622">
                  <c:v>256</c:v>
                </c:pt>
                <c:pt idx="623">
                  <c:v>257</c:v>
                </c:pt>
                <c:pt idx="624">
                  <c:v>258</c:v>
                </c:pt>
                <c:pt idx="625">
                  <c:v>259</c:v>
                </c:pt>
                <c:pt idx="626">
                  <c:v>260</c:v>
                </c:pt>
                <c:pt idx="627">
                  <c:v>261</c:v>
                </c:pt>
                <c:pt idx="628">
                  <c:v>262</c:v>
                </c:pt>
                <c:pt idx="629">
                  <c:v>263</c:v>
                </c:pt>
                <c:pt idx="630">
                  <c:v>264</c:v>
                </c:pt>
                <c:pt idx="631">
                  <c:v>265</c:v>
                </c:pt>
                <c:pt idx="632">
                  <c:v>266</c:v>
                </c:pt>
                <c:pt idx="633">
                  <c:v>267</c:v>
                </c:pt>
                <c:pt idx="634">
                  <c:v>268</c:v>
                </c:pt>
                <c:pt idx="635">
                  <c:v>269</c:v>
                </c:pt>
                <c:pt idx="636">
                  <c:v>270</c:v>
                </c:pt>
                <c:pt idx="637">
                  <c:v>271</c:v>
                </c:pt>
                <c:pt idx="638">
                  <c:v>272</c:v>
                </c:pt>
                <c:pt idx="639">
                  <c:v>273</c:v>
                </c:pt>
                <c:pt idx="640">
                  <c:v>274</c:v>
                </c:pt>
                <c:pt idx="641">
                  <c:v>275</c:v>
                </c:pt>
                <c:pt idx="642">
                  <c:v>276</c:v>
                </c:pt>
                <c:pt idx="643">
                  <c:v>277</c:v>
                </c:pt>
                <c:pt idx="644">
                  <c:v>278</c:v>
                </c:pt>
                <c:pt idx="645">
                  <c:v>279</c:v>
                </c:pt>
                <c:pt idx="646">
                  <c:v>280</c:v>
                </c:pt>
                <c:pt idx="647">
                  <c:v>281</c:v>
                </c:pt>
                <c:pt idx="648">
                  <c:v>282</c:v>
                </c:pt>
                <c:pt idx="649">
                  <c:v>283</c:v>
                </c:pt>
                <c:pt idx="650">
                  <c:v>284</c:v>
                </c:pt>
                <c:pt idx="651">
                  <c:v>285</c:v>
                </c:pt>
                <c:pt idx="652">
                  <c:v>286</c:v>
                </c:pt>
                <c:pt idx="653">
                  <c:v>287</c:v>
                </c:pt>
                <c:pt idx="654">
                  <c:v>288</c:v>
                </c:pt>
                <c:pt idx="655">
                  <c:v>289</c:v>
                </c:pt>
                <c:pt idx="656">
                  <c:v>290</c:v>
                </c:pt>
                <c:pt idx="657">
                  <c:v>291</c:v>
                </c:pt>
                <c:pt idx="658">
                  <c:v>292</c:v>
                </c:pt>
                <c:pt idx="659">
                  <c:v>293</c:v>
                </c:pt>
                <c:pt idx="660">
                  <c:v>294</c:v>
                </c:pt>
                <c:pt idx="661">
                  <c:v>295</c:v>
                </c:pt>
                <c:pt idx="662">
                  <c:v>296</c:v>
                </c:pt>
                <c:pt idx="663">
                  <c:v>297</c:v>
                </c:pt>
                <c:pt idx="664">
                  <c:v>298</c:v>
                </c:pt>
                <c:pt idx="665">
                  <c:v>299</c:v>
                </c:pt>
                <c:pt idx="666">
                  <c:v>300</c:v>
                </c:pt>
                <c:pt idx="667">
                  <c:v>301</c:v>
                </c:pt>
                <c:pt idx="668">
                  <c:v>302</c:v>
                </c:pt>
                <c:pt idx="669">
                  <c:v>303</c:v>
                </c:pt>
                <c:pt idx="670">
                  <c:v>304</c:v>
                </c:pt>
                <c:pt idx="671">
                  <c:v>305</c:v>
                </c:pt>
                <c:pt idx="672">
                  <c:v>306</c:v>
                </c:pt>
                <c:pt idx="673">
                  <c:v>307</c:v>
                </c:pt>
                <c:pt idx="674">
                  <c:v>308</c:v>
                </c:pt>
                <c:pt idx="675">
                  <c:v>309</c:v>
                </c:pt>
                <c:pt idx="676">
                  <c:v>310</c:v>
                </c:pt>
                <c:pt idx="677">
                  <c:v>311</c:v>
                </c:pt>
                <c:pt idx="678">
                  <c:v>312</c:v>
                </c:pt>
                <c:pt idx="679">
                  <c:v>313</c:v>
                </c:pt>
                <c:pt idx="680">
                  <c:v>314</c:v>
                </c:pt>
                <c:pt idx="681">
                  <c:v>315</c:v>
                </c:pt>
                <c:pt idx="682">
                  <c:v>316</c:v>
                </c:pt>
                <c:pt idx="683">
                  <c:v>317</c:v>
                </c:pt>
                <c:pt idx="684">
                  <c:v>318</c:v>
                </c:pt>
                <c:pt idx="685">
                  <c:v>319</c:v>
                </c:pt>
                <c:pt idx="686">
                  <c:v>320</c:v>
                </c:pt>
                <c:pt idx="687">
                  <c:v>321</c:v>
                </c:pt>
                <c:pt idx="688">
                  <c:v>322</c:v>
                </c:pt>
                <c:pt idx="689">
                  <c:v>323</c:v>
                </c:pt>
                <c:pt idx="690">
                  <c:v>324</c:v>
                </c:pt>
                <c:pt idx="691">
                  <c:v>325</c:v>
                </c:pt>
                <c:pt idx="692">
                  <c:v>326</c:v>
                </c:pt>
                <c:pt idx="693">
                  <c:v>327</c:v>
                </c:pt>
                <c:pt idx="694">
                  <c:v>328</c:v>
                </c:pt>
                <c:pt idx="695">
                  <c:v>329</c:v>
                </c:pt>
                <c:pt idx="696">
                  <c:v>330</c:v>
                </c:pt>
                <c:pt idx="697">
                  <c:v>331</c:v>
                </c:pt>
                <c:pt idx="698">
                  <c:v>332</c:v>
                </c:pt>
                <c:pt idx="699">
                  <c:v>333</c:v>
                </c:pt>
                <c:pt idx="700">
                  <c:v>334</c:v>
                </c:pt>
                <c:pt idx="701">
                  <c:v>335</c:v>
                </c:pt>
                <c:pt idx="702">
                  <c:v>336</c:v>
                </c:pt>
                <c:pt idx="703">
                  <c:v>337</c:v>
                </c:pt>
                <c:pt idx="704">
                  <c:v>338</c:v>
                </c:pt>
                <c:pt idx="705">
                  <c:v>339</c:v>
                </c:pt>
                <c:pt idx="706">
                  <c:v>340</c:v>
                </c:pt>
                <c:pt idx="707">
                  <c:v>341</c:v>
                </c:pt>
                <c:pt idx="708">
                  <c:v>342</c:v>
                </c:pt>
                <c:pt idx="709">
                  <c:v>343</c:v>
                </c:pt>
                <c:pt idx="710">
                  <c:v>344</c:v>
                </c:pt>
                <c:pt idx="711">
                  <c:v>345</c:v>
                </c:pt>
                <c:pt idx="712">
                  <c:v>346</c:v>
                </c:pt>
                <c:pt idx="713">
                  <c:v>347</c:v>
                </c:pt>
                <c:pt idx="714">
                  <c:v>348</c:v>
                </c:pt>
                <c:pt idx="715">
                  <c:v>349</c:v>
                </c:pt>
                <c:pt idx="716">
                  <c:v>350</c:v>
                </c:pt>
                <c:pt idx="717">
                  <c:v>351</c:v>
                </c:pt>
                <c:pt idx="718">
                  <c:v>352</c:v>
                </c:pt>
                <c:pt idx="719">
                  <c:v>353</c:v>
                </c:pt>
                <c:pt idx="720">
                  <c:v>354</c:v>
                </c:pt>
                <c:pt idx="721">
                  <c:v>355</c:v>
                </c:pt>
                <c:pt idx="722">
                  <c:v>356</c:v>
                </c:pt>
                <c:pt idx="723">
                  <c:v>357</c:v>
                </c:pt>
                <c:pt idx="724">
                  <c:v>358</c:v>
                </c:pt>
                <c:pt idx="725">
                  <c:v>359</c:v>
                </c:pt>
                <c:pt idx="726">
                  <c:v>360</c:v>
                </c:pt>
                <c:pt idx="727">
                  <c:v>361</c:v>
                </c:pt>
                <c:pt idx="728">
                  <c:v>362</c:v>
                </c:pt>
                <c:pt idx="729">
                  <c:v>363</c:v>
                </c:pt>
                <c:pt idx="730">
                  <c:v>364</c:v>
                </c:pt>
                <c:pt idx="731">
                  <c:v>365</c:v>
                </c:pt>
                <c:pt idx="732">
                  <c:v>366</c:v>
                </c:pt>
                <c:pt idx="733">
                  <c:v>367</c:v>
                </c:pt>
                <c:pt idx="734">
                  <c:v>368</c:v>
                </c:pt>
                <c:pt idx="735">
                  <c:v>369</c:v>
                </c:pt>
                <c:pt idx="736">
                  <c:v>370</c:v>
                </c:pt>
                <c:pt idx="737">
                  <c:v>371</c:v>
                </c:pt>
                <c:pt idx="738">
                  <c:v>372</c:v>
                </c:pt>
                <c:pt idx="739">
                  <c:v>373</c:v>
                </c:pt>
                <c:pt idx="740">
                  <c:v>374</c:v>
                </c:pt>
                <c:pt idx="741">
                  <c:v>375</c:v>
                </c:pt>
                <c:pt idx="742">
                  <c:v>376</c:v>
                </c:pt>
                <c:pt idx="743">
                  <c:v>377</c:v>
                </c:pt>
                <c:pt idx="744">
                  <c:v>378</c:v>
                </c:pt>
                <c:pt idx="745">
                  <c:v>379</c:v>
                </c:pt>
                <c:pt idx="746">
                  <c:v>380</c:v>
                </c:pt>
                <c:pt idx="747">
                  <c:v>381</c:v>
                </c:pt>
                <c:pt idx="748">
                  <c:v>382</c:v>
                </c:pt>
                <c:pt idx="749">
                  <c:v>383</c:v>
                </c:pt>
                <c:pt idx="750">
                  <c:v>384</c:v>
                </c:pt>
                <c:pt idx="751">
                  <c:v>385</c:v>
                </c:pt>
                <c:pt idx="752">
                  <c:v>386</c:v>
                </c:pt>
                <c:pt idx="753">
                  <c:v>387</c:v>
                </c:pt>
                <c:pt idx="754">
                  <c:v>388</c:v>
                </c:pt>
                <c:pt idx="755">
                  <c:v>389</c:v>
                </c:pt>
                <c:pt idx="756">
                  <c:v>390</c:v>
                </c:pt>
                <c:pt idx="757">
                  <c:v>391</c:v>
                </c:pt>
                <c:pt idx="758">
                  <c:v>392</c:v>
                </c:pt>
                <c:pt idx="759">
                  <c:v>393</c:v>
                </c:pt>
                <c:pt idx="760">
                  <c:v>394</c:v>
                </c:pt>
                <c:pt idx="761">
                  <c:v>395</c:v>
                </c:pt>
                <c:pt idx="762">
                  <c:v>396</c:v>
                </c:pt>
                <c:pt idx="763">
                  <c:v>397</c:v>
                </c:pt>
                <c:pt idx="764">
                  <c:v>398</c:v>
                </c:pt>
                <c:pt idx="765">
                  <c:v>399</c:v>
                </c:pt>
                <c:pt idx="766">
                  <c:v>400</c:v>
                </c:pt>
                <c:pt idx="767">
                  <c:v>401</c:v>
                </c:pt>
                <c:pt idx="768">
                  <c:v>402</c:v>
                </c:pt>
                <c:pt idx="769">
                  <c:v>403</c:v>
                </c:pt>
                <c:pt idx="770">
                  <c:v>404</c:v>
                </c:pt>
                <c:pt idx="771">
                  <c:v>405</c:v>
                </c:pt>
                <c:pt idx="772">
                  <c:v>406</c:v>
                </c:pt>
                <c:pt idx="773">
                  <c:v>407</c:v>
                </c:pt>
                <c:pt idx="774">
                  <c:v>408</c:v>
                </c:pt>
                <c:pt idx="775">
                  <c:v>409</c:v>
                </c:pt>
                <c:pt idx="776">
                  <c:v>410</c:v>
                </c:pt>
                <c:pt idx="777">
                  <c:v>411</c:v>
                </c:pt>
                <c:pt idx="778">
                  <c:v>412</c:v>
                </c:pt>
                <c:pt idx="779">
                  <c:v>413</c:v>
                </c:pt>
                <c:pt idx="780">
                  <c:v>414</c:v>
                </c:pt>
                <c:pt idx="781">
                  <c:v>415</c:v>
                </c:pt>
                <c:pt idx="782">
                  <c:v>416</c:v>
                </c:pt>
                <c:pt idx="783">
                  <c:v>417</c:v>
                </c:pt>
                <c:pt idx="784">
                  <c:v>418</c:v>
                </c:pt>
                <c:pt idx="785">
                  <c:v>419</c:v>
                </c:pt>
                <c:pt idx="786">
                  <c:v>420</c:v>
                </c:pt>
                <c:pt idx="787">
                  <c:v>421</c:v>
                </c:pt>
                <c:pt idx="788">
                  <c:v>422</c:v>
                </c:pt>
                <c:pt idx="789">
                  <c:v>423</c:v>
                </c:pt>
                <c:pt idx="790">
                  <c:v>424</c:v>
                </c:pt>
                <c:pt idx="791">
                  <c:v>425</c:v>
                </c:pt>
                <c:pt idx="792">
                  <c:v>426</c:v>
                </c:pt>
                <c:pt idx="793">
                  <c:v>427</c:v>
                </c:pt>
                <c:pt idx="794">
                  <c:v>428</c:v>
                </c:pt>
                <c:pt idx="795">
                  <c:v>429</c:v>
                </c:pt>
                <c:pt idx="796">
                  <c:v>430</c:v>
                </c:pt>
                <c:pt idx="797">
                  <c:v>431</c:v>
                </c:pt>
                <c:pt idx="798">
                  <c:v>432</c:v>
                </c:pt>
                <c:pt idx="799">
                  <c:v>433</c:v>
                </c:pt>
                <c:pt idx="800">
                  <c:v>434</c:v>
                </c:pt>
                <c:pt idx="801">
                  <c:v>435</c:v>
                </c:pt>
                <c:pt idx="802">
                  <c:v>436</c:v>
                </c:pt>
                <c:pt idx="803">
                  <c:v>437</c:v>
                </c:pt>
                <c:pt idx="804">
                  <c:v>438</c:v>
                </c:pt>
                <c:pt idx="805">
                  <c:v>439</c:v>
                </c:pt>
                <c:pt idx="806">
                  <c:v>440</c:v>
                </c:pt>
                <c:pt idx="807">
                  <c:v>441</c:v>
                </c:pt>
                <c:pt idx="808">
                  <c:v>442</c:v>
                </c:pt>
                <c:pt idx="809">
                  <c:v>443</c:v>
                </c:pt>
                <c:pt idx="810">
                  <c:v>444</c:v>
                </c:pt>
                <c:pt idx="811">
                  <c:v>445</c:v>
                </c:pt>
                <c:pt idx="812">
                  <c:v>446</c:v>
                </c:pt>
                <c:pt idx="813">
                  <c:v>447</c:v>
                </c:pt>
                <c:pt idx="814">
                  <c:v>448</c:v>
                </c:pt>
                <c:pt idx="815">
                  <c:v>449</c:v>
                </c:pt>
                <c:pt idx="816">
                  <c:v>450</c:v>
                </c:pt>
                <c:pt idx="817">
                  <c:v>451</c:v>
                </c:pt>
                <c:pt idx="818">
                  <c:v>452</c:v>
                </c:pt>
                <c:pt idx="819">
                  <c:v>453</c:v>
                </c:pt>
                <c:pt idx="820">
                  <c:v>454</c:v>
                </c:pt>
                <c:pt idx="821">
                  <c:v>455</c:v>
                </c:pt>
                <c:pt idx="822">
                  <c:v>456</c:v>
                </c:pt>
                <c:pt idx="823">
                  <c:v>457</c:v>
                </c:pt>
                <c:pt idx="824">
                  <c:v>458</c:v>
                </c:pt>
                <c:pt idx="825">
                  <c:v>459</c:v>
                </c:pt>
                <c:pt idx="826">
                  <c:v>460</c:v>
                </c:pt>
                <c:pt idx="827">
                  <c:v>461</c:v>
                </c:pt>
                <c:pt idx="828">
                  <c:v>462</c:v>
                </c:pt>
                <c:pt idx="829">
                  <c:v>463</c:v>
                </c:pt>
                <c:pt idx="830">
                  <c:v>464</c:v>
                </c:pt>
                <c:pt idx="831">
                  <c:v>465</c:v>
                </c:pt>
                <c:pt idx="832">
                  <c:v>466</c:v>
                </c:pt>
                <c:pt idx="833">
                  <c:v>467</c:v>
                </c:pt>
                <c:pt idx="834">
                  <c:v>468</c:v>
                </c:pt>
                <c:pt idx="835">
                  <c:v>469</c:v>
                </c:pt>
                <c:pt idx="836">
                  <c:v>470</c:v>
                </c:pt>
                <c:pt idx="837">
                  <c:v>471</c:v>
                </c:pt>
                <c:pt idx="838">
                  <c:v>472</c:v>
                </c:pt>
                <c:pt idx="839">
                  <c:v>473</c:v>
                </c:pt>
                <c:pt idx="840">
                  <c:v>474</c:v>
                </c:pt>
                <c:pt idx="841">
                  <c:v>475</c:v>
                </c:pt>
                <c:pt idx="842">
                  <c:v>476</c:v>
                </c:pt>
                <c:pt idx="843">
                  <c:v>477</c:v>
                </c:pt>
                <c:pt idx="844">
                  <c:v>478</c:v>
                </c:pt>
                <c:pt idx="845">
                  <c:v>479</c:v>
                </c:pt>
                <c:pt idx="846">
                  <c:v>480</c:v>
                </c:pt>
                <c:pt idx="847">
                  <c:v>481</c:v>
                </c:pt>
                <c:pt idx="848">
                  <c:v>482</c:v>
                </c:pt>
                <c:pt idx="849">
                  <c:v>483</c:v>
                </c:pt>
                <c:pt idx="850">
                  <c:v>484</c:v>
                </c:pt>
                <c:pt idx="851">
                  <c:v>485</c:v>
                </c:pt>
                <c:pt idx="852">
                  <c:v>486</c:v>
                </c:pt>
                <c:pt idx="853">
                  <c:v>487</c:v>
                </c:pt>
                <c:pt idx="854">
                  <c:v>488</c:v>
                </c:pt>
                <c:pt idx="855">
                  <c:v>489</c:v>
                </c:pt>
                <c:pt idx="856">
                  <c:v>490</c:v>
                </c:pt>
                <c:pt idx="857">
                  <c:v>491</c:v>
                </c:pt>
                <c:pt idx="858">
                  <c:v>492</c:v>
                </c:pt>
                <c:pt idx="859">
                  <c:v>493</c:v>
                </c:pt>
                <c:pt idx="860">
                  <c:v>494</c:v>
                </c:pt>
                <c:pt idx="861">
                  <c:v>495</c:v>
                </c:pt>
                <c:pt idx="862">
                  <c:v>496</c:v>
                </c:pt>
                <c:pt idx="863">
                  <c:v>497</c:v>
                </c:pt>
                <c:pt idx="864">
                  <c:v>498</c:v>
                </c:pt>
                <c:pt idx="865">
                  <c:v>499</c:v>
                </c:pt>
                <c:pt idx="866">
                  <c:v>500</c:v>
                </c:pt>
                <c:pt idx="867">
                  <c:v>501</c:v>
                </c:pt>
                <c:pt idx="868">
                  <c:v>502</c:v>
                </c:pt>
                <c:pt idx="869">
                  <c:v>503</c:v>
                </c:pt>
                <c:pt idx="870">
                  <c:v>504</c:v>
                </c:pt>
                <c:pt idx="871">
                  <c:v>505</c:v>
                </c:pt>
                <c:pt idx="872">
                  <c:v>506</c:v>
                </c:pt>
                <c:pt idx="873">
                  <c:v>507</c:v>
                </c:pt>
                <c:pt idx="874">
                  <c:v>508</c:v>
                </c:pt>
                <c:pt idx="875">
                  <c:v>509</c:v>
                </c:pt>
                <c:pt idx="876">
                  <c:v>510</c:v>
                </c:pt>
                <c:pt idx="877">
                  <c:v>511</c:v>
                </c:pt>
                <c:pt idx="878">
                  <c:v>512</c:v>
                </c:pt>
                <c:pt idx="879">
                  <c:v>513</c:v>
                </c:pt>
                <c:pt idx="880">
                  <c:v>514</c:v>
                </c:pt>
                <c:pt idx="881">
                  <c:v>515</c:v>
                </c:pt>
                <c:pt idx="882">
                  <c:v>516</c:v>
                </c:pt>
                <c:pt idx="883">
                  <c:v>517</c:v>
                </c:pt>
                <c:pt idx="884">
                  <c:v>518</c:v>
                </c:pt>
                <c:pt idx="885">
                  <c:v>519</c:v>
                </c:pt>
                <c:pt idx="886">
                  <c:v>520</c:v>
                </c:pt>
                <c:pt idx="887">
                  <c:v>521</c:v>
                </c:pt>
                <c:pt idx="888">
                  <c:v>522</c:v>
                </c:pt>
                <c:pt idx="889">
                  <c:v>523</c:v>
                </c:pt>
                <c:pt idx="890">
                  <c:v>524</c:v>
                </c:pt>
                <c:pt idx="891">
                  <c:v>525</c:v>
                </c:pt>
                <c:pt idx="892">
                  <c:v>526</c:v>
                </c:pt>
                <c:pt idx="893">
                  <c:v>527</c:v>
                </c:pt>
                <c:pt idx="894">
                  <c:v>528</c:v>
                </c:pt>
                <c:pt idx="895">
                  <c:v>529</c:v>
                </c:pt>
                <c:pt idx="896">
                  <c:v>530</c:v>
                </c:pt>
                <c:pt idx="897">
                  <c:v>531</c:v>
                </c:pt>
                <c:pt idx="898">
                  <c:v>532</c:v>
                </c:pt>
                <c:pt idx="899">
                  <c:v>533</c:v>
                </c:pt>
                <c:pt idx="900">
                  <c:v>534</c:v>
                </c:pt>
                <c:pt idx="901">
                  <c:v>535</c:v>
                </c:pt>
                <c:pt idx="902">
                  <c:v>536</c:v>
                </c:pt>
                <c:pt idx="903">
                  <c:v>537</c:v>
                </c:pt>
                <c:pt idx="904">
                  <c:v>538</c:v>
                </c:pt>
                <c:pt idx="905">
                  <c:v>539</c:v>
                </c:pt>
                <c:pt idx="906">
                  <c:v>540</c:v>
                </c:pt>
                <c:pt idx="907">
                  <c:v>541</c:v>
                </c:pt>
                <c:pt idx="908">
                  <c:v>542</c:v>
                </c:pt>
                <c:pt idx="909">
                  <c:v>543</c:v>
                </c:pt>
                <c:pt idx="910">
                  <c:v>544</c:v>
                </c:pt>
                <c:pt idx="911">
                  <c:v>545</c:v>
                </c:pt>
                <c:pt idx="912">
                  <c:v>546</c:v>
                </c:pt>
                <c:pt idx="913">
                  <c:v>547</c:v>
                </c:pt>
                <c:pt idx="914">
                  <c:v>548</c:v>
                </c:pt>
                <c:pt idx="915">
                  <c:v>549</c:v>
                </c:pt>
                <c:pt idx="916">
                  <c:v>550</c:v>
                </c:pt>
                <c:pt idx="917">
                  <c:v>551</c:v>
                </c:pt>
                <c:pt idx="918">
                  <c:v>552</c:v>
                </c:pt>
                <c:pt idx="919">
                  <c:v>553</c:v>
                </c:pt>
                <c:pt idx="920">
                  <c:v>554</c:v>
                </c:pt>
                <c:pt idx="921">
                  <c:v>555</c:v>
                </c:pt>
                <c:pt idx="922">
                  <c:v>556</c:v>
                </c:pt>
                <c:pt idx="923">
                  <c:v>557</c:v>
                </c:pt>
                <c:pt idx="924">
                  <c:v>558</c:v>
                </c:pt>
                <c:pt idx="925">
                  <c:v>559</c:v>
                </c:pt>
                <c:pt idx="926">
                  <c:v>560</c:v>
                </c:pt>
                <c:pt idx="927">
                  <c:v>561</c:v>
                </c:pt>
                <c:pt idx="928">
                  <c:v>562</c:v>
                </c:pt>
                <c:pt idx="929">
                  <c:v>563</c:v>
                </c:pt>
                <c:pt idx="930">
                  <c:v>564</c:v>
                </c:pt>
                <c:pt idx="931">
                  <c:v>565</c:v>
                </c:pt>
                <c:pt idx="932">
                  <c:v>566</c:v>
                </c:pt>
                <c:pt idx="933">
                  <c:v>567</c:v>
                </c:pt>
                <c:pt idx="934">
                  <c:v>568</c:v>
                </c:pt>
                <c:pt idx="935">
                  <c:v>569</c:v>
                </c:pt>
                <c:pt idx="936">
                  <c:v>570</c:v>
                </c:pt>
                <c:pt idx="937">
                  <c:v>571</c:v>
                </c:pt>
                <c:pt idx="938">
                  <c:v>572</c:v>
                </c:pt>
                <c:pt idx="939">
                  <c:v>573</c:v>
                </c:pt>
                <c:pt idx="940">
                  <c:v>574</c:v>
                </c:pt>
                <c:pt idx="941">
                  <c:v>575</c:v>
                </c:pt>
                <c:pt idx="942">
                  <c:v>576</c:v>
                </c:pt>
                <c:pt idx="943">
                  <c:v>577</c:v>
                </c:pt>
                <c:pt idx="944">
                  <c:v>578</c:v>
                </c:pt>
                <c:pt idx="945">
                  <c:v>579</c:v>
                </c:pt>
                <c:pt idx="946">
                  <c:v>580</c:v>
                </c:pt>
                <c:pt idx="947">
                  <c:v>581</c:v>
                </c:pt>
                <c:pt idx="948">
                  <c:v>582</c:v>
                </c:pt>
                <c:pt idx="949">
                  <c:v>583</c:v>
                </c:pt>
                <c:pt idx="950">
                  <c:v>584</c:v>
                </c:pt>
                <c:pt idx="951">
                  <c:v>585</c:v>
                </c:pt>
                <c:pt idx="952">
                  <c:v>586</c:v>
                </c:pt>
                <c:pt idx="953">
                  <c:v>587</c:v>
                </c:pt>
                <c:pt idx="954">
                  <c:v>588</c:v>
                </c:pt>
                <c:pt idx="955">
                  <c:v>589</c:v>
                </c:pt>
                <c:pt idx="956">
                  <c:v>590</c:v>
                </c:pt>
                <c:pt idx="957">
                  <c:v>591</c:v>
                </c:pt>
                <c:pt idx="958">
                  <c:v>592</c:v>
                </c:pt>
                <c:pt idx="959">
                  <c:v>593</c:v>
                </c:pt>
                <c:pt idx="960">
                  <c:v>594</c:v>
                </c:pt>
                <c:pt idx="961">
                  <c:v>595</c:v>
                </c:pt>
                <c:pt idx="962">
                  <c:v>596</c:v>
                </c:pt>
                <c:pt idx="963">
                  <c:v>597</c:v>
                </c:pt>
                <c:pt idx="964">
                  <c:v>598</c:v>
                </c:pt>
                <c:pt idx="965">
                  <c:v>599</c:v>
                </c:pt>
                <c:pt idx="966">
                  <c:v>600</c:v>
                </c:pt>
                <c:pt idx="967">
                  <c:v>601</c:v>
                </c:pt>
                <c:pt idx="968">
                  <c:v>602</c:v>
                </c:pt>
                <c:pt idx="969">
                  <c:v>603</c:v>
                </c:pt>
                <c:pt idx="970">
                  <c:v>604</c:v>
                </c:pt>
                <c:pt idx="971">
                  <c:v>605</c:v>
                </c:pt>
                <c:pt idx="972">
                  <c:v>606</c:v>
                </c:pt>
                <c:pt idx="973">
                  <c:v>607</c:v>
                </c:pt>
                <c:pt idx="974">
                  <c:v>608</c:v>
                </c:pt>
                <c:pt idx="975">
                  <c:v>609</c:v>
                </c:pt>
                <c:pt idx="976">
                  <c:v>610</c:v>
                </c:pt>
                <c:pt idx="977">
                  <c:v>611</c:v>
                </c:pt>
                <c:pt idx="978">
                  <c:v>612</c:v>
                </c:pt>
                <c:pt idx="979">
                  <c:v>613</c:v>
                </c:pt>
                <c:pt idx="980">
                  <c:v>614</c:v>
                </c:pt>
                <c:pt idx="981">
                  <c:v>615</c:v>
                </c:pt>
                <c:pt idx="982">
                  <c:v>616</c:v>
                </c:pt>
                <c:pt idx="983">
                  <c:v>617</c:v>
                </c:pt>
                <c:pt idx="984">
                  <c:v>618</c:v>
                </c:pt>
                <c:pt idx="985">
                  <c:v>619</c:v>
                </c:pt>
                <c:pt idx="986">
                  <c:v>620</c:v>
                </c:pt>
                <c:pt idx="987">
                  <c:v>621</c:v>
                </c:pt>
                <c:pt idx="988">
                  <c:v>622</c:v>
                </c:pt>
                <c:pt idx="989">
                  <c:v>623</c:v>
                </c:pt>
                <c:pt idx="990">
                  <c:v>624</c:v>
                </c:pt>
                <c:pt idx="991">
                  <c:v>625</c:v>
                </c:pt>
                <c:pt idx="992">
                  <c:v>626</c:v>
                </c:pt>
                <c:pt idx="993">
                  <c:v>627</c:v>
                </c:pt>
                <c:pt idx="994">
                  <c:v>628</c:v>
                </c:pt>
                <c:pt idx="995">
                  <c:v>629</c:v>
                </c:pt>
                <c:pt idx="996">
                  <c:v>630</c:v>
                </c:pt>
                <c:pt idx="997">
                  <c:v>631</c:v>
                </c:pt>
                <c:pt idx="998">
                  <c:v>632</c:v>
                </c:pt>
                <c:pt idx="999">
                  <c:v>633</c:v>
                </c:pt>
                <c:pt idx="1000">
                  <c:v>634</c:v>
                </c:pt>
                <c:pt idx="1001">
                  <c:v>635</c:v>
                </c:pt>
                <c:pt idx="1002">
                  <c:v>636</c:v>
                </c:pt>
                <c:pt idx="1003">
                  <c:v>637</c:v>
                </c:pt>
                <c:pt idx="1004">
                  <c:v>638</c:v>
                </c:pt>
                <c:pt idx="1005">
                  <c:v>639</c:v>
                </c:pt>
                <c:pt idx="1006">
                  <c:v>640</c:v>
                </c:pt>
                <c:pt idx="1007">
                  <c:v>641</c:v>
                </c:pt>
                <c:pt idx="1008">
                  <c:v>642</c:v>
                </c:pt>
                <c:pt idx="1009">
                  <c:v>643</c:v>
                </c:pt>
                <c:pt idx="1010">
                  <c:v>644</c:v>
                </c:pt>
                <c:pt idx="1011">
                  <c:v>645</c:v>
                </c:pt>
                <c:pt idx="1012">
                  <c:v>646</c:v>
                </c:pt>
                <c:pt idx="1013">
                  <c:v>647</c:v>
                </c:pt>
                <c:pt idx="1014">
                  <c:v>648</c:v>
                </c:pt>
                <c:pt idx="1015">
                  <c:v>649</c:v>
                </c:pt>
                <c:pt idx="1016">
                  <c:v>650</c:v>
                </c:pt>
                <c:pt idx="1017">
                  <c:v>651</c:v>
                </c:pt>
                <c:pt idx="1018">
                  <c:v>652</c:v>
                </c:pt>
                <c:pt idx="1019">
                  <c:v>653</c:v>
                </c:pt>
                <c:pt idx="1020">
                  <c:v>654</c:v>
                </c:pt>
                <c:pt idx="1021">
                  <c:v>655</c:v>
                </c:pt>
                <c:pt idx="1022">
                  <c:v>656</c:v>
                </c:pt>
                <c:pt idx="1023">
                  <c:v>657</c:v>
                </c:pt>
                <c:pt idx="1024">
                  <c:v>658</c:v>
                </c:pt>
                <c:pt idx="1025">
                  <c:v>659</c:v>
                </c:pt>
                <c:pt idx="1026">
                  <c:v>660</c:v>
                </c:pt>
                <c:pt idx="1027">
                  <c:v>661</c:v>
                </c:pt>
                <c:pt idx="1028">
                  <c:v>662</c:v>
                </c:pt>
                <c:pt idx="1029">
                  <c:v>663</c:v>
                </c:pt>
                <c:pt idx="1030">
                  <c:v>664</c:v>
                </c:pt>
                <c:pt idx="1031">
                  <c:v>665</c:v>
                </c:pt>
                <c:pt idx="1032">
                  <c:v>666</c:v>
                </c:pt>
                <c:pt idx="1033">
                  <c:v>667</c:v>
                </c:pt>
                <c:pt idx="1034">
                  <c:v>668</c:v>
                </c:pt>
                <c:pt idx="1035">
                  <c:v>669</c:v>
                </c:pt>
                <c:pt idx="1036">
                  <c:v>670</c:v>
                </c:pt>
                <c:pt idx="1037">
                  <c:v>671</c:v>
                </c:pt>
                <c:pt idx="1038">
                  <c:v>672</c:v>
                </c:pt>
                <c:pt idx="1039">
                  <c:v>673</c:v>
                </c:pt>
                <c:pt idx="1040">
                  <c:v>674</c:v>
                </c:pt>
                <c:pt idx="1041">
                  <c:v>675</c:v>
                </c:pt>
                <c:pt idx="1042">
                  <c:v>676</c:v>
                </c:pt>
                <c:pt idx="1043">
                  <c:v>677</c:v>
                </c:pt>
                <c:pt idx="1044">
                  <c:v>678</c:v>
                </c:pt>
                <c:pt idx="1045">
                  <c:v>679</c:v>
                </c:pt>
                <c:pt idx="1046">
                  <c:v>680</c:v>
                </c:pt>
                <c:pt idx="1047">
                  <c:v>681</c:v>
                </c:pt>
                <c:pt idx="1048">
                  <c:v>682</c:v>
                </c:pt>
                <c:pt idx="1049">
                  <c:v>683</c:v>
                </c:pt>
                <c:pt idx="1050">
                  <c:v>684</c:v>
                </c:pt>
                <c:pt idx="1051">
                  <c:v>685</c:v>
                </c:pt>
                <c:pt idx="1052">
                  <c:v>686</c:v>
                </c:pt>
                <c:pt idx="1053">
                  <c:v>687</c:v>
                </c:pt>
                <c:pt idx="1054">
                  <c:v>688</c:v>
                </c:pt>
                <c:pt idx="1055">
                  <c:v>689</c:v>
                </c:pt>
                <c:pt idx="1056">
                  <c:v>690</c:v>
                </c:pt>
                <c:pt idx="1057">
                  <c:v>691</c:v>
                </c:pt>
                <c:pt idx="1058">
                  <c:v>692</c:v>
                </c:pt>
                <c:pt idx="1059">
                  <c:v>693</c:v>
                </c:pt>
                <c:pt idx="1060">
                  <c:v>694</c:v>
                </c:pt>
                <c:pt idx="1061">
                  <c:v>695</c:v>
                </c:pt>
                <c:pt idx="1062">
                  <c:v>696</c:v>
                </c:pt>
                <c:pt idx="1063">
                  <c:v>697</c:v>
                </c:pt>
                <c:pt idx="1064">
                  <c:v>698</c:v>
                </c:pt>
                <c:pt idx="1065">
                  <c:v>699</c:v>
                </c:pt>
                <c:pt idx="1066">
                  <c:v>700</c:v>
                </c:pt>
                <c:pt idx="1067">
                  <c:v>701</c:v>
                </c:pt>
                <c:pt idx="1068">
                  <c:v>702</c:v>
                </c:pt>
                <c:pt idx="1069">
                  <c:v>703</c:v>
                </c:pt>
                <c:pt idx="1070">
                  <c:v>704</c:v>
                </c:pt>
                <c:pt idx="1071">
                  <c:v>705</c:v>
                </c:pt>
                <c:pt idx="1072">
                  <c:v>706</c:v>
                </c:pt>
                <c:pt idx="1073">
                  <c:v>707</c:v>
                </c:pt>
                <c:pt idx="1074">
                  <c:v>708</c:v>
                </c:pt>
                <c:pt idx="1075">
                  <c:v>709</c:v>
                </c:pt>
                <c:pt idx="1076">
                  <c:v>710</c:v>
                </c:pt>
                <c:pt idx="1077">
                  <c:v>711</c:v>
                </c:pt>
                <c:pt idx="1078">
                  <c:v>712</c:v>
                </c:pt>
                <c:pt idx="1079">
                  <c:v>713</c:v>
                </c:pt>
                <c:pt idx="1080">
                  <c:v>714</c:v>
                </c:pt>
                <c:pt idx="1081">
                  <c:v>715</c:v>
                </c:pt>
                <c:pt idx="1082">
                  <c:v>716</c:v>
                </c:pt>
                <c:pt idx="1083">
                  <c:v>717</c:v>
                </c:pt>
                <c:pt idx="1084">
                  <c:v>718</c:v>
                </c:pt>
                <c:pt idx="1085">
                  <c:v>719</c:v>
                </c:pt>
                <c:pt idx="1086">
                  <c:v>720</c:v>
                </c:pt>
                <c:pt idx="1087">
                  <c:v>721</c:v>
                </c:pt>
                <c:pt idx="1088">
                  <c:v>722</c:v>
                </c:pt>
                <c:pt idx="1089">
                  <c:v>723</c:v>
                </c:pt>
                <c:pt idx="1090">
                  <c:v>724</c:v>
                </c:pt>
                <c:pt idx="1091">
                  <c:v>725</c:v>
                </c:pt>
                <c:pt idx="1092">
                  <c:v>726</c:v>
                </c:pt>
                <c:pt idx="1093">
                  <c:v>727</c:v>
                </c:pt>
                <c:pt idx="1094">
                  <c:v>728</c:v>
                </c:pt>
                <c:pt idx="1095">
                  <c:v>729</c:v>
                </c:pt>
                <c:pt idx="1096">
                  <c:v>730</c:v>
                </c:pt>
                <c:pt idx="1097">
                  <c:v>731</c:v>
                </c:pt>
                <c:pt idx="1098">
                  <c:v>732</c:v>
                </c:pt>
                <c:pt idx="1099">
                  <c:v>733</c:v>
                </c:pt>
                <c:pt idx="1100">
                  <c:v>734</c:v>
                </c:pt>
                <c:pt idx="1101">
                  <c:v>735</c:v>
                </c:pt>
                <c:pt idx="1102">
                  <c:v>736</c:v>
                </c:pt>
                <c:pt idx="1103">
                  <c:v>737</c:v>
                </c:pt>
                <c:pt idx="1104">
                  <c:v>738</c:v>
                </c:pt>
                <c:pt idx="1105">
                  <c:v>739</c:v>
                </c:pt>
                <c:pt idx="1106">
                  <c:v>740</c:v>
                </c:pt>
                <c:pt idx="1107">
                  <c:v>741</c:v>
                </c:pt>
                <c:pt idx="1108">
                  <c:v>742</c:v>
                </c:pt>
                <c:pt idx="1109">
                  <c:v>743</c:v>
                </c:pt>
                <c:pt idx="1110">
                  <c:v>744</c:v>
                </c:pt>
                <c:pt idx="1111">
                  <c:v>745</c:v>
                </c:pt>
                <c:pt idx="1112">
                  <c:v>746</c:v>
                </c:pt>
                <c:pt idx="1113">
                  <c:v>747</c:v>
                </c:pt>
                <c:pt idx="1114">
                  <c:v>748</c:v>
                </c:pt>
                <c:pt idx="1115">
                  <c:v>749</c:v>
                </c:pt>
                <c:pt idx="1116">
                  <c:v>750</c:v>
                </c:pt>
                <c:pt idx="1117">
                  <c:v>751</c:v>
                </c:pt>
                <c:pt idx="1118">
                  <c:v>752</c:v>
                </c:pt>
                <c:pt idx="1119">
                  <c:v>753</c:v>
                </c:pt>
                <c:pt idx="1120">
                  <c:v>754</c:v>
                </c:pt>
                <c:pt idx="1121">
                  <c:v>755</c:v>
                </c:pt>
                <c:pt idx="1122">
                  <c:v>756</c:v>
                </c:pt>
                <c:pt idx="1123">
                  <c:v>757</c:v>
                </c:pt>
                <c:pt idx="1124">
                  <c:v>758</c:v>
                </c:pt>
                <c:pt idx="1125">
                  <c:v>759</c:v>
                </c:pt>
                <c:pt idx="1126">
                  <c:v>760</c:v>
                </c:pt>
                <c:pt idx="1127">
                  <c:v>761</c:v>
                </c:pt>
                <c:pt idx="1128">
                  <c:v>762</c:v>
                </c:pt>
                <c:pt idx="1129">
                  <c:v>763</c:v>
                </c:pt>
                <c:pt idx="1130">
                  <c:v>764</c:v>
                </c:pt>
                <c:pt idx="1131">
                  <c:v>765</c:v>
                </c:pt>
                <c:pt idx="1132">
                  <c:v>766</c:v>
                </c:pt>
                <c:pt idx="1133">
                  <c:v>767</c:v>
                </c:pt>
                <c:pt idx="1134">
                  <c:v>768</c:v>
                </c:pt>
                <c:pt idx="1135">
                  <c:v>769</c:v>
                </c:pt>
                <c:pt idx="1136">
                  <c:v>770</c:v>
                </c:pt>
                <c:pt idx="1137">
                  <c:v>771</c:v>
                </c:pt>
                <c:pt idx="1138">
                  <c:v>772</c:v>
                </c:pt>
                <c:pt idx="1139">
                  <c:v>773</c:v>
                </c:pt>
                <c:pt idx="1140">
                  <c:v>774</c:v>
                </c:pt>
                <c:pt idx="1141">
                  <c:v>775</c:v>
                </c:pt>
                <c:pt idx="1142">
                  <c:v>776</c:v>
                </c:pt>
                <c:pt idx="1143">
                  <c:v>777</c:v>
                </c:pt>
                <c:pt idx="1144">
                  <c:v>778</c:v>
                </c:pt>
                <c:pt idx="1145">
                  <c:v>779</c:v>
                </c:pt>
                <c:pt idx="1146">
                  <c:v>780</c:v>
                </c:pt>
                <c:pt idx="1147">
                  <c:v>781</c:v>
                </c:pt>
                <c:pt idx="1148">
                  <c:v>782</c:v>
                </c:pt>
                <c:pt idx="1149">
                  <c:v>783</c:v>
                </c:pt>
                <c:pt idx="1150">
                  <c:v>784</c:v>
                </c:pt>
                <c:pt idx="1151">
                  <c:v>785</c:v>
                </c:pt>
                <c:pt idx="1152">
                  <c:v>786</c:v>
                </c:pt>
                <c:pt idx="1153">
                  <c:v>787</c:v>
                </c:pt>
                <c:pt idx="1154">
                  <c:v>788</c:v>
                </c:pt>
                <c:pt idx="1155">
                  <c:v>789</c:v>
                </c:pt>
                <c:pt idx="1156">
                  <c:v>790</c:v>
                </c:pt>
                <c:pt idx="1157">
                  <c:v>791</c:v>
                </c:pt>
                <c:pt idx="1158">
                  <c:v>792</c:v>
                </c:pt>
                <c:pt idx="1159">
                  <c:v>793</c:v>
                </c:pt>
                <c:pt idx="1160">
                  <c:v>794</c:v>
                </c:pt>
                <c:pt idx="1161">
                  <c:v>795</c:v>
                </c:pt>
                <c:pt idx="1162">
                  <c:v>796</c:v>
                </c:pt>
                <c:pt idx="1163">
                  <c:v>797</c:v>
                </c:pt>
                <c:pt idx="1164">
                  <c:v>798</c:v>
                </c:pt>
                <c:pt idx="1165">
                  <c:v>799</c:v>
                </c:pt>
                <c:pt idx="1166">
                  <c:v>800</c:v>
                </c:pt>
                <c:pt idx="1167">
                  <c:v>801</c:v>
                </c:pt>
                <c:pt idx="1168">
                  <c:v>802</c:v>
                </c:pt>
                <c:pt idx="1169">
                  <c:v>803</c:v>
                </c:pt>
                <c:pt idx="1170">
                  <c:v>804</c:v>
                </c:pt>
                <c:pt idx="1171">
                  <c:v>805</c:v>
                </c:pt>
                <c:pt idx="1172">
                  <c:v>806</c:v>
                </c:pt>
                <c:pt idx="1173">
                  <c:v>807</c:v>
                </c:pt>
                <c:pt idx="1174">
                  <c:v>808</c:v>
                </c:pt>
                <c:pt idx="1175">
                  <c:v>809</c:v>
                </c:pt>
                <c:pt idx="1176">
                  <c:v>810</c:v>
                </c:pt>
                <c:pt idx="1177">
                  <c:v>811</c:v>
                </c:pt>
                <c:pt idx="1178">
                  <c:v>812</c:v>
                </c:pt>
                <c:pt idx="1179">
                  <c:v>813</c:v>
                </c:pt>
                <c:pt idx="1180">
                  <c:v>814</c:v>
                </c:pt>
                <c:pt idx="1181">
                  <c:v>815</c:v>
                </c:pt>
                <c:pt idx="1182">
                  <c:v>816</c:v>
                </c:pt>
                <c:pt idx="1183">
                  <c:v>817</c:v>
                </c:pt>
                <c:pt idx="1184">
                  <c:v>818</c:v>
                </c:pt>
                <c:pt idx="1185">
                  <c:v>819</c:v>
                </c:pt>
                <c:pt idx="1186">
                  <c:v>820</c:v>
                </c:pt>
                <c:pt idx="1187">
                  <c:v>821</c:v>
                </c:pt>
                <c:pt idx="1188">
                  <c:v>822</c:v>
                </c:pt>
                <c:pt idx="1189">
                  <c:v>823</c:v>
                </c:pt>
                <c:pt idx="1190">
                  <c:v>824</c:v>
                </c:pt>
                <c:pt idx="1191">
                  <c:v>825</c:v>
                </c:pt>
                <c:pt idx="1192">
                  <c:v>826</c:v>
                </c:pt>
                <c:pt idx="1193">
                  <c:v>827</c:v>
                </c:pt>
                <c:pt idx="1194">
                  <c:v>828</c:v>
                </c:pt>
                <c:pt idx="1195">
                  <c:v>829</c:v>
                </c:pt>
                <c:pt idx="1196">
                  <c:v>830</c:v>
                </c:pt>
                <c:pt idx="1197">
                  <c:v>831</c:v>
                </c:pt>
                <c:pt idx="1198">
                  <c:v>832</c:v>
                </c:pt>
                <c:pt idx="1199">
                  <c:v>833</c:v>
                </c:pt>
                <c:pt idx="1200">
                  <c:v>834</c:v>
                </c:pt>
                <c:pt idx="1201">
                  <c:v>835</c:v>
                </c:pt>
                <c:pt idx="1202">
                  <c:v>836</c:v>
                </c:pt>
                <c:pt idx="1203">
                  <c:v>837</c:v>
                </c:pt>
                <c:pt idx="1204">
                  <c:v>838</c:v>
                </c:pt>
                <c:pt idx="1205">
                  <c:v>839</c:v>
                </c:pt>
                <c:pt idx="1206">
                  <c:v>840</c:v>
                </c:pt>
                <c:pt idx="1207">
                  <c:v>841</c:v>
                </c:pt>
                <c:pt idx="1208">
                  <c:v>842</c:v>
                </c:pt>
                <c:pt idx="1209">
                  <c:v>843</c:v>
                </c:pt>
                <c:pt idx="1210">
                  <c:v>844</c:v>
                </c:pt>
                <c:pt idx="1211">
                  <c:v>845</c:v>
                </c:pt>
                <c:pt idx="1212">
                  <c:v>846</c:v>
                </c:pt>
                <c:pt idx="1213">
                  <c:v>847</c:v>
                </c:pt>
                <c:pt idx="1214">
                  <c:v>848</c:v>
                </c:pt>
                <c:pt idx="1215">
                  <c:v>849</c:v>
                </c:pt>
                <c:pt idx="1216">
                  <c:v>850</c:v>
                </c:pt>
                <c:pt idx="1217">
                  <c:v>851</c:v>
                </c:pt>
                <c:pt idx="1218">
                  <c:v>852</c:v>
                </c:pt>
                <c:pt idx="1219">
                  <c:v>853</c:v>
                </c:pt>
                <c:pt idx="1220">
                  <c:v>854</c:v>
                </c:pt>
                <c:pt idx="1221">
                  <c:v>855</c:v>
                </c:pt>
                <c:pt idx="1222">
                  <c:v>856</c:v>
                </c:pt>
                <c:pt idx="1223">
                  <c:v>857</c:v>
                </c:pt>
                <c:pt idx="1224">
                  <c:v>858</c:v>
                </c:pt>
                <c:pt idx="1225">
                  <c:v>859</c:v>
                </c:pt>
                <c:pt idx="1226">
                  <c:v>860</c:v>
                </c:pt>
                <c:pt idx="1227">
                  <c:v>861</c:v>
                </c:pt>
                <c:pt idx="1228">
                  <c:v>862</c:v>
                </c:pt>
                <c:pt idx="1229">
                  <c:v>863</c:v>
                </c:pt>
                <c:pt idx="1230">
                  <c:v>864</c:v>
                </c:pt>
                <c:pt idx="1231">
                  <c:v>865</c:v>
                </c:pt>
                <c:pt idx="1232">
                  <c:v>866</c:v>
                </c:pt>
                <c:pt idx="1233">
                  <c:v>867</c:v>
                </c:pt>
                <c:pt idx="1234">
                  <c:v>868</c:v>
                </c:pt>
                <c:pt idx="1235">
                  <c:v>869</c:v>
                </c:pt>
                <c:pt idx="1236">
                  <c:v>870</c:v>
                </c:pt>
                <c:pt idx="1237">
                  <c:v>871</c:v>
                </c:pt>
                <c:pt idx="1238">
                  <c:v>872</c:v>
                </c:pt>
                <c:pt idx="1239">
                  <c:v>873</c:v>
                </c:pt>
                <c:pt idx="1240">
                  <c:v>874</c:v>
                </c:pt>
                <c:pt idx="1241">
                  <c:v>875</c:v>
                </c:pt>
                <c:pt idx="1242">
                  <c:v>876</c:v>
                </c:pt>
                <c:pt idx="1243">
                  <c:v>877</c:v>
                </c:pt>
                <c:pt idx="1244">
                  <c:v>878</c:v>
                </c:pt>
                <c:pt idx="1245">
                  <c:v>879</c:v>
                </c:pt>
                <c:pt idx="1246">
                  <c:v>880</c:v>
                </c:pt>
                <c:pt idx="1247">
                  <c:v>881</c:v>
                </c:pt>
                <c:pt idx="1248">
                  <c:v>882</c:v>
                </c:pt>
                <c:pt idx="1249">
                  <c:v>883</c:v>
                </c:pt>
                <c:pt idx="1250">
                  <c:v>884</c:v>
                </c:pt>
                <c:pt idx="1251">
                  <c:v>885</c:v>
                </c:pt>
                <c:pt idx="1252">
                  <c:v>886</c:v>
                </c:pt>
                <c:pt idx="1253">
                  <c:v>887</c:v>
                </c:pt>
                <c:pt idx="1254">
                  <c:v>888</c:v>
                </c:pt>
                <c:pt idx="1255">
                  <c:v>889</c:v>
                </c:pt>
                <c:pt idx="1256">
                  <c:v>890</c:v>
                </c:pt>
                <c:pt idx="1257">
                  <c:v>891</c:v>
                </c:pt>
                <c:pt idx="1258">
                  <c:v>892</c:v>
                </c:pt>
                <c:pt idx="1259">
                  <c:v>893</c:v>
                </c:pt>
                <c:pt idx="1260">
                  <c:v>894</c:v>
                </c:pt>
                <c:pt idx="1261">
                  <c:v>895</c:v>
                </c:pt>
                <c:pt idx="1262">
                  <c:v>896</c:v>
                </c:pt>
                <c:pt idx="1263">
                  <c:v>897</c:v>
                </c:pt>
                <c:pt idx="1264">
                  <c:v>898</c:v>
                </c:pt>
                <c:pt idx="1265">
                  <c:v>899</c:v>
                </c:pt>
                <c:pt idx="1266">
                  <c:v>900</c:v>
                </c:pt>
                <c:pt idx="1267">
                  <c:v>901</c:v>
                </c:pt>
                <c:pt idx="1268">
                  <c:v>902</c:v>
                </c:pt>
                <c:pt idx="1269">
                  <c:v>903</c:v>
                </c:pt>
                <c:pt idx="1270">
                  <c:v>904</c:v>
                </c:pt>
                <c:pt idx="1271">
                  <c:v>905</c:v>
                </c:pt>
                <c:pt idx="1272">
                  <c:v>906</c:v>
                </c:pt>
                <c:pt idx="1273">
                  <c:v>907</c:v>
                </c:pt>
                <c:pt idx="1274">
                  <c:v>908</c:v>
                </c:pt>
                <c:pt idx="1275">
                  <c:v>909</c:v>
                </c:pt>
                <c:pt idx="1276">
                  <c:v>910</c:v>
                </c:pt>
                <c:pt idx="1277">
                  <c:v>911</c:v>
                </c:pt>
                <c:pt idx="1278">
                  <c:v>912</c:v>
                </c:pt>
                <c:pt idx="1279">
                  <c:v>913</c:v>
                </c:pt>
                <c:pt idx="1280">
                  <c:v>914</c:v>
                </c:pt>
                <c:pt idx="1281">
                  <c:v>915</c:v>
                </c:pt>
                <c:pt idx="1282">
                  <c:v>916</c:v>
                </c:pt>
                <c:pt idx="1283">
                  <c:v>917</c:v>
                </c:pt>
                <c:pt idx="1284">
                  <c:v>918</c:v>
                </c:pt>
                <c:pt idx="1285">
                  <c:v>919</c:v>
                </c:pt>
                <c:pt idx="1286">
                  <c:v>920</c:v>
                </c:pt>
                <c:pt idx="1287">
                  <c:v>921</c:v>
                </c:pt>
                <c:pt idx="1288">
                  <c:v>922</c:v>
                </c:pt>
                <c:pt idx="1289">
                  <c:v>923</c:v>
                </c:pt>
                <c:pt idx="1290">
                  <c:v>924</c:v>
                </c:pt>
                <c:pt idx="1291">
                  <c:v>925</c:v>
                </c:pt>
                <c:pt idx="1292">
                  <c:v>926</c:v>
                </c:pt>
                <c:pt idx="1293">
                  <c:v>927</c:v>
                </c:pt>
                <c:pt idx="1294">
                  <c:v>928</c:v>
                </c:pt>
                <c:pt idx="1295">
                  <c:v>929</c:v>
                </c:pt>
                <c:pt idx="1296">
                  <c:v>930</c:v>
                </c:pt>
                <c:pt idx="1297">
                  <c:v>931</c:v>
                </c:pt>
                <c:pt idx="1298">
                  <c:v>932</c:v>
                </c:pt>
                <c:pt idx="1299">
                  <c:v>933</c:v>
                </c:pt>
                <c:pt idx="1300">
                  <c:v>934</c:v>
                </c:pt>
                <c:pt idx="1301">
                  <c:v>935</c:v>
                </c:pt>
                <c:pt idx="1302">
                  <c:v>936</c:v>
                </c:pt>
                <c:pt idx="1303">
                  <c:v>937</c:v>
                </c:pt>
                <c:pt idx="1304">
                  <c:v>938</c:v>
                </c:pt>
                <c:pt idx="1305">
                  <c:v>939</c:v>
                </c:pt>
                <c:pt idx="1306">
                  <c:v>940</c:v>
                </c:pt>
                <c:pt idx="1307">
                  <c:v>941</c:v>
                </c:pt>
                <c:pt idx="1308">
                  <c:v>942</c:v>
                </c:pt>
                <c:pt idx="1309">
                  <c:v>943</c:v>
                </c:pt>
                <c:pt idx="1310">
                  <c:v>944</c:v>
                </c:pt>
                <c:pt idx="1311">
                  <c:v>945</c:v>
                </c:pt>
                <c:pt idx="1312">
                  <c:v>946</c:v>
                </c:pt>
                <c:pt idx="1313">
                  <c:v>947</c:v>
                </c:pt>
                <c:pt idx="1314">
                  <c:v>948</c:v>
                </c:pt>
                <c:pt idx="1315">
                  <c:v>949</c:v>
                </c:pt>
                <c:pt idx="1316">
                  <c:v>950</c:v>
                </c:pt>
                <c:pt idx="1317">
                  <c:v>951</c:v>
                </c:pt>
                <c:pt idx="1318">
                  <c:v>952</c:v>
                </c:pt>
                <c:pt idx="1319">
                  <c:v>953</c:v>
                </c:pt>
                <c:pt idx="1320">
                  <c:v>954</c:v>
                </c:pt>
                <c:pt idx="1321">
                  <c:v>955</c:v>
                </c:pt>
                <c:pt idx="1322">
                  <c:v>956</c:v>
                </c:pt>
                <c:pt idx="1323">
                  <c:v>957</c:v>
                </c:pt>
                <c:pt idx="1324">
                  <c:v>958</c:v>
                </c:pt>
                <c:pt idx="1325">
                  <c:v>959</c:v>
                </c:pt>
                <c:pt idx="1326">
                  <c:v>960</c:v>
                </c:pt>
                <c:pt idx="1327">
                  <c:v>961</c:v>
                </c:pt>
                <c:pt idx="1328">
                  <c:v>962</c:v>
                </c:pt>
                <c:pt idx="1329">
                  <c:v>963</c:v>
                </c:pt>
                <c:pt idx="1330">
                  <c:v>964</c:v>
                </c:pt>
                <c:pt idx="1331">
                  <c:v>965</c:v>
                </c:pt>
                <c:pt idx="1332">
                  <c:v>966</c:v>
                </c:pt>
                <c:pt idx="1333">
                  <c:v>967</c:v>
                </c:pt>
                <c:pt idx="1334">
                  <c:v>968</c:v>
                </c:pt>
                <c:pt idx="1335">
                  <c:v>969</c:v>
                </c:pt>
                <c:pt idx="1336">
                  <c:v>970</c:v>
                </c:pt>
                <c:pt idx="1337">
                  <c:v>971</c:v>
                </c:pt>
                <c:pt idx="1338">
                  <c:v>972</c:v>
                </c:pt>
                <c:pt idx="1339">
                  <c:v>973</c:v>
                </c:pt>
                <c:pt idx="1340">
                  <c:v>974</c:v>
                </c:pt>
                <c:pt idx="1341">
                  <c:v>975</c:v>
                </c:pt>
                <c:pt idx="1342">
                  <c:v>976</c:v>
                </c:pt>
                <c:pt idx="1343">
                  <c:v>977</c:v>
                </c:pt>
                <c:pt idx="1344">
                  <c:v>978</c:v>
                </c:pt>
                <c:pt idx="1345">
                  <c:v>979</c:v>
                </c:pt>
                <c:pt idx="1346">
                  <c:v>980</c:v>
                </c:pt>
                <c:pt idx="1347">
                  <c:v>981</c:v>
                </c:pt>
                <c:pt idx="1348">
                  <c:v>982</c:v>
                </c:pt>
                <c:pt idx="1349">
                  <c:v>983</c:v>
                </c:pt>
                <c:pt idx="1350">
                  <c:v>984</c:v>
                </c:pt>
                <c:pt idx="1351">
                  <c:v>985</c:v>
                </c:pt>
                <c:pt idx="1352">
                  <c:v>986</c:v>
                </c:pt>
                <c:pt idx="1353">
                  <c:v>987</c:v>
                </c:pt>
                <c:pt idx="1354">
                  <c:v>988</c:v>
                </c:pt>
                <c:pt idx="1355">
                  <c:v>989</c:v>
                </c:pt>
                <c:pt idx="1356">
                  <c:v>990</c:v>
                </c:pt>
                <c:pt idx="1357">
                  <c:v>991</c:v>
                </c:pt>
                <c:pt idx="1358">
                  <c:v>992</c:v>
                </c:pt>
                <c:pt idx="1359">
                  <c:v>993</c:v>
                </c:pt>
                <c:pt idx="1360">
                  <c:v>994</c:v>
                </c:pt>
                <c:pt idx="1361">
                  <c:v>995</c:v>
                </c:pt>
                <c:pt idx="1362">
                  <c:v>996</c:v>
                </c:pt>
                <c:pt idx="1363">
                  <c:v>997</c:v>
                </c:pt>
                <c:pt idx="1364">
                  <c:v>998</c:v>
                </c:pt>
                <c:pt idx="1365">
                  <c:v>999</c:v>
                </c:pt>
                <c:pt idx="1366">
                  <c:v>1000</c:v>
                </c:pt>
                <c:pt idx="1367">
                  <c:v>1001</c:v>
                </c:pt>
                <c:pt idx="1368">
                  <c:v>1002</c:v>
                </c:pt>
                <c:pt idx="1369">
                  <c:v>1003</c:v>
                </c:pt>
                <c:pt idx="1370">
                  <c:v>1004</c:v>
                </c:pt>
                <c:pt idx="1371">
                  <c:v>1005</c:v>
                </c:pt>
                <c:pt idx="1372">
                  <c:v>1006</c:v>
                </c:pt>
                <c:pt idx="1373">
                  <c:v>1007</c:v>
                </c:pt>
                <c:pt idx="1374">
                  <c:v>1008</c:v>
                </c:pt>
                <c:pt idx="1375">
                  <c:v>1009</c:v>
                </c:pt>
                <c:pt idx="1376">
                  <c:v>1010</c:v>
                </c:pt>
                <c:pt idx="1377">
                  <c:v>1011</c:v>
                </c:pt>
                <c:pt idx="1378">
                  <c:v>1012</c:v>
                </c:pt>
                <c:pt idx="1379">
                  <c:v>1013</c:v>
                </c:pt>
                <c:pt idx="1380">
                  <c:v>1014</c:v>
                </c:pt>
                <c:pt idx="1381">
                  <c:v>1015</c:v>
                </c:pt>
                <c:pt idx="1382">
                  <c:v>1016</c:v>
                </c:pt>
                <c:pt idx="1383">
                  <c:v>1017</c:v>
                </c:pt>
                <c:pt idx="1384">
                  <c:v>1018</c:v>
                </c:pt>
                <c:pt idx="1385">
                  <c:v>1019</c:v>
                </c:pt>
                <c:pt idx="1386">
                  <c:v>1020</c:v>
                </c:pt>
                <c:pt idx="1387">
                  <c:v>1021</c:v>
                </c:pt>
                <c:pt idx="1388">
                  <c:v>1022</c:v>
                </c:pt>
                <c:pt idx="1389">
                  <c:v>1023</c:v>
                </c:pt>
                <c:pt idx="1390">
                  <c:v>1024</c:v>
                </c:pt>
                <c:pt idx="1391">
                  <c:v>1025</c:v>
                </c:pt>
                <c:pt idx="1392">
                  <c:v>1026</c:v>
                </c:pt>
                <c:pt idx="1393">
                  <c:v>1027</c:v>
                </c:pt>
                <c:pt idx="1394">
                  <c:v>1028</c:v>
                </c:pt>
                <c:pt idx="1395">
                  <c:v>1029</c:v>
                </c:pt>
                <c:pt idx="1396">
                  <c:v>1030</c:v>
                </c:pt>
                <c:pt idx="1397">
                  <c:v>1031</c:v>
                </c:pt>
                <c:pt idx="1398">
                  <c:v>1032</c:v>
                </c:pt>
                <c:pt idx="1399">
                  <c:v>1033</c:v>
                </c:pt>
                <c:pt idx="1400">
                  <c:v>1034</c:v>
                </c:pt>
                <c:pt idx="1401">
                  <c:v>1035</c:v>
                </c:pt>
                <c:pt idx="1402">
                  <c:v>1036</c:v>
                </c:pt>
                <c:pt idx="1403">
                  <c:v>1037</c:v>
                </c:pt>
                <c:pt idx="1404">
                  <c:v>1038</c:v>
                </c:pt>
                <c:pt idx="1405">
                  <c:v>1039</c:v>
                </c:pt>
                <c:pt idx="1406">
                  <c:v>1040</c:v>
                </c:pt>
                <c:pt idx="1407">
                  <c:v>1041</c:v>
                </c:pt>
                <c:pt idx="1408">
                  <c:v>1042</c:v>
                </c:pt>
                <c:pt idx="1409">
                  <c:v>1043</c:v>
                </c:pt>
                <c:pt idx="1410">
                  <c:v>1044</c:v>
                </c:pt>
                <c:pt idx="1411">
                  <c:v>1045</c:v>
                </c:pt>
                <c:pt idx="1412">
                  <c:v>1046</c:v>
                </c:pt>
                <c:pt idx="1413">
                  <c:v>1047</c:v>
                </c:pt>
                <c:pt idx="1414">
                  <c:v>1048</c:v>
                </c:pt>
                <c:pt idx="1415">
                  <c:v>1049</c:v>
                </c:pt>
                <c:pt idx="1416">
                  <c:v>1050</c:v>
                </c:pt>
                <c:pt idx="1417">
                  <c:v>1051</c:v>
                </c:pt>
                <c:pt idx="1418">
                  <c:v>1052</c:v>
                </c:pt>
                <c:pt idx="1419">
                  <c:v>1053</c:v>
                </c:pt>
                <c:pt idx="1420">
                  <c:v>1054</c:v>
                </c:pt>
                <c:pt idx="1421">
                  <c:v>1055</c:v>
                </c:pt>
                <c:pt idx="1422">
                  <c:v>1056</c:v>
                </c:pt>
                <c:pt idx="1423">
                  <c:v>1057</c:v>
                </c:pt>
                <c:pt idx="1424">
                  <c:v>1058</c:v>
                </c:pt>
                <c:pt idx="1425">
                  <c:v>1059</c:v>
                </c:pt>
                <c:pt idx="1426">
                  <c:v>1060</c:v>
                </c:pt>
                <c:pt idx="1427">
                  <c:v>1061</c:v>
                </c:pt>
                <c:pt idx="1428">
                  <c:v>1062</c:v>
                </c:pt>
                <c:pt idx="1429">
                  <c:v>1063</c:v>
                </c:pt>
                <c:pt idx="1430">
                  <c:v>1064</c:v>
                </c:pt>
                <c:pt idx="1431">
                  <c:v>1065</c:v>
                </c:pt>
                <c:pt idx="1432">
                  <c:v>1066</c:v>
                </c:pt>
                <c:pt idx="1433">
                  <c:v>1067</c:v>
                </c:pt>
                <c:pt idx="1434">
                  <c:v>1068</c:v>
                </c:pt>
                <c:pt idx="1435">
                  <c:v>1069</c:v>
                </c:pt>
                <c:pt idx="1436">
                  <c:v>1070</c:v>
                </c:pt>
                <c:pt idx="1437">
                  <c:v>1071</c:v>
                </c:pt>
                <c:pt idx="1438">
                  <c:v>1072</c:v>
                </c:pt>
                <c:pt idx="1439">
                  <c:v>1073</c:v>
                </c:pt>
                <c:pt idx="1440">
                  <c:v>1074</c:v>
                </c:pt>
                <c:pt idx="1441">
                  <c:v>1075</c:v>
                </c:pt>
                <c:pt idx="1442">
                  <c:v>1076</c:v>
                </c:pt>
                <c:pt idx="1443">
                  <c:v>1077</c:v>
                </c:pt>
                <c:pt idx="1444">
                  <c:v>1078</c:v>
                </c:pt>
                <c:pt idx="1445">
                  <c:v>1079</c:v>
                </c:pt>
                <c:pt idx="1446">
                  <c:v>1080</c:v>
                </c:pt>
                <c:pt idx="1447">
                  <c:v>1081</c:v>
                </c:pt>
                <c:pt idx="1448">
                  <c:v>1082</c:v>
                </c:pt>
                <c:pt idx="1449">
                  <c:v>1083</c:v>
                </c:pt>
                <c:pt idx="1450">
                  <c:v>1084</c:v>
                </c:pt>
                <c:pt idx="1451">
                  <c:v>1085</c:v>
                </c:pt>
                <c:pt idx="1452">
                  <c:v>1086</c:v>
                </c:pt>
                <c:pt idx="1453">
                  <c:v>1087</c:v>
                </c:pt>
                <c:pt idx="1454">
                  <c:v>1088</c:v>
                </c:pt>
                <c:pt idx="1455">
                  <c:v>1089</c:v>
                </c:pt>
                <c:pt idx="1456">
                  <c:v>1090</c:v>
                </c:pt>
                <c:pt idx="1457">
                  <c:v>1091</c:v>
                </c:pt>
                <c:pt idx="1458">
                  <c:v>1092</c:v>
                </c:pt>
                <c:pt idx="1459">
                  <c:v>1093</c:v>
                </c:pt>
                <c:pt idx="1460">
                  <c:v>1094</c:v>
                </c:pt>
                <c:pt idx="1461">
                  <c:v>1095</c:v>
                </c:pt>
                <c:pt idx="1462">
                  <c:v>1096</c:v>
                </c:pt>
                <c:pt idx="1463">
                  <c:v>1097</c:v>
                </c:pt>
                <c:pt idx="1464">
                  <c:v>1098</c:v>
                </c:pt>
                <c:pt idx="1465">
                  <c:v>1099</c:v>
                </c:pt>
                <c:pt idx="1466">
                  <c:v>1100</c:v>
                </c:pt>
                <c:pt idx="1467">
                  <c:v>1101</c:v>
                </c:pt>
                <c:pt idx="1468">
                  <c:v>1102</c:v>
                </c:pt>
                <c:pt idx="1469">
                  <c:v>1103</c:v>
                </c:pt>
                <c:pt idx="1470">
                  <c:v>1104</c:v>
                </c:pt>
                <c:pt idx="1471">
                  <c:v>1105</c:v>
                </c:pt>
                <c:pt idx="1472">
                  <c:v>1106</c:v>
                </c:pt>
                <c:pt idx="1473">
                  <c:v>1107</c:v>
                </c:pt>
                <c:pt idx="1474">
                  <c:v>1108</c:v>
                </c:pt>
                <c:pt idx="1475">
                  <c:v>1109</c:v>
                </c:pt>
                <c:pt idx="1476">
                  <c:v>1110</c:v>
                </c:pt>
                <c:pt idx="1477">
                  <c:v>1111</c:v>
                </c:pt>
                <c:pt idx="1478">
                  <c:v>1112</c:v>
                </c:pt>
                <c:pt idx="1479">
                  <c:v>1113</c:v>
                </c:pt>
                <c:pt idx="1480">
                  <c:v>1114</c:v>
                </c:pt>
                <c:pt idx="1481">
                  <c:v>1115</c:v>
                </c:pt>
                <c:pt idx="1482">
                  <c:v>1116</c:v>
                </c:pt>
                <c:pt idx="1483">
                  <c:v>1117</c:v>
                </c:pt>
                <c:pt idx="1484">
                  <c:v>1118</c:v>
                </c:pt>
                <c:pt idx="1485">
                  <c:v>1119</c:v>
                </c:pt>
                <c:pt idx="1486">
                  <c:v>1120</c:v>
                </c:pt>
                <c:pt idx="1487">
                  <c:v>1121</c:v>
                </c:pt>
                <c:pt idx="1488">
                  <c:v>1122</c:v>
                </c:pt>
                <c:pt idx="1489">
                  <c:v>1123</c:v>
                </c:pt>
                <c:pt idx="1490">
                  <c:v>1124</c:v>
                </c:pt>
                <c:pt idx="1491">
                  <c:v>1125</c:v>
                </c:pt>
                <c:pt idx="1492">
                  <c:v>1126</c:v>
                </c:pt>
                <c:pt idx="1493">
                  <c:v>1127</c:v>
                </c:pt>
                <c:pt idx="1494">
                  <c:v>1128</c:v>
                </c:pt>
                <c:pt idx="1495">
                  <c:v>1129</c:v>
                </c:pt>
                <c:pt idx="1496">
                  <c:v>1130</c:v>
                </c:pt>
                <c:pt idx="1497">
                  <c:v>1131</c:v>
                </c:pt>
                <c:pt idx="1498">
                  <c:v>1132</c:v>
                </c:pt>
                <c:pt idx="1499">
                  <c:v>1133</c:v>
                </c:pt>
                <c:pt idx="1500">
                  <c:v>1134</c:v>
                </c:pt>
                <c:pt idx="1501">
                  <c:v>1135</c:v>
                </c:pt>
                <c:pt idx="1502">
                  <c:v>1136</c:v>
                </c:pt>
                <c:pt idx="1503">
                  <c:v>1137</c:v>
                </c:pt>
                <c:pt idx="1504">
                  <c:v>1138</c:v>
                </c:pt>
                <c:pt idx="1505">
                  <c:v>1139</c:v>
                </c:pt>
                <c:pt idx="1506">
                  <c:v>1140</c:v>
                </c:pt>
                <c:pt idx="1507">
                  <c:v>1141</c:v>
                </c:pt>
                <c:pt idx="1508">
                  <c:v>1142</c:v>
                </c:pt>
                <c:pt idx="1509">
                  <c:v>1143</c:v>
                </c:pt>
                <c:pt idx="1510">
                  <c:v>1144</c:v>
                </c:pt>
                <c:pt idx="1511">
                  <c:v>1145</c:v>
                </c:pt>
                <c:pt idx="1512">
                  <c:v>1146</c:v>
                </c:pt>
                <c:pt idx="1513">
                  <c:v>1147</c:v>
                </c:pt>
                <c:pt idx="1514">
                  <c:v>1148</c:v>
                </c:pt>
                <c:pt idx="1515">
                  <c:v>1149</c:v>
                </c:pt>
                <c:pt idx="1516">
                  <c:v>1150</c:v>
                </c:pt>
                <c:pt idx="1517">
                  <c:v>1151</c:v>
                </c:pt>
                <c:pt idx="1518">
                  <c:v>1152</c:v>
                </c:pt>
                <c:pt idx="1519">
                  <c:v>1153</c:v>
                </c:pt>
                <c:pt idx="1520">
                  <c:v>1154</c:v>
                </c:pt>
                <c:pt idx="1521">
                  <c:v>1155</c:v>
                </c:pt>
                <c:pt idx="1522">
                  <c:v>1156</c:v>
                </c:pt>
                <c:pt idx="1523">
                  <c:v>1157</c:v>
                </c:pt>
                <c:pt idx="1524">
                  <c:v>1158</c:v>
                </c:pt>
                <c:pt idx="1525">
                  <c:v>1159</c:v>
                </c:pt>
                <c:pt idx="1526">
                  <c:v>1160</c:v>
                </c:pt>
                <c:pt idx="1527">
                  <c:v>1161</c:v>
                </c:pt>
                <c:pt idx="1528">
                  <c:v>1162</c:v>
                </c:pt>
                <c:pt idx="1529">
                  <c:v>1163</c:v>
                </c:pt>
                <c:pt idx="1530">
                  <c:v>1164</c:v>
                </c:pt>
                <c:pt idx="1531">
                  <c:v>1165</c:v>
                </c:pt>
                <c:pt idx="1532">
                  <c:v>1166</c:v>
                </c:pt>
                <c:pt idx="1533">
                  <c:v>1167</c:v>
                </c:pt>
                <c:pt idx="1534">
                  <c:v>1168</c:v>
                </c:pt>
                <c:pt idx="1535">
                  <c:v>1169</c:v>
                </c:pt>
                <c:pt idx="1536">
                  <c:v>1170</c:v>
                </c:pt>
                <c:pt idx="1537">
                  <c:v>1171</c:v>
                </c:pt>
                <c:pt idx="1538">
                  <c:v>1172</c:v>
                </c:pt>
                <c:pt idx="1539">
                  <c:v>1173</c:v>
                </c:pt>
                <c:pt idx="1540">
                  <c:v>1174</c:v>
                </c:pt>
                <c:pt idx="1541">
                  <c:v>1175</c:v>
                </c:pt>
                <c:pt idx="1542">
                  <c:v>1176</c:v>
                </c:pt>
                <c:pt idx="1543">
                  <c:v>1177</c:v>
                </c:pt>
                <c:pt idx="1544">
                  <c:v>1178</c:v>
                </c:pt>
                <c:pt idx="1545">
                  <c:v>1179</c:v>
                </c:pt>
                <c:pt idx="1546">
                  <c:v>1180</c:v>
                </c:pt>
                <c:pt idx="1547">
                  <c:v>1181</c:v>
                </c:pt>
                <c:pt idx="1548">
                  <c:v>1182</c:v>
                </c:pt>
                <c:pt idx="1549">
                  <c:v>1183</c:v>
                </c:pt>
                <c:pt idx="1550">
                  <c:v>1184</c:v>
                </c:pt>
                <c:pt idx="1551">
                  <c:v>1185</c:v>
                </c:pt>
                <c:pt idx="1552">
                  <c:v>1186</c:v>
                </c:pt>
                <c:pt idx="1553">
                  <c:v>1187</c:v>
                </c:pt>
                <c:pt idx="1554">
                  <c:v>1188</c:v>
                </c:pt>
                <c:pt idx="1555">
                  <c:v>1189</c:v>
                </c:pt>
                <c:pt idx="1556">
                  <c:v>1190</c:v>
                </c:pt>
                <c:pt idx="1557">
                  <c:v>1191</c:v>
                </c:pt>
                <c:pt idx="1558">
                  <c:v>1192</c:v>
                </c:pt>
                <c:pt idx="1559">
                  <c:v>1193</c:v>
                </c:pt>
                <c:pt idx="1560">
                  <c:v>1194</c:v>
                </c:pt>
                <c:pt idx="1561">
                  <c:v>1195</c:v>
                </c:pt>
                <c:pt idx="1562">
                  <c:v>1196</c:v>
                </c:pt>
                <c:pt idx="1563">
                  <c:v>1197</c:v>
                </c:pt>
                <c:pt idx="1564">
                  <c:v>1198</c:v>
                </c:pt>
                <c:pt idx="1565">
                  <c:v>1199</c:v>
                </c:pt>
                <c:pt idx="1566">
                  <c:v>1200</c:v>
                </c:pt>
                <c:pt idx="1567">
                  <c:v>1201</c:v>
                </c:pt>
                <c:pt idx="1568">
                  <c:v>1202</c:v>
                </c:pt>
                <c:pt idx="1569">
                  <c:v>1203</c:v>
                </c:pt>
                <c:pt idx="1570">
                  <c:v>1204</c:v>
                </c:pt>
                <c:pt idx="1571">
                  <c:v>1205</c:v>
                </c:pt>
                <c:pt idx="1572">
                  <c:v>1206</c:v>
                </c:pt>
                <c:pt idx="1573">
                  <c:v>1207</c:v>
                </c:pt>
                <c:pt idx="1574">
                  <c:v>1208</c:v>
                </c:pt>
                <c:pt idx="1575">
                  <c:v>1209</c:v>
                </c:pt>
                <c:pt idx="1576">
                  <c:v>1210</c:v>
                </c:pt>
                <c:pt idx="1577">
                  <c:v>1211</c:v>
                </c:pt>
                <c:pt idx="1578">
                  <c:v>1212</c:v>
                </c:pt>
                <c:pt idx="1579">
                  <c:v>1213</c:v>
                </c:pt>
                <c:pt idx="1580">
                  <c:v>1214</c:v>
                </c:pt>
                <c:pt idx="1581">
                  <c:v>1215</c:v>
                </c:pt>
                <c:pt idx="1582">
                  <c:v>1216</c:v>
                </c:pt>
                <c:pt idx="1583">
                  <c:v>1217</c:v>
                </c:pt>
                <c:pt idx="1584">
                  <c:v>1218</c:v>
                </c:pt>
                <c:pt idx="1585">
                  <c:v>1219</c:v>
                </c:pt>
                <c:pt idx="1586">
                  <c:v>1220</c:v>
                </c:pt>
                <c:pt idx="1587">
                  <c:v>1221</c:v>
                </c:pt>
                <c:pt idx="1588">
                  <c:v>1222</c:v>
                </c:pt>
                <c:pt idx="1589">
                  <c:v>1223</c:v>
                </c:pt>
                <c:pt idx="1590">
                  <c:v>1224</c:v>
                </c:pt>
                <c:pt idx="1591">
                  <c:v>1225</c:v>
                </c:pt>
                <c:pt idx="1592">
                  <c:v>1226</c:v>
                </c:pt>
                <c:pt idx="1593">
                  <c:v>1227</c:v>
                </c:pt>
                <c:pt idx="1594">
                  <c:v>1228</c:v>
                </c:pt>
                <c:pt idx="1595">
                  <c:v>1229</c:v>
                </c:pt>
                <c:pt idx="1596">
                  <c:v>1230</c:v>
                </c:pt>
                <c:pt idx="1597">
                  <c:v>1231</c:v>
                </c:pt>
                <c:pt idx="1598">
                  <c:v>1232</c:v>
                </c:pt>
                <c:pt idx="1599">
                  <c:v>1233</c:v>
                </c:pt>
                <c:pt idx="1600">
                  <c:v>1234</c:v>
                </c:pt>
                <c:pt idx="1601">
                  <c:v>1235</c:v>
                </c:pt>
                <c:pt idx="1602">
                  <c:v>1236</c:v>
                </c:pt>
                <c:pt idx="1603">
                  <c:v>1237</c:v>
                </c:pt>
                <c:pt idx="1604">
                  <c:v>1238</c:v>
                </c:pt>
                <c:pt idx="1605">
                  <c:v>1239</c:v>
                </c:pt>
                <c:pt idx="1606">
                  <c:v>1240</c:v>
                </c:pt>
                <c:pt idx="1607">
                  <c:v>1241</c:v>
                </c:pt>
                <c:pt idx="1608">
                  <c:v>1242</c:v>
                </c:pt>
                <c:pt idx="1609">
                  <c:v>1243</c:v>
                </c:pt>
                <c:pt idx="1610">
                  <c:v>1244</c:v>
                </c:pt>
                <c:pt idx="1611">
                  <c:v>1245</c:v>
                </c:pt>
                <c:pt idx="1612">
                  <c:v>1246</c:v>
                </c:pt>
                <c:pt idx="1613">
                  <c:v>1247</c:v>
                </c:pt>
                <c:pt idx="1614">
                  <c:v>1248</c:v>
                </c:pt>
                <c:pt idx="1615">
                  <c:v>1249</c:v>
                </c:pt>
                <c:pt idx="1616">
                  <c:v>1250</c:v>
                </c:pt>
                <c:pt idx="1617">
                  <c:v>1251</c:v>
                </c:pt>
                <c:pt idx="1618">
                  <c:v>1252</c:v>
                </c:pt>
                <c:pt idx="1619">
                  <c:v>1253</c:v>
                </c:pt>
                <c:pt idx="1620">
                  <c:v>1254</c:v>
                </c:pt>
                <c:pt idx="1621">
                  <c:v>1255</c:v>
                </c:pt>
                <c:pt idx="1622">
                  <c:v>1256</c:v>
                </c:pt>
                <c:pt idx="1623">
                  <c:v>1257</c:v>
                </c:pt>
                <c:pt idx="1624">
                  <c:v>1258</c:v>
                </c:pt>
                <c:pt idx="1625">
                  <c:v>1259</c:v>
                </c:pt>
                <c:pt idx="1626">
                  <c:v>1260</c:v>
                </c:pt>
                <c:pt idx="1627">
                  <c:v>1261</c:v>
                </c:pt>
                <c:pt idx="1628">
                  <c:v>1262</c:v>
                </c:pt>
                <c:pt idx="1629">
                  <c:v>1263</c:v>
                </c:pt>
                <c:pt idx="1630">
                  <c:v>1264</c:v>
                </c:pt>
                <c:pt idx="1631">
                  <c:v>1265</c:v>
                </c:pt>
                <c:pt idx="1632">
                  <c:v>1266</c:v>
                </c:pt>
                <c:pt idx="1633">
                  <c:v>1267</c:v>
                </c:pt>
                <c:pt idx="1634">
                  <c:v>1268</c:v>
                </c:pt>
                <c:pt idx="1635">
                  <c:v>1269</c:v>
                </c:pt>
                <c:pt idx="1636">
                  <c:v>1270</c:v>
                </c:pt>
                <c:pt idx="1637">
                  <c:v>1271</c:v>
                </c:pt>
                <c:pt idx="1638">
                  <c:v>1272</c:v>
                </c:pt>
                <c:pt idx="1639">
                  <c:v>1273</c:v>
                </c:pt>
                <c:pt idx="1640">
                  <c:v>1274</c:v>
                </c:pt>
                <c:pt idx="1641">
                  <c:v>1275</c:v>
                </c:pt>
                <c:pt idx="1642">
                  <c:v>1276</c:v>
                </c:pt>
                <c:pt idx="1643">
                  <c:v>1277</c:v>
                </c:pt>
                <c:pt idx="1644">
                  <c:v>1278</c:v>
                </c:pt>
                <c:pt idx="1645">
                  <c:v>1279</c:v>
                </c:pt>
                <c:pt idx="1646">
                  <c:v>1280</c:v>
                </c:pt>
                <c:pt idx="1647">
                  <c:v>1281</c:v>
                </c:pt>
                <c:pt idx="1648">
                  <c:v>1282</c:v>
                </c:pt>
                <c:pt idx="1649">
                  <c:v>1283</c:v>
                </c:pt>
                <c:pt idx="1650">
                  <c:v>1284</c:v>
                </c:pt>
                <c:pt idx="1651">
                  <c:v>1285</c:v>
                </c:pt>
                <c:pt idx="1652">
                  <c:v>1286</c:v>
                </c:pt>
                <c:pt idx="1653">
                  <c:v>1287</c:v>
                </c:pt>
                <c:pt idx="1654">
                  <c:v>1288</c:v>
                </c:pt>
                <c:pt idx="1655">
                  <c:v>1289</c:v>
                </c:pt>
                <c:pt idx="1656">
                  <c:v>1290</c:v>
                </c:pt>
                <c:pt idx="1657">
                  <c:v>1291</c:v>
                </c:pt>
                <c:pt idx="1658">
                  <c:v>1292</c:v>
                </c:pt>
                <c:pt idx="1659">
                  <c:v>1293</c:v>
                </c:pt>
                <c:pt idx="1660">
                  <c:v>1294</c:v>
                </c:pt>
                <c:pt idx="1661">
                  <c:v>1295</c:v>
                </c:pt>
                <c:pt idx="1662">
                  <c:v>1296</c:v>
                </c:pt>
                <c:pt idx="1663">
                  <c:v>1297</c:v>
                </c:pt>
                <c:pt idx="1664">
                  <c:v>1298</c:v>
                </c:pt>
                <c:pt idx="1665">
                  <c:v>1299</c:v>
                </c:pt>
                <c:pt idx="1666">
                  <c:v>1300</c:v>
                </c:pt>
                <c:pt idx="1667">
                  <c:v>1301</c:v>
                </c:pt>
                <c:pt idx="1668">
                  <c:v>1302</c:v>
                </c:pt>
                <c:pt idx="1669">
                  <c:v>1303</c:v>
                </c:pt>
                <c:pt idx="1670">
                  <c:v>1304</c:v>
                </c:pt>
                <c:pt idx="1671">
                  <c:v>1305</c:v>
                </c:pt>
                <c:pt idx="1672">
                  <c:v>1306</c:v>
                </c:pt>
                <c:pt idx="1673">
                  <c:v>1307</c:v>
                </c:pt>
                <c:pt idx="1674">
                  <c:v>1308</c:v>
                </c:pt>
                <c:pt idx="1675">
                  <c:v>1309</c:v>
                </c:pt>
                <c:pt idx="1676">
                  <c:v>1310</c:v>
                </c:pt>
                <c:pt idx="1677">
                  <c:v>1311</c:v>
                </c:pt>
                <c:pt idx="1678">
                  <c:v>1312</c:v>
                </c:pt>
                <c:pt idx="1679">
                  <c:v>1313</c:v>
                </c:pt>
                <c:pt idx="1680">
                  <c:v>1314</c:v>
                </c:pt>
                <c:pt idx="1681">
                  <c:v>1315</c:v>
                </c:pt>
                <c:pt idx="1682">
                  <c:v>1316</c:v>
                </c:pt>
                <c:pt idx="1683">
                  <c:v>1317</c:v>
                </c:pt>
                <c:pt idx="1684">
                  <c:v>1318</c:v>
                </c:pt>
                <c:pt idx="1685">
                  <c:v>1319</c:v>
                </c:pt>
                <c:pt idx="1686">
                  <c:v>1320</c:v>
                </c:pt>
                <c:pt idx="1687">
                  <c:v>1321</c:v>
                </c:pt>
                <c:pt idx="1688">
                  <c:v>1322</c:v>
                </c:pt>
                <c:pt idx="1689">
                  <c:v>1323</c:v>
                </c:pt>
                <c:pt idx="1690">
                  <c:v>1324</c:v>
                </c:pt>
                <c:pt idx="1691">
                  <c:v>1325</c:v>
                </c:pt>
                <c:pt idx="1692">
                  <c:v>1326</c:v>
                </c:pt>
                <c:pt idx="1693">
                  <c:v>1327</c:v>
                </c:pt>
                <c:pt idx="1694">
                  <c:v>1328</c:v>
                </c:pt>
                <c:pt idx="1695">
                  <c:v>1329</c:v>
                </c:pt>
                <c:pt idx="1696">
                  <c:v>1330</c:v>
                </c:pt>
                <c:pt idx="1697">
                  <c:v>1331</c:v>
                </c:pt>
                <c:pt idx="1698">
                  <c:v>1332</c:v>
                </c:pt>
                <c:pt idx="1699">
                  <c:v>1333</c:v>
                </c:pt>
                <c:pt idx="1700">
                  <c:v>1334</c:v>
                </c:pt>
                <c:pt idx="1701">
                  <c:v>1335</c:v>
                </c:pt>
                <c:pt idx="1702">
                  <c:v>1336</c:v>
                </c:pt>
                <c:pt idx="1703">
                  <c:v>1337</c:v>
                </c:pt>
                <c:pt idx="1704">
                  <c:v>1338</c:v>
                </c:pt>
                <c:pt idx="1705">
                  <c:v>1339</c:v>
                </c:pt>
                <c:pt idx="1706">
                  <c:v>1340</c:v>
                </c:pt>
                <c:pt idx="1707">
                  <c:v>1341</c:v>
                </c:pt>
                <c:pt idx="1708">
                  <c:v>1342</c:v>
                </c:pt>
                <c:pt idx="1709">
                  <c:v>1343</c:v>
                </c:pt>
                <c:pt idx="1710">
                  <c:v>1344</c:v>
                </c:pt>
                <c:pt idx="1711">
                  <c:v>1345</c:v>
                </c:pt>
                <c:pt idx="1712">
                  <c:v>1346</c:v>
                </c:pt>
                <c:pt idx="1713">
                  <c:v>1347</c:v>
                </c:pt>
                <c:pt idx="1714">
                  <c:v>1348</c:v>
                </c:pt>
                <c:pt idx="1715">
                  <c:v>1349</c:v>
                </c:pt>
                <c:pt idx="1716">
                  <c:v>1350</c:v>
                </c:pt>
                <c:pt idx="1717">
                  <c:v>1351</c:v>
                </c:pt>
                <c:pt idx="1718">
                  <c:v>1352</c:v>
                </c:pt>
                <c:pt idx="1719">
                  <c:v>1353</c:v>
                </c:pt>
                <c:pt idx="1720">
                  <c:v>1354</c:v>
                </c:pt>
                <c:pt idx="1721">
                  <c:v>1355</c:v>
                </c:pt>
                <c:pt idx="1722">
                  <c:v>1356</c:v>
                </c:pt>
                <c:pt idx="1723">
                  <c:v>1357</c:v>
                </c:pt>
                <c:pt idx="1724">
                  <c:v>1358</c:v>
                </c:pt>
                <c:pt idx="1725">
                  <c:v>1359</c:v>
                </c:pt>
                <c:pt idx="1726">
                  <c:v>1360</c:v>
                </c:pt>
                <c:pt idx="1727">
                  <c:v>1361</c:v>
                </c:pt>
                <c:pt idx="1728">
                  <c:v>1362</c:v>
                </c:pt>
                <c:pt idx="1729">
                  <c:v>1363</c:v>
                </c:pt>
                <c:pt idx="1730">
                  <c:v>1364</c:v>
                </c:pt>
                <c:pt idx="1731">
                  <c:v>1365</c:v>
                </c:pt>
                <c:pt idx="1732">
                  <c:v>1366</c:v>
                </c:pt>
                <c:pt idx="1733">
                  <c:v>1367</c:v>
                </c:pt>
                <c:pt idx="1734">
                  <c:v>1368</c:v>
                </c:pt>
                <c:pt idx="1735">
                  <c:v>1369</c:v>
                </c:pt>
                <c:pt idx="1736">
                  <c:v>1370</c:v>
                </c:pt>
                <c:pt idx="1737">
                  <c:v>1371</c:v>
                </c:pt>
                <c:pt idx="1738">
                  <c:v>1372</c:v>
                </c:pt>
                <c:pt idx="1739">
                  <c:v>1373</c:v>
                </c:pt>
                <c:pt idx="1740">
                  <c:v>1374</c:v>
                </c:pt>
                <c:pt idx="1741">
                  <c:v>1375</c:v>
                </c:pt>
                <c:pt idx="1742">
                  <c:v>1376</c:v>
                </c:pt>
                <c:pt idx="1743">
                  <c:v>1377</c:v>
                </c:pt>
                <c:pt idx="1744">
                  <c:v>1378</c:v>
                </c:pt>
                <c:pt idx="1745">
                  <c:v>1379</c:v>
                </c:pt>
                <c:pt idx="1746">
                  <c:v>1380</c:v>
                </c:pt>
                <c:pt idx="1747">
                  <c:v>1381</c:v>
                </c:pt>
                <c:pt idx="1748">
                  <c:v>1382</c:v>
                </c:pt>
                <c:pt idx="1749">
                  <c:v>1383</c:v>
                </c:pt>
                <c:pt idx="1750">
                  <c:v>1384</c:v>
                </c:pt>
                <c:pt idx="1751">
                  <c:v>1385</c:v>
                </c:pt>
                <c:pt idx="1752">
                  <c:v>1386</c:v>
                </c:pt>
                <c:pt idx="1753">
                  <c:v>1387</c:v>
                </c:pt>
                <c:pt idx="1754">
                  <c:v>1388</c:v>
                </c:pt>
                <c:pt idx="1755">
                  <c:v>1389</c:v>
                </c:pt>
                <c:pt idx="1756">
                  <c:v>1390</c:v>
                </c:pt>
                <c:pt idx="1757">
                  <c:v>1391</c:v>
                </c:pt>
                <c:pt idx="1758">
                  <c:v>1392</c:v>
                </c:pt>
                <c:pt idx="1759">
                  <c:v>1393</c:v>
                </c:pt>
                <c:pt idx="1760">
                  <c:v>1394</c:v>
                </c:pt>
                <c:pt idx="1761">
                  <c:v>1395</c:v>
                </c:pt>
                <c:pt idx="1762">
                  <c:v>1396</c:v>
                </c:pt>
                <c:pt idx="1763">
                  <c:v>1397</c:v>
                </c:pt>
                <c:pt idx="1764">
                  <c:v>1398</c:v>
                </c:pt>
                <c:pt idx="1765">
                  <c:v>1399</c:v>
                </c:pt>
                <c:pt idx="1766">
                  <c:v>1400</c:v>
                </c:pt>
                <c:pt idx="1767">
                  <c:v>1401</c:v>
                </c:pt>
                <c:pt idx="1768">
                  <c:v>1402</c:v>
                </c:pt>
                <c:pt idx="1769">
                  <c:v>1403</c:v>
                </c:pt>
                <c:pt idx="1770">
                  <c:v>1404</c:v>
                </c:pt>
                <c:pt idx="1771">
                  <c:v>1405</c:v>
                </c:pt>
                <c:pt idx="1772">
                  <c:v>1406</c:v>
                </c:pt>
                <c:pt idx="1773">
                  <c:v>1407</c:v>
                </c:pt>
                <c:pt idx="1774">
                  <c:v>1408</c:v>
                </c:pt>
                <c:pt idx="1775">
                  <c:v>1409</c:v>
                </c:pt>
                <c:pt idx="1776">
                  <c:v>1410</c:v>
                </c:pt>
                <c:pt idx="1777">
                  <c:v>1411</c:v>
                </c:pt>
                <c:pt idx="1778">
                  <c:v>1412</c:v>
                </c:pt>
                <c:pt idx="1779">
                  <c:v>1413</c:v>
                </c:pt>
                <c:pt idx="1780">
                  <c:v>1414</c:v>
                </c:pt>
                <c:pt idx="1781">
                  <c:v>1415</c:v>
                </c:pt>
                <c:pt idx="1782">
                  <c:v>1416</c:v>
                </c:pt>
                <c:pt idx="1783">
                  <c:v>1417</c:v>
                </c:pt>
                <c:pt idx="1784">
                  <c:v>1418</c:v>
                </c:pt>
                <c:pt idx="1785">
                  <c:v>1419</c:v>
                </c:pt>
                <c:pt idx="1786">
                  <c:v>1420</c:v>
                </c:pt>
                <c:pt idx="1787">
                  <c:v>1421</c:v>
                </c:pt>
                <c:pt idx="1788">
                  <c:v>1422</c:v>
                </c:pt>
                <c:pt idx="1789">
                  <c:v>1423</c:v>
                </c:pt>
                <c:pt idx="1790">
                  <c:v>1424</c:v>
                </c:pt>
                <c:pt idx="1791">
                  <c:v>1425</c:v>
                </c:pt>
                <c:pt idx="1792">
                  <c:v>1426</c:v>
                </c:pt>
                <c:pt idx="1793">
                  <c:v>1427</c:v>
                </c:pt>
                <c:pt idx="1794">
                  <c:v>1428</c:v>
                </c:pt>
                <c:pt idx="1795">
                  <c:v>1429</c:v>
                </c:pt>
                <c:pt idx="1796">
                  <c:v>1430</c:v>
                </c:pt>
                <c:pt idx="1797">
                  <c:v>1431</c:v>
                </c:pt>
                <c:pt idx="1798">
                  <c:v>1432</c:v>
                </c:pt>
                <c:pt idx="1799">
                  <c:v>1433</c:v>
                </c:pt>
                <c:pt idx="1800">
                  <c:v>1434</c:v>
                </c:pt>
                <c:pt idx="1801">
                  <c:v>1435</c:v>
                </c:pt>
                <c:pt idx="1802">
                  <c:v>1436</c:v>
                </c:pt>
                <c:pt idx="1803">
                  <c:v>1437</c:v>
                </c:pt>
                <c:pt idx="1804">
                  <c:v>1438</c:v>
                </c:pt>
                <c:pt idx="1805">
                  <c:v>1439</c:v>
                </c:pt>
                <c:pt idx="1806">
                  <c:v>1440</c:v>
                </c:pt>
                <c:pt idx="1807">
                  <c:v>1441</c:v>
                </c:pt>
                <c:pt idx="1808">
                  <c:v>1442</c:v>
                </c:pt>
                <c:pt idx="1809">
                  <c:v>1443</c:v>
                </c:pt>
                <c:pt idx="1810">
                  <c:v>1444</c:v>
                </c:pt>
                <c:pt idx="1811">
                  <c:v>1445</c:v>
                </c:pt>
                <c:pt idx="1812">
                  <c:v>1446</c:v>
                </c:pt>
                <c:pt idx="1813">
                  <c:v>1447</c:v>
                </c:pt>
                <c:pt idx="1814">
                  <c:v>1448</c:v>
                </c:pt>
                <c:pt idx="1815">
                  <c:v>1449</c:v>
                </c:pt>
                <c:pt idx="1816">
                  <c:v>1450</c:v>
                </c:pt>
                <c:pt idx="1817">
                  <c:v>1451</c:v>
                </c:pt>
                <c:pt idx="1818">
                  <c:v>1452</c:v>
                </c:pt>
                <c:pt idx="1819">
                  <c:v>1453</c:v>
                </c:pt>
                <c:pt idx="1820">
                  <c:v>1454</c:v>
                </c:pt>
                <c:pt idx="1821">
                  <c:v>1455</c:v>
                </c:pt>
                <c:pt idx="1822">
                  <c:v>1456</c:v>
                </c:pt>
                <c:pt idx="1823">
                  <c:v>1457</c:v>
                </c:pt>
                <c:pt idx="1824">
                  <c:v>1458</c:v>
                </c:pt>
                <c:pt idx="1825">
                  <c:v>1459</c:v>
                </c:pt>
                <c:pt idx="1826">
                  <c:v>1460</c:v>
                </c:pt>
                <c:pt idx="1827">
                  <c:v>1461</c:v>
                </c:pt>
                <c:pt idx="1828">
                  <c:v>1462</c:v>
                </c:pt>
                <c:pt idx="1829">
                  <c:v>1463</c:v>
                </c:pt>
                <c:pt idx="1830">
                  <c:v>1464</c:v>
                </c:pt>
                <c:pt idx="1831">
                  <c:v>1465</c:v>
                </c:pt>
                <c:pt idx="1832">
                  <c:v>1466</c:v>
                </c:pt>
                <c:pt idx="1833">
                  <c:v>1467</c:v>
                </c:pt>
                <c:pt idx="1834">
                  <c:v>1468</c:v>
                </c:pt>
                <c:pt idx="1835">
                  <c:v>1469</c:v>
                </c:pt>
                <c:pt idx="1836">
                  <c:v>1470</c:v>
                </c:pt>
                <c:pt idx="1837">
                  <c:v>1471</c:v>
                </c:pt>
                <c:pt idx="1838">
                  <c:v>1472</c:v>
                </c:pt>
                <c:pt idx="1839">
                  <c:v>1473</c:v>
                </c:pt>
                <c:pt idx="1840">
                  <c:v>1474</c:v>
                </c:pt>
                <c:pt idx="1841">
                  <c:v>1475</c:v>
                </c:pt>
                <c:pt idx="1842">
                  <c:v>1476</c:v>
                </c:pt>
                <c:pt idx="1843">
                  <c:v>1477</c:v>
                </c:pt>
                <c:pt idx="1844">
                  <c:v>1478</c:v>
                </c:pt>
                <c:pt idx="1845">
                  <c:v>1479</c:v>
                </c:pt>
                <c:pt idx="1846">
                  <c:v>1480</c:v>
                </c:pt>
                <c:pt idx="1847">
                  <c:v>1481</c:v>
                </c:pt>
                <c:pt idx="1848">
                  <c:v>1482</c:v>
                </c:pt>
                <c:pt idx="1849">
                  <c:v>1483</c:v>
                </c:pt>
                <c:pt idx="1850">
                  <c:v>1484</c:v>
                </c:pt>
                <c:pt idx="1851">
                  <c:v>1485</c:v>
                </c:pt>
                <c:pt idx="1852">
                  <c:v>1486</c:v>
                </c:pt>
                <c:pt idx="1853">
                  <c:v>1487</c:v>
                </c:pt>
                <c:pt idx="1854">
                  <c:v>1488</c:v>
                </c:pt>
                <c:pt idx="1855">
                  <c:v>1489</c:v>
                </c:pt>
                <c:pt idx="1856">
                  <c:v>1490</c:v>
                </c:pt>
                <c:pt idx="1857">
                  <c:v>1491</c:v>
                </c:pt>
                <c:pt idx="1858">
                  <c:v>1492</c:v>
                </c:pt>
                <c:pt idx="1859">
                  <c:v>1493</c:v>
                </c:pt>
                <c:pt idx="1860">
                  <c:v>1494</c:v>
                </c:pt>
                <c:pt idx="1861">
                  <c:v>1495</c:v>
                </c:pt>
                <c:pt idx="1862">
                  <c:v>1496</c:v>
                </c:pt>
                <c:pt idx="1863">
                  <c:v>1497</c:v>
                </c:pt>
                <c:pt idx="1864">
                  <c:v>1498</c:v>
                </c:pt>
                <c:pt idx="1865">
                  <c:v>1499</c:v>
                </c:pt>
                <c:pt idx="1866">
                  <c:v>1500</c:v>
                </c:pt>
                <c:pt idx="1867">
                  <c:v>1501</c:v>
                </c:pt>
                <c:pt idx="1868">
                  <c:v>1502</c:v>
                </c:pt>
                <c:pt idx="1869">
                  <c:v>1503</c:v>
                </c:pt>
                <c:pt idx="1870">
                  <c:v>1504</c:v>
                </c:pt>
                <c:pt idx="1871">
                  <c:v>1505</c:v>
                </c:pt>
                <c:pt idx="1872">
                  <c:v>1506</c:v>
                </c:pt>
                <c:pt idx="1873">
                  <c:v>1507</c:v>
                </c:pt>
                <c:pt idx="1874">
                  <c:v>1508</c:v>
                </c:pt>
                <c:pt idx="1875">
                  <c:v>1509</c:v>
                </c:pt>
                <c:pt idx="1876">
                  <c:v>1510</c:v>
                </c:pt>
                <c:pt idx="1877">
                  <c:v>1511</c:v>
                </c:pt>
                <c:pt idx="1878">
                  <c:v>1512</c:v>
                </c:pt>
                <c:pt idx="1879">
                  <c:v>1513</c:v>
                </c:pt>
                <c:pt idx="1880">
                  <c:v>1514</c:v>
                </c:pt>
                <c:pt idx="1881">
                  <c:v>1515</c:v>
                </c:pt>
                <c:pt idx="1882">
                  <c:v>1516</c:v>
                </c:pt>
                <c:pt idx="1883">
                  <c:v>1517</c:v>
                </c:pt>
                <c:pt idx="1884">
                  <c:v>1518</c:v>
                </c:pt>
                <c:pt idx="1885">
                  <c:v>1519</c:v>
                </c:pt>
                <c:pt idx="1886">
                  <c:v>1520</c:v>
                </c:pt>
                <c:pt idx="1887">
                  <c:v>1521</c:v>
                </c:pt>
                <c:pt idx="1888">
                  <c:v>1522</c:v>
                </c:pt>
                <c:pt idx="1889">
                  <c:v>1523</c:v>
                </c:pt>
                <c:pt idx="1890">
                  <c:v>1524</c:v>
                </c:pt>
                <c:pt idx="1891">
                  <c:v>1525</c:v>
                </c:pt>
                <c:pt idx="1892">
                  <c:v>1526</c:v>
                </c:pt>
                <c:pt idx="1893">
                  <c:v>1527</c:v>
                </c:pt>
                <c:pt idx="1894">
                  <c:v>1528</c:v>
                </c:pt>
                <c:pt idx="1895">
                  <c:v>1529</c:v>
                </c:pt>
                <c:pt idx="1896">
                  <c:v>1530</c:v>
                </c:pt>
                <c:pt idx="1897">
                  <c:v>1531</c:v>
                </c:pt>
                <c:pt idx="1898">
                  <c:v>1532</c:v>
                </c:pt>
                <c:pt idx="1899">
                  <c:v>1533</c:v>
                </c:pt>
                <c:pt idx="1900">
                  <c:v>1534</c:v>
                </c:pt>
                <c:pt idx="1901">
                  <c:v>1535</c:v>
                </c:pt>
                <c:pt idx="1902">
                  <c:v>1536</c:v>
                </c:pt>
                <c:pt idx="1903">
                  <c:v>1537</c:v>
                </c:pt>
                <c:pt idx="1904">
                  <c:v>1538</c:v>
                </c:pt>
                <c:pt idx="1905">
                  <c:v>1539</c:v>
                </c:pt>
                <c:pt idx="1906">
                  <c:v>1540</c:v>
                </c:pt>
                <c:pt idx="1907">
                  <c:v>1541</c:v>
                </c:pt>
                <c:pt idx="1908">
                  <c:v>1542</c:v>
                </c:pt>
                <c:pt idx="1909">
                  <c:v>1543</c:v>
                </c:pt>
                <c:pt idx="1910">
                  <c:v>1544</c:v>
                </c:pt>
                <c:pt idx="1911">
                  <c:v>1545</c:v>
                </c:pt>
                <c:pt idx="1912">
                  <c:v>1546</c:v>
                </c:pt>
                <c:pt idx="1913">
                  <c:v>1547</c:v>
                </c:pt>
                <c:pt idx="1914">
                  <c:v>1548</c:v>
                </c:pt>
                <c:pt idx="1915">
                  <c:v>1549</c:v>
                </c:pt>
                <c:pt idx="1916">
                  <c:v>1550</c:v>
                </c:pt>
                <c:pt idx="1917">
                  <c:v>1551</c:v>
                </c:pt>
                <c:pt idx="1918">
                  <c:v>1552</c:v>
                </c:pt>
                <c:pt idx="1919">
                  <c:v>1553</c:v>
                </c:pt>
                <c:pt idx="1920">
                  <c:v>1554</c:v>
                </c:pt>
                <c:pt idx="1921">
                  <c:v>1555</c:v>
                </c:pt>
                <c:pt idx="1922">
                  <c:v>1556</c:v>
                </c:pt>
                <c:pt idx="1923">
                  <c:v>1557</c:v>
                </c:pt>
                <c:pt idx="1924">
                  <c:v>1558</c:v>
                </c:pt>
                <c:pt idx="1925">
                  <c:v>1559</c:v>
                </c:pt>
                <c:pt idx="1926">
                  <c:v>1560</c:v>
                </c:pt>
                <c:pt idx="1927">
                  <c:v>1561</c:v>
                </c:pt>
                <c:pt idx="1928">
                  <c:v>1562</c:v>
                </c:pt>
                <c:pt idx="1929">
                  <c:v>1563</c:v>
                </c:pt>
                <c:pt idx="1930">
                  <c:v>1564</c:v>
                </c:pt>
                <c:pt idx="1931">
                  <c:v>1565</c:v>
                </c:pt>
                <c:pt idx="1932">
                  <c:v>1566</c:v>
                </c:pt>
                <c:pt idx="1933">
                  <c:v>1567</c:v>
                </c:pt>
                <c:pt idx="1934">
                  <c:v>1568</c:v>
                </c:pt>
                <c:pt idx="1935">
                  <c:v>1569</c:v>
                </c:pt>
                <c:pt idx="1936">
                  <c:v>1570</c:v>
                </c:pt>
                <c:pt idx="1937">
                  <c:v>1571</c:v>
                </c:pt>
                <c:pt idx="1938">
                  <c:v>1572</c:v>
                </c:pt>
                <c:pt idx="1939">
                  <c:v>1573</c:v>
                </c:pt>
                <c:pt idx="1940">
                  <c:v>1574</c:v>
                </c:pt>
                <c:pt idx="1941">
                  <c:v>1575</c:v>
                </c:pt>
                <c:pt idx="1942">
                  <c:v>1576</c:v>
                </c:pt>
                <c:pt idx="1943">
                  <c:v>1577</c:v>
                </c:pt>
                <c:pt idx="1944">
                  <c:v>1578</c:v>
                </c:pt>
                <c:pt idx="1945">
                  <c:v>1579</c:v>
                </c:pt>
                <c:pt idx="1946">
                  <c:v>1580</c:v>
                </c:pt>
                <c:pt idx="1947">
                  <c:v>1581</c:v>
                </c:pt>
                <c:pt idx="1948">
                  <c:v>1582</c:v>
                </c:pt>
                <c:pt idx="1949">
                  <c:v>1583</c:v>
                </c:pt>
                <c:pt idx="1950">
                  <c:v>1584</c:v>
                </c:pt>
                <c:pt idx="1951">
                  <c:v>1585</c:v>
                </c:pt>
                <c:pt idx="1952">
                  <c:v>1586</c:v>
                </c:pt>
                <c:pt idx="1953">
                  <c:v>1587</c:v>
                </c:pt>
                <c:pt idx="1954">
                  <c:v>1588</c:v>
                </c:pt>
                <c:pt idx="1955">
                  <c:v>1589</c:v>
                </c:pt>
                <c:pt idx="1956">
                  <c:v>1590</c:v>
                </c:pt>
                <c:pt idx="1957">
                  <c:v>1591</c:v>
                </c:pt>
                <c:pt idx="1958">
                  <c:v>1592</c:v>
                </c:pt>
                <c:pt idx="1959">
                  <c:v>1593</c:v>
                </c:pt>
                <c:pt idx="1960">
                  <c:v>1594</c:v>
                </c:pt>
                <c:pt idx="1961">
                  <c:v>1595</c:v>
                </c:pt>
                <c:pt idx="1962">
                  <c:v>1596</c:v>
                </c:pt>
                <c:pt idx="1963">
                  <c:v>1597</c:v>
                </c:pt>
                <c:pt idx="1964">
                  <c:v>1598</c:v>
                </c:pt>
                <c:pt idx="1965">
                  <c:v>1599</c:v>
                </c:pt>
                <c:pt idx="1966">
                  <c:v>1600</c:v>
                </c:pt>
                <c:pt idx="1967">
                  <c:v>1601</c:v>
                </c:pt>
                <c:pt idx="1968">
                  <c:v>1602</c:v>
                </c:pt>
                <c:pt idx="1969">
                  <c:v>1603</c:v>
                </c:pt>
                <c:pt idx="1970">
                  <c:v>1604</c:v>
                </c:pt>
                <c:pt idx="1971">
                  <c:v>1605</c:v>
                </c:pt>
                <c:pt idx="1972">
                  <c:v>1606</c:v>
                </c:pt>
                <c:pt idx="1973">
                  <c:v>1607</c:v>
                </c:pt>
                <c:pt idx="1974">
                  <c:v>1608</c:v>
                </c:pt>
                <c:pt idx="1975">
                  <c:v>1609</c:v>
                </c:pt>
                <c:pt idx="1976">
                  <c:v>1610</c:v>
                </c:pt>
                <c:pt idx="1977">
                  <c:v>1611</c:v>
                </c:pt>
                <c:pt idx="1978">
                  <c:v>1612</c:v>
                </c:pt>
                <c:pt idx="1979">
                  <c:v>1613</c:v>
                </c:pt>
                <c:pt idx="1980">
                  <c:v>1614</c:v>
                </c:pt>
                <c:pt idx="1981">
                  <c:v>1615</c:v>
                </c:pt>
                <c:pt idx="1982">
                  <c:v>1616</c:v>
                </c:pt>
                <c:pt idx="1983">
                  <c:v>1617</c:v>
                </c:pt>
                <c:pt idx="1984">
                  <c:v>1618</c:v>
                </c:pt>
                <c:pt idx="1985">
                  <c:v>1619</c:v>
                </c:pt>
                <c:pt idx="1986">
                  <c:v>1620</c:v>
                </c:pt>
                <c:pt idx="1987">
                  <c:v>1621</c:v>
                </c:pt>
                <c:pt idx="1988">
                  <c:v>1622</c:v>
                </c:pt>
                <c:pt idx="1989">
                  <c:v>1623</c:v>
                </c:pt>
                <c:pt idx="1990">
                  <c:v>1624</c:v>
                </c:pt>
                <c:pt idx="1991">
                  <c:v>1625</c:v>
                </c:pt>
                <c:pt idx="1992">
                  <c:v>1626</c:v>
                </c:pt>
                <c:pt idx="1993">
                  <c:v>1627</c:v>
                </c:pt>
                <c:pt idx="1994">
                  <c:v>1628</c:v>
                </c:pt>
                <c:pt idx="1995">
                  <c:v>1629</c:v>
                </c:pt>
                <c:pt idx="1996">
                  <c:v>1630</c:v>
                </c:pt>
                <c:pt idx="1997">
                  <c:v>1631</c:v>
                </c:pt>
                <c:pt idx="1998">
                  <c:v>1632</c:v>
                </c:pt>
                <c:pt idx="1999">
                  <c:v>1633</c:v>
                </c:pt>
                <c:pt idx="2000">
                  <c:v>1634</c:v>
                </c:pt>
                <c:pt idx="2001">
                  <c:v>1635</c:v>
                </c:pt>
                <c:pt idx="2002">
                  <c:v>1636</c:v>
                </c:pt>
                <c:pt idx="2003">
                  <c:v>1637</c:v>
                </c:pt>
                <c:pt idx="2004">
                  <c:v>1638</c:v>
                </c:pt>
                <c:pt idx="2005">
                  <c:v>1639</c:v>
                </c:pt>
                <c:pt idx="2006">
                  <c:v>1640</c:v>
                </c:pt>
                <c:pt idx="2007">
                  <c:v>1641</c:v>
                </c:pt>
                <c:pt idx="2008">
                  <c:v>1642</c:v>
                </c:pt>
                <c:pt idx="2009">
                  <c:v>1643</c:v>
                </c:pt>
                <c:pt idx="2010">
                  <c:v>1644</c:v>
                </c:pt>
                <c:pt idx="2011">
                  <c:v>1645</c:v>
                </c:pt>
                <c:pt idx="2012">
                  <c:v>1646</c:v>
                </c:pt>
                <c:pt idx="2013">
                  <c:v>1647</c:v>
                </c:pt>
                <c:pt idx="2014">
                  <c:v>1648</c:v>
                </c:pt>
                <c:pt idx="2015">
                  <c:v>1649</c:v>
                </c:pt>
                <c:pt idx="2016">
                  <c:v>1650</c:v>
                </c:pt>
                <c:pt idx="2017">
                  <c:v>1651</c:v>
                </c:pt>
                <c:pt idx="2018">
                  <c:v>1652</c:v>
                </c:pt>
                <c:pt idx="2019">
                  <c:v>1653</c:v>
                </c:pt>
                <c:pt idx="2020">
                  <c:v>1654</c:v>
                </c:pt>
                <c:pt idx="2021">
                  <c:v>1655</c:v>
                </c:pt>
                <c:pt idx="2022">
                  <c:v>1656</c:v>
                </c:pt>
                <c:pt idx="2023">
                  <c:v>1657</c:v>
                </c:pt>
                <c:pt idx="2024">
                  <c:v>1658</c:v>
                </c:pt>
                <c:pt idx="2025">
                  <c:v>1659</c:v>
                </c:pt>
                <c:pt idx="2026">
                  <c:v>1660</c:v>
                </c:pt>
                <c:pt idx="2027">
                  <c:v>1661</c:v>
                </c:pt>
                <c:pt idx="2028">
                  <c:v>1662</c:v>
                </c:pt>
                <c:pt idx="2029">
                  <c:v>1663</c:v>
                </c:pt>
                <c:pt idx="2030">
                  <c:v>1664</c:v>
                </c:pt>
                <c:pt idx="2031">
                  <c:v>1665</c:v>
                </c:pt>
                <c:pt idx="2032">
                  <c:v>1666</c:v>
                </c:pt>
                <c:pt idx="2033">
                  <c:v>1667</c:v>
                </c:pt>
                <c:pt idx="2034">
                  <c:v>1668</c:v>
                </c:pt>
                <c:pt idx="2035">
                  <c:v>1669</c:v>
                </c:pt>
                <c:pt idx="2036">
                  <c:v>1670</c:v>
                </c:pt>
                <c:pt idx="2037">
                  <c:v>1671</c:v>
                </c:pt>
                <c:pt idx="2038">
                  <c:v>1672</c:v>
                </c:pt>
                <c:pt idx="2039">
                  <c:v>1673</c:v>
                </c:pt>
                <c:pt idx="2040">
                  <c:v>1674</c:v>
                </c:pt>
                <c:pt idx="2041">
                  <c:v>1675</c:v>
                </c:pt>
                <c:pt idx="2042">
                  <c:v>1676</c:v>
                </c:pt>
                <c:pt idx="2043">
                  <c:v>1677</c:v>
                </c:pt>
                <c:pt idx="2044">
                  <c:v>1678</c:v>
                </c:pt>
                <c:pt idx="2045">
                  <c:v>1679</c:v>
                </c:pt>
                <c:pt idx="2046">
                  <c:v>1680</c:v>
                </c:pt>
                <c:pt idx="2047">
                  <c:v>1681</c:v>
                </c:pt>
                <c:pt idx="2048">
                  <c:v>1682</c:v>
                </c:pt>
                <c:pt idx="2049">
                  <c:v>1683</c:v>
                </c:pt>
                <c:pt idx="2050">
                  <c:v>1684</c:v>
                </c:pt>
                <c:pt idx="2051">
                  <c:v>1685</c:v>
                </c:pt>
                <c:pt idx="2052">
                  <c:v>1686</c:v>
                </c:pt>
                <c:pt idx="2053">
                  <c:v>1687</c:v>
                </c:pt>
                <c:pt idx="2054">
                  <c:v>1688</c:v>
                </c:pt>
                <c:pt idx="2055">
                  <c:v>1689</c:v>
                </c:pt>
                <c:pt idx="2056">
                  <c:v>1690</c:v>
                </c:pt>
                <c:pt idx="2057">
                  <c:v>1691</c:v>
                </c:pt>
                <c:pt idx="2058">
                  <c:v>1692</c:v>
                </c:pt>
                <c:pt idx="2059">
                  <c:v>1693</c:v>
                </c:pt>
                <c:pt idx="2060">
                  <c:v>1694</c:v>
                </c:pt>
                <c:pt idx="2061">
                  <c:v>1695</c:v>
                </c:pt>
                <c:pt idx="2062">
                  <c:v>1696</c:v>
                </c:pt>
                <c:pt idx="2063">
                  <c:v>1697</c:v>
                </c:pt>
                <c:pt idx="2064">
                  <c:v>1698</c:v>
                </c:pt>
                <c:pt idx="2065">
                  <c:v>1699</c:v>
                </c:pt>
                <c:pt idx="2066">
                  <c:v>1700</c:v>
                </c:pt>
                <c:pt idx="2067">
                  <c:v>1701</c:v>
                </c:pt>
                <c:pt idx="2068">
                  <c:v>1702</c:v>
                </c:pt>
                <c:pt idx="2069">
                  <c:v>1703</c:v>
                </c:pt>
                <c:pt idx="2070">
                  <c:v>1704</c:v>
                </c:pt>
                <c:pt idx="2071">
                  <c:v>1705</c:v>
                </c:pt>
                <c:pt idx="2072">
                  <c:v>1706</c:v>
                </c:pt>
                <c:pt idx="2073">
                  <c:v>1707</c:v>
                </c:pt>
                <c:pt idx="2074">
                  <c:v>1708</c:v>
                </c:pt>
                <c:pt idx="2075">
                  <c:v>1709</c:v>
                </c:pt>
                <c:pt idx="2076">
                  <c:v>1710</c:v>
                </c:pt>
                <c:pt idx="2077">
                  <c:v>1711</c:v>
                </c:pt>
                <c:pt idx="2078">
                  <c:v>1712</c:v>
                </c:pt>
                <c:pt idx="2079">
                  <c:v>1713</c:v>
                </c:pt>
                <c:pt idx="2080">
                  <c:v>1714</c:v>
                </c:pt>
                <c:pt idx="2081">
                  <c:v>1715</c:v>
                </c:pt>
                <c:pt idx="2082">
                  <c:v>1716</c:v>
                </c:pt>
                <c:pt idx="2083">
                  <c:v>1717</c:v>
                </c:pt>
                <c:pt idx="2084">
                  <c:v>1718</c:v>
                </c:pt>
                <c:pt idx="2085">
                  <c:v>1719</c:v>
                </c:pt>
                <c:pt idx="2086">
                  <c:v>1720</c:v>
                </c:pt>
                <c:pt idx="2087">
                  <c:v>1721</c:v>
                </c:pt>
                <c:pt idx="2088">
                  <c:v>1722</c:v>
                </c:pt>
                <c:pt idx="2089">
                  <c:v>1723</c:v>
                </c:pt>
                <c:pt idx="2090">
                  <c:v>1724</c:v>
                </c:pt>
                <c:pt idx="2091">
                  <c:v>1725</c:v>
                </c:pt>
                <c:pt idx="2092">
                  <c:v>1726</c:v>
                </c:pt>
                <c:pt idx="2093">
                  <c:v>1727</c:v>
                </c:pt>
                <c:pt idx="2094">
                  <c:v>1728</c:v>
                </c:pt>
                <c:pt idx="2095">
                  <c:v>1729</c:v>
                </c:pt>
                <c:pt idx="2096">
                  <c:v>1730</c:v>
                </c:pt>
                <c:pt idx="2097">
                  <c:v>1731</c:v>
                </c:pt>
                <c:pt idx="2098">
                  <c:v>1732</c:v>
                </c:pt>
                <c:pt idx="2099">
                  <c:v>1733</c:v>
                </c:pt>
                <c:pt idx="2100">
                  <c:v>1734</c:v>
                </c:pt>
                <c:pt idx="2101">
                  <c:v>1735</c:v>
                </c:pt>
                <c:pt idx="2102">
                  <c:v>1736</c:v>
                </c:pt>
                <c:pt idx="2103">
                  <c:v>1737</c:v>
                </c:pt>
                <c:pt idx="2104">
                  <c:v>1738</c:v>
                </c:pt>
                <c:pt idx="2105">
                  <c:v>1739</c:v>
                </c:pt>
                <c:pt idx="2106">
                  <c:v>1740</c:v>
                </c:pt>
                <c:pt idx="2107">
                  <c:v>1741</c:v>
                </c:pt>
                <c:pt idx="2108">
                  <c:v>1742</c:v>
                </c:pt>
                <c:pt idx="2109">
                  <c:v>1743</c:v>
                </c:pt>
                <c:pt idx="2110">
                  <c:v>1744</c:v>
                </c:pt>
                <c:pt idx="2111">
                  <c:v>1745</c:v>
                </c:pt>
                <c:pt idx="2112">
                  <c:v>1746</c:v>
                </c:pt>
                <c:pt idx="2113">
                  <c:v>1747</c:v>
                </c:pt>
                <c:pt idx="2114">
                  <c:v>1748</c:v>
                </c:pt>
                <c:pt idx="2115">
                  <c:v>1749</c:v>
                </c:pt>
                <c:pt idx="2116">
                  <c:v>1750</c:v>
                </c:pt>
                <c:pt idx="2117">
                  <c:v>1751</c:v>
                </c:pt>
                <c:pt idx="2118">
                  <c:v>1752</c:v>
                </c:pt>
                <c:pt idx="2119">
                  <c:v>1753</c:v>
                </c:pt>
                <c:pt idx="2120">
                  <c:v>1754</c:v>
                </c:pt>
                <c:pt idx="2121">
                  <c:v>1755</c:v>
                </c:pt>
                <c:pt idx="2122">
                  <c:v>1756</c:v>
                </c:pt>
                <c:pt idx="2123">
                  <c:v>1757</c:v>
                </c:pt>
                <c:pt idx="2124">
                  <c:v>1758</c:v>
                </c:pt>
                <c:pt idx="2125">
                  <c:v>1759</c:v>
                </c:pt>
                <c:pt idx="2126">
                  <c:v>1760</c:v>
                </c:pt>
                <c:pt idx="2127">
                  <c:v>1761</c:v>
                </c:pt>
                <c:pt idx="2128">
                  <c:v>1762</c:v>
                </c:pt>
                <c:pt idx="2129">
                  <c:v>1763</c:v>
                </c:pt>
                <c:pt idx="2130">
                  <c:v>1764</c:v>
                </c:pt>
                <c:pt idx="2131">
                  <c:v>1765</c:v>
                </c:pt>
                <c:pt idx="2132">
                  <c:v>1766</c:v>
                </c:pt>
                <c:pt idx="2133">
                  <c:v>1767</c:v>
                </c:pt>
                <c:pt idx="2134">
                  <c:v>1768</c:v>
                </c:pt>
                <c:pt idx="2135">
                  <c:v>1769</c:v>
                </c:pt>
                <c:pt idx="2136">
                  <c:v>1770</c:v>
                </c:pt>
                <c:pt idx="2137">
                  <c:v>1771</c:v>
                </c:pt>
                <c:pt idx="2138">
                  <c:v>1772</c:v>
                </c:pt>
                <c:pt idx="2139">
                  <c:v>1773</c:v>
                </c:pt>
                <c:pt idx="2140">
                  <c:v>1774</c:v>
                </c:pt>
                <c:pt idx="2141">
                  <c:v>1775</c:v>
                </c:pt>
                <c:pt idx="2142">
                  <c:v>1776</c:v>
                </c:pt>
                <c:pt idx="2143">
                  <c:v>1777</c:v>
                </c:pt>
                <c:pt idx="2144">
                  <c:v>1778</c:v>
                </c:pt>
                <c:pt idx="2145">
                  <c:v>1779</c:v>
                </c:pt>
                <c:pt idx="2146">
                  <c:v>1780</c:v>
                </c:pt>
                <c:pt idx="2147">
                  <c:v>1781</c:v>
                </c:pt>
                <c:pt idx="2148">
                  <c:v>1782</c:v>
                </c:pt>
                <c:pt idx="2149">
                  <c:v>1783</c:v>
                </c:pt>
                <c:pt idx="2150">
                  <c:v>1784</c:v>
                </c:pt>
                <c:pt idx="2151">
                  <c:v>1785</c:v>
                </c:pt>
                <c:pt idx="2152">
                  <c:v>1786</c:v>
                </c:pt>
                <c:pt idx="2153">
                  <c:v>1787</c:v>
                </c:pt>
                <c:pt idx="2154">
                  <c:v>1788</c:v>
                </c:pt>
                <c:pt idx="2155">
                  <c:v>1789</c:v>
                </c:pt>
                <c:pt idx="2156">
                  <c:v>1790</c:v>
                </c:pt>
                <c:pt idx="2157">
                  <c:v>1791</c:v>
                </c:pt>
                <c:pt idx="2158">
                  <c:v>1792</c:v>
                </c:pt>
                <c:pt idx="2159">
                  <c:v>1793</c:v>
                </c:pt>
                <c:pt idx="2160">
                  <c:v>1794</c:v>
                </c:pt>
                <c:pt idx="2161">
                  <c:v>1795</c:v>
                </c:pt>
                <c:pt idx="2162">
                  <c:v>1796</c:v>
                </c:pt>
                <c:pt idx="2163">
                  <c:v>1797</c:v>
                </c:pt>
                <c:pt idx="2164">
                  <c:v>1798</c:v>
                </c:pt>
                <c:pt idx="2165">
                  <c:v>1799</c:v>
                </c:pt>
                <c:pt idx="2166">
                  <c:v>1800</c:v>
                </c:pt>
                <c:pt idx="2167">
                  <c:v>1801</c:v>
                </c:pt>
                <c:pt idx="2168">
                  <c:v>1802</c:v>
                </c:pt>
                <c:pt idx="2169">
                  <c:v>1803</c:v>
                </c:pt>
                <c:pt idx="2170">
                  <c:v>1804</c:v>
                </c:pt>
                <c:pt idx="2171">
                  <c:v>1805</c:v>
                </c:pt>
                <c:pt idx="2172">
                  <c:v>1806</c:v>
                </c:pt>
                <c:pt idx="2173">
                  <c:v>1807</c:v>
                </c:pt>
                <c:pt idx="2174">
                  <c:v>1808</c:v>
                </c:pt>
                <c:pt idx="2175">
                  <c:v>1809</c:v>
                </c:pt>
                <c:pt idx="2176">
                  <c:v>1810</c:v>
                </c:pt>
                <c:pt idx="2177">
                  <c:v>1811</c:v>
                </c:pt>
                <c:pt idx="2178">
                  <c:v>1812</c:v>
                </c:pt>
                <c:pt idx="2179">
                  <c:v>1813</c:v>
                </c:pt>
                <c:pt idx="2180">
                  <c:v>1814</c:v>
                </c:pt>
                <c:pt idx="2181">
                  <c:v>1815</c:v>
                </c:pt>
                <c:pt idx="2182">
                  <c:v>1816</c:v>
                </c:pt>
                <c:pt idx="2183">
                  <c:v>1817</c:v>
                </c:pt>
                <c:pt idx="2184">
                  <c:v>1818</c:v>
                </c:pt>
                <c:pt idx="2185">
                  <c:v>1819</c:v>
                </c:pt>
                <c:pt idx="2186">
                  <c:v>1820</c:v>
                </c:pt>
                <c:pt idx="2187">
                  <c:v>1821</c:v>
                </c:pt>
                <c:pt idx="2188">
                  <c:v>1822</c:v>
                </c:pt>
                <c:pt idx="2189">
                  <c:v>1823</c:v>
                </c:pt>
                <c:pt idx="2190">
                  <c:v>1824</c:v>
                </c:pt>
                <c:pt idx="2191">
                  <c:v>1825</c:v>
                </c:pt>
                <c:pt idx="2192">
                  <c:v>1826</c:v>
                </c:pt>
                <c:pt idx="2193">
                  <c:v>1827</c:v>
                </c:pt>
                <c:pt idx="2194">
                  <c:v>1828</c:v>
                </c:pt>
                <c:pt idx="2195">
                  <c:v>1829</c:v>
                </c:pt>
                <c:pt idx="2196">
                  <c:v>1830</c:v>
                </c:pt>
                <c:pt idx="2197">
                  <c:v>1831</c:v>
                </c:pt>
                <c:pt idx="2198">
                  <c:v>1832</c:v>
                </c:pt>
                <c:pt idx="2199">
                  <c:v>1833</c:v>
                </c:pt>
                <c:pt idx="2200">
                  <c:v>1834</c:v>
                </c:pt>
                <c:pt idx="2201">
                  <c:v>1835</c:v>
                </c:pt>
                <c:pt idx="2202">
                  <c:v>1836</c:v>
                </c:pt>
                <c:pt idx="2203">
                  <c:v>1837</c:v>
                </c:pt>
                <c:pt idx="2204">
                  <c:v>1838</c:v>
                </c:pt>
                <c:pt idx="2205">
                  <c:v>1839</c:v>
                </c:pt>
                <c:pt idx="2206">
                  <c:v>1840</c:v>
                </c:pt>
                <c:pt idx="2207">
                  <c:v>1841</c:v>
                </c:pt>
                <c:pt idx="2208">
                  <c:v>1842</c:v>
                </c:pt>
                <c:pt idx="2209">
                  <c:v>1843</c:v>
                </c:pt>
                <c:pt idx="2210">
                  <c:v>1844</c:v>
                </c:pt>
                <c:pt idx="2211">
                  <c:v>1845</c:v>
                </c:pt>
                <c:pt idx="2212">
                  <c:v>1846</c:v>
                </c:pt>
                <c:pt idx="2213">
                  <c:v>1847</c:v>
                </c:pt>
                <c:pt idx="2214">
                  <c:v>1848</c:v>
                </c:pt>
                <c:pt idx="2215">
                  <c:v>1849</c:v>
                </c:pt>
                <c:pt idx="2216">
                  <c:v>1850</c:v>
                </c:pt>
                <c:pt idx="2217">
                  <c:v>1851</c:v>
                </c:pt>
                <c:pt idx="2218">
                  <c:v>1852</c:v>
                </c:pt>
                <c:pt idx="2219">
                  <c:v>1853</c:v>
                </c:pt>
                <c:pt idx="2220">
                  <c:v>1854</c:v>
                </c:pt>
                <c:pt idx="2221">
                  <c:v>1855</c:v>
                </c:pt>
                <c:pt idx="2222">
                  <c:v>1856</c:v>
                </c:pt>
                <c:pt idx="2223">
                  <c:v>1857</c:v>
                </c:pt>
                <c:pt idx="2224">
                  <c:v>1858</c:v>
                </c:pt>
                <c:pt idx="2225">
                  <c:v>1859</c:v>
                </c:pt>
                <c:pt idx="2226">
                  <c:v>1860</c:v>
                </c:pt>
                <c:pt idx="2227">
                  <c:v>1861</c:v>
                </c:pt>
                <c:pt idx="2228">
                  <c:v>1862</c:v>
                </c:pt>
                <c:pt idx="2229">
                  <c:v>1863</c:v>
                </c:pt>
                <c:pt idx="2230">
                  <c:v>1864</c:v>
                </c:pt>
                <c:pt idx="2231">
                  <c:v>1865</c:v>
                </c:pt>
                <c:pt idx="2232">
                  <c:v>1866</c:v>
                </c:pt>
                <c:pt idx="2233">
                  <c:v>1867</c:v>
                </c:pt>
                <c:pt idx="2234">
                  <c:v>1868</c:v>
                </c:pt>
                <c:pt idx="2235">
                  <c:v>1869</c:v>
                </c:pt>
                <c:pt idx="2236">
                  <c:v>1870</c:v>
                </c:pt>
                <c:pt idx="2237">
                  <c:v>1871</c:v>
                </c:pt>
                <c:pt idx="2238">
                  <c:v>1872</c:v>
                </c:pt>
                <c:pt idx="2239">
                  <c:v>1873</c:v>
                </c:pt>
                <c:pt idx="2240">
                  <c:v>1874</c:v>
                </c:pt>
                <c:pt idx="2241">
                  <c:v>1875</c:v>
                </c:pt>
                <c:pt idx="2242">
                  <c:v>1876</c:v>
                </c:pt>
                <c:pt idx="2243">
                  <c:v>1877</c:v>
                </c:pt>
                <c:pt idx="2244">
                  <c:v>1878</c:v>
                </c:pt>
                <c:pt idx="2245">
                  <c:v>1879</c:v>
                </c:pt>
                <c:pt idx="2246">
                  <c:v>1880</c:v>
                </c:pt>
                <c:pt idx="2247">
                  <c:v>1881</c:v>
                </c:pt>
                <c:pt idx="2248">
                  <c:v>1882</c:v>
                </c:pt>
                <c:pt idx="2249">
                  <c:v>1883</c:v>
                </c:pt>
                <c:pt idx="2250">
                  <c:v>1884</c:v>
                </c:pt>
                <c:pt idx="2251">
                  <c:v>1885</c:v>
                </c:pt>
                <c:pt idx="2252">
                  <c:v>1886</c:v>
                </c:pt>
                <c:pt idx="2253">
                  <c:v>1887</c:v>
                </c:pt>
                <c:pt idx="2254">
                  <c:v>1888</c:v>
                </c:pt>
                <c:pt idx="2255">
                  <c:v>1889</c:v>
                </c:pt>
                <c:pt idx="2256">
                  <c:v>1890</c:v>
                </c:pt>
                <c:pt idx="2257">
                  <c:v>1891</c:v>
                </c:pt>
                <c:pt idx="2258">
                  <c:v>1892</c:v>
                </c:pt>
                <c:pt idx="2259">
                  <c:v>1893</c:v>
                </c:pt>
                <c:pt idx="2260">
                  <c:v>1894</c:v>
                </c:pt>
                <c:pt idx="2261">
                  <c:v>1895</c:v>
                </c:pt>
                <c:pt idx="2262">
                  <c:v>1896</c:v>
                </c:pt>
                <c:pt idx="2263">
                  <c:v>1897</c:v>
                </c:pt>
                <c:pt idx="2264">
                  <c:v>1898</c:v>
                </c:pt>
                <c:pt idx="2265">
                  <c:v>1899</c:v>
                </c:pt>
                <c:pt idx="2266">
                  <c:v>1900</c:v>
                </c:pt>
                <c:pt idx="2267">
                  <c:v>1901</c:v>
                </c:pt>
                <c:pt idx="2268">
                  <c:v>1902</c:v>
                </c:pt>
                <c:pt idx="2269">
                  <c:v>1903</c:v>
                </c:pt>
                <c:pt idx="2270">
                  <c:v>1904</c:v>
                </c:pt>
                <c:pt idx="2271">
                  <c:v>1905</c:v>
                </c:pt>
                <c:pt idx="2272">
                  <c:v>1906</c:v>
                </c:pt>
                <c:pt idx="2273">
                  <c:v>1907</c:v>
                </c:pt>
                <c:pt idx="2274">
                  <c:v>1908</c:v>
                </c:pt>
                <c:pt idx="2275">
                  <c:v>1909</c:v>
                </c:pt>
                <c:pt idx="2276">
                  <c:v>1910</c:v>
                </c:pt>
                <c:pt idx="2277">
                  <c:v>1911</c:v>
                </c:pt>
                <c:pt idx="2278">
                  <c:v>1912</c:v>
                </c:pt>
                <c:pt idx="2279">
                  <c:v>1913</c:v>
                </c:pt>
                <c:pt idx="2280">
                  <c:v>1914</c:v>
                </c:pt>
                <c:pt idx="2281">
                  <c:v>1915</c:v>
                </c:pt>
                <c:pt idx="2282">
                  <c:v>1916</c:v>
                </c:pt>
                <c:pt idx="2283">
                  <c:v>1917</c:v>
                </c:pt>
                <c:pt idx="2284">
                  <c:v>1918</c:v>
                </c:pt>
                <c:pt idx="2285">
                  <c:v>1919</c:v>
                </c:pt>
                <c:pt idx="2286">
                  <c:v>1920</c:v>
                </c:pt>
                <c:pt idx="2287">
                  <c:v>1921</c:v>
                </c:pt>
                <c:pt idx="2288">
                  <c:v>1922</c:v>
                </c:pt>
                <c:pt idx="2289">
                  <c:v>1923</c:v>
                </c:pt>
                <c:pt idx="2290">
                  <c:v>1924</c:v>
                </c:pt>
                <c:pt idx="2291">
                  <c:v>1925</c:v>
                </c:pt>
                <c:pt idx="2292">
                  <c:v>1926</c:v>
                </c:pt>
                <c:pt idx="2293">
                  <c:v>1927</c:v>
                </c:pt>
                <c:pt idx="2294">
                  <c:v>1928</c:v>
                </c:pt>
                <c:pt idx="2295">
                  <c:v>1929</c:v>
                </c:pt>
                <c:pt idx="2296">
                  <c:v>1930</c:v>
                </c:pt>
                <c:pt idx="2297">
                  <c:v>1931</c:v>
                </c:pt>
                <c:pt idx="2298">
                  <c:v>1932</c:v>
                </c:pt>
                <c:pt idx="2299">
                  <c:v>1933</c:v>
                </c:pt>
                <c:pt idx="2300">
                  <c:v>1934</c:v>
                </c:pt>
                <c:pt idx="2301">
                  <c:v>1935</c:v>
                </c:pt>
                <c:pt idx="2302">
                  <c:v>1936</c:v>
                </c:pt>
                <c:pt idx="2303">
                  <c:v>1937</c:v>
                </c:pt>
                <c:pt idx="2304">
                  <c:v>1938</c:v>
                </c:pt>
                <c:pt idx="2305">
                  <c:v>1939</c:v>
                </c:pt>
                <c:pt idx="2306">
                  <c:v>1940</c:v>
                </c:pt>
                <c:pt idx="2307">
                  <c:v>1941</c:v>
                </c:pt>
                <c:pt idx="2308">
                  <c:v>1942</c:v>
                </c:pt>
                <c:pt idx="2309">
                  <c:v>1943</c:v>
                </c:pt>
                <c:pt idx="2310">
                  <c:v>1944</c:v>
                </c:pt>
                <c:pt idx="2311">
                  <c:v>1945</c:v>
                </c:pt>
                <c:pt idx="2312">
                  <c:v>1946</c:v>
                </c:pt>
                <c:pt idx="2313">
                  <c:v>1947</c:v>
                </c:pt>
                <c:pt idx="2314">
                  <c:v>1948</c:v>
                </c:pt>
                <c:pt idx="2315">
                  <c:v>1949</c:v>
                </c:pt>
                <c:pt idx="2316">
                  <c:v>1950</c:v>
                </c:pt>
                <c:pt idx="2317">
                  <c:v>1951</c:v>
                </c:pt>
                <c:pt idx="2318">
                  <c:v>1952</c:v>
                </c:pt>
                <c:pt idx="2319">
                  <c:v>1953</c:v>
                </c:pt>
                <c:pt idx="2320">
                  <c:v>1954</c:v>
                </c:pt>
                <c:pt idx="2321">
                  <c:v>1955</c:v>
                </c:pt>
                <c:pt idx="2322">
                  <c:v>1956</c:v>
                </c:pt>
                <c:pt idx="2323">
                  <c:v>1957</c:v>
                </c:pt>
                <c:pt idx="2324">
                  <c:v>1958</c:v>
                </c:pt>
                <c:pt idx="2325">
                  <c:v>1959</c:v>
                </c:pt>
                <c:pt idx="2326">
                  <c:v>1960</c:v>
                </c:pt>
                <c:pt idx="2327">
                  <c:v>1961</c:v>
                </c:pt>
                <c:pt idx="2328">
                  <c:v>1962</c:v>
                </c:pt>
                <c:pt idx="2329">
                  <c:v>1963</c:v>
                </c:pt>
                <c:pt idx="2330">
                  <c:v>1964</c:v>
                </c:pt>
                <c:pt idx="2331">
                  <c:v>1965</c:v>
                </c:pt>
                <c:pt idx="2332">
                  <c:v>1966</c:v>
                </c:pt>
                <c:pt idx="2333">
                  <c:v>1967</c:v>
                </c:pt>
                <c:pt idx="2334">
                  <c:v>1968</c:v>
                </c:pt>
                <c:pt idx="2335">
                  <c:v>1969</c:v>
                </c:pt>
                <c:pt idx="2336">
                  <c:v>1970</c:v>
                </c:pt>
                <c:pt idx="2337">
                  <c:v>1971</c:v>
                </c:pt>
                <c:pt idx="2338">
                  <c:v>1972</c:v>
                </c:pt>
                <c:pt idx="2339">
                  <c:v>1973</c:v>
                </c:pt>
                <c:pt idx="2340">
                  <c:v>1974</c:v>
                </c:pt>
                <c:pt idx="2341">
                  <c:v>1975</c:v>
                </c:pt>
                <c:pt idx="2342">
                  <c:v>1976</c:v>
                </c:pt>
                <c:pt idx="2343">
                  <c:v>1977</c:v>
                </c:pt>
                <c:pt idx="2344">
                  <c:v>1978</c:v>
                </c:pt>
                <c:pt idx="2345">
                  <c:v>1979</c:v>
                </c:pt>
                <c:pt idx="2346">
                  <c:v>1980</c:v>
                </c:pt>
                <c:pt idx="2347">
                  <c:v>1981</c:v>
                </c:pt>
                <c:pt idx="2348">
                  <c:v>1982</c:v>
                </c:pt>
                <c:pt idx="2349">
                  <c:v>1983</c:v>
                </c:pt>
                <c:pt idx="2350">
                  <c:v>1984</c:v>
                </c:pt>
                <c:pt idx="2351">
                  <c:v>1985</c:v>
                </c:pt>
                <c:pt idx="2352">
                  <c:v>1986</c:v>
                </c:pt>
                <c:pt idx="2353">
                  <c:v>1987</c:v>
                </c:pt>
                <c:pt idx="2354">
                  <c:v>1988</c:v>
                </c:pt>
                <c:pt idx="2355">
                  <c:v>1989</c:v>
                </c:pt>
                <c:pt idx="2356">
                  <c:v>1990</c:v>
                </c:pt>
                <c:pt idx="2357">
                  <c:v>1991</c:v>
                </c:pt>
                <c:pt idx="2358">
                  <c:v>1992</c:v>
                </c:pt>
                <c:pt idx="2359">
                  <c:v>1993</c:v>
                </c:pt>
                <c:pt idx="2360">
                  <c:v>1994</c:v>
                </c:pt>
                <c:pt idx="2361">
                  <c:v>1995</c:v>
                </c:pt>
                <c:pt idx="2362">
                  <c:v>1996</c:v>
                </c:pt>
                <c:pt idx="2363">
                  <c:v>1997</c:v>
                </c:pt>
                <c:pt idx="2364">
                  <c:v>1998</c:v>
                </c:pt>
                <c:pt idx="2365">
                  <c:v>1999</c:v>
                </c:pt>
                <c:pt idx="2366">
                  <c:v>2000</c:v>
                </c:pt>
                <c:pt idx="2367">
                  <c:v>2001</c:v>
                </c:pt>
                <c:pt idx="2368">
                  <c:v>2002</c:v>
                </c:pt>
                <c:pt idx="2369">
                  <c:v>2003</c:v>
                </c:pt>
                <c:pt idx="2370">
                  <c:v>2004</c:v>
                </c:pt>
                <c:pt idx="2371">
                  <c:v>2005</c:v>
                </c:pt>
                <c:pt idx="2372">
                  <c:v>2006</c:v>
                </c:pt>
                <c:pt idx="2373">
                  <c:v>2007</c:v>
                </c:pt>
                <c:pt idx="2374">
                  <c:v>2008</c:v>
                </c:pt>
                <c:pt idx="2375">
                  <c:v>2009</c:v>
                </c:pt>
                <c:pt idx="2376">
                  <c:v>2010</c:v>
                </c:pt>
                <c:pt idx="2377">
                  <c:v>2011</c:v>
                </c:pt>
                <c:pt idx="2378">
                  <c:v>2012</c:v>
                </c:pt>
                <c:pt idx="2379">
                  <c:v>2013</c:v>
                </c:pt>
                <c:pt idx="2380">
                  <c:v>2014</c:v>
                </c:pt>
                <c:pt idx="2381">
                  <c:v>2015</c:v>
                </c:pt>
                <c:pt idx="2382">
                  <c:v>2016</c:v>
                </c:pt>
                <c:pt idx="2383">
                  <c:v>2017</c:v>
                </c:pt>
                <c:pt idx="2384">
                  <c:v>2018</c:v>
                </c:pt>
                <c:pt idx="2385">
                  <c:v>2019</c:v>
                </c:pt>
                <c:pt idx="2386">
                  <c:v>2020</c:v>
                </c:pt>
                <c:pt idx="2387">
                  <c:v>2021</c:v>
                </c:pt>
                <c:pt idx="2388">
                  <c:v>2022</c:v>
                </c:pt>
                <c:pt idx="2389">
                  <c:v>2023</c:v>
                </c:pt>
                <c:pt idx="2390">
                  <c:v>2024</c:v>
                </c:pt>
                <c:pt idx="2391">
                  <c:v>2025</c:v>
                </c:pt>
                <c:pt idx="2392">
                  <c:v>2026</c:v>
                </c:pt>
                <c:pt idx="2393">
                  <c:v>2027</c:v>
                </c:pt>
                <c:pt idx="2394">
                  <c:v>2028</c:v>
                </c:pt>
                <c:pt idx="2395">
                  <c:v>2029</c:v>
                </c:pt>
                <c:pt idx="2396">
                  <c:v>2030</c:v>
                </c:pt>
                <c:pt idx="2397">
                  <c:v>2031</c:v>
                </c:pt>
                <c:pt idx="2398">
                  <c:v>2032</c:v>
                </c:pt>
                <c:pt idx="2399">
                  <c:v>2033</c:v>
                </c:pt>
                <c:pt idx="2400">
                  <c:v>2034</c:v>
                </c:pt>
                <c:pt idx="2401">
                  <c:v>2035</c:v>
                </c:pt>
                <c:pt idx="2402">
                  <c:v>2036</c:v>
                </c:pt>
                <c:pt idx="2403">
                  <c:v>2037</c:v>
                </c:pt>
                <c:pt idx="2404">
                  <c:v>2038</c:v>
                </c:pt>
                <c:pt idx="2405">
                  <c:v>2039</c:v>
                </c:pt>
                <c:pt idx="2406">
                  <c:v>2040</c:v>
                </c:pt>
                <c:pt idx="2407">
                  <c:v>2041</c:v>
                </c:pt>
                <c:pt idx="2408">
                  <c:v>2042</c:v>
                </c:pt>
                <c:pt idx="2409">
                  <c:v>2043</c:v>
                </c:pt>
                <c:pt idx="2410">
                  <c:v>2044</c:v>
                </c:pt>
                <c:pt idx="2411">
                  <c:v>2045</c:v>
                </c:pt>
                <c:pt idx="2412">
                  <c:v>2046</c:v>
                </c:pt>
                <c:pt idx="2413">
                  <c:v>2047</c:v>
                </c:pt>
                <c:pt idx="2414">
                  <c:v>2048</c:v>
                </c:pt>
                <c:pt idx="2415">
                  <c:v>2049</c:v>
                </c:pt>
                <c:pt idx="2416">
                  <c:v>2050</c:v>
                </c:pt>
                <c:pt idx="2417">
                  <c:v>2051</c:v>
                </c:pt>
                <c:pt idx="2418">
                  <c:v>2052</c:v>
                </c:pt>
                <c:pt idx="2419">
                  <c:v>2053</c:v>
                </c:pt>
                <c:pt idx="2420">
                  <c:v>2054</c:v>
                </c:pt>
                <c:pt idx="2421">
                  <c:v>2055</c:v>
                </c:pt>
                <c:pt idx="2422">
                  <c:v>2056</c:v>
                </c:pt>
                <c:pt idx="2423">
                  <c:v>2057</c:v>
                </c:pt>
                <c:pt idx="2424">
                  <c:v>2058</c:v>
                </c:pt>
                <c:pt idx="2425">
                  <c:v>2059</c:v>
                </c:pt>
                <c:pt idx="2426">
                  <c:v>2060</c:v>
                </c:pt>
                <c:pt idx="2427">
                  <c:v>2061</c:v>
                </c:pt>
                <c:pt idx="2428">
                  <c:v>2062</c:v>
                </c:pt>
                <c:pt idx="2429">
                  <c:v>2063</c:v>
                </c:pt>
                <c:pt idx="2430">
                  <c:v>2064</c:v>
                </c:pt>
                <c:pt idx="2431">
                  <c:v>2065</c:v>
                </c:pt>
                <c:pt idx="2432">
                  <c:v>2066</c:v>
                </c:pt>
                <c:pt idx="2433">
                  <c:v>2067</c:v>
                </c:pt>
                <c:pt idx="2434">
                  <c:v>2068</c:v>
                </c:pt>
                <c:pt idx="2435">
                  <c:v>2069</c:v>
                </c:pt>
                <c:pt idx="2436">
                  <c:v>2070</c:v>
                </c:pt>
                <c:pt idx="2437">
                  <c:v>2071</c:v>
                </c:pt>
                <c:pt idx="2438">
                  <c:v>2072</c:v>
                </c:pt>
                <c:pt idx="2439">
                  <c:v>2073</c:v>
                </c:pt>
                <c:pt idx="2440">
                  <c:v>2074</c:v>
                </c:pt>
                <c:pt idx="2441">
                  <c:v>2075</c:v>
                </c:pt>
                <c:pt idx="2442">
                  <c:v>2076</c:v>
                </c:pt>
                <c:pt idx="2443">
                  <c:v>2077</c:v>
                </c:pt>
                <c:pt idx="2444">
                  <c:v>2078</c:v>
                </c:pt>
                <c:pt idx="2445">
                  <c:v>2079</c:v>
                </c:pt>
                <c:pt idx="2446">
                  <c:v>2080</c:v>
                </c:pt>
                <c:pt idx="2447">
                  <c:v>2081</c:v>
                </c:pt>
                <c:pt idx="2448">
                  <c:v>2082</c:v>
                </c:pt>
                <c:pt idx="2449">
                  <c:v>2083</c:v>
                </c:pt>
                <c:pt idx="2450">
                  <c:v>2084</c:v>
                </c:pt>
                <c:pt idx="2451">
                  <c:v>2085</c:v>
                </c:pt>
                <c:pt idx="2452">
                  <c:v>2086</c:v>
                </c:pt>
                <c:pt idx="2453">
                  <c:v>2087</c:v>
                </c:pt>
                <c:pt idx="2454">
                  <c:v>2088</c:v>
                </c:pt>
                <c:pt idx="2455">
                  <c:v>2089</c:v>
                </c:pt>
                <c:pt idx="2456">
                  <c:v>2090</c:v>
                </c:pt>
                <c:pt idx="2457">
                  <c:v>2091</c:v>
                </c:pt>
                <c:pt idx="2458">
                  <c:v>2092</c:v>
                </c:pt>
                <c:pt idx="2459">
                  <c:v>2093</c:v>
                </c:pt>
                <c:pt idx="2460">
                  <c:v>2094</c:v>
                </c:pt>
                <c:pt idx="2461">
                  <c:v>2095</c:v>
                </c:pt>
                <c:pt idx="2462">
                  <c:v>2096</c:v>
                </c:pt>
                <c:pt idx="2463">
                  <c:v>2097</c:v>
                </c:pt>
                <c:pt idx="2464">
                  <c:v>2098</c:v>
                </c:pt>
                <c:pt idx="2465">
                  <c:v>2099</c:v>
                </c:pt>
                <c:pt idx="2466">
                  <c:v>2100</c:v>
                </c:pt>
                <c:pt idx="2467">
                  <c:v>2101</c:v>
                </c:pt>
                <c:pt idx="2468">
                  <c:v>2102</c:v>
                </c:pt>
                <c:pt idx="2469">
                  <c:v>2103</c:v>
                </c:pt>
                <c:pt idx="2470">
                  <c:v>2104</c:v>
                </c:pt>
                <c:pt idx="2471">
                  <c:v>2105</c:v>
                </c:pt>
                <c:pt idx="2472">
                  <c:v>2106</c:v>
                </c:pt>
                <c:pt idx="2473">
                  <c:v>2107</c:v>
                </c:pt>
                <c:pt idx="2474">
                  <c:v>2108</c:v>
                </c:pt>
                <c:pt idx="2475">
                  <c:v>2109</c:v>
                </c:pt>
                <c:pt idx="2476">
                  <c:v>2110</c:v>
                </c:pt>
                <c:pt idx="2477">
                  <c:v>2111</c:v>
                </c:pt>
                <c:pt idx="2478">
                  <c:v>2112</c:v>
                </c:pt>
                <c:pt idx="2479">
                  <c:v>2113</c:v>
                </c:pt>
                <c:pt idx="2480">
                  <c:v>2114</c:v>
                </c:pt>
                <c:pt idx="2481">
                  <c:v>2115</c:v>
                </c:pt>
                <c:pt idx="2482">
                  <c:v>2116</c:v>
                </c:pt>
                <c:pt idx="2483">
                  <c:v>2117</c:v>
                </c:pt>
                <c:pt idx="2484">
                  <c:v>2118</c:v>
                </c:pt>
                <c:pt idx="2485">
                  <c:v>2119</c:v>
                </c:pt>
                <c:pt idx="2486">
                  <c:v>2120</c:v>
                </c:pt>
                <c:pt idx="2487">
                  <c:v>2121</c:v>
                </c:pt>
                <c:pt idx="2488">
                  <c:v>2122</c:v>
                </c:pt>
                <c:pt idx="2489">
                  <c:v>2123</c:v>
                </c:pt>
                <c:pt idx="2490">
                  <c:v>2124</c:v>
                </c:pt>
                <c:pt idx="2491">
                  <c:v>2125</c:v>
                </c:pt>
                <c:pt idx="2492">
                  <c:v>2126</c:v>
                </c:pt>
                <c:pt idx="2493">
                  <c:v>2127</c:v>
                </c:pt>
                <c:pt idx="2494">
                  <c:v>2128</c:v>
                </c:pt>
                <c:pt idx="2495">
                  <c:v>2129</c:v>
                </c:pt>
                <c:pt idx="2496">
                  <c:v>2130</c:v>
                </c:pt>
                <c:pt idx="2497">
                  <c:v>2131</c:v>
                </c:pt>
                <c:pt idx="2498">
                  <c:v>2132</c:v>
                </c:pt>
                <c:pt idx="2499">
                  <c:v>2133</c:v>
                </c:pt>
                <c:pt idx="2500">
                  <c:v>2134</c:v>
                </c:pt>
                <c:pt idx="2501">
                  <c:v>2135</c:v>
                </c:pt>
                <c:pt idx="2502">
                  <c:v>2136</c:v>
                </c:pt>
                <c:pt idx="2503">
                  <c:v>2137</c:v>
                </c:pt>
                <c:pt idx="2504">
                  <c:v>2138</c:v>
                </c:pt>
                <c:pt idx="2505">
                  <c:v>2139</c:v>
                </c:pt>
                <c:pt idx="2506">
                  <c:v>2140</c:v>
                </c:pt>
                <c:pt idx="2507">
                  <c:v>2141</c:v>
                </c:pt>
                <c:pt idx="2508">
                  <c:v>2142</c:v>
                </c:pt>
                <c:pt idx="2509">
                  <c:v>2143</c:v>
                </c:pt>
                <c:pt idx="2510">
                  <c:v>2144</c:v>
                </c:pt>
                <c:pt idx="2511">
                  <c:v>2145</c:v>
                </c:pt>
                <c:pt idx="2512">
                  <c:v>2146</c:v>
                </c:pt>
                <c:pt idx="2513">
                  <c:v>2147</c:v>
                </c:pt>
                <c:pt idx="2514">
                  <c:v>2148</c:v>
                </c:pt>
                <c:pt idx="2515">
                  <c:v>2149</c:v>
                </c:pt>
                <c:pt idx="2516">
                  <c:v>2150</c:v>
                </c:pt>
                <c:pt idx="2517">
                  <c:v>2151</c:v>
                </c:pt>
                <c:pt idx="2518">
                  <c:v>2152</c:v>
                </c:pt>
                <c:pt idx="2519">
                  <c:v>2153</c:v>
                </c:pt>
                <c:pt idx="2520">
                  <c:v>2154</c:v>
                </c:pt>
                <c:pt idx="2521">
                  <c:v>2155</c:v>
                </c:pt>
                <c:pt idx="2522">
                  <c:v>2156</c:v>
                </c:pt>
                <c:pt idx="2523">
                  <c:v>2157</c:v>
                </c:pt>
                <c:pt idx="2524">
                  <c:v>2158</c:v>
                </c:pt>
                <c:pt idx="2525">
                  <c:v>2159</c:v>
                </c:pt>
                <c:pt idx="2526">
                  <c:v>2160</c:v>
                </c:pt>
                <c:pt idx="2527">
                  <c:v>2161</c:v>
                </c:pt>
                <c:pt idx="2528">
                  <c:v>2162</c:v>
                </c:pt>
                <c:pt idx="2529">
                  <c:v>2163</c:v>
                </c:pt>
                <c:pt idx="2530">
                  <c:v>2164</c:v>
                </c:pt>
                <c:pt idx="2531">
                  <c:v>2165</c:v>
                </c:pt>
                <c:pt idx="2532">
                  <c:v>2166</c:v>
                </c:pt>
                <c:pt idx="2533">
                  <c:v>2167</c:v>
                </c:pt>
                <c:pt idx="2534">
                  <c:v>2168</c:v>
                </c:pt>
                <c:pt idx="2535">
                  <c:v>2169</c:v>
                </c:pt>
                <c:pt idx="2536">
                  <c:v>2170</c:v>
                </c:pt>
                <c:pt idx="2537">
                  <c:v>2171</c:v>
                </c:pt>
                <c:pt idx="2538">
                  <c:v>2172</c:v>
                </c:pt>
                <c:pt idx="2539">
                  <c:v>2173</c:v>
                </c:pt>
                <c:pt idx="2540">
                  <c:v>2174</c:v>
                </c:pt>
                <c:pt idx="2541">
                  <c:v>2175</c:v>
                </c:pt>
                <c:pt idx="2542">
                  <c:v>2176</c:v>
                </c:pt>
                <c:pt idx="2543">
                  <c:v>2177</c:v>
                </c:pt>
                <c:pt idx="2544">
                  <c:v>2178</c:v>
                </c:pt>
                <c:pt idx="2545">
                  <c:v>2179</c:v>
                </c:pt>
                <c:pt idx="2546">
                  <c:v>2180</c:v>
                </c:pt>
                <c:pt idx="2547">
                  <c:v>2181</c:v>
                </c:pt>
                <c:pt idx="2548">
                  <c:v>2182</c:v>
                </c:pt>
                <c:pt idx="2549">
                  <c:v>2183</c:v>
                </c:pt>
                <c:pt idx="2550">
                  <c:v>2184</c:v>
                </c:pt>
                <c:pt idx="2551">
                  <c:v>2185</c:v>
                </c:pt>
                <c:pt idx="2552">
                  <c:v>2186</c:v>
                </c:pt>
                <c:pt idx="2553">
                  <c:v>2187</c:v>
                </c:pt>
                <c:pt idx="2554">
                  <c:v>2188</c:v>
                </c:pt>
                <c:pt idx="2555">
                  <c:v>2189</c:v>
                </c:pt>
                <c:pt idx="2556">
                  <c:v>2190</c:v>
                </c:pt>
                <c:pt idx="2557">
                  <c:v>2191</c:v>
                </c:pt>
                <c:pt idx="2558">
                  <c:v>2192</c:v>
                </c:pt>
                <c:pt idx="2559">
                  <c:v>2193</c:v>
                </c:pt>
                <c:pt idx="2560">
                  <c:v>2194</c:v>
                </c:pt>
                <c:pt idx="2561">
                  <c:v>2195</c:v>
                </c:pt>
                <c:pt idx="2562">
                  <c:v>2196</c:v>
                </c:pt>
                <c:pt idx="2563">
                  <c:v>2197</c:v>
                </c:pt>
                <c:pt idx="2564">
                  <c:v>2198</c:v>
                </c:pt>
                <c:pt idx="2565">
                  <c:v>2199</c:v>
                </c:pt>
                <c:pt idx="2566">
                  <c:v>2200</c:v>
                </c:pt>
                <c:pt idx="2567">
                  <c:v>2201</c:v>
                </c:pt>
                <c:pt idx="2568">
                  <c:v>2202</c:v>
                </c:pt>
                <c:pt idx="2569">
                  <c:v>2203</c:v>
                </c:pt>
                <c:pt idx="2570">
                  <c:v>2204</c:v>
                </c:pt>
                <c:pt idx="2571">
                  <c:v>2205</c:v>
                </c:pt>
                <c:pt idx="2572">
                  <c:v>2206</c:v>
                </c:pt>
                <c:pt idx="2573">
                  <c:v>2207</c:v>
                </c:pt>
                <c:pt idx="2574">
                  <c:v>2208</c:v>
                </c:pt>
                <c:pt idx="2575">
                  <c:v>2209</c:v>
                </c:pt>
                <c:pt idx="2576">
                  <c:v>2210</c:v>
                </c:pt>
                <c:pt idx="2577">
                  <c:v>2211</c:v>
                </c:pt>
                <c:pt idx="2578">
                  <c:v>2212</c:v>
                </c:pt>
                <c:pt idx="2579">
                  <c:v>2213</c:v>
                </c:pt>
                <c:pt idx="2580">
                  <c:v>2214</c:v>
                </c:pt>
                <c:pt idx="2581">
                  <c:v>2215</c:v>
                </c:pt>
                <c:pt idx="2582">
                  <c:v>2216</c:v>
                </c:pt>
                <c:pt idx="2583">
                  <c:v>2217</c:v>
                </c:pt>
                <c:pt idx="2584">
                  <c:v>2218</c:v>
                </c:pt>
                <c:pt idx="2585">
                  <c:v>2219</c:v>
                </c:pt>
                <c:pt idx="2586">
                  <c:v>2220</c:v>
                </c:pt>
                <c:pt idx="2587">
                  <c:v>2221</c:v>
                </c:pt>
                <c:pt idx="2588">
                  <c:v>2222</c:v>
                </c:pt>
                <c:pt idx="2589">
                  <c:v>2223</c:v>
                </c:pt>
                <c:pt idx="2590">
                  <c:v>2224</c:v>
                </c:pt>
                <c:pt idx="2591">
                  <c:v>2225</c:v>
                </c:pt>
                <c:pt idx="2592">
                  <c:v>2226</c:v>
                </c:pt>
                <c:pt idx="2593">
                  <c:v>2227</c:v>
                </c:pt>
                <c:pt idx="2594">
                  <c:v>2228</c:v>
                </c:pt>
                <c:pt idx="2595">
                  <c:v>2229</c:v>
                </c:pt>
                <c:pt idx="2596">
                  <c:v>2230</c:v>
                </c:pt>
                <c:pt idx="2597">
                  <c:v>2231</c:v>
                </c:pt>
                <c:pt idx="2598">
                  <c:v>2232</c:v>
                </c:pt>
                <c:pt idx="2599">
                  <c:v>2233</c:v>
                </c:pt>
                <c:pt idx="2600">
                  <c:v>2234</c:v>
                </c:pt>
                <c:pt idx="2601">
                  <c:v>2235</c:v>
                </c:pt>
                <c:pt idx="2602">
                  <c:v>2236</c:v>
                </c:pt>
                <c:pt idx="2603">
                  <c:v>2237</c:v>
                </c:pt>
                <c:pt idx="2604">
                  <c:v>2238</c:v>
                </c:pt>
                <c:pt idx="2605">
                  <c:v>2239</c:v>
                </c:pt>
                <c:pt idx="2606">
                  <c:v>2240</c:v>
                </c:pt>
                <c:pt idx="2607">
                  <c:v>2241</c:v>
                </c:pt>
                <c:pt idx="2608">
                  <c:v>2242</c:v>
                </c:pt>
                <c:pt idx="2609">
                  <c:v>2243</c:v>
                </c:pt>
                <c:pt idx="2610">
                  <c:v>2244</c:v>
                </c:pt>
                <c:pt idx="2611">
                  <c:v>2245</c:v>
                </c:pt>
                <c:pt idx="2612">
                  <c:v>2246</c:v>
                </c:pt>
                <c:pt idx="2613">
                  <c:v>2247</c:v>
                </c:pt>
                <c:pt idx="2614">
                  <c:v>2248</c:v>
                </c:pt>
                <c:pt idx="2615">
                  <c:v>2249</c:v>
                </c:pt>
                <c:pt idx="2616">
                  <c:v>2250</c:v>
                </c:pt>
                <c:pt idx="2617">
                  <c:v>2251</c:v>
                </c:pt>
                <c:pt idx="2618">
                  <c:v>2252</c:v>
                </c:pt>
                <c:pt idx="2619">
                  <c:v>2253</c:v>
                </c:pt>
                <c:pt idx="2620">
                  <c:v>2254</c:v>
                </c:pt>
                <c:pt idx="2621">
                  <c:v>2255</c:v>
                </c:pt>
                <c:pt idx="2622">
                  <c:v>2256</c:v>
                </c:pt>
                <c:pt idx="2623">
                  <c:v>2257</c:v>
                </c:pt>
                <c:pt idx="2624">
                  <c:v>2258</c:v>
                </c:pt>
                <c:pt idx="2625">
                  <c:v>2259</c:v>
                </c:pt>
                <c:pt idx="2626">
                  <c:v>2260</c:v>
                </c:pt>
                <c:pt idx="2627">
                  <c:v>2261</c:v>
                </c:pt>
                <c:pt idx="2628">
                  <c:v>2262</c:v>
                </c:pt>
                <c:pt idx="2629">
                  <c:v>2263</c:v>
                </c:pt>
                <c:pt idx="2630">
                  <c:v>2264</c:v>
                </c:pt>
                <c:pt idx="2631">
                  <c:v>2265</c:v>
                </c:pt>
                <c:pt idx="2632">
                  <c:v>2266</c:v>
                </c:pt>
                <c:pt idx="2633">
                  <c:v>2267</c:v>
                </c:pt>
                <c:pt idx="2634">
                  <c:v>2268</c:v>
                </c:pt>
                <c:pt idx="2635">
                  <c:v>2269</c:v>
                </c:pt>
                <c:pt idx="2636">
                  <c:v>2270</c:v>
                </c:pt>
                <c:pt idx="2637">
                  <c:v>2271</c:v>
                </c:pt>
                <c:pt idx="2638">
                  <c:v>2272</c:v>
                </c:pt>
                <c:pt idx="2639">
                  <c:v>2273</c:v>
                </c:pt>
                <c:pt idx="2640">
                  <c:v>2274</c:v>
                </c:pt>
                <c:pt idx="2641">
                  <c:v>2275</c:v>
                </c:pt>
                <c:pt idx="2642">
                  <c:v>2276</c:v>
                </c:pt>
                <c:pt idx="2643">
                  <c:v>2277</c:v>
                </c:pt>
                <c:pt idx="2644">
                  <c:v>2278</c:v>
                </c:pt>
                <c:pt idx="2645">
                  <c:v>2279</c:v>
                </c:pt>
                <c:pt idx="2646">
                  <c:v>2280</c:v>
                </c:pt>
                <c:pt idx="2647">
                  <c:v>2281</c:v>
                </c:pt>
                <c:pt idx="2648">
                  <c:v>2282</c:v>
                </c:pt>
                <c:pt idx="2649">
                  <c:v>2283</c:v>
                </c:pt>
                <c:pt idx="2650">
                  <c:v>2284</c:v>
                </c:pt>
                <c:pt idx="2651">
                  <c:v>2285</c:v>
                </c:pt>
                <c:pt idx="2652">
                  <c:v>2286</c:v>
                </c:pt>
                <c:pt idx="2653">
                  <c:v>2287</c:v>
                </c:pt>
                <c:pt idx="2654">
                  <c:v>2288</c:v>
                </c:pt>
                <c:pt idx="2655">
                  <c:v>2289</c:v>
                </c:pt>
                <c:pt idx="2656">
                  <c:v>2290</c:v>
                </c:pt>
                <c:pt idx="2657">
                  <c:v>2291</c:v>
                </c:pt>
                <c:pt idx="2658">
                  <c:v>2292</c:v>
                </c:pt>
                <c:pt idx="2659">
                  <c:v>2293</c:v>
                </c:pt>
                <c:pt idx="2660">
                  <c:v>2294</c:v>
                </c:pt>
                <c:pt idx="2661">
                  <c:v>2295</c:v>
                </c:pt>
                <c:pt idx="2662">
                  <c:v>2296</c:v>
                </c:pt>
                <c:pt idx="2663">
                  <c:v>2297</c:v>
                </c:pt>
                <c:pt idx="2664">
                  <c:v>2298</c:v>
                </c:pt>
                <c:pt idx="2665">
                  <c:v>2299</c:v>
                </c:pt>
                <c:pt idx="2666">
                  <c:v>2300</c:v>
                </c:pt>
                <c:pt idx="2667">
                  <c:v>2301</c:v>
                </c:pt>
                <c:pt idx="2668">
                  <c:v>2302</c:v>
                </c:pt>
                <c:pt idx="2669">
                  <c:v>2303</c:v>
                </c:pt>
                <c:pt idx="2670">
                  <c:v>2304</c:v>
                </c:pt>
                <c:pt idx="2671">
                  <c:v>2305</c:v>
                </c:pt>
                <c:pt idx="2672">
                  <c:v>2306</c:v>
                </c:pt>
                <c:pt idx="2673">
                  <c:v>2307</c:v>
                </c:pt>
                <c:pt idx="2674">
                  <c:v>2308</c:v>
                </c:pt>
                <c:pt idx="2675">
                  <c:v>2309</c:v>
                </c:pt>
                <c:pt idx="2676">
                  <c:v>2310</c:v>
                </c:pt>
                <c:pt idx="2677">
                  <c:v>2311</c:v>
                </c:pt>
                <c:pt idx="2678">
                  <c:v>2312</c:v>
                </c:pt>
                <c:pt idx="2679">
                  <c:v>2313</c:v>
                </c:pt>
                <c:pt idx="2680">
                  <c:v>2314</c:v>
                </c:pt>
                <c:pt idx="2681">
                  <c:v>2315</c:v>
                </c:pt>
                <c:pt idx="2682">
                  <c:v>2316</c:v>
                </c:pt>
                <c:pt idx="2683">
                  <c:v>2317</c:v>
                </c:pt>
                <c:pt idx="2684">
                  <c:v>2318</c:v>
                </c:pt>
                <c:pt idx="2685">
                  <c:v>2319</c:v>
                </c:pt>
                <c:pt idx="2686">
                  <c:v>2320</c:v>
                </c:pt>
                <c:pt idx="2687">
                  <c:v>2321</c:v>
                </c:pt>
                <c:pt idx="2688">
                  <c:v>2322</c:v>
                </c:pt>
                <c:pt idx="2689">
                  <c:v>2323</c:v>
                </c:pt>
                <c:pt idx="2690">
                  <c:v>2324</c:v>
                </c:pt>
                <c:pt idx="2691">
                  <c:v>2325</c:v>
                </c:pt>
                <c:pt idx="2692">
                  <c:v>2326</c:v>
                </c:pt>
                <c:pt idx="2693">
                  <c:v>2327</c:v>
                </c:pt>
                <c:pt idx="2694">
                  <c:v>2328</c:v>
                </c:pt>
                <c:pt idx="2695">
                  <c:v>2329</c:v>
                </c:pt>
                <c:pt idx="2696">
                  <c:v>2330</c:v>
                </c:pt>
                <c:pt idx="2697">
                  <c:v>2331</c:v>
                </c:pt>
                <c:pt idx="2698">
                  <c:v>2332</c:v>
                </c:pt>
                <c:pt idx="2699">
                  <c:v>2333</c:v>
                </c:pt>
                <c:pt idx="2700">
                  <c:v>2334</c:v>
                </c:pt>
                <c:pt idx="2701">
                  <c:v>2335</c:v>
                </c:pt>
                <c:pt idx="2702">
                  <c:v>2336</c:v>
                </c:pt>
                <c:pt idx="2703">
                  <c:v>2337</c:v>
                </c:pt>
                <c:pt idx="2704">
                  <c:v>2338</c:v>
                </c:pt>
                <c:pt idx="2705">
                  <c:v>2339</c:v>
                </c:pt>
                <c:pt idx="2706">
                  <c:v>2340</c:v>
                </c:pt>
                <c:pt idx="2707">
                  <c:v>2341</c:v>
                </c:pt>
                <c:pt idx="2708">
                  <c:v>2342</c:v>
                </c:pt>
                <c:pt idx="2709">
                  <c:v>2343</c:v>
                </c:pt>
                <c:pt idx="2710">
                  <c:v>2344</c:v>
                </c:pt>
                <c:pt idx="2711">
                  <c:v>2345</c:v>
                </c:pt>
                <c:pt idx="2712">
                  <c:v>2346</c:v>
                </c:pt>
                <c:pt idx="2713">
                  <c:v>2347</c:v>
                </c:pt>
                <c:pt idx="2714">
                  <c:v>2348</c:v>
                </c:pt>
                <c:pt idx="2715">
                  <c:v>2349</c:v>
                </c:pt>
                <c:pt idx="2716">
                  <c:v>2350</c:v>
                </c:pt>
                <c:pt idx="2717">
                  <c:v>2351</c:v>
                </c:pt>
                <c:pt idx="2718">
                  <c:v>2352</c:v>
                </c:pt>
                <c:pt idx="2719">
                  <c:v>2353</c:v>
                </c:pt>
                <c:pt idx="2720">
                  <c:v>2354</c:v>
                </c:pt>
                <c:pt idx="2721">
                  <c:v>2355</c:v>
                </c:pt>
                <c:pt idx="2722">
                  <c:v>2356</c:v>
                </c:pt>
                <c:pt idx="2723">
                  <c:v>2357</c:v>
                </c:pt>
                <c:pt idx="2724">
                  <c:v>2358</c:v>
                </c:pt>
                <c:pt idx="2725">
                  <c:v>2359</c:v>
                </c:pt>
                <c:pt idx="2726">
                  <c:v>2360</c:v>
                </c:pt>
                <c:pt idx="2727">
                  <c:v>2361</c:v>
                </c:pt>
                <c:pt idx="2728">
                  <c:v>2362</c:v>
                </c:pt>
                <c:pt idx="2729">
                  <c:v>2363</c:v>
                </c:pt>
                <c:pt idx="2730">
                  <c:v>2364</c:v>
                </c:pt>
                <c:pt idx="2731">
                  <c:v>2365</c:v>
                </c:pt>
                <c:pt idx="2732">
                  <c:v>2366</c:v>
                </c:pt>
                <c:pt idx="2733">
                  <c:v>2367</c:v>
                </c:pt>
                <c:pt idx="2734">
                  <c:v>2368</c:v>
                </c:pt>
                <c:pt idx="2735">
                  <c:v>2369</c:v>
                </c:pt>
                <c:pt idx="2736">
                  <c:v>2370</c:v>
                </c:pt>
                <c:pt idx="2737">
                  <c:v>2371</c:v>
                </c:pt>
                <c:pt idx="2738">
                  <c:v>2372</c:v>
                </c:pt>
                <c:pt idx="2739">
                  <c:v>2373</c:v>
                </c:pt>
                <c:pt idx="2740">
                  <c:v>2374</c:v>
                </c:pt>
                <c:pt idx="2741">
                  <c:v>2375</c:v>
                </c:pt>
                <c:pt idx="2742">
                  <c:v>2376</c:v>
                </c:pt>
                <c:pt idx="2743">
                  <c:v>2377</c:v>
                </c:pt>
                <c:pt idx="2744">
                  <c:v>2378</c:v>
                </c:pt>
                <c:pt idx="2745">
                  <c:v>2379</c:v>
                </c:pt>
                <c:pt idx="2746">
                  <c:v>2380</c:v>
                </c:pt>
                <c:pt idx="2747">
                  <c:v>2381</c:v>
                </c:pt>
                <c:pt idx="2748">
                  <c:v>2382</c:v>
                </c:pt>
                <c:pt idx="2749">
                  <c:v>2383</c:v>
                </c:pt>
                <c:pt idx="2750">
                  <c:v>2384</c:v>
                </c:pt>
                <c:pt idx="2751">
                  <c:v>2385</c:v>
                </c:pt>
                <c:pt idx="2752">
                  <c:v>2386</c:v>
                </c:pt>
                <c:pt idx="2753">
                  <c:v>2387</c:v>
                </c:pt>
                <c:pt idx="2754">
                  <c:v>2388</c:v>
                </c:pt>
                <c:pt idx="2755">
                  <c:v>2389</c:v>
                </c:pt>
                <c:pt idx="2756">
                  <c:v>2390</c:v>
                </c:pt>
                <c:pt idx="2757">
                  <c:v>2391</c:v>
                </c:pt>
                <c:pt idx="2758">
                  <c:v>2392</c:v>
                </c:pt>
                <c:pt idx="2759">
                  <c:v>2393</c:v>
                </c:pt>
                <c:pt idx="2760">
                  <c:v>2394</c:v>
                </c:pt>
                <c:pt idx="2761">
                  <c:v>2395</c:v>
                </c:pt>
                <c:pt idx="2762">
                  <c:v>2396</c:v>
                </c:pt>
                <c:pt idx="2763">
                  <c:v>2397</c:v>
                </c:pt>
                <c:pt idx="2764">
                  <c:v>2398</c:v>
                </c:pt>
                <c:pt idx="2765">
                  <c:v>2399</c:v>
                </c:pt>
                <c:pt idx="2766">
                  <c:v>2400</c:v>
                </c:pt>
                <c:pt idx="2767">
                  <c:v>2401</c:v>
                </c:pt>
                <c:pt idx="2768">
                  <c:v>2402</c:v>
                </c:pt>
                <c:pt idx="2769">
                  <c:v>2403</c:v>
                </c:pt>
                <c:pt idx="2770">
                  <c:v>2404</c:v>
                </c:pt>
                <c:pt idx="2771">
                  <c:v>2405</c:v>
                </c:pt>
                <c:pt idx="2772">
                  <c:v>2406</c:v>
                </c:pt>
                <c:pt idx="2773">
                  <c:v>2407</c:v>
                </c:pt>
                <c:pt idx="2774">
                  <c:v>2408</c:v>
                </c:pt>
                <c:pt idx="2775">
                  <c:v>2409</c:v>
                </c:pt>
                <c:pt idx="2776">
                  <c:v>2410</c:v>
                </c:pt>
                <c:pt idx="2777">
                  <c:v>2411</c:v>
                </c:pt>
                <c:pt idx="2778">
                  <c:v>2412</c:v>
                </c:pt>
                <c:pt idx="2779">
                  <c:v>2413</c:v>
                </c:pt>
                <c:pt idx="2780">
                  <c:v>2414</c:v>
                </c:pt>
                <c:pt idx="2781">
                  <c:v>2415</c:v>
                </c:pt>
                <c:pt idx="2782">
                  <c:v>2416</c:v>
                </c:pt>
                <c:pt idx="2783">
                  <c:v>2417</c:v>
                </c:pt>
                <c:pt idx="2784">
                  <c:v>2418</c:v>
                </c:pt>
                <c:pt idx="2785">
                  <c:v>2419</c:v>
                </c:pt>
                <c:pt idx="2786">
                  <c:v>2420</c:v>
                </c:pt>
                <c:pt idx="2787">
                  <c:v>2421</c:v>
                </c:pt>
                <c:pt idx="2788">
                  <c:v>2422</c:v>
                </c:pt>
                <c:pt idx="2789">
                  <c:v>2423</c:v>
                </c:pt>
                <c:pt idx="2790">
                  <c:v>2424</c:v>
                </c:pt>
                <c:pt idx="2791">
                  <c:v>2425</c:v>
                </c:pt>
                <c:pt idx="2792">
                  <c:v>2426</c:v>
                </c:pt>
                <c:pt idx="2793">
                  <c:v>2427</c:v>
                </c:pt>
                <c:pt idx="2794">
                  <c:v>2428</c:v>
                </c:pt>
                <c:pt idx="2795">
                  <c:v>2429</c:v>
                </c:pt>
                <c:pt idx="2796">
                  <c:v>2430</c:v>
                </c:pt>
                <c:pt idx="2797">
                  <c:v>2431</c:v>
                </c:pt>
                <c:pt idx="2798">
                  <c:v>2432</c:v>
                </c:pt>
                <c:pt idx="2799">
                  <c:v>2433</c:v>
                </c:pt>
                <c:pt idx="2800">
                  <c:v>2434</c:v>
                </c:pt>
                <c:pt idx="2801">
                  <c:v>2435</c:v>
                </c:pt>
                <c:pt idx="2802">
                  <c:v>2436</c:v>
                </c:pt>
                <c:pt idx="2803">
                  <c:v>2437</c:v>
                </c:pt>
                <c:pt idx="2804">
                  <c:v>2438</c:v>
                </c:pt>
                <c:pt idx="2805">
                  <c:v>2439</c:v>
                </c:pt>
                <c:pt idx="2806">
                  <c:v>2440</c:v>
                </c:pt>
                <c:pt idx="2807">
                  <c:v>2441</c:v>
                </c:pt>
                <c:pt idx="2808">
                  <c:v>2442</c:v>
                </c:pt>
                <c:pt idx="2809">
                  <c:v>2443</c:v>
                </c:pt>
                <c:pt idx="2810">
                  <c:v>2444</c:v>
                </c:pt>
                <c:pt idx="2811">
                  <c:v>2445</c:v>
                </c:pt>
                <c:pt idx="2812">
                  <c:v>2446</c:v>
                </c:pt>
                <c:pt idx="2813">
                  <c:v>2447</c:v>
                </c:pt>
                <c:pt idx="2814">
                  <c:v>2448</c:v>
                </c:pt>
                <c:pt idx="2815">
                  <c:v>2449</c:v>
                </c:pt>
                <c:pt idx="2816">
                  <c:v>2450</c:v>
                </c:pt>
                <c:pt idx="2817">
                  <c:v>2451</c:v>
                </c:pt>
                <c:pt idx="2818">
                  <c:v>2452</c:v>
                </c:pt>
                <c:pt idx="2819">
                  <c:v>2453</c:v>
                </c:pt>
                <c:pt idx="2820">
                  <c:v>2454</c:v>
                </c:pt>
                <c:pt idx="2821">
                  <c:v>2455</c:v>
                </c:pt>
                <c:pt idx="2822">
                  <c:v>2456</c:v>
                </c:pt>
                <c:pt idx="2823">
                  <c:v>2457</c:v>
                </c:pt>
                <c:pt idx="2824">
                  <c:v>2458</c:v>
                </c:pt>
                <c:pt idx="2825">
                  <c:v>2459</c:v>
                </c:pt>
                <c:pt idx="2826">
                  <c:v>2460</c:v>
                </c:pt>
                <c:pt idx="2827">
                  <c:v>2461</c:v>
                </c:pt>
                <c:pt idx="2828">
                  <c:v>2462</c:v>
                </c:pt>
                <c:pt idx="2829">
                  <c:v>2463</c:v>
                </c:pt>
                <c:pt idx="2830">
                  <c:v>2464</c:v>
                </c:pt>
                <c:pt idx="2831">
                  <c:v>2465</c:v>
                </c:pt>
                <c:pt idx="2832">
                  <c:v>2466</c:v>
                </c:pt>
                <c:pt idx="2833">
                  <c:v>2467</c:v>
                </c:pt>
                <c:pt idx="2834">
                  <c:v>2468</c:v>
                </c:pt>
                <c:pt idx="2835">
                  <c:v>2469</c:v>
                </c:pt>
                <c:pt idx="2836">
                  <c:v>2470</c:v>
                </c:pt>
                <c:pt idx="2837">
                  <c:v>2471</c:v>
                </c:pt>
                <c:pt idx="2838">
                  <c:v>2472</c:v>
                </c:pt>
                <c:pt idx="2839">
                  <c:v>2473</c:v>
                </c:pt>
                <c:pt idx="2840">
                  <c:v>2474</c:v>
                </c:pt>
                <c:pt idx="2841">
                  <c:v>2475</c:v>
                </c:pt>
                <c:pt idx="2842">
                  <c:v>2476</c:v>
                </c:pt>
                <c:pt idx="2843">
                  <c:v>2477</c:v>
                </c:pt>
                <c:pt idx="2844">
                  <c:v>2478</c:v>
                </c:pt>
                <c:pt idx="2845">
                  <c:v>2479</c:v>
                </c:pt>
                <c:pt idx="2846">
                  <c:v>2480</c:v>
                </c:pt>
                <c:pt idx="2847">
                  <c:v>2481</c:v>
                </c:pt>
                <c:pt idx="2848">
                  <c:v>2482</c:v>
                </c:pt>
                <c:pt idx="2849">
                  <c:v>2483</c:v>
                </c:pt>
                <c:pt idx="2850">
                  <c:v>2484</c:v>
                </c:pt>
                <c:pt idx="2851">
                  <c:v>2485</c:v>
                </c:pt>
                <c:pt idx="2852">
                  <c:v>2486</c:v>
                </c:pt>
                <c:pt idx="2853">
                  <c:v>2487</c:v>
                </c:pt>
                <c:pt idx="2854">
                  <c:v>2488</c:v>
                </c:pt>
                <c:pt idx="2855">
                  <c:v>2489</c:v>
                </c:pt>
                <c:pt idx="2856">
                  <c:v>2490</c:v>
                </c:pt>
                <c:pt idx="2857">
                  <c:v>2491</c:v>
                </c:pt>
                <c:pt idx="2858">
                  <c:v>2492</c:v>
                </c:pt>
                <c:pt idx="2859">
                  <c:v>2493</c:v>
                </c:pt>
                <c:pt idx="2860">
                  <c:v>2494</c:v>
                </c:pt>
                <c:pt idx="2861">
                  <c:v>2495</c:v>
                </c:pt>
                <c:pt idx="2862">
                  <c:v>2496</c:v>
                </c:pt>
                <c:pt idx="2863">
                  <c:v>2497</c:v>
                </c:pt>
                <c:pt idx="2864">
                  <c:v>2498</c:v>
                </c:pt>
                <c:pt idx="2865">
                  <c:v>2499</c:v>
                </c:pt>
                <c:pt idx="2866">
                  <c:v>2500</c:v>
                </c:pt>
                <c:pt idx="2867">
                  <c:v>2501</c:v>
                </c:pt>
                <c:pt idx="2868">
                  <c:v>2502</c:v>
                </c:pt>
                <c:pt idx="2869">
                  <c:v>2503</c:v>
                </c:pt>
                <c:pt idx="2870">
                  <c:v>2504</c:v>
                </c:pt>
                <c:pt idx="2871">
                  <c:v>2505</c:v>
                </c:pt>
                <c:pt idx="2872">
                  <c:v>2506</c:v>
                </c:pt>
                <c:pt idx="2873">
                  <c:v>2507</c:v>
                </c:pt>
                <c:pt idx="2874">
                  <c:v>2508</c:v>
                </c:pt>
                <c:pt idx="2875">
                  <c:v>2509</c:v>
                </c:pt>
                <c:pt idx="2876">
                  <c:v>2510</c:v>
                </c:pt>
                <c:pt idx="2877">
                  <c:v>2511</c:v>
                </c:pt>
                <c:pt idx="2878">
                  <c:v>2512</c:v>
                </c:pt>
                <c:pt idx="2879">
                  <c:v>2513</c:v>
                </c:pt>
                <c:pt idx="2880">
                  <c:v>2514</c:v>
                </c:pt>
                <c:pt idx="2881">
                  <c:v>2515</c:v>
                </c:pt>
                <c:pt idx="2882">
                  <c:v>2516</c:v>
                </c:pt>
                <c:pt idx="2883">
                  <c:v>2517</c:v>
                </c:pt>
                <c:pt idx="2884">
                  <c:v>2518</c:v>
                </c:pt>
                <c:pt idx="2885">
                  <c:v>2519</c:v>
                </c:pt>
                <c:pt idx="2886">
                  <c:v>2520</c:v>
                </c:pt>
                <c:pt idx="2887">
                  <c:v>2521</c:v>
                </c:pt>
                <c:pt idx="2888">
                  <c:v>2522</c:v>
                </c:pt>
                <c:pt idx="2889">
                  <c:v>2523</c:v>
                </c:pt>
                <c:pt idx="2890">
                  <c:v>2524</c:v>
                </c:pt>
                <c:pt idx="2891">
                  <c:v>2525</c:v>
                </c:pt>
                <c:pt idx="2892">
                  <c:v>2526</c:v>
                </c:pt>
                <c:pt idx="2893">
                  <c:v>2527</c:v>
                </c:pt>
                <c:pt idx="2894">
                  <c:v>2528</c:v>
                </c:pt>
                <c:pt idx="2895">
                  <c:v>2529</c:v>
                </c:pt>
                <c:pt idx="2896">
                  <c:v>2530</c:v>
                </c:pt>
                <c:pt idx="2897">
                  <c:v>2531</c:v>
                </c:pt>
                <c:pt idx="2898">
                  <c:v>2532</c:v>
                </c:pt>
                <c:pt idx="2899">
                  <c:v>2533</c:v>
                </c:pt>
                <c:pt idx="2900">
                  <c:v>2534</c:v>
                </c:pt>
                <c:pt idx="2901">
                  <c:v>2535</c:v>
                </c:pt>
                <c:pt idx="2902">
                  <c:v>2536</c:v>
                </c:pt>
                <c:pt idx="2903">
                  <c:v>2537</c:v>
                </c:pt>
                <c:pt idx="2904">
                  <c:v>2538</c:v>
                </c:pt>
                <c:pt idx="2905">
                  <c:v>2539</c:v>
                </c:pt>
                <c:pt idx="2906">
                  <c:v>2540</c:v>
                </c:pt>
                <c:pt idx="2907">
                  <c:v>2541</c:v>
                </c:pt>
                <c:pt idx="2908">
                  <c:v>2542</c:v>
                </c:pt>
                <c:pt idx="2909">
                  <c:v>2543</c:v>
                </c:pt>
                <c:pt idx="2910">
                  <c:v>2544</c:v>
                </c:pt>
                <c:pt idx="2911">
                  <c:v>2545</c:v>
                </c:pt>
                <c:pt idx="2912">
                  <c:v>2546</c:v>
                </c:pt>
                <c:pt idx="2913">
                  <c:v>2547</c:v>
                </c:pt>
                <c:pt idx="2914">
                  <c:v>2548</c:v>
                </c:pt>
                <c:pt idx="2915">
                  <c:v>2549</c:v>
                </c:pt>
                <c:pt idx="2916">
                  <c:v>2550</c:v>
                </c:pt>
                <c:pt idx="2917">
                  <c:v>2551</c:v>
                </c:pt>
                <c:pt idx="2918">
                  <c:v>2552</c:v>
                </c:pt>
                <c:pt idx="2919">
                  <c:v>2553</c:v>
                </c:pt>
                <c:pt idx="2920">
                  <c:v>2554</c:v>
                </c:pt>
                <c:pt idx="2921">
                  <c:v>2555</c:v>
                </c:pt>
                <c:pt idx="2922">
                  <c:v>2556</c:v>
                </c:pt>
                <c:pt idx="2923">
                  <c:v>2557</c:v>
                </c:pt>
                <c:pt idx="2924">
                  <c:v>2558</c:v>
                </c:pt>
                <c:pt idx="2925">
                  <c:v>2559</c:v>
                </c:pt>
                <c:pt idx="2926">
                  <c:v>2560</c:v>
                </c:pt>
                <c:pt idx="2927">
                  <c:v>2561</c:v>
                </c:pt>
                <c:pt idx="2928">
                  <c:v>2562</c:v>
                </c:pt>
                <c:pt idx="2929">
                  <c:v>2563</c:v>
                </c:pt>
                <c:pt idx="2930">
                  <c:v>2564</c:v>
                </c:pt>
                <c:pt idx="2931">
                  <c:v>2565</c:v>
                </c:pt>
                <c:pt idx="2932">
                  <c:v>2566</c:v>
                </c:pt>
                <c:pt idx="2933">
                  <c:v>2567</c:v>
                </c:pt>
                <c:pt idx="2934">
                  <c:v>2568</c:v>
                </c:pt>
                <c:pt idx="2935">
                  <c:v>2569</c:v>
                </c:pt>
                <c:pt idx="2936">
                  <c:v>2570</c:v>
                </c:pt>
                <c:pt idx="2937">
                  <c:v>2571</c:v>
                </c:pt>
                <c:pt idx="2938">
                  <c:v>2572</c:v>
                </c:pt>
                <c:pt idx="2939">
                  <c:v>2573</c:v>
                </c:pt>
                <c:pt idx="2940">
                  <c:v>2574</c:v>
                </c:pt>
                <c:pt idx="2941">
                  <c:v>2575</c:v>
                </c:pt>
                <c:pt idx="2942">
                  <c:v>2576</c:v>
                </c:pt>
                <c:pt idx="2943">
                  <c:v>2577</c:v>
                </c:pt>
                <c:pt idx="2944">
                  <c:v>2578</c:v>
                </c:pt>
                <c:pt idx="2945">
                  <c:v>2579</c:v>
                </c:pt>
                <c:pt idx="2946">
                  <c:v>2580</c:v>
                </c:pt>
                <c:pt idx="2947">
                  <c:v>2581</c:v>
                </c:pt>
                <c:pt idx="2948">
                  <c:v>2582</c:v>
                </c:pt>
                <c:pt idx="2949">
                  <c:v>2583</c:v>
                </c:pt>
                <c:pt idx="2950">
                  <c:v>2584</c:v>
                </c:pt>
                <c:pt idx="2951">
                  <c:v>2585</c:v>
                </c:pt>
                <c:pt idx="2952">
                  <c:v>2586</c:v>
                </c:pt>
                <c:pt idx="2953">
                  <c:v>2587</c:v>
                </c:pt>
                <c:pt idx="2954">
                  <c:v>2588</c:v>
                </c:pt>
                <c:pt idx="2955">
                  <c:v>2589</c:v>
                </c:pt>
                <c:pt idx="2956">
                  <c:v>2590</c:v>
                </c:pt>
                <c:pt idx="2957">
                  <c:v>2591</c:v>
                </c:pt>
                <c:pt idx="2958">
                  <c:v>2592</c:v>
                </c:pt>
                <c:pt idx="2959">
                  <c:v>2593</c:v>
                </c:pt>
                <c:pt idx="2960">
                  <c:v>2594</c:v>
                </c:pt>
                <c:pt idx="2961">
                  <c:v>2595</c:v>
                </c:pt>
                <c:pt idx="2962">
                  <c:v>2596</c:v>
                </c:pt>
                <c:pt idx="2963">
                  <c:v>2597</c:v>
                </c:pt>
                <c:pt idx="2964">
                  <c:v>2598</c:v>
                </c:pt>
                <c:pt idx="2965">
                  <c:v>2599</c:v>
                </c:pt>
                <c:pt idx="2966">
                  <c:v>2600</c:v>
                </c:pt>
                <c:pt idx="2967">
                  <c:v>2601</c:v>
                </c:pt>
                <c:pt idx="2968">
                  <c:v>2602</c:v>
                </c:pt>
                <c:pt idx="2969">
                  <c:v>2603</c:v>
                </c:pt>
                <c:pt idx="2970">
                  <c:v>2604</c:v>
                </c:pt>
                <c:pt idx="2971">
                  <c:v>2605</c:v>
                </c:pt>
                <c:pt idx="2972">
                  <c:v>2606</c:v>
                </c:pt>
                <c:pt idx="2973">
                  <c:v>2607</c:v>
                </c:pt>
                <c:pt idx="2974">
                  <c:v>2608</c:v>
                </c:pt>
                <c:pt idx="2975">
                  <c:v>2609</c:v>
                </c:pt>
                <c:pt idx="2976">
                  <c:v>2610</c:v>
                </c:pt>
                <c:pt idx="2977">
                  <c:v>2611</c:v>
                </c:pt>
                <c:pt idx="2978">
                  <c:v>2612</c:v>
                </c:pt>
                <c:pt idx="2979">
                  <c:v>2613</c:v>
                </c:pt>
                <c:pt idx="2980">
                  <c:v>2614</c:v>
                </c:pt>
                <c:pt idx="2981">
                  <c:v>2615</c:v>
                </c:pt>
                <c:pt idx="2982">
                  <c:v>2616</c:v>
                </c:pt>
                <c:pt idx="2983">
                  <c:v>2617</c:v>
                </c:pt>
                <c:pt idx="2984">
                  <c:v>2618</c:v>
                </c:pt>
                <c:pt idx="2985">
                  <c:v>2619</c:v>
                </c:pt>
                <c:pt idx="2986">
                  <c:v>2620</c:v>
                </c:pt>
                <c:pt idx="2987">
                  <c:v>2621</c:v>
                </c:pt>
                <c:pt idx="2988">
                  <c:v>2622</c:v>
                </c:pt>
                <c:pt idx="2989">
                  <c:v>2623</c:v>
                </c:pt>
                <c:pt idx="2990">
                  <c:v>2624</c:v>
                </c:pt>
                <c:pt idx="2991">
                  <c:v>2625</c:v>
                </c:pt>
                <c:pt idx="2992">
                  <c:v>2626</c:v>
                </c:pt>
                <c:pt idx="2993">
                  <c:v>2627</c:v>
                </c:pt>
                <c:pt idx="2994">
                  <c:v>2628</c:v>
                </c:pt>
                <c:pt idx="2995">
                  <c:v>2629</c:v>
                </c:pt>
                <c:pt idx="2996">
                  <c:v>2630</c:v>
                </c:pt>
                <c:pt idx="2997">
                  <c:v>2631</c:v>
                </c:pt>
                <c:pt idx="2998">
                  <c:v>2632</c:v>
                </c:pt>
                <c:pt idx="2999">
                  <c:v>2633</c:v>
                </c:pt>
                <c:pt idx="3000">
                  <c:v>2634</c:v>
                </c:pt>
                <c:pt idx="3001">
                  <c:v>2635</c:v>
                </c:pt>
                <c:pt idx="3002">
                  <c:v>2636</c:v>
                </c:pt>
                <c:pt idx="3003">
                  <c:v>2637</c:v>
                </c:pt>
                <c:pt idx="3004">
                  <c:v>2638</c:v>
                </c:pt>
                <c:pt idx="3005">
                  <c:v>2639</c:v>
                </c:pt>
                <c:pt idx="3006">
                  <c:v>2640</c:v>
                </c:pt>
                <c:pt idx="3007">
                  <c:v>2641</c:v>
                </c:pt>
                <c:pt idx="3008">
                  <c:v>2642</c:v>
                </c:pt>
                <c:pt idx="3009">
                  <c:v>2643</c:v>
                </c:pt>
                <c:pt idx="3010">
                  <c:v>2644</c:v>
                </c:pt>
                <c:pt idx="3011">
                  <c:v>2645</c:v>
                </c:pt>
                <c:pt idx="3012">
                  <c:v>2646</c:v>
                </c:pt>
                <c:pt idx="3013">
                  <c:v>2647</c:v>
                </c:pt>
                <c:pt idx="3014">
                  <c:v>2648</c:v>
                </c:pt>
                <c:pt idx="3015">
                  <c:v>2649</c:v>
                </c:pt>
                <c:pt idx="3016">
                  <c:v>2650</c:v>
                </c:pt>
                <c:pt idx="3017">
                  <c:v>2651</c:v>
                </c:pt>
                <c:pt idx="3018">
                  <c:v>2652</c:v>
                </c:pt>
                <c:pt idx="3019">
                  <c:v>2653</c:v>
                </c:pt>
                <c:pt idx="3020">
                  <c:v>2654</c:v>
                </c:pt>
                <c:pt idx="3021">
                  <c:v>2655</c:v>
                </c:pt>
                <c:pt idx="3022">
                  <c:v>2656</c:v>
                </c:pt>
                <c:pt idx="3023">
                  <c:v>2657</c:v>
                </c:pt>
                <c:pt idx="3024">
                  <c:v>2658</c:v>
                </c:pt>
                <c:pt idx="3025">
                  <c:v>2659</c:v>
                </c:pt>
                <c:pt idx="3026">
                  <c:v>2660</c:v>
                </c:pt>
                <c:pt idx="3027">
                  <c:v>2661</c:v>
                </c:pt>
                <c:pt idx="3028">
                  <c:v>2662</c:v>
                </c:pt>
                <c:pt idx="3029">
                  <c:v>2663</c:v>
                </c:pt>
                <c:pt idx="3030">
                  <c:v>2664</c:v>
                </c:pt>
                <c:pt idx="3031">
                  <c:v>2665</c:v>
                </c:pt>
                <c:pt idx="3032">
                  <c:v>2666</c:v>
                </c:pt>
                <c:pt idx="3033">
                  <c:v>2667</c:v>
                </c:pt>
                <c:pt idx="3034">
                  <c:v>2668</c:v>
                </c:pt>
                <c:pt idx="3035">
                  <c:v>2669</c:v>
                </c:pt>
                <c:pt idx="3036">
                  <c:v>2670</c:v>
                </c:pt>
                <c:pt idx="3037">
                  <c:v>2671</c:v>
                </c:pt>
                <c:pt idx="3038">
                  <c:v>2672</c:v>
                </c:pt>
                <c:pt idx="3039">
                  <c:v>2673</c:v>
                </c:pt>
                <c:pt idx="3040">
                  <c:v>2674</c:v>
                </c:pt>
                <c:pt idx="3041">
                  <c:v>2675</c:v>
                </c:pt>
                <c:pt idx="3042">
                  <c:v>2676</c:v>
                </c:pt>
                <c:pt idx="3043">
                  <c:v>2677</c:v>
                </c:pt>
                <c:pt idx="3044">
                  <c:v>2678</c:v>
                </c:pt>
                <c:pt idx="3045">
                  <c:v>2679</c:v>
                </c:pt>
                <c:pt idx="3046">
                  <c:v>2680</c:v>
                </c:pt>
                <c:pt idx="3047">
                  <c:v>2681</c:v>
                </c:pt>
                <c:pt idx="3048">
                  <c:v>2682</c:v>
                </c:pt>
                <c:pt idx="3049">
                  <c:v>2683</c:v>
                </c:pt>
                <c:pt idx="3050">
                  <c:v>2684</c:v>
                </c:pt>
                <c:pt idx="3051">
                  <c:v>2685</c:v>
                </c:pt>
                <c:pt idx="3052">
                  <c:v>2686</c:v>
                </c:pt>
                <c:pt idx="3053">
                  <c:v>2687</c:v>
                </c:pt>
                <c:pt idx="3054">
                  <c:v>2688</c:v>
                </c:pt>
                <c:pt idx="3055">
                  <c:v>2689</c:v>
                </c:pt>
                <c:pt idx="3056">
                  <c:v>2690</c:v>
                </c:pt>
                <c:pt idx="3057">
                  <c:v>2691</c:v>
                </c:pt>
                <c:pt idx="3058">
                  <c:v>2692</c:v>
                </c:pt>
                <c:pt idx="3059">
                  <c:v>2693</c:v>
                </c:pt>
                <c:pt idx="3060">
                  <c:v>2694</c:v>
                </c:pt>
                <c:pt idx="3061">
                  <c:v>2695</c:v>
                </c:pt>
                <c:pt idx="3062">
                  <c:v>2696</c:v>
                </c:pt>
                <c:pt idx="3063">
                  <c:v>2697</c:v>
                </c:pt>
                <c:pt idx="3064">
                  <c:v>2698</c:v>
                </c:pt>
                <c:pt idx="3065">
                  <c:v>2699</c:v>
                </c:pt>
                <c:pt idx="3066">
                  <c:v>2700</c:v>
                </c:pt>
                <c:pt idx="3067">
                  <c:v>2701</c:v>
                </c:pt>
                <c:pt idx="3068">
                  <c:v>2702</c:v>
                </c:pt>
                <c:pt idx="3069">
                  <c:v>2703</c:v>
                </c:pt>
                <c:pt idx="3070">
                  <c:v>2704</c:v>
                </c:pt>
                <c:pt idx="3071">
                  <c:v>2705</c:v>
                </c:pt>
                <c:pt idx="3072">
                  <c:v>2706</c:v>
                </c:pt>
                <c:pt idx="3073">
                  <c:v>2707</c:v>
                </c:pt>
                <c:pt idx="3074">
                  <c:v>2708</c:v>
                </c:pt>
                <c:pt idx="3075">
                  <c:v>2709</c:v>
                </c:pt>
                <c:pt idx="3076">
                  <c:v>2710</c:v>
                </c:pt>
                <c:pt idx="3077">
                  <c:v>2711</c:v>
                </c:pt>
                <c:pt idx="3078">
                  <c:v>2712</c:v>
                </c:pt>
                <c:pt idx="3079">
                  <c:v>2713</c:v>
                </c:pt>
                <c:pt idx="3080">
                  <c:v>2714</c:v>
                </c:pt>
                <c:pt idx="3081">
                  <c:v>2715</c:v>
                </c:pt>
                <c:pt idx="3082">
                  <c:v>2716</c:v>
                </c:pt>
                <c:pt idx="3083">
                  <c:v>2717</c:v>
                </c:pt>
                <c:pt idx="3084">
                  <c:v>2718</c:v>
                </c:pt>
                <c:pt idx="3085">
                  <c:v>2719</c:v>
                </c:pt>
                <c:pt idx="3086">
                  <c:v>2720</c:v>
                </c:pt>
                <c:pt idx="3087">
                  <c:v>2721</c:v>
                </c:pt>
                <c:pt idx="3088">
                  <c:v>2722</c:v>
                </c:pt>
                <c:pt idx="3089">
                  <c:v>2723</c:v>
                </c:pt>
                <c:pt idx="3090">
                  <c:v>2724</c:v>
                </c:pt>
                <c:pt idx="3091">
                  <c:v>2725</c:v>
                </c:pt>
                <c:pt idx="3092">
                  <c:v>2726</c:v>
                </c:pt>
                <c:pt idx="3093">
                  <c:v>2727</c:v>
                </c:pt>
                <c:pt idx="3094">
                  <c:v>2728</c:v>
                </c:pt>
                <c:pt idx="3095">
                  <c:v>2729</c:v>
                </c:pt>
                <c:pt idx="3096">
                  <c:v>2730</c:v>
                </c:pt>
                <c:pt idx="3097">
                  <c:v>2731</c:v>
                </c:pt>
                <c:pt idx="3098">
                  <c:v>2732</c:v>
                </c:pt>
                <c:pt idx="3099">
                  <c:v>2733</c:v>
                </c:pt>
                <c:pt idx="3100">
                  <c:v>2734</c:v>
                </c:pt>
                <c:pt idx="3101">
                  <c:v>2735</c:v>
                </c:pt>
                <c:pt idx="3102">
                  <c:v>2736</c:v>
                </c:pt>
                <c:pt idx="3103">
                  <c:v>2737</c:v>
                </c:pt>
                <c:pt idx="3104">
                  <c:v>2738</c:v>
                </c:pt>
                <c:pt idx="3105">
                  <c:v>2739</c:v>
                </c:pt>
                <c:pt idx="3106">
                  <c:v>2740</c:v>
                </c:pt>
                <c:pt idx="3107">
                  <c:v>2741</c:v>
                </c:pt>
                <c:pt idx="3108">
                  <c:v>2742</c:v>
                </c:pt>
                <c:pt idx="3109">
                  <c:v>2743</c:v>
                </c:pt>
                <c:pt idx="3110">
                  <c:v>2744</c:v>
                </c:pt>
                <c:pt idx="3111">
                  <c:v>2745</c:v>
                </c:pt>
                <c:pt idx="3112">
                  <c:v>2746</c:v>
                </c:pt>
                <c:pt idx="3113">
                  <c:v>2747</c:v>
                </c:pt>
                <c:pt idx="3114">
                  <c:v>2748</c:v>
                </c:pt>
                <c:pt idx="3115">
                  <c:v>2749</c:v>
                </c:pt>
                <c:pt idx="3116">
                  <c:v>2750</c:v>
                </c:pt>
                <c:pt idx="3117">
                  <c:v>2751</c:v>
                </c:pt>
                <c:pt idx="3118">
                  <c:v>2752</c:v>
                </c:pt>
                <c:pt idx="3119">
                  <c:v>2753</c:v>
                </c:pt>
                <c:pt idx="3120">
                  <c:v>2754</c:v>
                </c:pt>
                <c:pt idx="3121">
                  <c:v>2755</c:v>
                </c:pt>
                <c:pt idx="3122">
                  <c:v>2756</c:v>
                </c:pt>
                <c:pt idx="3123">
                  <c:v>2757</c:v>
                </c:pt>
                <c:pt idx="3124">
                  <c:v>2758</c:v>
                </c:pt>
                <c:pt idx="3125">
                  <c:v>2759</c:v>
                </c:pt>
                <c:pt idx="3126">
                  <c:v>2760</c:v>
                </c:pt>
                <c:pt idx="3127">
                  <c:v>2761</c:v>
                </c:pt>
                <c:pt idx="3128">
                  <c:v>2762</c:v>
                </c:pt>
                <c:pt idx="3129">
                  <c:v>2763</c:v>
                </c:pt>
                <c:pt idx="3130">
                  <c:v>2764</c:v>
                </c:pt>
                <c:pt idx="3131">
                  <c:v>2765</c:v>
                </c:pt>
                <c:pt idx="3132">
                  <c:v>2766</c:v>
                </c:pt>
                <c:pt idx="3133">
                  <c:v>2767</c:v>
                </c:pt>
                <c:pt idx="3134">
                  <c:v>2768</c:v>
                </c:pt>
                <c:pt idx="3135">
                  <c:v>2769</c:v>
                </c:pt>
                <c:pt idx="3136">
                  <c:v>2770</c:v>
                </c:pt>
                <c:pt idx="3137">
                  <c:v>2771</c:v>
                </c:pt>
                <c:pt idx="3138">
                  <c:v>2772</c:v>
                </c:pt>
                <c:pt idx="3139">
                  <c:v>2773</c:v>
                </c:pt>
                <c:pt idx="3140">
                  <c:v>2774</c:v>
                </c:pt>
                <c:pt idx="3141">
                  <c:v>2775</c:v>
                </c:pt>
                <c:pt idx="3142">
                  <c:v>2776</c:v>
                </c:pt>
                <c:pt idx="3143">
                  <c:v>2777</c:v>
                </c:pt>
                <c:pt idx="3144">
                  <c:v>2778</c:v>
                </c:pt>
                <c:pt idx="3145">
                  <c:v>2779</c:v>
                </c:pt>
                <c:pt idx="3146">
                  <c:v>2780</c:v>
                </c:pt>
                <c:pt idx="3147">
                  <c:v>2781</c:v>
                </c:pt>
                <c:pt idx="3148">
                  <c:v>2782</c:v>
                </c:pt>
                <c:pt idx="3149">
                  <c:v>2783</c:v>
                </c:pt>
                <c:pt idx="3150">
                  <c:v>2784</c:v>
                </c:pt>
                <c:pt idx="3151">
                  <c:v>2785</c:v>
                </c:pt>
                <c:pt idx="3152">
                  <c:v>2786</c:v>
                </c:pt>
                <c:pt idx="3153">
                  <c:v>2787</c:v>
                </c:pt>
                <c:pt idx="3154">
                  <c:v>2788</c:v>
                </c:pt>
                <c:pt idx="3155">
                  <c:v>2789</c:v>
                </c:pt>
                <c:pt idx="3156">
                  <c:v>2790</c:v>
                </c:pt>
                <c:pt idx="3157">
                  <c:v>2791</c:v>
                </c:pt>
                <c:pt idx="3158">
                  <c:v>2792</c:v>
                </c:pt>
                <c:pt idx="3159">
                  <c:v>2793</c:v>
                </c:pt>
                <c:pt idx="3160">
                  <c:v>2794</c:v>
                </c:pt>
                <c:pt idx="3161">
                  <c:v>2795</c:v>
                </c:pt>
                <c:pt idx="3162">
                  <c:v>2796</c:v>
                </c:pt>
                <c:pt idx="3163">
                  <c:v>2797</c:v>
                </c:pt>
                <c:pt idx="3164">
                  <c:v>2798</c:v>
                </c:pt>
                <c:pt idx="3165">
                  <c:v>2799</c:v>
                </c:pt>
                <c:pt idx="3166">
                  <c:v>2800</c:v>
                </c:pt>
                <c:pt idx="3167">
                  <c:v>2801</c:v>
                </c:pt>
                <c:pt idx="3168">
                  <c:v>2802</c:v>
                </c:pt>
                <c:pt idx="3169">
                  <c:v>2803</c:v>
                </c:pt>
                <c:pt idx="3170">
                  <c:v>2804</c:v>
                </c:pt>
                <c:pt idx="3171">
                  <c:v>2805</c:v>
                </c:pt>
                <c:pt idx="3172">
                  <c:v>2806</c:v>
                </c:pt>
                <c:pt idx="3173">
                  <c:v>2807</c:v>
                </c:pt>
                <c:pt idx="3174">
                  <c:v>2808</c:v>
                </c:pt>
                <c:pt idx="3175">
                  <c:v>2809</c:v>
                </c:pt>
                <c:pt idx="3176">
                  <c:v>2810</c:v>
                </c:pt>
                <c:pt idx="3177">
                  <c:v>2811</c:v>
                </c:pt>
                <c:pt idx="3178">
                  <c:v>2812</c:v>
                </c:pt>
                <c:pt idx="3179">
                  <c:v>2813</c:v>
                </c:pt>
                <c:pt idx="3180">
                  <c:v>2814</c:v>
                </c:pt>
                <c:pt idx="3181">
                  <c:v>2815</c:v>
                </c:pt>
                <c:pt idx="3182">
                  <c:v>2816</c:v>
                </c:pt>
                <c:pt idx="3183">
                  <c:v>2817</c:v>
                </c:pt>
                <c:pt idx="3184">
                  <c:v>2818</c:v>
                </c:pt>
                <c:pt idx="3185">
                  <c:v>2819</c:v>
                </c:pt>
                <c:pt idx="3186">
                  <c:v>2820</c:v>
                </c:pt>
                <c:pt idx="3187">
                  <c:v>2821</c:v>
                </c:pt>
                <c:pt idx="3188">
                  <c:v>2822</c:v>
                </c:pt>
                <c:pt idx="3189">
                  <c:v>2823</c:v>
                </c:pt>
                <c:pt idx="3190">
                  <c:v>2824</c:v>
                </c:pt>
                <c:pt idx="3191">
                  <c:v>2825</c:v>
                </c:pt>
                <c:pt idx="3192">
                  <c:v>2826</c:v>
                </c:pt>
                <c:pt idx="3193">
                  <c:v>2827</c:v>
                </c:pt>
                <c:pt idx="3194">
                  <c:v>2828</c:v>
                </c:pt>
                <c:pt idx="3195">
                  <c:v>2829</c:v>
                </c:pt>
                <c:pt idx="3196">
                  <c:v>2830</c:v>
                </c:pt>
                <c:pt idx="3197">
                  <c:v>2831</c:v>
                </c:pt>
                <c:pt idx="3198">
                  <c:v>2832</c:v>
                </c:pt>
                <c:pt idx="3199">
                  <c:v>2833</c:v>
                </c:pt>
                <c:pt idx="3200">
                  <c:v>2834</c:v>
                </c:pt>
                <c:pt idx="3201">
                  <c:v>2835</c:v>
                </c:pt>
                <c:pt idx="3202">
                  <c:v>2836</c:v>
                </c:pt>
                <c:pt idx="3203">
                  <c:v>2837</c:v>
                </c:pt>
                <c:pt idx="3204">
                  <c:v>2838</c:v>
                </c:pt>
                <c:pt idx="3205">
                  <c:v>2839</c:v>
                </c:pt>
                <c:pt idx="3206">
                  <c:v>2840</c:v>
                </c:pt>
                <c:pt idx="3207">
                  <c:v>2841</c:v>
                </c:pt>
                <c:pt idx="3208">
                  <c:v>2842</c:v>
                </c:pt>
                <c:pt idx="3209">
                  <c:v>2843</c:v>
                </c:pt>
                <c:pt idx="3210">
                  <c:v>2844</c:v>
                </c:pt>
                <c:pt idx="3211">
                  <c:v>2845</c:v>
                </c:pt>
                <c:pt idx="3212">
                  <c:v>2846</c:v>
                </c:pt>
                <c:pt idx="3213">
                  <c:v>2847</c:v>
                </c:pt>
                <c:pt idx="3214">
                  <c:v>2848</c:v>
                </c:pt>
                <c:pt idx="3215">
                  <c:v>2849</c:v>
                </c:pt>
                <c:pt idx="3216">
                  <c:v>2850</c:v>
                </c:pt>
                <c:pt idx="3217">
                  <c:v>2851</c:v>
                </c:pt>
                <c:pt idx="3218">
                  <c:v>2852</c:v>
                </c:pt>
                <c:pt idx="3219">
                  <c:v>2853</c:v>
                </c:pt>
                <c:pt idx="3220">
                  <c:v>2854</c:v>
                </c:pt>
                <c:pt idx="3221">
                  <c:v>2855</c:v>
                </c:pt>
                <c:pt idx="3222">
                  <c:v>2856</c:v>
                </c:pt>
                <c:pt idx="3223">
                  <c:v>2857</c:v>
                </c:pt>
                <c:pt idx="3224">
                  <c:v>2858</c:v>
                </c:pt>
                <c:pt idx="3225">
                  <c:v>2859</c:v>
                </c:pt>
                <c:pt idx="3226">
                  <c:v>2860</c:v>
                </c:pt>
                <c:pt idx="3227">
                  <c:v>2861</c:v>
                </c:pt>
                <c:pt idx="3228">
                  <c:v>2862</c:v>
                </c:pt>
                <c:pt idx="3229">
                  <c:v>2863</c:v>
                </c:pt>
                <c:pt idx="3230">
                  <c:v>2864</c:v>
                </c:pt>
                <c:pt idx="3231">
                  <c:v>2865</c:v>
                </c:pt>
                <c:pt idx="3232">
                  <c:v>2866</c:v>
                </c:pt>
                <c:pt idx="3233">
                  <c:v>2867</c:v>
                </c:pt>
                <c:pt idx="3234">
                  <c:v>2868</c:v>
                </c:pt>
                <c:pt idx="3235">
                  <c:v>2869</c:v>
                </c:pt>
                <c:pt idx="3236">
                  <c:v>2870</c:v>
                </c:pt>
                <c:pt idx="3237">
                  <c:v>2871</c:v>
                </c:pt>
                <c:pt idx="3238">
                  <c:v>2872</c:v>
                </c:pt>
                <c:pt idx="3239">
                  <c:v>2873</c:v>
                </c:pt>
                <c:pt idx="3240">
                  <c:v>2874</c:v>
                </c:pt>
                <c:pt idx="3241">
                  <c:v>2875</c:v>
                </c:pt>
                <c:pt idx="3242">
                  <c:v>2876</c:v>
                </c:pt>
                <c:pt idx="3243">
                  <c:v>2877</c:v>
                </c:pt>
                <c:pt idx="3244">
                  <c:v>2878</c:v>
                </c:pt>
                <c:pt idx="3245">
                  <c:v>2879</c:v>
                </c:pt>
                <c:pt idx="3246">
                  <c:v>2880</c:v>
                </c:pt>
                <c:pt idx="3247">
                  <c:v>2881</c:v>
                </c:pt>
                <c:pt idx="3248">
                  <c:v>2882</c:v>
                </c:pt>
                <c:pt idx="3249">
                  <c:v>2883</c:v>
                </c:pt>
                <c:pt idx="3250">
                  <c:v>2884</c:v>
                </c:pt>
                <c:pt idx="3251">
                  <c:v>2885</c:v>
                </c:pt>
                <c:pt idx="3252">
                  <c:v>2886</c:v>
                </c:pt>
                <c:pt idx="3253">
                  <c:v>2887</c:v>
                </c:pt>
                <c:pt idx="3254">
                  <c:v>2888</c:v>
                </c:pt>
                <c:pt idx="3255">
                  <c:v>2889</c:v>
                </c:pt>
                <c:pt idx="3256">
                  <c:v>2890</c:v>
                </c:pt>
                <c:pt idx="3257">
                  <c:v>2891</c:v>
                </c:pt>
                <c:pt idx="3258">
                  <c:v>2892</c:v>
                </c:pt>
                <c:pt idx="3259">
                  <c:v>2893</c:v>
                </c:pt>
                <c:pt idx="3260">
                  <c:v>2894</c:v>
                </c:pt>
                <c:pt idx="3261">
                  <c:v>2895</c:v>
                </c:pt>
                <c:pt idx="3262">
                  <c:v>2896</c:v>
                </c:pt>
                <c:pt idx="3263">
                  <c:v>2897</c:v>
                </c:pt>
                <c:pt idx="3264">
                  <c:v>2898</c:v>
                </c:pt>
                <c:pt idx="3265">
                  <c:v>2899</c:v>
                </c:pt>
                <c:pt idx="3266">
                  <c:v>2900</c:v>
                </c:pt>
                <c:pt idx="3267">
                  <c:v>2901</c:v>
                </c:pt>
                <c:pt idx="3268">
                  <c:v>2902</c:v>
                </c:pt>
                <c:pt idx="3269">
                  <c:v>2903</c:v>
                </c:pt>
                <c:pt idx="3270">
                  <c:v>2904</c:v>
                </c:pt>
                <c:pt idx="3271">
                  <c:v>2905</c:v>
                </c:pt>
                <c:pt idx="3272">
                  <c:v>2906</c:v>
                </c:pt>
                <c:pt idx="3273">
                  <c:v>2907</c:v>
                </c:pt>
                <c:pt idx="3274">
                  <c:v>2908</c:v>
                </c:pt>
                <c:pt idx="3275">
                  <c:v>2909</c:v>
                </c:pt>
                <c:pt idx="3276">
                  <c:v>2910</c:v>
                </c:pt>
                <c:pt idx="3277">
                  <c:v>2911</c:v>
                </c:pt>
                <c:pt idx="3278">
                  <c:v>2912</c:v>
                </c:pt>
                <c:pt idx="3279">
                  <c:v>2913</c:v>
                </c:pt>
                <c:pt idx="3280">
                  <c:v>2914</c:v>
                </c:pt>
                <c:pt idx="3281">
                  <c:v>2915</c:v>
                </c:pt>
                <c:pt idx="3282">
                  <c:v>2916</c:v>
                </c:pt>
                <c:pt idx="3283">
                  <c:v>2917</c:v>
                </c:pt>
                <c:pt idx="3284">
                  <c:v>2918</c:v>
                </c:pt>
                <c:pt idx="3285">
                  <c:v>2919</c:v>
                </c:pt>
                <c:pt idx="3286">
                  <c:v>2920</c:v>
                </c:pt>
                <c:pt idx="3287">
                  <c:v>2921</c:v>
                </c:pt>
                <c:pt idx="3288">
                  <c:v>2922</c:v>
                </c:pt>
                <c:pt idx="3289">
                  <c:v>2923</c:v>
                </c:pt>
                <c:pt idx="3290">
                  <c:v>2924</c:v>
                </c:pt>
                <c:pt idx="3291">
                  <c:v>2925</c:v>
                </c:pt>
                <c:pt idx="3292">
                  <c:v>2926</c:v>
                </c:pt>
                <c:pt idx="3293">
                  <c:v>2927</c:v>
                </c:pt>
                <c:pt idx="3294">
                  <c:v>2928</c:v>
                </c:pt>
                <c:pt idx="3295">
                  <c:v>2929</c:v>
                </c:pt>
                <c:pt idx="3296">
                  <c:v>2930</c:v>
                </c:pt>
                <c:pt idx="3297">
                  <c:v>2931</c:v>
                </c:pt>
                <c:pt idx="3298">
                  <c:v>2932</c:v>
                </c:pt>
                <c:pt idx="3299">
                  <c:v>2933</c:v>
                </c:pt>
                <c:pt idx="3300">
                  <c:v>2934</c:v>
                </c:pt>
                <c:pt idx="3301">
                  <c:v>2935</c:v>
                </c:pt>
                <c:pt idx="3302">
                  <c:v>2936</c:v>
                </c:pt>
                <c:pt idx="3303">
                  <c:v>2937</c:v>
                </c:pt>
                <c:pt idx="3304">
                  <c:v>2938</c:v>
                </c:pt>
                <c:pt idx="3305">
                  <c:v>2939</c:v>
                </c:pt>
                <c:pt idx="3306">
                  <c:v>2940</c:v>
                </c:pt>
                <c:pt idx="3307">
                  <c:v>2941</c:v>
                </c:pt>
                <c:pt idx="3308">
                  <c:v>2942</c:v>
                </c:pt>
                <c:pt idx="3309">
                  <c:v>2943</c:v>
                </c:pt>
                <c:pt idx="3310">
                  <c:v>2944</c:v>
                </c:pt>
                <c:pt idx="3311">
                  <c:v>2945</c:v>
                </c:pt>
                <c:pt idx="3312">
                  <c:v>2946</c:v>
                </c:pt>
                <c:pt idx="3313">
                  <c:v>2947</c:v>
                </c:pt>
                <c:pt idx="3314">
                  <c:v>2948</c:v>
                </c:pt>
                <c:pt idx="3315">
                  <c:v>2949</c:v>
                </c:pt>
                <c:pt idx="3316">
                  <c:v>2950</c:v>
                </c:pt>
                <c:pt idx="3317">
                  <c:v>2951</c:v>
                </c:pt>
                <c:pt idx="3318">
                  <c:v>2952</c:v>
                </c:pt>
                <c:pt idx="3319">
                  <c:v>2953</c:v>
                </c:pt>
                <c:pt idx="3320">
                  <c:v>2954</c:v>
                </c:pt>
                <c:pt idx="3321">
                  <c:v>2955</c:v>
                </c:pt>
                <c:pt idx="3322">
                  <c:v>2956</c:v>
                </c:pt>
                <c:pt idx="3323">
                  <c:v>2957</c:v>
                </c:pt>
                <c:pt idx="3324">
                  <c:v>2958</c:v>
                </c:pt>
                <c:pt idx="3325">
                  <c:v>2959</c:v>
                </c:pt>
                <c:pt idx="3326">
                  <c:v>2960</c:v>
                </c:pt>
                <c:pt idx="3327">
                  <c:v>2961</c:v>
                </c:pt>
                <c:pt idx="3328">
                  <c:v>2962</c:v>
                </c:pt>
                <c:pt idx="3329">
                  <c:v>2963</c:v>
                </c:pt>
                <c:pt idx="3330">
                  <c:v>2964</c:v>
                </c:pt>
                <c:pt idx="3331">
                  <c:v>2965</c:v>
                </c:pt>
                <c:pt idx="3332">
                  <c:v>2966</c:v>
                </c:pt>
                <c:pt idx="3333">
                  <c:v>2967</c:v>
                </c:pt>
                <c:pt idx="3334">
                  <c:v>2968</c:v>
                </c:pt>
                <c:pt idx="3335">
                  <c:v>2969</c:v>
                </c:pt>
                <c:pt idx="3336">
                  <c:v>2970</c:v>
                </c:pt>
                <c:pt idx="3337">
                  <c:v>2971</c:v>
                </c:pt>
                <c:pt idx="3338">
                  <c:v>2972</c:v>
                </c:pt>
                <c:pt idx="3339">
                  <c:v>2973</c:v>
                </c:pt>
                <c:pt idx="3340">
                  <c:v>2974</c:v>
                </c:pt>
                <c:pt idx="3341">
                  <c:v>2975</c:v>
                </c:pt>
                <c:pt idx="3342">
                  <c:v>2976</c:v>
                </c:pt>
                <c:pt idx="3343">
                  <c:v>2977</c:v>
                </c:pt>
                <c:pt idx="3344">
                  <c:v>2978</c:v>
                </c:pt>
                <c:pt idx="3345">
                  <c:v>2979</c:v>
                </c:pt>
                <c:pt idx="3346">
                  <c:v>2980</c:v>
                </c:pt>
                <c:pt idx="3347">
                  <c:v>2981</c:v>
                </c:pt>
                <c:pt idx="3348">
                  <c:v>2982</c:v>
                </c:pt>
                <c:pt idx="3349">
                  <c:v>2983</c:v>
                </c:pt>
                <c:pt idx="3350">
                  <c:v>2984</c:v>
                </c:pt>
                <c:pt idx="3351">
                  <c:v>2985</c:v>
                </c:pt>
                <c:pt idx="3352">
                  <c:v>2986</c:v>
                </c:pt>
                <c:pt idx="3353">
                  <c:v>2987</c:v>
                </c:pt>
                <c:pt idx="3354">
                  <c:v>2988</c:v>
                </c:pt>
                <c:pt idx="3355">
                  <c:v>2989</c:v>
                </c:pt>
                <c:pt idx="3356">
                  <c:v>2990</c:v>
                </c:pt>
                <c:pt idx="3357">
                  <c:v>2991</c:v>
                </c:pt>
                <c:pt idx="3358">
                  <c:v>2992</c:v>
                </c:pt>
                <c:pt idx="3359">
                  <c:v>2993</c:v>
                </c:pt>
                <c:pt idx="3360">
                  <c:v>2994</c:v>
                </c:pt>
                <c:pt idx="3361">
                  <c:v>2995</c:v>
                </c:pt>
                <c:pt idx="3362">
                  <c:v>2996</c:v>
                </c:pt>
                <c:pt idx="3363">
                  <c:v>2997</c:v>
                </c:pt>
                <c:pt idx="3364">
                  <c:v>2998</c:v>
                </c:pt>
                <c:pt idx="3365">
                  <c:v>2999</c:v>
                </c:pt>
                <c:pt idx="3366">
                  <c:v>3000</c:v>
                </c:pt>
                <c:pt idx="3367">
                  <c:v>3001</c:v>
                </c:pt>
                <c:pt idx="3368">
                  <c:v>3002</c:v>
                </c:pt>
                <c:pt idx="3369">
                  <c:v>3003</c:v>
                </c:pt>
                <c:pt idx="3370">
                  <c:v>3004</c:v>
                </c:pt>
                <c:pt idx="3371">
                  <c:v>3005</c:v>
                </c:pt>
                <c:pt idx="3372">
                  <c:v>3006</c:v>
                </c:pt>
                <c:pt idx="3373">
                  <c:v>3007</c:v>
                </c:pt>
                <c:pt idx="3374">
                  <c:v>3008</c:v>
                </c:pt>
                <c:pt idx="3375">
                  <c:v>3009</c:v>
                </c:pt>
                <c:pt idx="3376">
                  <c:v>3010</c:v>
                </c:pt>
                <c:pt idx="3377">
                  <c:v>3011</c:v>
                </c:pt>
                <c:pt idx="3378">
                  <c:v>3012</c:v>
                </c:pt>
                <c:pt idx="3379">
                  <c:v>3013</c:v>
                </c:pt>
                <c:pt idx="3380">
                  <c:v>3014</c:v>
                </c:pt>
                <c:pt idx="3381">
                  <c:v>3015</c:v>
                </c:pt>
                <c:pt idx="3382">
                  <c:v>3016</c:v>
                </c:pt>
                <c:pt idx="3383">
                  <c:v>3017</c:v>
                </c:pt>
                <c:pt idx="3384">
                  <c:v>3018</c:v>
                </c:pt>
                <c:pt idx="3385">
                  <c:v>3019</c:v>
                </c:pt>
                <c:pt idx="3386">
                  <c:v>3020</c:v>
                </c:pt>
                <c:pt idx="3387">
                  <c:v>3021</c:v>
                </c:pt>
                <c:pt idx="3388">
                  <c:v>3022</c:v>
                </c:pt>
                <c:pt idx="3389">
                  <c:v>3023</c:v>
                </c:pt>
                <c:pt idx="3390">
                  <c:v>3024</c:v>
                </c:pt>
                <c:pt idx="3391">
                  <c:v>3025</c:v>
                </c:pt>
                <c:pt idx="3392">
                  <c:v>3026</c:v>
                </c:pt>
                <c:pt idx="3393">
                  <c:v>3027</c:v>
                </c:pt>
                <c:pt idx="3394">
                  <c:v>3028</c:v>
                </c:pt>
                <c:pt idx="3395">
                  <c:v>3029</c:v>
                </c:pt>
                <c:pt idx="3396">
                  <c:v>3030</c:v>
                </c:pt>
                <c:pt idx="3397">
                  <c:v>3031</c:v>
                </c:pt>
                <c:pt idx="3398">
                  <c:v>3032</c:v>
                </c:pt>
                <c:pt idx="3399">
                  <c:v>3033</c:v>
                </c:pt>
                <c:pt idx="3400">
                  <c:v>3034</c:v>
                </c:pt>
                <c:pt idx="3401">
                  <c:v>3035</c:v>
                </c:pt>
                <c:pt idx="3402">
                  <c:v>3036</c:v>
                </c:pt>
                <c:pt idx="3403">
                  <c:v>3037</c:v>
                </c:pt>
                <c:pt idx="3404">
                  <c:v>3038</c:v>
                </c:pt>
                <c:pt idx="3405">
                  <c:v>3039</c:v>
                </c:pt>
                <c:pt idx="3406">
                  <c:v>3040</c:v>
                </c:pt>
                <c:pt idx="3407">
                  <c:v>3041</c:v>
                </c:pt>
                <c:pt idx="3408">
                  <c:v>3042</c:v>
                </c:pt>
                <c:pt idx="3409">
                  <c:v>3043</c:v>
                </c:pt>
                <c:pt idx="3410">
                  <c:v>3044</c:v>
                </c:pt>
                <c:pt idx="3411">
                  <c:v>3045</c:v>
                </c:pt>
                <c:pt idx="3412">
                  <c:v>3046</c:v>
                </c:pt>
                <c:pt idx="3413">
                  <c:v>3047</c:v>
                </c:pt>
                <c:pt idx="3414">
                  <c:v>3048</c:v>
                </c:pt>
                <c:pt idx="3415">
                  <c:v>3049</c:v>
                </c:pt>
                <c:pt idx="3416">
                  <c:v>3050</c:v>
                </c:pt>
                <c:pt idx="3417">
                  <c:v>3051</c:v>
                </c:pt>
                <c:pt idx="3418">
                  <c:v>3052</c:v>
                </c:pt>
                <c:pt idx="3419">
                  <c:v>3053</c:v>
                </c:pt>
                <c:pt idx="3420">
                  <c:v>3054</c:v>
                </c:pt>
                <c:pt idx="3421">
                  <c:v>3055</c:v>
                </c:pt>
                <c:pt idx="3422">
                  <c:v>3056</c:v>
                </c:pt>
                <c:pt idx="3423">
                  <c:v>3057</c:v>
                </c:pt>
                <c:pt idx="3424">
                  <c:v>3058</c:v>
                </c:pt>
                <c:pt idx="3425">
                  <c:v>3059</c:v>
                </c:pt>
                <c:pt idx="3426">
                  <c:v>3060</c:v>
                </c:pt>
                <c:pt idx="3427">
                  <c:v>3061</c:v>
                </c:pt>
                <c:pt idx="3428">
                  <c:v>3062</c:v>
                </c:pt>
                <c:pt idx="3429">
                  <c:v>3063</c:v>
                </c:pt>
                <c:pt idx="3430">
                  <c:v>3064</c:v>
                </c:pt>
                <c:pt idx="3431">
                  <c:v>3065</c:v>
                </c:pt>
                <c:pt idx="3432">
                  <c:v>3066</c:v>
                </c:pt>
                <c:pt idx="3433">
                  <c:v>3067</c:v>
                </c:pt>
                <c:pt idx="3434">
                  <c:v>3068</c:v>
                </c:pt>
                <c:pt idx="3435">
                  <c:v>3069</c:v>
                </c:pt>
                <c:pt idx="3436">
                  <c:v>3070</c:v>
                </c:pt>
                <c:pt idx="3437">
                  <c:v>3071</c:v>
                </c:pt>
                <c:pt idx="3438">
                  <c:v>3072</c:v>
                </c:pt>
                <c:pt idx="3439">
                  <c:v>3073</c:v>
                </c:pt>
                <c:pt idx="3440">
                  <c:v>3074</c:v>
                </c:pt>
                <c:pt idx="3441">
                  <c:v>3075</c:v>
                </c:pt>
                <c:pt idx="3442">
                  <c:v>3076</c:v>
                </c:pt>
                <c:pt idx="3443">
                  <c:v>3077</c:v>
                </c:pt>
                <c:pt idx="3444">
                  <c:v>3078</c:v>
                </c:pt>
                <c:pt idx="3445">
                  <c:v>3079</c:v>
                </c:pt>
                <c:pt idx="3446">
                  <c:v>3080</c:v>
                </c:pt>
                <c:pt idx="3447">
                  <c:v>3081</c:v>
                </c:pt>
                <c:pt idx="3448">
                  <c:v>3082</c:v>
                </c:pt>
                <c:pt idx="3449">
                  <c:v>3083</c:v>
                </c:pt>
                <c:pt idx="3450">
                  <c:v>3084</c:v>
                </c:pt>
                <c:pt idx="3451">
                  <c:v>3085</c:v>
                </c:pt>
                <c:pt idx="3452">
                  <c:v>3086</c:v>
                </c:pt>
                <c:pt idx="3453">
                  <c:v>3087</c:v>
                </c:pt>
                <c:pt idx="3454">
                  <c:v>3088</c:v>
                </c:pt>
                <c:pt idx="3455">
                  <c:v>3089</c:v>
                </c:pt>
                <c:pt idx="3456">
                  <c:v>3090</c:v>
                </c:pt>
                <c:pt idx="3457">
                  <c:v>3091</c:v>
                </c:pt>
                <c:pt idx="3458">
                  <c:v>3092</c:v>
                </c:pt>
                <c:pt idx="3459">
                  <c:v>3093</c:v>
                </c:pt>
                <c:pt idx="3460">
                  <c:v>3094</c:v>
                </c:pt>
                <c:pt idx="3461">
                  <c:v>3095</c:v>
                </c:pt>
                <c:pt idx="3462">
                  <c:v>3096</c:v>
                </c:pt>
                <c:pt idx="3463">
                  <c:v>3097</c:v>
                </c:pt>
                <c:pt idx="3464">
                  <c:v>3098</c:v>
                </c:pt>
                <c:pt idx="3465">
                  <c:v>3099</c:v>
                </c:pt>
                <c:pt idx="3466">
                  <c:v>3100</c:v>
                </c:pt>
                <c:pt idx="3467">
                  <c:v>3101</c:v>
                </c:pt>
                <c:pt idx="3468">
                  <c:v>3102</c:v>
                </c:pt>
                <c:pt idx="3469">
                  <c:v>3103</c:v>
                </c:pt>
                <c:pt idx="3470">
                  <c:v>3104</c:v>
                </c:pt>
                <c:pt idx="3471">
                  <c:v>3105</c:v>
                </c:pt>
                <c:pt idx="3472">
                  <c:v>3106</c:v>
                </c:pt>
                <c:pt idx="3473">
                  <c:v>3107</c:v>
                </c:pt>
                <c:pt idx="3474">
                  <c:v>3108</c:v>
                </c:pt>
                <c:pt idx="3475">
                  <c:v>3109</c:v>
                </c:pt>
                <c:pt idx="3476">
                  <c:v>3110</c:v>
                </c:pt>
                <c:pt idx="3477">
                  <c:v>3111</c:v>
                </c:pt>
                <c:pt idx="3478">
                  <c:v>3112</c:v>
                </c:pt>
                <c:pt idx="3479">
                  <c:v>3113</c:v>
                </c:pt>
                <c:pt idx="3480">
                  <c:v>3114</c:v>
                </c:pt>
                <c:pt idx="3481">
                  <c:v>3115</c:v>
                </c:pt>
                <c:pt idx="3482">
                  <c:v>3116</c:v>
                </c:pt>
                <c:pt idx="3483">
                  <c:v>3117</c:v>
                </c:pt>
                <c:pt idx="3484">
                  <c:v>3118</c:v>
                </c:pt>
                <c:pt idx="3485">
                  <c:v>3119</c:v>
                </c:pt>
                <c:pt idx="3486">
                  <c:v>3120</c:v>
                </c:pt>
                <c:pt idx="3487">
                  <c:v>3121</c:v>
                </c:pt>
                <c:pt idx="3488">
                  <c:v>3122</c:v>
                </c:pt>
                <c:pt idx="3489">
                  <c:v>3123</c:v>
                </c:pt>
                <c:pt idx="3490">
                  <c:v>3124</c:v>
                </c:pt>
                <c:pt idx="3491">
                  <c:v>3125</c:v>
                </c:pt>
                <c:pt idx="3492">
                  <c:v>3126</c:v>
                </c:pt>
                <c:pt idx="3493">
                  <c:v>3127</c:v>
                </c:pt>
                <c:pt idx="3494">
                  <c:v>3128</c:v>
                </c:pt>
                <c:pt idx="3495">
                  <c:v>3129</c:v>
                </c:pt>
                <c:pt idx="3496">
                  <c:v>3130</c:v>
                </c:pt>
                <c:pt idx="3497">
                  <c:v>3131</c:v>
                </c:pt>
                <c:pt idx="3498">
                  <c:v>3132</c:v>
                </c:pt>
                <c:pt idx="3499">
                  <c:v>3133</c:v>
                </c:pt>
                <c:pt idx="3500">
                  <c:v>3134</c:v>
                </c:pt>
                <c:pt idx="3501">
                  <c:v>3135</c:v>
                </c:pt>
                <c:pt idx="3502">
                  <c:v>3136</c:v>
                </c:pt>
                <c:pt idx="3503">
                  <c:v>3137</c:v>
                </c:pt>
                <c:pt idx="3504">
                  <c:v>3138</c:v>
                </c:pt>
                <c:pt idx="3505">
                  <c:v>3139</c:v>
                </c:pt>
                <c:pt idx="3506">
                  <c:v>3140</c:v>
                </c:pt>
                <c:pt idx="3507">
                  <c:v>3141</c:v>
                </c:pt>
                <c:pt idx="3508">
                  <c:v>3142</c:v>
                </c:pt>
                <c:pt idx="3509">
                  <c:v>3143</c:v>
                </c:pt>
                <c:pt idx="3510">
                  <c:v>3144</c:v>
                </c:pt>
                <c:pt idx="3511">
                  <c:v>3145</c:v>
                </c:pt>
                <c:pt idx="3512">
                  <c:v>3146</c:v>
                </c:pt>
                <c:pt idx="3513">
                  <c:v>3147</c:v>
                </c:pt>
                <c:pt idx="3514">
                  <c:v>3148</c:v>
                </c:pt>
                <c:pt idx="3515">
                  <c:v>3149</c:v>
                </c:pt>
                <c:pt idx="3516">
                  <c:v>3150</c:v>
                </c:pt>
                <c:pt idx="3517">
                  <c:v>3151</c:v>
                </c:pt>
                <c:pt idx="3518">
                  <c:v>3152</c:v>
                </c:pt>
                <c:pt idx="3519">
                  <c:v>3153</c:v>
                </c:pt>
                <c:pt idx="3520">
                  <c:v>3154</c:v>
                </c:pt>
                <c:pt idx="3521">
                  <c:v>3155</c:v>
                </c:pt>
                <c:pt idx="3522">
                  <c:v>3156</c:v>
                </c:pt>
                <c:pt idx="3523">
                  <c:v>3157</c:v>
                </c:pt>
                <c:pt idx="3524">
                  <c:v>3158</c:v>
                </c:pt>
                <c:pt idx="3525">
                  <c:v>3159</c:v>
                </c:pt>
                <c:pt idx="3526">
                  <c:v>3160</c:v>
                </c:pt>
                <c:pt idx="3527">
                  <c:v>3161</c:v>
                </c:pt>
                <c:pt idx="3528">
                  <c:v>3162</c:v>
                </c:pt>
                <c:pt idx="3529">
                  <c:v>3163</c:v>
                </c:pt>
                <c:pt idx="3530">
                  <c:v>3164</c:v>
                </c:pt>
                <c:pt idx="3531">
                  <c:v>3165</c:v>
                </c:pt>
                <c:pt idx="3532">
                  <c:v>3166</c:v>
                </c:pt>
                <c:pt idx="3533">
                  <c:v>3167</c:v>
                </c:pt>
                <c:pt idx="3534">
                  <c:v>3168</c:v>
                </c:pt>
                <c:pt idx="3535">
                  <c:v>3169</c:v>
                </c:pt>
                <c:pt idx="3536">
                  <c:v>3170</c:v>
                </c:pt>
                <c:pt idx="3537">
                  <c:v>3171</c:v>
                </c:pt>
                <c:pt idx="3538">
                  <c:v>3172</c:v>
                </c:pt>
                <c:pt idx="3539">
                  <c:v>3173</c:v>
                </c:pt>
                <c:pt idx="3540">
                  <c:v>3174</c:v>
                </c:pt>
                <c:pt idx="3541">
                  <c:v>3175</c:v>
                </c:pt>
                <c:pt idx="3542">
                  <c:v>3176</c:v>
                </c:pt>
                <c:pt idx="3543">
                  <c:v>3177</c:v>
                </c:pt>
                <c:pt idx="3544">
                  <c:v>3178</c:v>
                </c:pt>
                <c:pt idx="3545">
                  <c:v>3179</c:v>
                </c:pt>
                <c:pt idx="3546">
                  <c:v>3180</c:v>
                </c:pt>
                <c:pt idx="3547">
                  <c:v>3181</c:v>
                </c:pt>
                <c:pt idx="3548">
                  <c:v>3182</c:v>
                </c:pt>
                <c:pt idx="3549">
                  <c:v>3183</c:v>
                </c:pt>
                <c:pt idx="3550">
                  <c:v>3184</c:v>
                </c:pt>
                <c:pt idx="3551">
                  <c:v>3185</c:v>
                </c:pt>
                <c:pt idx="3552">
                  <c:v>3186</c:v>
                </c:pt>
                <c:pt idx="3553">
                  <c:v>3187</c:v>
                </c:pt>
                <c:pt idx="3554">
                  <c:v>3188</c:v>
                </c:pt>
                <c:pt idx="3555">
                  <c:v>3189</c:v>
                </c:pt>
                <c:pt idx="3556">
                  <c:v>3190</c:v>
                </c:pt>
                <c:pt idx="3557">
                  <c:v>3191</c:v>
                </c:pt>
                <c:pt idx="3558">
                  <c:v>3192</c:v>
                </c:pt>
                <c:pt idx="3559">
                  <c:v>3193</c:v>
                </c:pt>
                <c:pt idx="3560">
                  <c:v>3194</c:v>
                </c:pt>
                <c:pt idx="3561">
                  <c:v>3195</c:v>
                </c:pt>
                <c:pt idx="3562">
                  <c:v>3196</c:v>
                </c:pt>
                <c:pt idx="3563">
                  <c:v>3197</c:v>
                </c:pt>
                <c:pt idx="3564">
                  <c:v>3198</c:v>
                </c:pt>
                <c:pt idx="3565">
                  <c:v>3199</c:v>
                </c:pt>
                <c:pt idx="3566">
                  <c:v>3200</c:v>
                </c:pt>
                <c:pt idx="3567">
                  <c:v>3201</c:v>
                </c:pt>
                <c:pt idx="3568">
                  <c:v>3202</c:v>
                </c:pt>
                <c:pt idx="3569">
                  <c:v>3203</c:v>
                </c:pt>
                <c:pt idx="3570">
                  <c:v>3204</c:v>
                </c:pt>
                <c:pt idx="3571">
                  <c:v>3205</c:v>
                </c:pt>
                <c:pt idx="3572">
                  <c:v>3206</c:v>
                </c:pt>
                <c:pt idx="3573">
                  <c:v>3207</c:v>
                </c:pt>
                <c:pt idx="3574">
                  <c:v>3208</c:v>
                </c:pt>
                <c:pt idx="3575">
                  <c:v>3209</c:v>
                </c:pt>
                <c:pt idx="3576">
                  <c:v>3210</c:v>
                </c:pt>
                <c:pt idx="3577">
                  <c:v>3211</c:v>
                </c:pt>
                <c:pt idx="3578">
                  <c:v>3212</c:v>
                </c:pt>
                <c:pt idx="3579">
                  <c:v>3213</c:v>
                </c:pt>
                <c:pt idx="3580">
                  <c:v>3214</c:v>
                </c:pt>
                <c:pt idx="3581">
                  <c:v>3215</c:v>
                </c:pt>
                <c:pt idx="3582">
                  <c:v>3216</c:v>
                </c:pt>
                <c:pt idx="3583">
                  <c:v>3217</c:v>
                </c:pt>
                <c:pt idx="3584">
                  <c:v>3218</c:v>
                </c:pt>
                <c:pt idx="3585">
                  <c:v>3219</c:v>
                </c:pt>
                <c:pt idx="3586">
                  <c:v>3220</c:v>
                </c:pt>
                <c:pt idx="3587">
                  <c:v>3221</c:v>
                </c:pt>
                <c:pt idx="3588">
                  <c:v>3222</c:v>
                </c:pt>
                <c:pt idx="3589">
                  <c:v>3223</c:v>
                </c:pt>
                <c:pt idx="3590">
                  <c:v>3224</c:v>
                </c:pt>
                <c:pt idx="3591">
                  <c:v>3225</c:v>
                </c:pt>
                <c:pt idx="3592">
                  <c:v>3226</c:v>
                </c:pt>
                <c:pt idx="3593">
                  <c:v>3227</c:v>
                </c:pt>
                <c:pt idx="3594">
                  <c:v>3228</c:v>
                </c:pt>
                <c:pt idx="3595">
                  <c:v>3229</c:v>
                </c:pt>
                <c:pt idx="3596">
                  <c:v>3230</c:v>
                </c:pt>
                <c:pt idx="3597">
                  <c:v>3231</c:v>
                </c:pt>
                <c:pt idx="3598">
                  <c:v>3232</c:v>
                </c:pt>
                <c:pt idx="3599">
                  <c:v>3233</c:v>
                </c:pt>
                <c:pt idx="3600">
                  <c:v>3234</c:v>
                </c:pt>
                <c:pt idx="3601">
                  <c:v>3235</c:v>
                </c:pt>
                <c:pt idx="3602">
                  <c:v>3236</c:v>
                </c:pt>
                <c:pt idx="3603">
                  <c:v>3237</c:v>
                </c:pt>
                <c:pt idx="3604">
                  <c:v>3238</c:v>
                </c:pt>
                <c:pt idx="3605">
                  <c:v>3239</c:v>
                </c:pt>
                <c:pt idx="3606">
                  <c:v>3240</c:v>
                </c:pt>
                <c:pt idx="3607">
                  <c:v>3241</c:v>
                </c:pt>
                <c:pt idx="3608">
                  <c:v>3242</c:v>
                </c:pt>
                <c:pt idx="3609">
                  <c:v>3243</c:v>
                </c:pt>
                <c:pt idx="3610">
                  <c:v>3244</c:v>
                </c:pt>
                <c:pt idx="3611">
                  <c:v>3245</c:v>
                </c:pt>
                <c:pt idx="3612">
                  <c:v>3246</c:v>
                </c:pt>
                <c:pt idx="3613">
                  <c:v>3247</c:v>
                </c:pt>
                <c:pt idx="3614">
                  <c:v>3248</c:v>
                </c:pt>
                <c:pt idx="3615">
                  <c:v>3249</c:v>
                </c:pt>
                <c:pt idx="3616">
                  <c:v>3250</c:v>
                </c:pt>
                <c:pt idx="3617">
                  <c:v>3251</c:v>
                </c:pt>
                <c:pt idx="3618">
                  <c:v>3252</c:v>
                </c:pt>
                <c:pt idx="3619">
                  <c:v>3253</c:v>
                </c:pt>
                <c:pt idx="3620">
                  <c:v>3254</c:v>
                </c:pt>
                <c:pt idx="3621">
                  <c:v>3255</c:v>
                </c:pt>
                <c:pt idx="3622">
                  <c:v>3256</c:v>
                </c:pt>
                <c:pt idx="3623">
                  <c:v>3257</c:v>
                </c:pt>
                <c:pt idx="3624">
                  <c:v>3258</c:v>
                </c:pt>
                <c:pt idx="3625">
                  <c:v>3259</c:v>
                </c:pt>
                <c:pt idx="3626">
                  <c:v>3260</c:v>
                </c:pt>
                <c:pt idx="3627">
                  <c:v>3261</c:v>
                </c:pt>
                <c:pt idx="3628">
                  <c:v>3262</c:v>
                </c:pt>
                <c:pt idx="3629">
                  <c:v>3263</c:v>
                </c:pt>
                <c:pt idx="3630">
                  <c:v>3264</c:v>
                </c:pt>
                <c:pt idx="3631">
                  <c:v>3265</c:v>
                </c:pt>
                <c:pt idx="3632">
                  <c:v>3266</c:v>
                </c:pt>
                <c:pt idx="3633">
                  <c:v>3267</c:v>
                </c:pt>
                <c:pt idx="3634">
                  <c:v>3268</c:v>
                </c:pt>
                <c:pt idx="3635">
                  <c:v>3269</c:v>
                </c:pt>
                <c:pt idx="3636">
                  <c:v>3270</c:v>
                </c:pt>
                <c:pt idx="3637">
                  <c:v>3271</c:v>
                </c:pt>
                <c:pt idx="3638">
                  <c:v>3272</c:v>
                </c:pt>
                <c:pt idx="3639">
                  <c:v>3273</c:v>
                </c:pt>
                <c:pt idx="3640">
                  <c:v>3274</c:v>
                </c:pt>
                <c:pt idx="3641">
                  <c:v>3275</c:v>
                </c:pt>
                <c:pt idx="3642">
                  <c:v>3276</c:v>
                </c:pt>
                <c:pt idx="3643">
                  <c:v>3277</c:v>
                </c:pt>
                <c:pt idx="3644">
                  <c:v>3278</c:v>
                </c:pt>
                <c:pt idx="3645">
                  <c:v>3279</c:v>
                </c:pt>
                <c:pt idx="3646">
                  <c:v>3280</c:v>
                </c:pt>
                <c:pt idx="3647">
                  <c:v>3281</c:v>
                </c:pt>
                <c:pt idx="3648">
                  <c:v>3282</c:v>
                </c:pt>
                <c:pt idx="3649">
                  <c:v>3283</c:v>
                </c:pt>
                <c:pt idx="3650">
                  <c:v>3284</c:v>
                </c:pt>
                <c:pt idx="3651">
                  <c:v>3285</c:v>
                </c:pt>
                <c:pt idx="3652">
                  <c:v>3286</c:v>
                </c:pt>
                <c:pt idx="3653">
                  <c:v>3287</c:v>
                </c:pt>
                <c:pt idx="3654">
                  <c:v>3288</c:v>
                </c:pt>
                <c:pt idx="3655">
                  <c:v>3289</c:v>
                </c:pt>
                <c:pt idx="3656">
                  <c:v>3290</c:v>
                </c:pt>
                <c:pt idx="3657">
                  <c:v>3291</c:v>
                </c:pt>
                <c:pt idx="3658">
                  <c:v>3292</c:v>
                </c:pt>
                <c:pt idx="3659">
                  <c:v>3293</c:v>
                </c:pt>
                <c:pt idx="3660">
                  <c:v>3294</c:v>
                </c:pt>
                <c:pt idx="3661">
                  <c:v>3295</c:v>
                </c:pt>
                <c:pt idx="3662">
                  <c:v>3296</c:v>
                </c:pt>
                <c:pt idx="3663">
                  <c:v>3297</c:v>
                </c:pt>
                <c:pt idx="3664">
                  <c:v>3298</c:v>
                </c:pt>
                <c:pt idx="3665">
                  <c:v>3299</c:v>
                </c:pt>
                <c:pt idx="3666">
                  <c:v>3300</c:v>
                </c:pt>
                <c:pt idx="3667">
                  <c:v>3301</c:v>
                </c:pt>
                <c:pt idx="3668">
                  <c:v>3302</c:v>
                </c:pt>
                <c:pt idx="3669">
                  <c:v>3303</c:v>
                </c:pt>
                <c:pt idx="3670">
                  <c:v>3304</c:v>
                </c:pt>
                <c:pt idx="3671">
                  <c:v>3305</c:v>
                </c:pt>
                <c:pt idx="3672">
                  <c:v>3306</c:v>
                </c:pt>
                <c:pt idx="3673">
                  <c:v>3307</c:v>
                </c:pt>
                <c:pt idx="3674">
                  <c:v>3308</c:v>
                </c:pt>
                <c:pt idx="3675">
                  <c:v>3309</c:v>
                </c:pt>
                <c:pt idx="3676">
                  <c:v>3310</c:v>
                </c:pt>
                <c:pt idx="3677">
                  <c:v>3311</c:v>
                </c:pt>
                <c:pt idx="3678">
                  <c:v>3312</c:v>
                </c:pt>
                <c:pt idx="3679">
                  <c:v>3313</c:v>
                </c:pt>
                <c:pt idx="3680">
                  <c:v>3314</c:v>
                </c:pt>
                <c:pt idx="3681">
                  <c:v>3315</c:v>
                </c:pt>
                <c:pt idx="3682">
                  <c:v>3316</c:v>
                </c:pt>
                <c:pt idx="3683">
                  <c:v>3317</c:v>
                </c:pt>
                <c:pt idx="3684">
                  <c:v>3318</c:v>
                </c:pt>
                <c:pt idx="3685">
                  <c:v>3319</c:v>
                </c:pt>
                <c:pt idx="3686">
                  <c:v>3320</c:v>
                </c:pt>
                <c:pt idx="3687">
                  <c:v>3321</c:v>
                </c:pt>
                <c:pt idx="3688">
                  <c:v>3322</c:v>
                </c:pt>
                <c:pt idx="3689">
                  <c:v>3323</c:v>
                </c:pt>
                <c:pt idx="3690">
                  <c:v>3324</c:v>
                </c:pt>
                <c:pt idx="3691">
                  <c:v>3325</c:v>
                </c:pt>
                <c:pt idx="3692">
                  <c:v>3326</c:v>
                </c:pt>
                <c:pt idx="3693">
                  <c:v>3327</c:v>
                </c:pt>
                <c:pt idx="3694">
                  <c:v>3328</c:v>
                </c:pt>
                <c:pt idx="3695">
                  <c:v>3329</c:v>
                </c:pt>
                <c:pt idx="3696">
                  <c:v>3330</c:v>
                </c:pt>
                <c:pt idx="3697">
                  <c:v>3331</c:v>
                </c:pt>
                <c:pt idx="3698">
                  <c:v>3332</c:v>
                </c:pt>
                <c:pt idx="3699">
                  <c:v>3333</c:v>
                </c:pt>
                <c:pt idx="3700">
                  <c:v>3334</c:v>
                </c:pt>
                <c:pt idx="3701">
                  <c:v>3335</c:v>
                </c:pt>
                <c:pt idx="3702">
                  <c:v>3336</c:v>
                </c:pt>
                <c:pt idx="3703">
                  <c:v>3337</c:v>
                </c:pt>
                <c:pt idx="3704">
                  <c:v>3338</c:v>
                </c:pt>
                <c:pt idx="3705">
                  <c:v>3339</c:v>
                </c:pt>
                <c:pt idx="3706">
                  <c:v>3340</c:v>
                </c:pt>
                <c:pt idx="3707">
                  <c:v>3341</c:v>
                </c:pt>
                <c:pt idx="3708">
                  <c:v>3342</c:v>
                </c:pt>
                <c:pt idx="3709">
                  <c:v>3343</c:v>
                </c:pt>
                <c:pt idx="3710">
                  <c:v>3344</c:v>
                </c:pt>
                <c:pt idx="3711">
                  <c:v>3345</c:v>
                </c:pt>
                <c:pt idx="3712">
                  <c:v>3346</c:v>
                </c:pt>
                <c:pt idx="3713">
                  <c:v>3347</c:v>
                </c:pt>
                <c:pt idx="3714">
                  <c:v>3348</c:v>
                </c:pt>
                <c:pt idx="3715">
                  <c:v>3349</c:v>
                </c:pt>
                <c:pt idx="3716">
                  <c:v>3350</c:v>
                </c:pt>
                <c:pt idx="3717">
                  <c:v>3351</c:v>
                </c:pt>
                <c:pt idx="3718">
                  <c:v>3352</c:v>
                </c:pt>
                <c:pt idx="3719">
                  <c:v>3353</c:v>
                </c:pt>
                <c:pt idx="3720">
                  <c:v>3354</c:v>
                </c:pt>
                <c:pt idx="3721">
                  <c:v>3355</c:v>
                </c:pt>
                <c:pt idx="3722">
                  <c:v>3356</c:v>
                </c:pt>
                <c:pt idx="3723">
                  <c:v>3357</c:v>
                </c:pt>
                <c:pt idx="3724">
                  <c:v>3358</c:v>
                </c:pt>
                <c:pt idx="3725">
                  <c:v>3359</c:v>
                </c:pt>
                <c:pt idx="3726">
                  <c:v>3360</c:v>
                </c:pt>
                <c:pt idx="3727">
                  <c:v>3361</c:v>
                </c:pt>
                <c:pt idx="3728">
                  <c:v>3362</c:v>
                </c:pt>
                <c:pt idx="3729">
                  <c:v>3363</c:v>
                </c:pt>
                <c:pt idx="3730">
                  <c:v>3364</c:v>
                </c:pt>
                <c:pt idx="3731">
                  <c:v>3365</c:v>
                </c:pt>
                <c:pt idx="3732">
                  <c:v>3366</c:v>
                </c:pt>
                <c:pt idx="3733">
                  <c:v>3367</c:v>
                </c:pt>
                <c:pt idx="3734">
                  <c:v>3368</c:v>
                </c:pt>
                <c:pt idx="3735">
                  <c:v>3369</c:v>
                </c:pt>
                <c:pt idx="3736">
                  <c:v>3370</c:v>
                </c:pt>
                <c:pt idx="3737">
                  <c:v>3371</c:v>
                </c:pt>
                <c:pt idx="3738">
                  <c:v>3372</c:v>
                </c:pt>
                <c:pt idx="3739">
                  <c:v>3373</c:v>
                </c:pt>
                <c:pt idx="3740">
                  <c:v>3374</c:v>
                </c:pt>
                <c:pt idx="3741">
                  <c:v>3375</c:v>
                </c:pt>
                <c:pt idx="3742">
                  <c:v>3376</c:v>
                </c:pt>
                <c:pt idx="3743">
                  <c:v>3377</c:v>
                </c:pt>
                <c:pt idx="3744">
                  <c:v>3378</c:v>
                </c:pt>
                <c:pt idx="3745">
                  <c:v>3379</c:v>
                </c:pt>
                <c:pt idx="3746">
                  <c:v>3380</c:v>
                </c:pt>
                <c:pt idx="3747">
                  <c:v>3381</c:v>
                </c:pt>
                <c:pt idx="3748">
                  <c:v>3382</c:v>
                </c:pt>
                <c:pt idx="3749">
                  <c:v>3383</c:v>
                </c:pt>
                <c:pt idx="3750">
                  <c:v>3384</c:v>
                </c:pt>
                <c:pt idx="3751">
                  <c:v>3385</c:v>
                </c:pt>
                <c:pt idx="3752">
                  <c:v>3386</c:v>
                </c:pt>
                <c:pt idx="3753">
                  <c:v>3387</c:v>
                </c:pt>
                <c:pt idx="3754">
                  <c:v>3388</c:v>
                </c:pt>
                <c:pt idx="3755">
                  <c:v>3389</c:v>
                </c:pt>
                <c:pt idx="3756">
                  <c:v>3390</c:v>
                </c:pt>
                <c:pt idx="3757">
                  <c:v>3391</c:v>
                </c:pt>
                <c:pt idx="3758">
                  <c:v>3392</c:v>
                </c:pt>
                <c:pt idx="3759">
                  <c:v>3393</c:v>
                </c:pt>
                <c:pt idx="3760">
                  <c:v>3394</c:v>
                </c:pt>
                <c:pt idx="3761">
                  <c:v>3395</c:v>
                </c:pt>
                <c:pt idx="3762">
                  <c:v>3396</c:v>
                </c:pt>
                <c:pt idx="3763">
                  <c:v>3397</c:v>
                </c:pt>
                <c:pt idx="3764">
                  <c:v>3398</c:v>
                </c:pt>
                <c:pt idx="3765">
                  <c:v>3399</c:v>
                </c:pt>
                <c:pt idx="3766">
                  <c:v>3400</c:v>
                </c:pt>
                <c:pt idx="3767">
                  <c:v>3401</c:v>
                </c:pt>
                <c:pt idx="3768">
                  <c:v>3402</c:v>
                </c:pt>
                <c:pt idx="3769">
                  <c:v>3403</c:v>
                </c:pt>
                <c:pt idx="3770">
                  <c:v>3404</c:v>
                </c:pt>
                <c:pt idx="3771">
                  <c:v>3405</c:v>
                </c:pt>
                <c:pt idx="3772">
                  <c:v>3406</c:v>
                </c:pt>
                <c:pt idx="3773">
                  <c:v>3407</c:v>
                </c:pt>
                <c:pt idx="3774">
                  <c:v>3408</c:v>
                </c:pt>
                <c:pt idx="3775">
                  <c:v>3409</c:v>
                </c:pt>
                <c:pt idx="3776">
                  <c:v>3410</c:v>
                </c:pt>
                <c:pt idx="3777">
                  <c:v>3411</c:v>
                </c:pt>
                <c:pt idx="3778">
                  <c:v>3412</c:v>
                </c:pt>
                <c:pt idx="3779">
                  <c:v>3413</c:v>
                </c:pt>
                <c:pt idx="3780">
                  <c:v>3414</c:v>
                </c:pt>
                <c:pt idx="3781">
                  <c:v>3415</c:v>
                </c:pt>
                <c:pt idx="3782">
                  <c:v>3416</c:v>
                </c:pt>
                <c:pt idx="3783">
                  <c:v>3417</c:v>
                </c:pt>
                <c:pt idx="3784">
                  <c:v>3418</c:v>
                </c:pt>
                <c:pt idx="3785">
                  <c:v>3419</c:v>
                </c:pt>
                <c:pt idx="3786">
                  <c:v>3420</c:v>
                </c:pt>
                <c:pt idx="3787">
                  <c:v>3421</c:v>
                </c:pt>
                <c:pt idx="3788">
                  <c:v>3422</c:v>
                </c:pt>
                <c:pt idx="3789">
                  <c:v>3423</c:v>
                </c:pt>
                <c:pt idx="3790">
                  <c:v>3424</c:v>
                </c:pt>
                <c:pt idx="3791">
                  <c:v>3425</c:v>
                </c:pt>
                <c:pt idx="3792">
                  <c:v>3426</c:v>
                </c:pt>
                <c:pt idx="3793">
                  <c:v>3427</c:v>
                </c:pt>
                <c:pt idx="3794">
                  <c:v>3428</c:v>
                </c:pt>
                <c:pt idx="3795">
                  <c:v>3429</c:v>
                </c:pt>
                <c:pt idx="3796">
                  <c:v>3430</c:v>
                </c:pt>
                <c:pt idx="3797">
                  <c:v>3431</c:v>
                </c:pt>
                <c:pt idx="3798">
                  <c:v>3432</c:v>
                </c:pt>
                <c:pt idx="3799">
                  <c:v>3433</c:v>
                </c:pt>
                <c:pt idx="3800">
                  <c:v>3434</c:v>
                </c:pt>
                <c:pt idx="3801">
                  <c:v>3435</c:v>
                </c:pt>
                <c:pt idx="3802">
                  <c:v>3436</c:v>
                </c:pt>
                <c:pt idx="3803">
                  <c:v>3437</c:v>
                </c:pt>
                <c:pt idx="3804">
                  <c:v>3438</c:v>
                </c:pt>
                <c:pt idx="3805">
                  <c:v>3439</c:v>
                </c:pt>
                <c:pt idx="3806">
                  <c:v>3440</c:v>
                </c:pt>
                <c:pt idx="3807">
                  <c:v>3441</c:v>
                </c:pt>
                <c:pt idx="3808">
                  <c:v>3442</c:v>
                </c:pt>
                <c:pt idx="3809">
                  <c:v>3443</c:v>
                </c:pt>
                <c:pt idx="3810">
                  <c:v>3444</c:v>
                </c:pt>
                <c:pt idx="3811">
                  <c:v>3445</c:v>
                </c:pt>
                <c:pt idx="3812">
                  <c:v>3446</c:v>
                </c:pt>
                <c:pt idx="3813">
                  <c:v>3447</c:v>
                </c:pt>
                <c:pt idx="3814">
                  <c:v>3448</c:v>
                </c:pt>
                <c:pt idx="3815">
                  <c:v>3449</c:v>
                </c:pt>
                <c:pt idx="3816">
                  <c:v>3450</c:v>
                </c:pt>
                <c:pt idx="3817">
                  <c:v>3451</c:v>
                </c:pt>
                <c:pt idx="3818">
                  <c:v>3452</c:v>
                </c:pt>
                <c:pt idx="3819">
                  <c:v>3453</c:v>
                </c:pt>
                <c:pt idx="3820">
                  <c:v>3454</c:v>
                </c:pt>
                <c:pt idx="3821">
                  <c:v>3455</c:v>
                </c:pt>
                <c:pt idx="3822">
                  <c:v>3456</c:v>
                </c:pt>
                <c:pt idx="3823">
                  <c:v>3457</c:v>
                </c:pt>
                <c:pt idx="3824">
                  <c:v>3458</c:v>
                </c:pt>
                <c:pt idx="3825">
                  <c:v>3459</c:v>
                </c:pt>
                <c:pt idx="3826">
                  <c:v>3460</c:v>
                </c:pt>
                <c:pt idx="3827">
                  <c:v>3461</c:v>
                </c:pt>
                <c:pt idx="3828">
                  <c:v>3462</c:v>
                </c:pt>
                <c:pt idx="3829">
                  <c:v>3463</c:v>
                </c:pt>
                <c:pt idx="3830">
                  <c:v>3464</c:v>
                </c:pt>
                <c:pt idx="3831">
                  <c:v>3465</c:v>
                </c:pt>
                <c:pt idx="3832">
                  <c:v>3466</c:v>
                </c:pt>
                <c:pt idx="3833">
                  <c:v>3467</c:v>
                </c:pt>
                <c:pt idx="3834">
                  <c:v>3468</c:v>
                </c:pt>
                <c:pt idx="3835">
                  <c:v>3469</c:v>
                </c:pt>
                <c:pt idx="3836">
                  <c:v>3470</c:v>
                </c:pt>
                <c:pt idx="3837">
                  <c:v>3471</c:v>
                </c:pt>
                <c:pt idx="3838">
                  <c:v>3472</c:v>
                </c:pt>
                <c:pt idx="3839">
                  <c:v>3473</c:v>
                </c:pt>
                <c:pt idx="3840">
                  <c:v>3474</c:v>
                </c:pt>
                <c:pt idx="3841">
                  <c:v>3475</c:v>
                </c:pt>
                <c:pt idx="3842">
                  <c:v>3476</c:v>
                </c:pt>
                <c:pt idx="3843">
                  <c:v>3477</c:v>
                </c:pt>
                <c:pt idx="3844">
                  <c:v>3478</c:v>
                </c:pt>
                <c:pt idx="3845">
                  <c:v>3479</c:v>
                </c:pt>
                <c:pt idx="3846">
                  <c:v>3480</c:v>
                </c:pt>
                <c:pt idx="3847">
                  <c:v>3481</c:v>
                </c:pt>
                <c:pt idx="3848">
                  <c:v>3482</c:v>
                </c:pt>
                <c:pt idx="3849">
                  <c:v>3483</c:v>
                </c:pt>
                <c:pt idx="3850">
                  <c:v>3484</c:v>
                </c:pt>
                <c:pt idx="3851">
                  <c:v>3485</c:v>
                </c:pt>
                <c:pt idx="3852">
                  <c:v>3486</c:v>
                </c:pt>
                <c:pt idx="3853">
                  <c:v>3487</c:v>
                </c:pt>
                <c:pt idx="3854">
                  <c:v>3488</c:v>
                </c:pt>
                <c:pt idx="3855">
                  <c:v>3489</c:v>
                </c:pt>
                <c:pt idx="3856">
                  <c:v>3490</c:v>
                </c:pt>
                <c:pt idx="3857">
                  <c:v>3491</c:v>
                </c:pt>
                <c:pt idx="3858">
                  <c:v>3492</c:v>
                </c:pt>
                <c:pt idx="3859">
                  <c:v>3493</c:v>
                </c:pt>
                <c:pt idx="3860">
                  <c:v>3494</c:v>
                </c:pt>
                <c:pt idx="3861">
                  <c:v>3495</c:v>
                </c:pt>
                <c:pt idx="3862">
                  <c:v>3496</c:v>
                </c:pt>
                <c:pt idx="3863">
                  <c:v>3497</c:v>
                </c:pt>
                <c:pt idx="3864">
                  <c:v>3498</c:v>
                </c:pt>
                <c:pt idx="3865">
                  <c:v>3499</c:v>
                </c:pt>
                <c:pt idx="3866">
                  <c:v>3500</c:v>
                </c:pt>
                <c:pt idx="3867">
                  <c:v>3501</c:v>
                </c:pt>
                <c:pt idx="3868">
                  <c:v>3502</c:v>
                </c:pt>
                <c:pt idx="3869">
                  <c:v>3503</c:v>
                </c:pt>
                <c:pt idx="3870">
                  <c:v>3504</c:v>
                </c:pt>
                <c:pt idx="3871">
                  <c:v>3505</c:v>
                </c:pt>
                <c:pt idx="3872">
                  <c:v>3506</c:v>
                </c:pt>
                <c:pt idx="3873">
                  <c:v>3507</c:v>
                </c:pt>
                <c:pt idx="3874">
                  <c:v>3508</c:v>
                </c:pt>
                <c:pt idx="3875">
                  <c:v>3509</c:v>
                </c:pt>
                <c:pt idx="3876">
                  <c:v>3510</c:v>
                </c:pt>
                <c:pt idx="3877">
                  <c:v>3511</c:v>
                </c:pt>
                <c:pt idx="3878">
                  <c:v>3512</c:v>
                </c:pt>
                <c:pt idx="3879">
                  <c:v>3513</c:v>
                </c:pt>
                <c:pt idx="3880">
                  <c:v>3514</c:v>
                </c:pt>
                <c:pt idx="3881">
                  <c:v>3515</c:v>
                </c:pt>
                <c:pt idx="3882">
                  <c:v>3516</c:v>
                </c:pt>
                <c:pt idx="3883">
                  <c:v>3517</c:v>
                </c:pt>
                <c:pt idx="3884">
                  <c:v>3518</c:v>
                </c:pt>
                <c:pt idx="3885">
                  <c:v>3519</c:v>
                </c:pt>
                <c:pt idx="3886">
                  <c:v>3520</c:v>
                </c:pt>
                <c:pt idx="3887">
                  <c:v>3521</c:v>
                </c:pt>
                <c:pt idx="3888">
                  <c:v>3522</c:v>
                </c:pt>
                <c:pt idx="3889">
                  <c:v>3523</c:v>
                </c:pt>
                <c:pt idx="3890">
                  <c:v>3524</c:v>
                </c:pt>
                <c:pt idx="3891">
                  <c:v>3525</c:v>
                </c:pt>
                <c:pt idx="3892">
                  <c:v>3526</c:v>
                </c:pt>
                <c:pt idx="3893">
                  <c:v>3527</c:v>
                </c:pt>
                <c:pt idx="3894">
                  <c:v>3528</c:v>
                </c:pt>
                <c:pt idx="3895">
                  <c:v>3529</c:v>
                </c:pt>
                <c:pt idx="3896">
                  <c:v>3530</c:v>
                </c:pt>
                <c:pt idx="3897">
                  <c:v>3531</c:v>
                </c:pt>
                <c:pt idx="3898">
                  <c:v>3532</c:v>
                </c:pt>
                <c:pt idx="3899">
                  <c:v>3533</c:v>
                </c:pt>
                <c:pt idx="3900">
                  <c:v>3534</c:v>
                </c:pt>
                <c:pt idx="3901">
                  <c:v>3535</c:v>
                </c:pt>
                <c:pt idx="3902">
                  <c:v>3536</c:v>
                </c:pt>
                <c:pt idx="3903">
                  <c:v>3537</c:v>
                </c:pt>
                <c:pt idx="3904">
                  <c:v>3538</c:v>
                </c:pt>
                <c:pt idx="3905">
                  <c:v>3539</c:v>
                </c:pt>
                <c:pt idx="3906">
                  <c:v>3540</c:v>
                </c:pt>
                <c:pt idx="3907">
                  <c:v>3541</c:v>
                </c:pt>
                <c:pt idx="3908">
                  <c:v>3542</c:v>
                </c:pt>
                <c:pt idx="3909">
                  <c:v>3543</c:v>
                </c:pt>
                <c:pt idx="3910">
                  <c:v>3544</c:v>
                </c:pt>
                <c:pt idx="3911">
                  <c:v>3545</c:v>
                </c:pt>
                <c:pt idx="3912">
                  <c:v>3546</c:v>
                </c:pt>
                <c:pt idx="3913">
                  <c:v>3547</c:v>
                </c:pt>
                <c:pt idx="3914">
                  <c:v>3548</c:v>
                </c:pt>
                <c:pt idx="3915">
                  <c:v>3549</c:v>
                </c:pt>
                <c:pt idx="3916">
                  <c:v>3550</c:v>
                </c:pt>
                <c:pt idx="3917">
                  <c:v>3551</c:v>
                </c:pt>
                <c:pt idx="3918">
                  <c:v>3552</c:v>
                </c:pt>
                <c:pt idx="3919">
                  <c:v>3553</c:v>
                </c:pt>
                <c:pt idx="3920">
                  <c:v>3554</c:v>
                </c:pt>
                <c:pt idx="3921">
                  <c:v>3555</c:v>
                </c:pt>
                <c:pt idx="3922">
                  <c:v>3556</c:v>
                </c:pt>
                <c:pt idx="3923">
                  <c:v>3557</c:v>
                </c:pt>
                <c:pt idx="3924">
                  <c:v>3558</c:v>
                </c:pt>
                <c:pt idx="3925">
                  <c:v>3559</c:v>
                </c:pt>
                <c:pt idx="3926">
                  <c:v>3560</c:v>
                </c:pt>
                <c:pt idx="3927">
                  <c:v>3561</c:v>
                </c:pt>
                <c:pt idx="3928">
                  <c:v>3562</c:v>
                </c:pt>
                <c:pt idx="3929">
                  <c:v>3563</c:v>
                </c:pt>
                <c:pt idx="3930">
                  <c:v>3564</c:v>
                </c:pt>
                <c:pt idx="3931">
                  <c:v>3565</c:v>
                </c:pt>
                <c:pt idx="3932">
                  <c:v>3566</c:v>
                </c:pt>
                <c:pt idx="3933">
                  <c:v>3567</c:v>
                </c:pt>
                <c:pt idx="3934">
                  <c:v>3568</c:v>
                </c:pt>
                <c:pt idx="3935">
                  <c:v>3569</c:v>
                </c:pt>
                <c:pt idx="3936">
                  <c:v>3570</c:v>
                </c:pt>
                <c:pt idx="3937">
                  <c:v>3571</c:v>
                </c:pt>
                <c:pt idx="3938">
                  <c:v>3572</c:v>
                </c:pt>
                <c:pt idx="3939">
                  <c:v>3573</c:v>
                </c:pt>
                <c:pt idx="3940">
                  <c:v>3574</c:v>
                </c:pt>
                <c:pt idx="3941">
                  <c:v>3575</c:v>
                </c:pt>
                <c:pt idx="3942">
                  <c:v>3576</c:v>
                </c:pt>
                <c:pt idx="3943">
                  <c:v>3577</c:v>
                </c:pt>
                <c:pt idx="3944">
                  <c:v>3578</c:v>
                </c:pt>
                <c:pt idx="3945">
                  <c:v>3579</c:v>
                </c:pt>
                <c:pt idx="3946">
                  <c:v>3580</c:v>
                </c:pt>
                <c:pt idx="3947">
                  <c:v>3581</c:v>
                </c:pt>
                <c:pt idx="3948">
                  <c:v>3582</c:v>
                </c:pt>
                <c:pt idx="3949">
                  <c:v>3583</c:v>
                </c:pt>
                <c:pt idx="3950">
                  <c:v>3584</c:v>
                </c:pt>
                <c:pt idx="3951">
                  <c:v>3585</c:v>
                </c:pt>
                <c:pt idx="3952">
                  <c:v>3586</c:v>
                </c:pt>
                <c:pt idx="3953">
                  <c:v>3587</c:v>
                </c:pt>
                <c:pt idx="3954">
                  <c:v>3588</c:v>
                </c:pt>
                <c:pt idx="3955">
                  <c:v>3589</c:v>
                </c:pt>
                <c:pt idx="3956">
                  <c:v>3590</c:v>
                </c:pt>
                <c:pt idx="3957">
                  <c:v>3591</c:v>
                </c:pt>
                <c:pt idx="3958">
                  <c:v>3592</c:v>
                </c:pt>
                <c:pt idx="3959">
                  <c:v>3593</c:v>
                </c:pt>
                <c:pt idx="3960">
                  <c:v>3594</c:v>
                </c:pt>
                <c:pt idx="3961">
                  <c:v>3595</c:v>
                </c:pt>
                <c:pt idx="3962">
                  <c:v>3596</c:v>
                </c:pt>
                <c:pt idx="3963">
                  <c:v>3597</c:v>
                </c:pt>
                <c:pt idx="3964">
                  <c:v>3598</c:v>
                </c:pt>
                <c:pt idx="3965">
                  <c:v>3599</c:v>
                </c:pt>
                <c:pt idx="3966">
                  <c:v>3600</c:v>
                </c:pt>
                <c:pt idx="3967">
                  <c:v>3601</c:v>
                </c:pt>
                <c:pt idx="3968">
                  <c:v>3602</c:v>
                </c:pt>
                <c:pt idx="3969">
                  <c:v>3603</c:v>
                </c:pt>
                <c:pt idx="3970">
                  <c:v>3604</c:v>
                </c:pt>
                <c:pt idx="3971">
                  <c:v>3605</c:v>
                </c:pt>
                <c:pt idx="3972">
                  <c:v>3606</c:v>
                </c:pt>
                <c:pt idx="3973">
                  <c:v>3607</c:v>
                </c:pt>
                <c:pt idx="3974">
                  <c:v>3608</c:v>
                </c:pt>
                <c:pt idx="3975">
                  <c:v>3609</c:v>
                </c:pt>
                <c:pt idx="3976">
                  <c:v>3610</c:v>
                </c:pt>
                <c:pt idx="3977">
                  <c:v>3611</c:v>
                </c:pt>
                <c:pt idx="3978">
                  <c:v>3612</c:v>
                </c:pt>
                <c:pt idx="3979">
                  <c:v>3613</c:v>
                </c:pt>
                <c:pt idx="3980">
                  <c:v>3614</c:v>
                </c:pt>
                <c:pt idx="3981">
                  <c:v>3615</c:v>
                </c:pt>
                <c:pt idx="3982">
                  <c:v>3616</c:v>
                </c:pt>
                <c:pt idx="3983">
                  <c:v>3617</c:v>
                </c:pt>
                <c:pt idx="3984">
                  <c:v>3618</c:v>
                </c:pt>
                <c:pt idx="3985">
                  <c:v>3619</c:v>
                </c:pt>
                <c:pt idx="3986">
                  <c:v>3620</c:v>
                </c:pt>
                <c:pt idx="3987">
                  <c:v>3621</c:v>
                </c:pt>
                <c:pt idx="3988">
                  <c:v>3622</c:v>
                </c:pt>
                <c:pt idx="3989">
                  <c:v>3623</c:v>
                </c:pt>
                <c:pt idx="3990">
                  <c:v>3624</c:v>
                </c:pt>
                <c:pt idx="3991">
                  <c:v>3625</c:v>
                </c:pt>
                <c:pt idx="3992">
                  <c:v>3626</c:v>
                </c:pt>
                <c:pt idx="3993">
                  <c:v>3627</c:v>
                </c:pt>
                <c:pt idx="3994">
                  <c:v>3628</c:v>
                </c:pt>
                <c:pt idx="3995">
                  <c:v>3629</c:v>
                </c:pt>
                <c:pt idx="3996">
                  <c:v>3630</c:v>
                </c:pt>
              </c:numCache>
            </c:numRef>
          </c:cat>
          <c:val>
            <c:numRef>
              <c:f>'איור 22 נתונים'!$J$4:$J$4000</c:f>
              <c:numCache>
                <c:formatCode>0.00</c:formatCode>
                <c:ptCount val="3997"/>
                <c:pt idx="0">
                  <c:v>100</c:v>
                </c:pt>
                <c:pt idx="1">
                  <c:v>99.839630393444523</c:v>
                </c:pt>
                <c:pt idx="2">
                  <c:v>99.839630393444523</c:v>
                </c:pt>
                <c:pt idx="3">
                  <c:v>99.839630393444523</c:v>
                </c:pt>
                <c:pt idx="4">
                  <c:v>100.14864447022715</c:v>
                </c:pt>
                <c:pt idx="5">
                  <c:v>100.51533865314116</c:v>
                </c:pt>
                <c:pt idx="6">
                  <c:v>99.301361534177346</c:v>
                </c:pt>
                <c:pt idx="7">
                  <c:v>99.013717463928643</c:v>
                </c:pt>
                <c:pt idx="8">
                  <c:v>97.399903740413038</c:v>
                </c:pt>
                <c:pt idx="9">
                  <c:v>97.399903740413038</c:v>
                </c:pt>
                <c:pt idx="10">
                  <c:v>97.399903740413038</c:v>
                </c:pt>
                <c:pt idx="11">
                  <c:v>96.500141363538802</c:v>
                </c:pt>
                <c:pt idx="12">
                  <c:v>96.489078130067696</c:v>
                </c:pt>
                <c:pt idx="13">
                  <c:v>98.226856802990284</c:v>
                </c:pt>
                <c:pt idx="14">
                  <c:v>98.217117375233684</c:v>
                </c:pt>
                <c:pt idx="15">
                  <c:v>98.740351583886266</c:v>
                </c:pt>
                <c:pt idx="16">
                  <c:v>98.740351583886266</c:v>
                </c:pt>
                <c:pt idx="17">
                  <c:v>98.740351583886266</c:v>
                </c:pt>
                <c:pt idx="18">
                  <c:v>99.920949887334686</c:v>
                </c:pt>
                <c:pt idx="19">
                  <c:v>100.25123941310021</c:v>
                </c:pt>
                <c:pt idx="20">
                  <c:v>99.898728862841466</c:v>
                </c:pt>
                <c:pt idx="21">
                  <c:v>99.436720668484085</c:v>
                </c:pt>
                <c:pt idx="22">
                  <c:v>99.83807019385246</c:v>
                </c:pt>
                <c:pt idx="23">
                  <c:v>99.83807019385246</c:v>
                </c:pt>
                <c:pt idx="24">
                  <c:v>99.83807019385246</c:v>
                </c:pt>
                <c:pt idx="25">
                  <c:v>99.871685403245422</c:v>
                </c:pt>
                <c:pt idx="26">
                  <c:v>99.156404808440598</c:v>
                </c:pt>
                <c:pt idx="27">
                  <c:v>100.86392506503198</c:v>
                </c:pt>
                <c:pt idx="28">
                  <c:v>101.4737739904327</c:v>
                </c:pt>
                <c:pt idx="29">
                  <c:v>100.50824683681356</c:v>
                </c:pt>
                <c:pt idx="30">
                  <c:v>100.50824683681356</c:v>
                </c:pt>
                <c:pt idx="31">
                  <c:v>100.50824683681356</c:v>
                </c:pt>
                <c:pt idx="32">
                  <c:v>100.63755428785403</c:v>
                </c:pt>
                <c:pt idx="33">
                  <c:v>100.20173853513337</c:v>
                </c:pt>
                <c:pt idx="34">
                  <c:v>99.694815504034324</c:v>
                </c:pt>
                <c:pt idx="35">
                  <c:v>100.88425493850451</c:v>
                </c:pt>
                <c:pt idx="36">
                  <c:v>100.58994456090784</c:v>
                </c:pt>
                <c:pt idx="37">
                  <c:v>100.58994456090784</c:v>
                </c:pt>
                <c:pt idx="38">
                  <c:v>100.58994456090784</c:v>
                </c:pt>
                <c:pt idx="39">
                  <c:v>102.73663736328163</c:v>
                </c:pt>
                <c:pt idx="40">
                  <c:v>102.85152478778923</c:v>
                </c:pt>
                <c:pt idx="41">
                  <c:v>102.3025709252551</c:v>
                </c:pt>
                <c:pt idx="42">
                  <c:v>102.60652617305735</c:v>
                </c:pt>
                <c:pt idx="43">
                  <c:v>102.81422183390589</c:v>
                </c:pt>
                <c:pt idx="44">
                  <c:v>102.81422183390589</c:v>
                </c:pt>
                <c:pt idx="45">
                  <c:v>102.81422183390589</c:v>
                </c:pt>
                <c:pt idx="46">
                  <c:v>101.81176995660753</c:v>
                </c:pt>
                <c:pt idx="47">
                  <c:v>101.95738858520156</c:v>
                </c:pt>
                <c:pt idx="48">
                  <c:v>101.80765670313751</c:v>
                </c:pt>
                <c:pt idx="49">
                  <c:v>102.327959627708</c:v>
                </c:pt>
                <c:pt idx="50">
                  <c:v>102.52827979957583</c:v>
                </c:pt>
                <c:pt idx="51">
                  <c:v>102.52827979957583</c:v>
                </c:pt>
                <c:pt idx="52">
                  <c:v>102.52827979957583</c:v>
                </c:pt>
                <c:pt idx="53">
                  <c:v>102.52827979957583</c:v>
                </c:pt>
                <c:pt idx="54">
                  <c:v>101.81602504640412</c:v>
                </c:pt>
                <c:pt idx="55">
                  <c:v>101.50365417655975</c:v>
                </c:pt>
                <c:pt idx="56">
                  <c:v>99.504045644821034</c:v>
                </c:pt>
                <c:pt idx="57">
                  <c:v>101.49330012472142</c:v>
                </c:pt>
                <c:pt idx="58">
                  <c:v>101.49330012472142</c:v>
                </c:pt>
                <c:pt idx="59">
                  <c:v>101.49330012472142</c:v>
                </c:pt>
                <c:pt idx="60">
                  <c:v>101.25596067162337</c:v>
                </c:pt>
                <c:pt idx="61">
                  <c:v>102.22087320116079</c:v>
                </c:pt>
                <c:pt idx="62">
                  <c:v>102.64018866122582</c:v>
                </c:pt>
                <c:pt idx="63">
                  <c:v>102.86230434860721</c:v>
                </c:pt>
                <c:pt idx="64">
                  <c:v>102.39708119751465</c:v>
                </c:pt>
                <c:pt idx="65">
                  <c:v>102.39708119751465</c:v>
                </c:pt>
                <c:pt idx="66">
                  <c:v>102.39708119751465</c:v>
                </c:pt>
                <c:pt idx="67">
                  <c:v>102.20158346074963</c:v>
                </c:pt>
                <c:pt idx="68">
                  <c:v>102.63895941306237</c:v>
                </c:pt>
                <c:pt idx="69">
                  <c:v>101.75115856639404</c:v>
                </c:pt>
                <c:pt idx="70">
                  <c:v>101.84316306355117</c:v>
                </c:pt>
                <c:pt idx="71">
                  <c:v>99.69751039423879</c:v>
                </c:pt>
                <c:pt idx="72">
                  <c:v>99.69751039423879</c:v>
                </c:pt>
                <c:pt idx="73">
                  <c:v>99.69751039423879</c:v>
                </c:pt>
                <c:pt idx="74">
                  <c:v>97.962993956826907</c:v>
                </c:pt>
                <c:pt idx="75">
                  <c:v>97.324825044891199</c:v>
                </c:pt>
                <c:pt idx="76">
                  <c:v>96.999783463208132</c:v>
                </c:pt>
                <c:pt idx="77">
                  <c:v>97.362837180407283</c:v>
                </c:pt>
                <c:pt idx="78">
                  <c:v>97.795296140066199</c:v>
                </c:pt>
                <c:pt idx="79">
                  <c:v>97.795296140066199</c:v>
                </c:pt>
                <c:pt idx="80">
                  <c:v>97.795296140066199</c:v>
                </c:pt>
                <c:pt idx="81">
                  <c:v>97.795296140066199</c:v>
                </c:pt>
                <c:pt idx="82">
                  <c:v>96.710815587244937</c:v>
                </c:pt>
                <c:pt idx="83">
                  <c:v>97.654925455554661</c:v>
                </c:pt>
                <c:pt idx="84">
                  <c:v>96.475414563943147</c:v>
                </c:pt>
                <c:pt idx="85">
                  <c:v>96.537633432524217</c:v>
                </c:pt>
                <c:pt idx="86">
                  <c:v>96.537633432524217</c:v>
                </c:pt>
                <c:pt idx="87">
                  <c:v>96.537633432524217</c:v>
                </c:pt>
                <c:pt idx="88">
                  <c:v>97.220102557119844</c:v>
                </c:pt>
                <c:pt idx="89">
                  <c:v>97.759364270672876</c:v>
                </c:pt>
                <c:pt idx="90">
                  <c:v>97.482074252262507</c:v>
                </c:pt>
                <c:pt idx="91">
                  <c:v>97.526705416351049</c:v>
                </c:pt>
                <c:pt idx="92">
                  <c:v>97.918646465391447</c:v>
                </c:pt>
                <c:pt idx="93">
                  <c:v>97.918646465391447</c:v>
                </c:pt>
                <c:pt idx="94">
                  <c:v>97.918646465391447</c:v>
                </c:pt>
                <c:pt idx="95">
                  <c:v>95.791716191184008</c:v>
                </c:pt>
                <c:pt idx="96">
                  <c:v>96.713841428878055</c:v>
                </c:pt>
                <c:pt idx="97">
                  <c:v>96.824190090935957</c:v>
                </c:pt>
                <c:pt idx="98">
                  <c:v>96.736771635004047</c:v>
                </c:pt>
                <c:pt idx="99">
                  <c:v>97.887726146202979</c:v>
                </c:pt>
                <c:pt idx="100">
                  <c:v>97.887726146202979</c:v>
                </c:pt>
                <c:pt idx="101">
                  <c:v>97.887726146202979</c:v>
                </c:pt>
                <c:pt idx="102">
                  <c:v>97.48973341389636</c:v>
                </c:pt>
                <c:pt idx="103">
                  <c:v>97.513230965328574</c:v>
                </c:pt>
                <c:pt idx="104">
                  <c:v>97.626605469019623</c:v>
                </c:pt>
                <c:pt idx="105">
                  <c:v>99.691742383625638</c:v>
                </c:pt>
                <c:pt idx="106">
                  <c:v>100.22897110983141</c:v>
                </c:pt>
                <c:pt idx="107">
                  <c:v>100.22897110983141</c:v>
                </c:pt>
                <c:pt idx="108">
                  <c:v>100.22897110983141</c:v>
                </c:pt>
                <c:pt idx="109">
                  <c:v>100.79087935685733</c:v>
                </c:pt>
                <c:pt idx="110">
                  <c:v>101.13922937487055</c:v>
                </c:pt>
                <c:pt idx="111">
                  <c:v>102.11156467216423</c:v>
                </c:pt>
                <c:pt idx="112">
                  <c:v>102.8767716539156</c:v>
                </c:pt>
                <c:pt idx="113">
                  <c:v>103.95794269245064</c:v>
                </c:pt>
                <c:pt idx="114">
                  <c:v>103.95794269245064</c:v>
                </c:pt>
                <c:pt idx="115">
                  <c:v>103.95794269245064</c:v>
                </c:pt>
                <c:pt idx="116">
                  <c:v>103.95794269245064</c:v>
                </c:pt>
                <c:pt idx="117">
                  <c:v>104.01954693694998</c:v>
                </c:pt>
                <c:pt idx="118">
                  <c:v>103.82754782957325</c:v>
                </c:pt>
                <c:pt idx="119">
                  <c:v>104.22346029575711</c:v>
                </c:pt>
                <c:pt idx="120">
                  <c:v>104.38723397414986</c:v>
                </c:pt>
                <c:pt idx="121">
                  <c:v>104.38723397414986</c:v>
                </c:pt>
                <c:pt idx="122">
                  <c:v>104.38723397414986</c:v>
                </c:pt>
                <c:pt idx="123">
                  <c:v>104.38723397414986</c:v>
                </c:pt>
                <c:pt idx="124">
                  <c:v>104.48060955579699</c:v>
                </c:pt>
                <c:pt idx="125">
                  <c:v>104.10857287124949</c:v>
                </c:pt>
                <c:pt idx="126">
                  <c:v>104.24137895167826</c:v>
                </c:pt>
                <c:pt idx="127">
                  <c:v>103.44076016706428</c:v>
                </c:pt>
                <c:pt idx="128">
                  <c:v>103.44076016706428</c:v>
                </c:pt>
                <c:pt idx="129">
                  <c:v>103.44076016706428</c:v>
                </c:pt>
                <c:pt idx="130">
                  <c:v>102.85894755554546</c:v>
                </c:pt>
                <c:pt idx="131">
                  <c:v>103.47073491074239</c:v>
                </c:pt>
                <c:pt idx="132">
                  <c:v>102.96660132739889</c:v>
                </c:pt>
                <c:pt idx="133">
                  <c:v>100.90113346136425</c:v>
                </c:pt>
                <c:pt idx="134">
                  <c:v>101.2248039585573</c:v>
                </c:pt>
                <c:pt idx="135">
                  <c:v>101.2248039585573</c:v>
                </c:pt>
                <c:pt idx="136">
                  <c:v>101.2248039585573</c:v>
                </c:pt>
                <c:pt idx="137">
                  <c:v>101.0595646381235</c:v>
                </c:pt>
                <c:pt idx="138">
                  <c:v>102.06438045419772</c:v>
                </c:pt>
                <c:pt idx="139">
                  <c:v>101.44313734389729</c:v>
                </c:pt>
                <c:pt idx="140">
                  <c:v>101.89512243784493</c:v>
                </c:pt>
                <c:pt idx="141">
                  <c:v>103.0623881265974</c:v>
                </c:pt>
                <c:pt idx="142">
                  <c:v>103.0623881265974</c:v>
                </c:pt>
                <c:pt idx="143">
                  <c:v>103.0623881265974</c:v>
                </c:pt>
                <c:pt idx="144">
                  <c:v>103.0623881265974</c:v>
                </c:pt>
                <c:pt idx="145">
                  <c:v>104.99296964608051</c:v>
                </c:pt>
                <c:pt idx="146">
                  <c:v>106.24921399035699</c:v>
                </c:pt>
                <c:pt idx="147">
                  <c:v>106.14964488911707</c:v>
                </c:pt>
                <c:pt idx="148">
                  <c:v>106.34263685077964</c:v>
                </c:pt>
                <c:pt idx="149">
                  <c:v>106.34263685077964</c:v>
                </c:pt>
                <c:pt idx="150">
                  <c:v>106.34263685077964</c:v>
                </c:pt>
                <c:pt idx="151">
                  <c:v>106.60843812673923</c:v>
                </c:pt>
                <c:pt idx="152">
                  <c:v>106.60843812673923</c:v>
                </c:pt>
                <c:pt idx="153">
                  <c:v>106.97002620189735</c:v>
                </c:pt>
                <c:pt idx="154">
                  <c:v>107.56205102892794</c:v>
                </c:pt>
                <c:pt idx="155">
                  <c:v>107.79470988324974</c:v>
                </c:pt>
                <c:pt idx="156">
                  <c:v>107.79470988324974</c:v>
                </c:pt>
                <c:pt idx="157">
                  <c:v>107.79470988324974</c:v>
                </c:pt>
                <c:pt idx="158">
                  <c:v>108.11365250289104</c:v>
                </c:pt>
                <c:pt idx="159">
                  <c:v>108.61887349807145</c:v>
                </c:pt>
                <c:pt idx="160">
                  <c:v>107.9994742600162</c:v>
                </c:pt>
                <c:pt idx="161">
                  <c:v>108.39623774415938</c:v>
                </c:pt>
                <c:pt idx="162">
                  <c:v>108.03564252328712</c:v>
                </c:pt>
                <c:pt idx="163">
                  <c:v>108.03564252328712</c:v>
                </c:pt>
                <c:pt idx="164">
                  <c:v>108.03564252328712</c:v>
                </c:pt>
                <c:pt idx="165">
                  <c:v>108.03564252328712</c:v>
                </c:pt>
                <c:pt idx="166">
                  <c:v>109.93256155460175</c:v>
                </c:pt>
                <c:pt idx="167">
                  <c:v>110.17760744810914</c:v>
                </c:pt>
                <c:pt idx="168">
                  <c:v>110.30289620323062</c:v>
                </c:pt>
                <c:pt idx="169">
                  <c:v>110.59389706654105</c:v>
                </c:pt>
                <c:pt idx="170">
                  <c:v>110.59389706654105</c:v>
                </c:pt>
                <c:pt idx="171">
                  <c:v>110.59389706654105</c:v>
                </c:pt>
                <c:pt idx="172">
                  <c:v>110.31008257710928</c:v>
                </c:pt>
                <c:pt idx="173">
                  <c:v>111.19972729602277</c:v>
                </c:pt>
                <c:pt idx="174">
                  <c:v>110.25348988281479</c:v>
                </c:pt>
                <c:pt idx="175">
                  <c:v>109.41041475778607</c:v>
                </c:pt>
                <c:pt idx="176">
                  <c:v>110.17524350933327</c:v>
                </c:pt>
                <c:pt idx="177">
                  <c:v>110.17524350933327</c:v>
                </c:pt>
                <c:pt idx="178">
                  <c:v>110.17524350933327</c:v>
                </c:pt>
                <c:pt idx="179">
                  <c:v>110.71157393880422</c:v>
                </c:pt>
                <c:pt idx="180">
                  <c:v>110.12479705585609</c:v>
                </c:pt>
                <c:pt idx="181">
                  <c:v>109.44360445819942</c:v>
                </c:pt>
                <c:pt idx="182">
                  <c:v>108.92358520628204</c:v>
                </c:pt>
                <c:pt idx="183">
                  <c:v>109.27486650837734</c:v>
                </c:pt>
                <c:pt idx="184">
                  <c:v>109.27486650837734</c:v>
                </c:pt>
                <c:pt idx="185">
                  <c:v>109.27486650837734</c:v>
                </c:pt>
                <c:pt idx="186">
                  <c:v>110.12555351626439</c:v>
                </c:pt>
                <c:pt idx="187">
                  <c:v>110.50619493795607</c:v>
                </c:pt>
                <c:pt idx="188">
                  <c:v>110.8109066461666</c:v>
                </c:pt>
                <c:pt idx="189">
                  <c:v>110.67554751185989</c:v>
                </c:pt>
                <c:pt idx="190">
                  <c:v>110.13075418157131</c:v>
                </c:pt>
                <c:pt idx="191">
                  <c:v>110.13075418157131</c:v>
                </c:pt>
                <c:pt idx="192">
                  <c:v>110.13075418157131</c:v>
                </c:pt>
                <c:pt idx="193">
                  <c:v>111.24459485398897</c:v>
                </c:pt>
                <c:pt idx="194">
                  <c:v>110.53687886326696</c:v>
                </c:pt>
                <c:pt idx="195">
                  <c:v>109.38053457165904</c:v>
                </c:pt>
                <c:pt idx="196">
                  <c:v>110.15997246484115</c:v>
                </c:pt>
                <c:pt idx="197">
                  <c:v>110.41674349467691</c:v>
                </c:pt>
                <c:pt idx="198">
                  <c:v>110.41674349467691</c:v>
                </c:pt>
                <c:pt idx="199">
                  <c:v>110.41674349467691</c:v>
                </c:pt>
                <c:pt idx="200">
                  <c:v>110.77748055187573</c:v>
                </c:pt>
                <c:pt idx="201">
                  <c:v>110.68051178328925</c:v>
                </c:pt>
                <c:pt idx="202">
                  <c:v>110.59384978776561</c:v>
                </c:pt>
                <c:pt idx="203">
                  <c:v>110.74963335309589</c:v>
                </c:pt>
                <c:pt idx="204">
                  <c:v>113.57827521353461</c:v>
                </c:pt>
                <c:pt idx="205">
                  <c:v>113.57827521353461</c:v>
                </c:pt>
                <c:pt idx="206">
                  <c:v>113.57827521353461</c:v>
                </c:pt>
                <c:pt idx="207">
                  <c:v>113.24377787674804</c:v>
                </c:pt>
                <c:pt idx="208">
                  <c:v>113.78166850581107</c:v>
                </c:pt>
                <c:pt idx="209">
                  <c:v>113.15905431102063</c:v>
                </c:pt>
                <c:pt idx="210">
                  <c:v>112.83008859096959</c:v>
                </c:pt>
                <c:pt idx="211">
                  <c:v>112.60211033542404</c:v>
                </c:pt>
                <c:pt idx="212">
                  <c:v>112.60211033542404</c:v>
                </c:pt>
                <c:pt idx="213">
                  <c:v>112.60211033542404</c:v>
                </c:pt>
                <c:pt idx="214">
                  <c:v>112.6232912268559</c:v>
                </c:pt>
                <c:pt idx="215">
                  <c:v>112.668064227271</c:v>
                </c:pt>
                <c:pt idx="216">
                  <c:v>112.44249718927682</c:v>
                </c:pt>
                <c:pt idx="217">
                  <c:v>113.11409219550345</c:v>
                </c:pt>
                <c:pt idx="218">
                  <c:v>112.70182127299053</c:v>
                </c:pt>
                <c:pt idx="219">
                  <c:v>112.70182127299053</c:v>
                </c:pt>
                <c:pt idx="220">
                  <c:v>112.70182127299053</c:v>
                </c:pt>
                <c:pt idx="221">
                  <c:v>111.84560264836793</c:v>
                </c:pt>
                <c:pt idx="222">
                  <c:v>111.84560264836793</c:v>
                </c:pt>
                <c:pt idx="223">
                  <c:v>111.84560264836793</c:v>
                </c:pt>
                <c:pt idx="224">
                  <c:v>111.84560264836793</c:v>
                </c:pt>
                <c:pt idx="225">
                  <c:v>111.84560264836793</c:v>
                </c:pt>
                <c:pt idx="226">
                  <c:v>111.84560264836793</c:v>
                </c:pt>
                <c:pt idx="227">
                  <c:v>111.84560264836793</c:v>
                </c:pt>
                <c:pt idx="228">
                  <c:v>109.70973668558767</c:v>
                </c:pt>
                <c:pt idx="229">
                  <c:v>111.46311735443106</c:v>
                </c:pt>
                <c:pt idx="230">
                  <c:v>109.70926389783249</c:v>
                </c:pt>
                <c:pt idx="231">
                  <c:v>112.23919845455141</c:v>
                </c:pt>
                <c:pt idx="232">
                  <c:v>112.76257449953056</c:v>
                </c:pt>
                <c:pt idx="233">
                  <c:v>112.76257449953056</c:v>
                </c:pt>
                <c:pt idx="234">
                  <c:v>112.76257449953056</c:v>
                </c:pt>
                <c:pt idx="235">
                  <c:v>112.76257449953056</c:v>
                </c:pt>
                <c:pt idx="236">
                  <c:v>113.58806192006674</c:v>
                </c:pt>
                <c:pt idx="237">
                  <c:v>113.07466169672182</c:v>
                </c:pt>
                <c:pt idx="238">
                  <c:v>113.15290807020334</c:v>
                </c:pt>
                <c:pt idx="239">
                  <c:v>113.66413346987446</c:v>
                </c:pt>
                <c:pt idx="240">
                  <c:v>113.66413346987446</c:v>
                </c:pt>
                <c:pt idx="241">
                  <c:v>113.66413346987446</c:v>
                </c:pt>
                <c:pt idx="242">
                  <c:v>113.86388629643606</c:v>
                </c:pt>
                <c:pt idx="243">
                  <c:v>112.82871750647961</c:v>
                </c:pt>
                <c:pt idx="244">
                  <c:v>113.61728020333659</c:v>
                </c:pt>
                <c:pt idx="245">
                  <c:v>112.50192661010237</c:v>
                </c:pt>
                <c:pt idx="246">
                  <c:v>112.65198944359504</c:v>
                </c:pt>
                <c:pt idx="247">
                  <c:v>112.65198944359504</c:v>
                </c:pt>
                <c:pt idx="248">
                  <c:v>112.65198944359504</c:v>
                </c:pt>
                <c:pt idx="249">
                  <c:v>110.36525690813831</c:v>
                </c:pt>
                <c:pt idx="250">
                  <c:v>109.76103415702418</c:v>
                </c:pt>
                <c:pt idx="251">
                  <c:v>110.53494043347075</c:v>
                </c:pt>
                <c:pt idx="252">
                  <c:v>108.63598841480888</c:v>
                </c:pt>
                <c:pt idx="253">
                  <c:v>109.71124960640422</c:v>
                </c:pt>
                <c:pt idx="254">
                  <c:v>109.71124960640422</c:v>
                </c:pt>
                <c:pt idx="255">
                  <c:v>109.71124960640422</c:v>
                </c:pt>
                <c:pt idx="256">
                  <c:v>108.60851944623317</c:v>
                </c:pt>
                <c:pt idx="257">
                  <c:v>109.14111485243824</c:v>
                </c:pt>
                <c:pt idx="258">
                  <c:v>110.25202424077379</c:v>
                </c:pt>
                <c:pt idx="259">
                  <c:v>112.87141024077189</c:v>
                </c:pt>
                <c:pt idx="260">
                  <c:v>112.6557717456364</c:v>
                </c:pt>
                <c:pt idx="261">
                  <c:v>112.6557717456364</c:v>
                </c:pt>
                <c:pt idx="262">
                  <c:v>112.6557717456364</c:v>
                </c:pt>
                <c:pt idx="263">
                  <c:v>111.98441313328736</c:v>
                </c:pt>
                <c:pt idx="264">
                  <c:v>111.98441313328736</c:v>
                </c:pt>
                <c:pt idx="265">
                  <c:v>112.81287911668117</c:v>
                </c:pt>
                <c:pt idx="266">
                  <c:v>112.65458977624846</c:v>
                </c:pt>
                <c:pt idx="267">
                  <c:v>111.9920250161457</c:v>
                </c:pt>
                <c:pt idx="268">
                  <c:v>111.9920250161457</c:v>
                </c:pt>
                <c:pt idx="269">
                  <c:v>111.9920250161457</c:v>
                </c:pt>
                <c:pt idx="270">
                  <c:v>111.214998340515</c:v>
                </c:pt>
                <c:pt idx="271">
                  <c:v>109.65744635986523</c:v>
                </c:pt>
                <c:pt idx="272">
                  <c:v>110.63564422532309</c:v>
                </c:pt>
                <c:pt idx="273">
                  <c:v>111.00654621925817</c:v>
                </c:pt>
                <c:pt idx="274">
                  <c:v>110.56964305470062</c:v>
                </c:pt>
                <c:pt idx="275">
                  <c:v>110.56964305470062</c:v>
                </c:pt>
                <c:pt idx="276">
                  <c:v>110.56964305470062</c:v>
                </c:pt>
                <c:pt idx="277">
                  <c:v>110.56964305470062</c:v>
                </c:pt>
                <c:pt idx="278">
                  <c:v>106.87561048718888</c:v>
                </c:pt>
                <c:pt idx="279">
                  <c:v>106.02828027236357</c:v>
                </c:pt>
                <c:pt idx="280">
                  <c:v>103.76854391772737</c:v>
                </c:pt>
                <c:pt idx="281">
                  <c:v>99.961325961626656</c:v>
                </c:pt>
                <c:pt idx="282">
                  <c:v>99.961325961626656</c:v>
                </c:pt>
                <c:pt idx="283">
                  <c:v>99.961325961626656</c:v>
                </c:pt>
                <c:pt idx="284">
                  <c:v>100.91219669483537</c:v>
                </c:pt>
                <c:pt idx="285">
                  <c:v>99.676565896684522</c:v>
                </c:pt>
                <c:pt idx="286">
                  <c:v>99.758500014656434</c:v>
                </c:pt>
                <c:pt idx="287">
                  <c:v>100.84146764666113</c:v>
                </c:pt>
                <c:pt idx="288">
                  <c:v>98.102277229501581</c:v>
                </c:pt>
                <c:pt idx="289">
                  <c:v>98.102277229501581</c:v>
                </c:pt>
                <c:pt idx="290">
                  <c:v>98.102277229501581</c:v>
                </c:pt>
                <c:pt idx="291">
                  <c:v>93.13332520138394</c:v>
                </c:pt>
                <c:pt idx="292">
                  <c:v>93.929310665997193</c:v>
                </c:pt>
                <c:pt idx="293">
                  <c:v>91.796754217503178</c:v>
                </c:pt>
                <c:pt idx="294">
                  <c:v>87.747658045854749</c:v>
                </c:pt>
                <c:pt idx="295">
                  <c:v>82.411869998496542</c:v>
                </c:pt>
                <c:pt idx="296">
                  <c:v>82.411869998496542</c:v>
                </c:pt>
                <c:pt idx="297">
                  <c:v>82.411869998496542</c:v>
                </c:pt>
                <c:pt idx="298">
                  <c:v>80.383563250018696</c:v>
                </c:pt>
                <c:pt idx="299">
                  <c:v>80.428430807984824</c:v>
                </c:pt>
                <c:pt idx="300">
                  <c:v>79.081080263286054</c:v>
                </c:pt>
                <c:pt idx="301">
                  <c:v>78.259753374995412</c:v>
                </c:pt>
                <c:pt idx="302">
                  <c:v>78.259753374995412</c:v>
                </c:pt>
                <c:pt idx="303">
                  <c:v>78.259753374995412</c:v>
                </c:pt>
                <c:pt idx="304">
                  <c:v>78.259753374995412</c:v>
                </c:pt>
                <c:pt idx="305">
                  <c:v>79.843355960955293</c:v>
                </c:pt>
                <c:pt idx="306">
                  <c:v>85.538415423471264</c:v>
                </c:pt>
                <c:pt idx="307">
                  <c:v>92.414073189435655</c:v>
                </c:pt>
                <c:pt idx="308">
                  <c:v>88.243943352462324</c:v>
                </c:pt>
                <c:pt idx="309">
                  <c:v>91.67085083829997</c:v>
                </c:pt>
                <c:pt idx="310">
                  <c:v>91.67085083829997</c:v>
                </c:pt>
                <c:pt idx="311">
                  <c:v>91.67085083829997</c:v>
                </c:pt>
                <c:pt idx="312">
                  <c:v>90.231401238893042</c:v>
                </c:pt>
                <c:pt idx="313">
                  <c:v>89.437306925300476</c:v>
                </c:pt>
                <c:pt idx="314">
                  <c:v>85.411046402227029</c:v>
                </c:pt>
                <c:pt idx="315">
                  <c:v>84.244726288984907</c:v>
                </c:pt>
                <c:pt idx="316">
                  <c:v>84.25167626898596</c:v>
                </c:pt>
                <c:pt idx="317">
                  <c:v>84.25167626898596</c:v>
                </c:pt>
                <c:pt idx="318">
                  <c:v>84.25167626898596</c:v>
                </c:pt>
                <c:pt idx="319">
                  <c:v>87.826471764642463</c:v>
                </c:pt>
                <c:pt idx="320">
                  <c:v>89.594130623692138</c:v>
                </c:pt>
                <c:pt idx="321">
                  <c:v>91.499748949701996</c:v>
                </c:pt>
                <c:pt idx="322">
                  <c:v>91.464431704390392</c:v>
                </c:pt>
                <c:pt idx="323">
                  <c:v>92.186520442869735</c:v>
                </c:pt>
                <c:pt idx="324">
                  <c:v>92.186520442869735</c:v>
                </c:pt>
                <c:pt idx="325">
                  <c:v>92.186520442869735</c:v>
                </c:pt>
                <c:pt idx="326">
                  <c:v>90.034863369066628</c:v>
                </c:pt>
                <c:pt idx="327">
                  <c:v>92.849888942156298</c:v>
                </c:pt>
                <c:pt idx="328">
                  <c:v>92.430431645764713</c:v>
                </c:pt>
                <c:pt idx="329">
                  <c:v>91.201703548839447</c:v>
                </c:pt>
                <c:pt idx="330">
                  <c:v>94.071808895407031</c:v>
                </c:pt>
                <c:pt idx="331">
                  <c:v>94.071808895407031</c:v>
                </c:pt>
                <c:pt idx="332">
                  <c:v>94.071808895407031</c:v>
                </c:pt>
                <c:pt idx="333">
                  <c:v>92.993190910749945</c:v>
                </c:pt>
                <c:pt idx="334">
                  <c:v>91.157166942301913</c:v>
                </c:pt>
                <c:pt idx="335">
                  <c:v>90.481884191584939</c:v>
                </c:pt>
                <c:pt idx="336">
                  <c:v>91.860013219145614</c:v>
                </c:pt>
                <c:pt idx="337">
                  <c:v>91.068377401879985</c:v>
                </c:pt>
                <c:pt idx="338">
                  <c:v>91.068377401879985</c:v>
                </c:pt>
                <c:pt idx="339">
                  <c:v>91.068377401879985</c:v>
                </c:pt>
                <c:pt idx="340">
                  <c:v>93.532641739405065</c:v>
                </c:pt>
                <c:pt idx="341">
                  <c:v>93.47576537245746</c:v>
                </c:pt>
                <c:pt idx="342">
                  <c:v>93.47576537245746</c:v>
                </c:pt>
                <c:pt idx="343">
                  <c:v>95.473293638073386</c:v>
                </c:pt>
                <c:pt idx="344">
                  <c:v>92.757884444999149</c:v>
                </c:pt>
                <c:pt idx="345">
                  <c:v>92.757884444999149</c:v>
                </c:pt>
                <c:pt idx="346">
                  <c:v>92.757884444999149</c:v>
                </c:pt>
                <c:pt idx="347">
                  <c:v>92.757884444999149</c:v>
                </c:pt>
                <c:pt idx="348">
                  <c:v>92.757884444999149</c:v>
                </c:pt>
                <c:pt idx="349">
                  <c:v>92.757884444999149</c:v>
                </c:pt>
                <c:pt idx="350">
                  <c:v>93.019903418917337</c:v>
                </c:pt>
                <c:pt idx="351">
                  <c:v>95.404266625817769</c:v>
                </c:pt>
                <c:pt idx="352">
                  <c:v>95.404266625817769</c:v>
                </c:pt>
                <c:pt idx="353">
                  <c:v>95.404266625817769</c:v>
                </c:pt>
                <c:pt idx="354">
                  <c:v>96.404543679442298</c:v>
                </c:pt>
                <c:pt idx="355">
                  <c:v>96.290223600240893</c:v>
                </c:pt>
                <c:pt idx="356">
                  <c:v>95.820130735270027</c:v>
                </c:pt>
                <c:pt idx="357">
                  <c:v>94.154641310113746</c:v>
                </c:pt>
                <c:pt idx="358">
                  <c:v>94.734704606938422</c:v>
                </c:pt>
                <c:pt idx="359">
                  <c:v>94.734704606938422</c:v>
                </c:pt>
                <c:pt idx="360">
                  <c:v>94.734704606938422</c:v>
                </c:pt>
                <c:pt idx="361">
                  <c:v>95.189810100070218</c:v>
                </c:pt>
                <c:pt idx="362">
                  <c:v>96.606849559881852</c:v>
                </c:pt>
                <c:pt idx="363">
                  <c:v>97.371347360000428</c:v>
                </c:pt>
                <c:pt idx="364">
                  <c:v>97.168805085683289</c:v>
                </c:pt>
                <c:pt idx="365">
                  <c:v>96.39272398556291</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#N/A</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#N/A</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#N/A</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numCache>
            </c:numRef>
          </c:val>
          <c:smooth val="0"/>
          <c:extLst>
            <c:ext xmlns:c16="http://schemas.microsoft.com/office/drawing/2014/chart" uri="{C3380CC4-5D6E-409C-BE32-E72D297353CC}">
              <c16:uniqueId val="{00000001-1B69-467B-AF98-BA5528E4721C}"/>
            </c:ext>
          </c:extLst>
        </c:ser>
        <c:ser>
          <c:idx val="3"/>
          <c:order val="2"/>
          <c:tx>
            <c:strRef>
              <c:f>'איור 22 נתונים'!$K$3</c:f>
              <c:strCache>
                <c:ptCount val="1"/>
                <c:pt idx="0">
                  <c:v>מתעוררים- MSCI EM</c:v>
                </c:pt>
              </c:strCache>
            </c:strRef>
          </c:tx>
          <c:spPr>
            <a:ln w="38100">
              <a:solidFill>
                <a:srgbClr val="FFC000"/>
              </a:solidFill>
            </a:ln>
          </c:spPr>
          <c:marker>
            <c:symbol val="none"/>
          </c:marker>
          <c:cat>
            <c:numRef>
              <c:f>'איור 22 נתונים'!$H$4:$H$4000</c:f>
              <c:numCache>
                <c:formatCode>m/d/yyyy</c:formatCode>
                <c:ptCount val="3997"/>
                <c:pt idx="0">
                  <c:v>43608</c:v>
                </c:pt>
                <c:pt idx="1">
                  <c:v>43609</c:v>
                </c:pt>
                <c:pt idx="2">
                  <c:v>43610</c:v>
                </c:pt>
                <c:pt idx="3">
                  <c:v>43611</c:v>
                </c:pt>
                <c:pt idx="4">
                  <c:v>43612</c:v>
                </c:pt>
                <c:pt idx="5">
                  <c:v>43613</c:v>
                </c:pt>
                <c:pt idx="6">
                  <c:v>43614</c:v>
                </c:pt>
                <c:pt idx="7">
                  <c:v>43615</c:v>
                </c:pt>
                <c:pt idx="8">
                  <c:v>43616</c:v>
                </c:pt>
                <c:pt idx="9">
                  <c:v>43617</c:v>
                </c:pt>
                <c:pt idx="10">
                  <c:v>43618</c:v>
                </c:pt>
                <c:pt idx="11">
                  <c:v>43619</c:v>
                </c:pt>
                <c:pt idx="12">
                  <c:v>43620</c:v>
                </c:pt>
                <c:pt idx="13">
                  <c:v>43621</c:v>
                </c:pt>
                <c:pt idx="14">
                  <c:v>43622</c:v>
                </c:pt>
                <c:pt idx="15">
                  <c:v>43623</c:v>
                </c:pt>
                <c:pt idx="16">
                  <c:v>43624</c:v>
                </c:pt>
                <c:pt idx="17">
                  <c:v>43625</c:v>
                </c:pt>
                <c:pt idx="18">
                  <c:v>43626</c:v>
                </c:pt>
                <c:pt idx="19">
                  <c:v>43627</c:v>
                </c:pt>
                <c:pt idx="20">
                  <c:v>43628</c:v>
                </c:pt>
                <c:pt idx="21">
                  <c:v>43629</c:v>
                </c:pt>
                <c:pt idx="22">
                  <c:v>43630</c:v>
                </c:pt>
                <c:pt idx="23">
                  <c:v>43631</c:v>
                </c:pt>
                <c:pt idx="24">
                  <c:v>43632</c:v>
                </c:pt>
                <c:pt idx="25">
                  <c:v>43633</c:v>
                </c:pt>
                <c:pt idx="26">
                  <c:v>43634</c:v>
                </c:pt>
                <c:pt idx="27">
                  <c:v>43635</c:v>
                </c:pt>
                <c:pt idx="28">
                  <c:v>43636</c:v>
                </c:pt>
                <c:pt idx="29">
                  <c:v>43637</c:v>
                </c:pt>
                <c:pt idx="30">
                  <c:v>43638</c:v>
                </c:pt>
                <c:pt idx="31">
                  <c:v>43639</c:v>
                </c:pt>
                <c:pt idx="32">
                  <c:v>43640</c:v>
                </c:pt>
                <c:pt idx="33">
                  <c:v>43641</c:v>
                </c:pt>
                <c:pt idx="34">
                  <c:v>43642</c:v>
                </c:pt>
                <c:pt idx="35">
                  <c:v>43643</c:v>
                </c:pt>
                <c:pt idx="36">
                  <c:v>43644</c:v>
                </c:pt>
                <c:pt idx="37">
                  <c:v>43645</c:v>
                </c:pt>
                <c:pt idx="38">
                  <c:v>43646</c:v>
                </c:pt>
                <c:pt idx="39">
                  <c:v>43647</c:v>
                </c:pt>
                <c:pt idx="40">
                  <c:v>43648</c:v>
                </c:pt>
                <c:pt idx="41">
                  <c:v>43649</c:v>
                </c:pt>
                <c:pt idx="42">
                  <c:v>43650</c:v>
                </c:pt>
                <c:pt idx="43">
                  <c:v>43651</c:v>
                </c:pt>
                <c:pt idx="44">
                  <c:v>43652</c:v>
                </c:pt>
                <c:pt idx="45">
                  <c:v>43653</c:v>
                </c:pt>
                <c:pt idx="46">
                  <c:v>43654</c:v>
                </c:pt>
                <c:pt idx="47">
                  <c:v>43655</c:v>
                </c:pt>
                <c:pt idx="48">
                  <c:v>43656</c:v>
                </c:pt>
                <c:pt idx="49">
                  <c:v>43657</c:v>
                </c:pt>
                <c:pt idx="50">
                  <c:v>43658</c:v>
                </c:pt>
                <c:pt idx="51">
                  <c:v>43659</c:v>
                </c:pt>
                <c:pt idx="52">
                  <c:v>43660</c:v>
                </c:pt>
                <c:pt idx="53">
                  <c:v>43661</c:v>
                </c:pt>
                <c:pt idx="54">
                  <c:v>43662</c:v>
                </c:pt>
                <c:pt idx="55">
                  <c:v>43663</c:v>
                </c:pt>
                <c:pt idx="56">
                  <c:v>43664</c:v>
                </c:pt>
                <c:pt idx="57">
                  <c:v>43665</c:v>
                </c:pt>
                <c:pt idx="58">
                  <c:v>43666</c:v>
                </c:pt>
                <c:pt idx="59">
                  <c:v>43667</c:v>
                </c:pt>
                <c:pt idx="60">
                  <c:v>43668</c:v>
                </c:pt>
                <c:pt idx="61">
                  <c:v>43669</c:v>
                </c:pt>
                <c:pt idx="62">
                  <c:v>43670</c:v>
                </c:pt>
                <c:pt idx="63">
                  <c:v>43671</c:v>
                </c:pt>
                <c:pt idx="64">
                  <c:v>43672</c:v>
                </c:pt>
                <c:pt idx="65">
                  <c:v>43673</c:v>
                </c:pt>
                <c:pt idx="66">
                  <c:v>43674</c:v>
                </c:pt>
                <c:pt idx="67">
                  <c:v>43675</c:v>
                </c:pt>
                <c:pt idx="68">
                  <c:v>43676</c:v>
                </c:pt>
                <c:pt idx="69">
                  <c:v>43677</c:v>
                </c:pt>
                <c:pt idx="70">
                  <c:v>43678</c:v>
                </c:pt>
                <c:pt idx="71">
                  <c:v>43679</c:v>
                </c:pt>
                <c:pt idx="72">
                  <c:v>43680</c:v>
                </c:pt>
                <c:pt idx="73">
                  <c:v>43681</c:v>
                </c:pt>
                <c:pt idx="74">
                  <c:v>43682</c:v>
                </c:pt>
                <c:pt idx="75">
                  <c:v>43683</c:v>
                </c:pt>
                <c:pt idx="76">
                  <c:v>43684</c:v>
                </c:pt>
                <c:pt idx="77">
                  <c:v>43685</c:v>
                </c:pt>
                <c:pt idx="78">
                  <c:v>43686</c:v>
                </c:pt>
                <c:pt idx="79">
                  <c:v>43687</c:v>
                </c:pt>
                <c:pt idx="80">
                  <c:v>43688</c:v>
                </c:pt>
                <c:pt idx="81">
                  <c:v>43689</c:v>
                </c:pt>
                <c:pt idx="82">
                  <c:v>43690</c:v>
                </c:pt>
                <c:pt idx="83">
                  <c:v>43691</c:v>
                </c:pt>
                <c:pt idx="84">
                  <c:v>43692</c:v>
                </c:pt>
                <c:pt idx="85">
                  <c:v>43693</c:v>
                </c:pt>
                <c:pt idx="86">
                  <c:v>43694</c:v>
                </c:pt>
                <c:pt idx="87">
                  <c:v>43695</c:v>
                </c:pt>
                <c:pt idx="88">
                  <c:v>43696</c:v>
                </c:pt>
                <c:pt idx="89">
                  <c:v>43697</c:v>
                </c:pt>
                <c:pt idx="90">
                  <c:v>43698</c:v>
                </c:pt>
                <c:pt idx="91">
                  <c:v>43699</c:v>
                </c:pt>
                <c:pt idx="92">
                  <c:v>43700</c:v>
                </c:pt>
                <c:pt idx="93">
                  <c:v>43701</c:v>
                </c:pt>
                <c:pt idx="94">
                  <c:v>43702</c:v>
                </c:pt>
                <c:pt idx="95">
                  <c:v>43703</c:v>
                </c:pt>
                <c:pt idx="96">
                  <c:v>43704</c:v>
                </c:pt>
                <c:pt idx="97">
                  <c:v>43705</c:v>
                </c:pt>
                <c:pt idx="98">
                  <c:v>43706</c:v>
                </c:pt>
                <c:pt idx="99">
                  <c:v>43707</c:v>
                </c:pt>
                <c:pt idx="100">
                  <c:v>43708</c:v>
                </c:pt>
                <c:pt idx="101">
                  <c:v>43709</c:v>
                </c:pt>
                <c:pt idx="102">
                  <c:v>43710</c:v>
                </c:pt>
                <c:pt idx="103">
                  <c:v>43711</c:v>
                </c:pt>
                <c:pt idx="104">
                  <c:v>43712</c:v>
                </c:pt>
                <c:pt idx="105">
                  <c:v>43713</c:v>
                </c:pt>
                <c:pt idx="106">
                  <c:v>43714</c:v>
                </c:pt>
                <c:pt idx="107">
                  <c:v>43715</c:v>
                </c:pt>
                <c:pt idx="108">
                  <c:v>43716</c:v>
                </c:pt>
                <c:pt idx="109">
                  <c:v>43717</c:v>
                </c:pt>
                <c:pt idx="110">
                  <c:v>43718</c:v>
                </c:pt>
                <c:pt idx="111">
                  <c:v>43719</c:v>
                </c:pt>
                <c:pt idx="112">
                  <c:v>43720</c:v>
                </c:pt>
                <c:pt idx="113">
                  <c:v>43721</c:v>
                </c:pt>
                <c:pt idx="114">
                  <c:v>43722</c:v>
                </c:pt>
                <c:pt idx="115">
                  <c:v>43723</c:v>
                </c:pt>
                <c:pt idx="116">
                  <c:v>43724</c:v>
                </c:pt>
                <c:pt idx="117">
                  <c:v>43725</c:v>
                </c:pt>
                <c:pt idx="118">
                  <c:v>43726</c:v>
                </c:pt>
                <c:pt idx="119">
                  <c:v>43727</c:v>
                </c:pt>
                <c:pt idx="120">
                  <c:v>43728</c:v>
                </c:pt>
                <c:pt idx="121">
                  <c:v>43729</c:v>
                </c:pt>
                <c:pt idx="122">
                  <c:v>43730</c:v>
                </c:pt>
                <c:pt idx="123">
                  <c:v>43731</c:v>
                </c:pt>
                <c:pt idx="124">
                  <c:v>43732</c:v>
                </c:pt>
                <c:pt idx="125">
                  <c:v>43733</c:v>
                </c:pt>
                <c:pt idx="126">
                  <c:v>43734</c:v>
                </c:pt>
                <c:pt idx="127">
                  <c:v>43735</c:v>
                </c:pt>
                <c:pt idx="128">
                  <c:v>43736</c:v>
                </c:pt>
                <c:pt idx="129">
                  <c:v>43737</c:v>
                </c:pt>
                <c:pt idx="130">
                  <c:v>43738</c:v>
                </c:pt>
                <c:pt idx="131">
                  <c:v>43739</c:v>
                </c:pt>
                <c:pt idx="132">
                  <c:v>43740</c:v>
                </c:pt>
                <c:pt idx="133">
                  <c:v>43741</c:v>
                </c:pt>
                <c:pt idx="134">
                  <c:v>43742</c:v>
                </c:pt>
                <c:pt idx="135">
                  <c:v>43743</c:v>
                </c:pt>
                <c:pt idx="136">
                  <c:v>43744</c:v>
                </c:pt>
                <c:pt idx="137">
                  <c:v>43745</c:v>
                </c:pt>
                <c:pt idx="138">
                  <c:v>43746</c:v>
                </c:pt>
                <c:pt idx="139">
                  <c:v>43747</c:v>
                </c:pt>
                <c:pt idx="140">
                  <c:v>43748</c:v>
                </c:pt>
                <c:pt idx="141">
                  <c:v>43749</c:v>
                </c:pt>
                <c:pt idx="142">
                  <c:v>43750</c:v>
                </c:pt>
                <c:pt idx="143">
                  <c:v>43751</c:v>
                </c:pt>
                <c:pt idx="144">
                  <c:v>43752</c:v>
                </c:pt>
                <c:pt idx="145">
                  <c:v>43753</c:v>
                </c:pt>
                <c:pt idx="146">
                  <c:v>43754</c:v>
                </c:pt>
                <c:pt idx="147">
                  <c:v>43755</c:v>
                </c:pt>
                <c:pt idx="148">
                  <c:v>43756</c:v>
                </c:pt>
                <c:pt idx="149">
                  <c:v>43757</c:v>
                </c:pt>
                <c:pt idx="150">
                  <c:v>43758</c:v>
                </c:pt>
                <c:pt idx="151">
                  <c:v>43759</c:v>
                </c:pt>
                <c:pt idx="152">
                  <c:v>43760</c:v>
                </c:pt>
                <c:pt idx="153">
                  <c:v>43761</c:v>
                </c:pt>
                <c:pt idx="154">
                  <c:v>43762</c:v>
                </c:pt>
                <c:pt idx="155">
                  <c:v>43763</c:v>
                </c:pt>
                <c:pt idx="156">
                  <c:v>43764</c:v>
                </c:pt>
                <c:pt idx="157">
                  <c:v>43765</c:v>
                </c:pt>
                <c:pt idx="158">
                  <c:v>43766</c:v>
                </c:pt>
                <c:pt idx="159">
                  <c:v>43767</c:v>
                </c:pt>
                <c:pt idx="160">
                  <c:v>43768</c:v>
                </c:pt>
                <c:pt idx="161">
                  <c:v>43769</c:v>
                </c:pt>
                <c:pt idx="162">
                  <c:v>43770</c:v>
                </c:pt>
                <c:pt idx="163">
                  <c:v>43771</c:v>
                </c:pt>
                <c:pt idx="164">
                  <c:v>43772</c:v>
                </c:pt>
                <c:pt idx="165">
                  <c:v>43773</c:v>
                </c:pt>
                <c:pt idx="166">
                  <c:v>43774</c:v>
                </c:pt>
                <c:pt idx="167">
                  <c:v>43775</c:v>
                </c:pt>
                <c:pt idx="168">
                  <c:v>43776</c:v>
                </c:pt>
                <c:pt idx="169">
                  <c:v>43777</c:v>
                </c:pt>
                <c:pt idx="170">
                  <c:v>43778</c:v>
                </c:pt>
                <c:pt idx="171">
                  <c:v>43779</c:v>
                </c:pt>
                <c:pt idx="172">
                  <c:v>43780</c:v>
                </c:pt>
                <c:pt idx="173">
                  <c:v>43781</c:v>
                </c:pt>
                <c:pt idx="174">
                  <c:v>43782</c:v>
                </c:pt>
                <c:pt idx="175">
                  <c:v>43783</c:v>
                </c:pt>
                <c:pt idx="176">
                  <c:v>43784</c:v>
                </c:pt>
                <c:pt idx="177">
                  <c:v>43785</c:v>
                </c:pt>
                <c:pt idx="178">
                  <c:v>43786</c:v>
                </c:pt>
                <c:pt idx="179">
                  <c:v>43787</c:v>
                </c:pt>
                <c:pt idx="180">
                  <c:v>43788</c:v>
                </c:pt>
                <c:pt idx="181">
                  <c:v>43789</c:v>
                </c:pt>
                <c:pt idx="182">
                  <c:v>43790</c:v>
                </c:pt>
                <c:pt idx="183">
                  <c:v>43791</c:v>
                </c:pt>
                <c:pt idx="184">
                  <c:v>43792</c:v>
                </c:pt>
                <c:pt idx="185">
                  <c:v>43793</c:v>
                </c:pt>
                <c:pt idx="186">
                  <c:v>43794</c:v>
                </c:pt>
                <c:pt idx="187">
                  <c:v>43795</c:v>
                </c:pt>
                <c:pt idx="188">
                  <c:v>43796</c:v>
                </c:pt>
                <c:pt idx="189">
                  <c:v>43797</c:v>
                </c:pt>
                <c:pt idx="190">
                  <c:v>43798</c:v>
                </c:pt>
                <c:pt idx="191">
                  <c:v>43799</c:v>
                </c:pt>
                <c:pt idx="192">
                  <c:v>43800</c:v>
                </c:pt>
                <c:pt idx="193">
                  <c:v>43801</c:v>
                </c:pt>
                <c:pt idx="194">
                  <c:v>43802</c:v>
                </c:pt>
                <c:pt idx="195">
                  <c:v>43803</c:v>
                </c:pt>
                <c:pt idx="196">
                  <c:v>43804</c:v>
                </c:pt>
                <c:pt idx="197">
                  <c:v>43805</c:v>
                </c:pt>
                <c:pt idx="198">
                  <c:v>43806</c:v>
                </c:pt>
                <c:pt idx="199">
                  <c:v>43807</c:v>
                </c:pt>
                <c:pt idx="200">
                  <c:v>43808</c:v>
                </c:pt>
                <c:pt idx="201">
                  <c:v>43809</c:v>
                </c:pt>
                <c:pt idx="202">
                  <c:v>43810</c:v>
                </c:pt>
                <c:pt idx="203">
                  <c:v>43811</c:v>
                </c:pt>
                <c:pt idx="204">
                  <c:v>43812</c:v>
                </c:pt>
                <c:pt idx="205">
                  <c:v>43813</c:v>
                </c:pt>
                <c:pt idx="206">
                  <c:v>43814</c:v>
                </c:pt>
                <c:pt idx="207">
                  <c:v>43815</c:v>
                </c:pt>
                <c:pt idx="208">
                  <c:v>43816</c:v>
                </c:pt>
                <c:pt idx="209">
                  <c:v>43817</c:v>
                </c:pt>
                <c:pt idx="210">
                  <c:v>43818</c:v>
                </c:pt>
                <c:pt idx="211">
                  <c:v>43819</c:v>
                </c:pt>
                <c:pt idx="212">
                  <c:v>43820</c:v>
                </c:pt>
                <c:pt idx="213">
                  <c:v>43821</c:v>
                </c:pt>
                <c:pt idx="214">
                  <c:v>43822</c:v>
                </c:pt>
                <c:pt idx="215">
                  <c:v>43823</c:v>
                </c:pt>
                <c:pt idx="216">
                  <c:v>43824</c:v>
                </c:pt>
                <c:pt idx="217">
                  <c:v>43825</c:v>
                </c:pt>
                <c:pt idx="218">
                  <c:v>43826</c:v>
                </c:pt>
                <c:pt idx="219">
                  <c:v>43827</c:v>
                </c:pt>
                <c:pt idx="220">
                  <c:v>43828</c:v>
                </c:pt>
                <c:pt idx="221">
                  <c:v>43829</c:v>
                </c:pt>
                <c:pt idx="222">
                  <c:v>43830</c:v>
                </c:pt>
                <c:pt idx="223">
                  <c:v>43831</c:v>
                </c:pt>
                <c:pt idx="224">
                  <c:v>43832</c:v>
                </c:pt>
                <c:pt idx="225">
                  <c:v>43833</c:v>
                </c:pt>
                <c:pt idx="226">
                  <c:v>43834</c:v>
                </c:pt>
                <c:pt idx="227">
                  <c:v>43835</c:v>
                </c:pt>
                <c:pt idx="228">
                  <c:v>43836</c:v>
                </c:pt>
                <c:pt idx="229">
                  <c:v>43837</c:v>
                </c:pt>
                <c:pt idx="230">
                  <c:v>43838</c:v>
                </c:pt>
                <c:pt idx="231">
                  <c:v>43839</c:v>
                </c:pt>
                <c:pt idx="232">
                  <c:v>43840</c:v>
                </c:pt>
                <c:pt idx="233">
                  <c:v>43841</c:v>
                </c:pt>
                <c:pt idx="234">
                  <c:v>43842</c:v>
                </c:pt>
                <c:pt idx="235">
                  <c:v>43843</c:v>
                </c:pt>
                <c:pt idx="236">
                  <c:v>43844</c:v>
                </c:pt>
                <c:pt idx="237">
                  <c:v>43845</c:v>
                </c:pt>
                <c:pt idx="238">
                  <c:v>43846</c:v>
                </c:pt>
                <c:pt idx="239">
                  <c:v>43847</c:v>
                </c:pt>
                <c:pt idx="240">
                  <c:v>43848</c:v>
                </c:pt>
                <c:pt idx="241">
                  <c:v>43849</c:v>
                </c:pt>
                <c:pt idx="242">
                  <c:v>43850</c:v>
                </c:pt>
                <c:pt idx="243">
                  <c:v>43851</c:v>
                </c:pt>
                <c:pt idx="244">
                  <c:v>43852</c:v>
                </c:pt>
                <c:pt idx="245">
                  <c:v>43853</c:v>
                </c:pt>
                <c:pt idx="246">
                  <c:v>43854</c:v>
                </c:pt>
                <c:pt idx="247">
                  <c:v>43855</c:v>
                </c:pt>
                <c:pt idx="248">
                  <c:v>43856</c:v>
                </c:pt>
                <c:pt idx="249">
                  <c:v>43857</c:v>
                </c:pt>
                <c:pt idx="250">
                  <c:v>43858</c:v>
                </c:pt>
                <c:pt idx="251">
                  <c:v>43859</c:v>
                </c:pt>
                <c:pt idx="252">
                  <c:v>43860</c:v>
                </c:pt>
                <c:pt idx="253">
                  <c:v>43861</c:v>
                </c:pt>
                <c:pt idx="254">
                  <c:v>43862</c:v>
                </c:pt>
                <c:pt idx="255">
                  <c:v>43863</c:v>
                </c:pt>
                <c:pt idx="256">
                  <c:v>43864</c:v>
                </c:pt>
                <c:pt idx="257">
                  <c:v>43865</c:v>
                </c:pt>
                <c:pt idx="258">
                  <c:v>43866</c:v>
                </c:pt>
                <c:pt idx="259">
                  <c:v>43867</c:v>
                </c:pt>
                <c:pt idx="260">
                  <c:v>43868</c:v>
                </c:pt>
                <c:pt idx="261">
                  <c:v>43869</c:v>
                </c:pt>
                <c:pt idx="262">
                  <c:v>43870</c:v>
                </c:pt>
                <c:pt idx="263">
                  <c:v>43871</c:v>
                </c:pt>
                <c:pt idx="264">
                  <c:v>43872</c:v>
                </c:pt>
                <c:pt idx="265">
                  <c:v>43873</c:v>
                </c:pt>
                <c:pt idx="266">
                  <c:v>43874</c:v>
                </c:pt>
                <c:pt idx="267">
                  <c:v>43875</c:v>
                </c:pt>
                <c:pt idx="268">
                  <c:v>43876</c:v>
                </c:pt>
                <c:pt idx="269">
                  <c:v>43877</c:v>
                </c:pt>
                <c:pt idx="270">
                  <c:v>43878</c:v>
                </c:pt>
                <c:pt idx="271">
                  <c:v>43879</c:v>
                </c:pt>
                <c:pt idx="272">
                  <c:v>43880</c:v>
                </c:pt>
                <c:pt idx="273">
                  <c:v>43881</c:v>
                </c:pt>
                <c:pt idx="274">
                  <c:v>43882</c:v>
                </c:pt>
                <c:pt idx="275">
                  <c:v>43883</c:v>
                </c:pt>
                <c:pt idx="276">
                  <c:v>43884</c:v>
                </c:pt>
                <c:pt idx="277">
                  <c:v>43885</c:v>
                </c:pt>
                <c:pt idx="278">
                  <c:v>43886</c:v>
                </c:pt>
                <c:pt idx="279">
                  <c:v>43887</c:v>
                </c:pt>
                <c:pt idx="280">
                  <c:v>43888</c:v>
                </c:pt>
                <c:pt idx="281">
                  <c:v>43889</c:v>
                </c:pt>
                <c:pt idx="282">
                  <c:v>43890</c:v>
                </c:pt>
                <c:pt idx="283">
                  <c:v>43891</c:v>
                </c:pt>
                <c:pt idx="284">
                  <c:v>43892</c:v>
                </c:pt>
                <c:pt idx="285">
                  <c:v>43893</c:v>
                </c:pt>
                <c:pt idx="286">
                  <c:v>43894</c:v>
                </c:pt>
                <c:pt idx="287">
                  <c:v>43895</c:v>
                </c:pt>
                <c:pt idx="288">
                  <c:v>43896</c:v>
                </c:pt>
                <c:pt idx="289">
                  <c:v>43897</c:v>
                </c:pt>
                <c:pt idx="290">
                  <c:v>43898</c:v>
                </c:pt>
                <c:pt idx="291">
                  <c:v>43899</c:v>
                </c:pt>
                <c:pt idx="292">
                  <c:v>43900</c:v>
                </c:pt>
                <c:pt idx="293">
                  <c:v>43901</c:v>
                </c:pt>
                <c:pt idx="294">
                  <c:v>43902</c:v>
                </c:pt>
                <c:pt idx="295">
                  <c:v>43903</c:v>
                </c:pt>
                <c:pt idx="296">
                  <c:v>43904</c:v>
                </c:pt>
                <c:pt idx="297">
                  <c:v>43905</c:v>
                </c:pt>
                <c:pt idx="298">
                  <c:v>43906</c:v>
                </c:pt>
                <c:pt idx="299">
                  <c:v>43907</c:v>
                </c:pt>
                <c:pt idx="300">
                  <c:v>43908</c:v>
                </c:pt>
                <c:pt idx="301">
                  <c:v>43909</c:v>
                </c:pt>
                <c:pt idx="302">
                  <c:v>43910</c:v>
                </c:pt>
                <c:pt idx="303">
                  <c:v>43911</c:v>
                </c:pt>
                <c:pt idx="304">
                  <c:v>43912</c:v>
                </c:pt>
                <c:pt idx="305">
                  <c:v>43913</c:v>
                </c:pt>
                <c:pt idx="306">
                  <c:v>43914</c:v>
                </c:pt>
                <c:pt idx="307">
                  <c:v>43915</c:v>
                </c:pt>
                <c:pt idx="308">
                  <c:v>43916</c:v>
                </c:pt>
                <c:pt idx="309">
                  <c:v>43917</c:v>
                </c:pt>
                <c:pt idx="310">
                  <c:v>43918</c:v>
                </c:pt>
                <c:pt idx="311">
                  <c:v>43919</c:v>
                </c:pt>
                <c:pt idx="312">
                  <c:v>43920</c:v>
                </c:pt>
                <c:pt idx="313">
                  <c:v>43921</c:v>
                </c:pt>
                <c:pt idx="314">
                  <c:v>43922</c:v>
                </c:pt>
                <c:pt idx="315">
                  <c:v>43923</c:v>
                </c:pt>
                <c:pt idx="316">
                  <c:v>43924</c:v>
                </c:pt>
                <c:pt idx="317">
                  <c:v>43925</c:v>
                </c:pt>
                <c:pt idx="318">
                  <c:v>43926</c:v>
                </c:pt>
                <c:pt idx="319">
                  <c:v>43927</c:v>
                </c:pt>
                <c:pt idx="320">
                  <c:v>43928</c:v>
                </c:pt>
                <c:pt idx="321">
                  <c:v>43929</c:v>
                </c:pt>
                <c:pt idx="322">
                  <c:v>43930</c:v>
                </c:pt>
                <c:pt idx="323">
                  <c:v>43931</c:v>
                </c:pt>
                <c:pt idx="324">
                  <c:v>43932</c:v>
                </c:pt>
                <c:pt idx="325">
                  <c:v>43933</c:v>
                </c:pt>
                <c:pt idx="326">
                  <c:v>43934</c:v>
                </c:pt>
                <c:pt idx="327">
                  <c:v>43935</c:v>
                </c:pt>
                <c:pt idx="328">
                  <c:v>43936</c:v>
                </c:pt>
                <c:pt idx="329">
                  <c:v>43937</c:v>
                </c:pt>
                <c:pt idx="330">
                  <c:v>43938</c:v>
                </c:pt>
                <c:pt idx="331">
                  <c:v>43939</c:v>
                </c:pt>
                <c:pt idx="332">
                  <c:v>43940</c:v>
                </c:pt>
                <c:pt idx="333">
                  <c:v>43941</c:v>
                </c:pt>
                <c:pt idx="334">
                  <c:v>43942</c:v>
                </c:pt>
                <c:pt idx="335">
                  <c:v>43943</c:v>
                </c:pt>
                <c:pt idx="336">
                  <c:v>43944</c:v>
                </c:pt>
                <c:pt idx="337">
                  <c:v>43945</c:v>
                </c:pt>
                <c:pt idx="338">
                  <c:v>43946</c:v>
                </c:pt>
                <c:pt idx="339">
                  <c:v>43947</c:v>
                </c:pt>
                <c:pt idx="340">
                  <c:v>43948</c:v>
                </c:pt>
                <c:pt idx="341">
                  <c:v>43949</c:v>
                </c:pt>
                <c:pt idx="342">
                  <c:v>43950</c:v>
                </c:pt>
                <c:pt idx="343">
                  <c:v>43951</c:v>
                </c:pt>
                <c:pt idx="344">
                  <c:v>43952</c:v>
                </c:pt>
                <c:pt idx="345">
                  <c:v>43953</c:v>
                </c:pt>
                <c:pt idx="346">
                  <c:v>43954</c:v>
                </c:pt>
                <c:pt idx="347">
                  <c:v>43955</c:v>
                </c:pt>
                <c:pt idx="348">
                  <c:v>43956</c:v>
                </c:pt>
                <c:pt idx="349">
                  <c:v>43957</c:v>
                </c:pt>
                <c:pt idx="350">
                  <c:v>43958</c:v>
                </c:pt>
                <c:pt idx="351">
                  <c:v>43959</c:v>
                </c:pt>
                <c:pt idx="352">
                  <c:v>43960</c:v>
                </c:pt>
                <c:pt idx="353">
                  <c:v>43961</c:v>
                </c:pt>
                <c:pt idx="354">
                  <c:v>43962</c:v>
                </c:pt>
                <c:pt idx="355">
                  <c:v>43963</c:v>
                </c:pt>
                <c:pt idx="356">
                  <c:v>43964</c:v>
                </c:pt>
                <c:pt idx="357">
                  <c:v>43965</c:v>
                </c:pt>
                <c:pt idx="358">
                  <c:v>43966</c:v>
                </c:pt>
                <c:pt idx="359">
                  <c:v>43967</c:v>
                </c:pt>
                <c:pt idx="360">
                  <c:v>43968</c:v>
                </c:pt>
                <c:pt idx="361">
                  <c:v>43969</c:v>
                </c:pt>
                <c:pt idx="362">
                  <c:v>43970</c:v>
                </c:pt>
                <c:pt idx="363">
                  <c:v>43971</c:v>
                </c:pt>
                <c:pt idx="364">
                  <c:v>43972</c:v>
                </c:pt>
                <c:pt idx="365">
                  <c:v>43973</c:v>
                </c:pt>
                <c:pt idx="366">
                  <c:v>0</c:v>
                </c:pt>
                <c:pt idx="367">
                  <c:v>1</c:v>
                </c:pt>
                <c:pt idx="368">
                  <c:v>2</c:v>
                </c:pt>
                <c:pt idx="369">
                  <c:v>3</c:v>
                </c:pt>
                <c:pt idx="370">
                  <c:v>4</c:v>
                </c:pt>
                <c:pt idx="371">
                  <c:v>5</c:v>
                </c:pt>
                <c:pt idx="372">
                  <c:v>6</c:v>
                </c:pt>
                <c:pt idx="373">
                  <c:v>7</c:v>
                </c:pt>
                <c:pt idx="374">
                  <c:v>8</c:v>
                </c:pt>
                <c:pt idx="375">
                  <c:v>9</c:v>
                </c:pt>
                <c:pt idx="376">
                  <c:v>10</c:v>
                </c:pt>
                <c:pt idx="377">
                  <c:v>11</c:v>
                </c:pt>
                <c:pt idx="378">
                  <c:v>12</c:v>
                </c:pt>
                <c:pt idx="379">
                  <c:v>13</c:v>
                </c:pt>
                <c:pt idx="380">
                  <c:v>14</c:v>
                </c:pt>
                <c:pt idx="381">
                  <c:v>15</c:v>
                </c:pt>
                <c:pt idx="382">
                  <c:v>16</c:v>
                </c:pt>
                <c:pt idx="383">
                  <c:v>17</c:v>
                </c:pt>
                <c:pt idx="384">
                  <c:v>18</c:v>
                </c:pt>
                <c:pt idx="385">
                  <c:v>19</c:v>
                </c:pt>
                <c:pt idx="386">
                  <c:v>20</c:v>
                </c:pt>
                <c:pt idx="387">
                  <c:v>21</c:v>
                </c:pt>
                <c:pt idx="388">
                  <c:v>22</c:v>
                </c:pt>
                <c:pt idx="389">
                  <c:v>23</c:v>
                </c:pt>
                <c:pt idx="390">
                  <c:v>24</c:v>
                </c:pt>
                <c:pt idx="391">
                  <c:v>25</c:v>
                </c:pt>
                <c:pt idx="392">
                  <c:v>26</c:v>
                </c:pt>
                <c:pt idx="393">
                  <c:v>27</c:v>
                </c:pt>
                <c:pt idx="394">
                  <c:v>28</c:v>
                </c:pt>
                <c:pt idx="395">
                  <c:v>29</c:v>
                </c:pt>
                <c:pt idx="396">
                  <c:v>30</c:v>
                </c:pt>
                <c:pt idx="397">
                  <c:v>31</c:v>
                </c:pt>
                <c:pt idx="398">
                  <c:v>32</c:v>
                </c:pt>
                <c:pt idx="399">
                  <c:v>33</c:v>
                </c:pt>
                <c:pt idx="400">
                  <c:v>34</c:v>
                </c:pt>
                <c:pt idx="401">
                  <c:v>35</c:v>
                </c:pt>
                <c:pt idx="402">
                  <c:v>36</c:v>
                </c:pt>
                <c:pt idx="403">
                  <c:v>37</c:v>
                </c:pt>
                <c:pt idx="404">
                  <c:v>38</c:v>
                </c:pt>
                <c:pt idx="405">
                  <c:v>39</c:v>
                </c:pt>
                <c:pt idx="406">
                  <c:v>40</c:v>
                </c:pt>
                <c:pt idx="407">
                  <c:v>41</c:v>
                </c:pt>
                <c:pt idx="408">
                  <c:v>42</c:v>
                </c:pt>
                <c:pt idx="409">
                  <c:v>43</c:v>
                </c:pt>
                <c:pt idx="410">
                  <c:v>44</c:v>
                </c:pt>
                <c:pt idx="411">
                  <c:v>45</c:v>
                </c:pt>
                <c:pt idx="412">
                  <c:v>46</c:v>
                </c:pt>
                <c:pt idx="413">
                  <c:v>47</c:v>
                </c:pt>
                <c:pt idx="414">
                  <c:v>48</c:v>
                </c:pt>
                <c:pt idx="415">
                  <c:v>49</c:v>
                </c:pt>
                <c:pt idx="416">
                  <c:v>50</c:v>
                </c:pt>
                <c:pt idx="417">
                  <c:v>51</c:v>
                </c:pt>
                <c:pt idx="418">
                  <c:v>52</c:v>
                </c:pt>
                <c:pt idx="419">
                  <c:v>53</c:v>
                </c:pt>
                <c:pt idx="420">
                  <c:v>54</c:v>
                </c:pt>
                <c:pt idx="421">
                  <c:v>55</c:v>
                </c:pt>
                <c:pt idx="422">
                  <c:v>56</c:v>
                </c:pt>
                <c:pt idx="423">
                  <c:v>57</c:v>
                </c:pt>
                <c:pt idx="424">
                  <c:v>58</c:v>
                </c:pt>
                <c:pt idx="425">
                  <c:v>59</c:v>
                </c:pt>
                <c:pt idx="426">
                  <c:v>60</c:v>
                </c:pt>
                <c:pt idx="427">
                  <c:v>61</c:v>
                </c:pt>
                <c:pt idx="428">
                  <c:v>62</c:v>
                </c:pt>
                <c:pt idx="429">
                  <c:v>63</c:v>
                </c:pt>
                <c:pt idx="430">
                  <c:v>64</c:v>
                </c:pt>
                <c:pt idx="431">
                  <c:v>65</c:v>
                </c:pt>
                <c:pt idx="432">
                  <c:v>66</c:v>
                </c:pt>
                <c:pt idx="433">
                  <c:v>67</c:v>
                </c:pt>
                <c:pt idx="434">
                  <c:v>68</c:v>
                </c:pt>
                <c:pt idx="435">
                  <c:v>69</c:v>
                </c:pt>
                <c:pt idx="436">
                  <c:v>70</c:v>
                </c:pt>
                <c:pt idx="437">
                  <c:v>71</c:v>
                </c:pt>
                <c:pt idx="438">
                  <c:v>72</c:v>
                </c:pt>
                <c:pt idx="439">
                  <c:v>73</c:v>
                </c:pt>
                <c:pt idx="440">
                  <c:v>74</c:v>
                </c:pt>
                <c:pt idx="441">
                  <c:v>75</c:v>
                </c:pt>
                <c:pt idx="442">
                  <c:v>76</c:v>
                </c:pt>
                <c:pt idx="443">
                  <c:v>77</c:v>
                </c:pt>
                <c:pt idx="444">
                  <c:v>78</c:v>
                </c:pt>
                <c:pt idx="445">
                  <c:v>79</c:v>
                </c:pt>
                <c:pt idx="446">
                  <c:v>80</c:v>
                </c:pt>
                <c:pt idx="447">
                  <c:v>81</c:v>
                </c:pt>
                <c:pt idx="448">
                  <c:v>82</c:v>
                </c:pt>
                <c:pt idx="449">
                  <c:v>83</c:v>
                </c:pt>
                <c:pt idx="450">
                  <c:v>84</c:v>
                </c:pt>
                <c:pt idx="451">
                  <c:v>85</c:v>
                </c:pt>
                <c:pt idx="452">
                  <c:v>86</c:v>
                </c:pt>
                <c:pt idx="453">
                  <c:v>87</c:v>
                </c:pt>
                <c:pt idx="454">
                  <c:v>88</c:v>
                </c:pt>
                <c:pt idx="455">
                  <c:v>89</c:v>
                </c:pt>
                <c:pt idx="456">
                  <c:v>90</c:v>
                </c:pt>
                <c:pt idx="457">
                  <c:v>91</c:v>
                </c:pt>
                <c:pt idx="458">
                  <c:v>92</c:v>
                </c:pt>
                <c:pt idx="459">
                  <c:v>93</c:v>
                </c:pt>
                <c:pt idx="460">
                  <c:v>94</c:v>
                </c:pt>
                <c:pt idx="461">
                  <c:v>95</c:v>
                </c:pt>
                <c:pt idx="462">
                  <c:v>96</c:v>
                </c:pt>
                <c:pt idx="463">
                  <c:v>97</c:v>
                </c:pt>
                <c:pt idx="464">
                  <c:v>98</c:v>
                </c:pt>
                <c:pt idx="465">
                  <c:v>99</c:v>
                </c:pt>
                <c:pt idx="466">
                  <c:v>100</c:v>
                </c:pt>
                <c:pt idx="467">
                  <c:v>101</c:v>
                </c:pt>
                <c:pt idx="468">
                  <c:v>102</c:v>
                </c:pt>
                <c:pt idx="469">
                  <c:v>103</c:v>
                </c:pt>
                <c:pt idx="470">
                  <c:v>104</c:v>
                </c:pt>
                <c:pt idx="471">
                  <c:v>105</c:v>
                </c:pt>
                <c:pt idx="472">
                  <c:v>106</c:v>
                </c:pt>
                <c:pt idx="473">
                  <c:v>107</c:v>
                </c:pt>
                <c:pt idx="474">
                  <c:v>108</c:v>
                </c:pt>
                <c:pt idx="475">
                  <c:v>109</c:v>
                </c:pt>
                <c:pt idx="476">
                  <c:v>110</c:v>
                </c:pt>
                <c:pt idx="477">
                  <c:v>111</c:v>
                </c:pt>
                <c:pt idx="478">
                  <c:v>112</c:v>
                </c:pt>
                <c:pt idx="479">
                  <c:v>113</c:v>
                </c:pt>
                <c:pt idx="480">
                  <c:v>114</c:v>
                </c:pt>
                <c:pt idx="481">
                  <c:v>115</c:v>
                </c:pt>
                <c:pt idx="482">
                  <c:v>116</c:v>
                </c:pt>
                <c:pt idx="483">
                  <c:v>117</c:v>
                </c:pt>
                <c:pt idx="484">
                  <c:v>118</c:v>
                </c:pt>
                <c:pt idx="485">
                  <c:v>119</c:v>
                </c:pt>
                <c:pt idx="486">
                  <c:v>120</c:v>
                </c:pt>
                <c:pt idx="487">
                  <c:v>121</c:v>
                </c:pt>
                <c:pt idx="488">
                  <c:v>122</c:v>
                </c:pt>
                <c:pt idx="489">
                  <c:v>123</c:v>
                </c:pt>
                <c:pt idx="490">
                  <c:v>124</c:v>
                </c:pt>
                <c:pt idx="491">
                  <c:v>125</c:v>
                </c:pt>
                <c:pt idx="492">
                  <c:v>126</c:v>
                </c:pt>
                <c:pt idx="493">
                  <c:v>127</c:v>
                </c:pt>
                <c:pt idx="494">
                  <c:v>128</c:v>
                </c:pt>
                <c:pt idx="495">
                  <c:v>129</c:v>
                </c:pt>
                <c:pt idx="496">
                  <c:v>130</c:v>
                </c:pt>
                <c:pt idx="497">
                  <c:v>131</c:v>
                </c:pt>
                <c:pt idx="498">
                  <c:v>132</c:v>
                </c:pt>
                <c:pt idx="499">
                  <c:v>133</c:v>
                </c:pt>
                <c:pt idx="500">
                  <c:v>134</c:v>
                </c:pt>
                <c:pt idx="501">
                  <c:v>135</c:v>
                </c:pt>
                <c:pt idx="502">
                  <c:v>136</c:v>
                </c:pt>
                <c:pt idx="503">
                  <c:v>137</c:v>
                </c:pt>
                <c:pt idx="504">
                  <c:v>138</c:v>
                </c:pt>
                <c:pt idx="505">
                  <c:v>139</c:v>
                </c:pt>
                <c:pt idx="506">
                  <c:v>140</c:v>
                </c:pt>
                <c:pt idx="507">
                  <c:v>141</c:v>
                </c:pt>
                <c:pt idx="508">
                  <c:v>142</c:v>
                </c:pt>
                <c:pt idx="509">
                  <c:v>143</c:v>
                </c:pt>
                <c:pt idx="510">
                  <c:v>144</c:v>
                </c:pt>
                <c:pt idx="511">
                  <c:v>145</c:v>
                </c:pt>
                <c:pt idx="512">
                  <c:v>146</c:v>
                </c:pt>
                <c:pt idx="513">
                  <c:v>147</c:v>
                </c:pt>
                <c:pt idx="514">
                  <c:v>148</c:v>
                </c:pt>
                <c:pt idx="515">
                  <c:v>149</c:v>
                </c:pt>
                <c:pt idx="516">
                  <c:v>150</c:v>
                </c:pt>
                <c:pt idx="517">
                  <c:v>151</c:v>
                </c:pt>
                <c:pt idx="518">
                  <c:v>152</c:v>
                </c:pt>
                <c:pt idx="519">
                  <c:v>153</c:v>
                </c:pt>
                <c:pt idx="520">
                  <c:v>154</c:v>
                </c:pt>
                <c:pt idx="521">
                  <c:v>155</c:v>
                </c:pt>
                <c:pt idx="522">
                  <c:v>156</c:v>
                </c:pt>
                <c:pt idx="523">
                  <c:v>157</c:v>
                </c:pt>
                <c:pt idx="524">
                  <c:v>158</c:v>
                </c:pt>
                <c:pt idx="525">
                  <c:v>159</c:v>
                </c:pt>
                <c:pt idx="526">
                  <c:v>160</c:v>
                </c:pt>
                <c:pt idx="527">
                  <c:v>161</c:v>
                </c:pt>
                <c:pt idx="528">
                  <c:v>162</c:v>
                </c:pt>
                <c:pt idx="529">
                  <c:v>163</c:v>
                </c:pt>
                <c:pt idx="530">
                  <c:v>164</c:v>
                </c:pt>
                <c:pt idx="531">
                  <c:v>165</c:v>
                </c:pt>
                <c:pt idx="532">
                  <c:v>166</c:v>
                </c:pt>
                <c:pt idx="533">
                  <c:v>167</c:v>
                </c:pt>
                <c:pt idx="534">
                  <c:v>168</c:v>
                </c:pt>
                <c:pt idx="535">
                  <c:v>169</c:v>
                </c:pt>
                <c:pt idx="536">
                  <c:v>170</c:v>
                </c:pt>
                <c:pt idx="537">
                  <c:v>171</c:v>
                </c:pt>
                <c:pt idx="538">
                  <c:v>172</c:v>
                </c:pt>
                <c:pt idx="539">
                  <c:v>173</c:v>
                </c:pt>
                <c:pt idx="540">
                  <c:v>174</c:v>
                </c:pt>
                <c:pt idx="541">
                  <c:v>175</c:v>
                </c:pt>
                <c:pt idx="542">
                  <c:v>176</c:v>
                </c:pt>
                <c:pt idx="543">
                  <c:v>177</c:v>
                </c:pt>
                <c:pt idx="544">
                  <c:v>178</c:v>
                </c:pt>
                <c:pt idx="545">
                  <c:v>179</c:v>
                </c:pt>
                <c:pt idx="546">
                  <c:v>180</c:v>
                </c:pt>
                <c:pt idx="547">
                  <c:v>181</c:v>
                </c:pt>
                <c:pt idx="548">
                  <c:v>182</c:v>
                </c:pt>
                <c:pt idx="549">
                  <c:v>183</c:v>
                </c:pt>
                <c:pt idx="550">
                  <c:v>184</c:v>
                </c:pt>
                <c:pt idx="551">
                  <c:v>185</c:v>
                </c:pt>
                <c:pt idx="552">
                  <c:v>186</c:v>
                </c:pt>
                <c:pt idx="553">
                  <c:v>187</c:v>
                </c:pt>
                <c:pt idx="554">
                  <c:v>188</c:v>
                </c:pt>
                <c:pt idx="555">
                  <c:v>189</c:v>
                </c:pt>
                <c:pt idx="556">
                  <c:v>190</c:v>
                </c:pt>
                <c:pt idx="557">
                  <c:v>191</c:v>
                </c:pt>
                <c:pt idx="558">
                  <c:v>192</c:v>
                </c:pt>
                <c:pt idx="559">
                  <c:v>193</c:v>
                </c:pt>
                <c:pt idx="560">
                  <c:v>194</c:v>
                </c:pt>
                <c:pt idx="561">
                  <c:v>195</c:v>
                </c:pt>
                <c:pt idx="562">
                  <c:v>196</c:v>
                </c:pt>
                <c:pt idx="563">
                  <c:v>197</c:v>
                </c:pt>
                <c:pt idx="564">
                  <c:v>198</c:v>
                </c:pt>
                <c:pt idx="565">
                  <c:v>199</c:v>
                </c:pt>
                <c:pt idx="566">
                  <c:v>200</c:v>
                </c:pt>
                <c:pt idx="567">
                  <c:v>201</c:v>
                </c:pt>
                <c:pt idx="568">
                  <c:v>202</c:v>
                </c:pt>
                <c:pt idx="569">
                  <c:v>203</c:v>
                </c:pt>
                <c:pt idx="570">
                  <c:v>204</c:v>
                </c:pt>
                <c:pt idx="571">
                  <c:v>205</c:v>
                </c:pt>
                <c:pt idx="572">
                  <c:v>206</c:v>
                </c:pt>
                <c:pt idx="573">
                  <c:v>207</c:v>
                </c:pt>
                <c:pt idx="574">
                  <c:v>208</c:v>
                </c:pt>
                <c:pt idx="575">
                  <c:v>209</c:v>
                </c:pt>
                <c:pt idx="576">
                  <c:v>210</c:v>
                </c:pt>
                <c:pt idx="577">
                  <c:v>211</c:v>
                </c:pt>
                <c:pt idx="578">
                  <c:v>212</c:v>
                </c:pt>
                <c:pt idx="579">
                  <c:v>213</c:v>
                </c:pt>
                <c:pt idx="580">
                  <c:v>214</c:v>
                </c:pt>
                <c:pt idx="581">
                  <c:v>215</c:v>
                </c:pt>
                <c:pt idx="582">
                  <c:v>216</c:v>
                </c:pt>
                <c:pt idx="583">
                  <c:v>217</c:v>
                </c:pt>
                <c:pt idx="584">
                  <c:v>218</c:v>
                </c:pt>
                <c:pt idx="585">
                  <c:v>219</c:v>
                </c:pt>
                <c:pt idx="586">
                  <c:v>220</c:v>
                </c:pt>
                <c:pt idx="587">
                  <c:v>221</c:v>
                </c:pt>
                <c:pt idx="588">
                  <c:v>222</c:v>
                </c:pt>
                <c:pt idx="589">
                  <c:v>223</c:v>
                </c:pt>
                <c:pt idx="590">
                  <c:v>224</c:v>
                </c:pt>
                <c:pt idx="591">
                  <c:v>225</c:v>
                </c:pt>
                <c:pt idx="592">
                  <c:v>226</c:v>
                </c:pt>
                <c:pt idx="593">
                  <c:v>227</c:v>
                </c:pt>
                <c:pt idx="594">
                  <c:v>228</c:v>
                </c:pt>
                <c:pt idx="595">
                  <c:v>229</c:v>
                </c:pt>
                <c:pt idx="596">
                  <c:v>230</c:v>
                </c:pt>
                <c:pt idx="597">
                  <c:v>231</c:v>
                </c:pt>
                <c:pt idx="598">
                  <c:v>232</c:v>
                </c:pt>
                <c:pt idx="599">
                  <c:v>233</c:v>
                </c:pt>
                <c:pt idx="600">
                  <c:v>234</c:v>
                </c:pt>
                <c:pt idx="601">
                  <c:v>235</c:v>
                </c:pt>
                <c:pt idx="602">
                  <c:v>236</c:v>
                </c:pt>
                <c:pt idx="603">
                  <c:v>237</c:v>
                </c:pt>
                <c:pt idx="604">
                  <c:v>238</c:v>
                </c:pt>
                <c:pt idx="605">
                  <c:v>239</c:v>
                </c:pt>
                <c:pt idx="606">
                  <c:v>240</c:v>
                </c:pt>
                <c:pt idx="607">
                  <c:v>241</c:v>
                </c:pt>
                <c:pt idx="608">
                  <c:v>242</c:v>
                </c:pt>
                <c:pt idx="609">
                  <c:v>243</c:v>
                </c:pt>
                <c:pt idx="610">
                  <c:v>244</c:v>
                </c:pt>
                <c:pt idx="611">
                  <c:v>245</c:v>
                </c:pt>
                <c:pt idx="612">
                  <c:v>246</c:v>
                </c:pt>
                <c:pt idx="613">
                  <c:v>247</c:v>
                </c:pt>
                <c:pt idx="614">
                  <c:v>248</c:v>
                </c:pt>
                <c:pt idx="615">
                  <c:v>249</c:v>
                </c:pt>
                <c:pt idx="616">
                  <c:v>250</c:v>
                </c:pt>
                <c:pt idx="617">
                  <c:v>251</c:v>
                </c:pt>
                <c:pt idx="618">
                  <c:v>252</c:v>
                </c:pt>
                <c:pt idx="619">
                  <c:v>253</c:v>
                </c:pt>
                <c:pt idx="620">
                  <c:v>254</c:v>
                </c:pt>
                <c:pt idx="621">
                  <c:v>255</c:v>
                </c:pt>
                <c:pt idx="622">
                  <c:v>256</c:v>
                </c:pt>
                <c:pt idx="623">
                  <c:v>257</c:v>
                </c:pt>
                <c:pt idx="624">
                  <c:v>258</c:v>
                </c:pt>
                <c:pt idx="625">
                  <c:v>259</c:v>
                </c:pt>
                <c:pt idx="626">
                  <c:v>260</c:v>
                </c:pt>
                <c:pt idx="627">
                  <c:v>261</c:v>
                </c:pt>
                <c:pt idx="628">
                  <c:v>262</c:v>
                </c:pt>
                <c:pt idx="629">
                  <c:v>263</c:v>
                </c:pt>
                <c:pt idx="630">
                  <c:v>264</c:v>
                </c:pt>
                <c:pt idx="631">
                  <c:v>265</c:v>
                </c:pt>
                <c:pt idx="632">
                  <c:v>266</c:v>
                </c:pt>
                <c:pt idx="633">
                  <c:v>267</c:v>
                </c:pt>
                <c:pt idx="634">
                  <c:v>268</c:v>
                </c:pt>
                <c:pt idx="635">
                  <c:v>269</c:v>
                </c:pt>
                <c:pt idx="636">
                  <c:v>270</c:v>
                </c:pt>
                <c:pt idx="637">
                  <c:v>271</c:v>
                </c:pt>
                <c:pt idx="638">
                  <c:v>272</c:v>
                </c:pt>
                <c:pt idx="639">
                  <c:v>273</c:v>
                </c:pt>
                <c:pt idx="640">
                  <c:v>274</c:v>
                </c:pt>
                <c:pt idx="641">
                  <c:v>275</c:v>
                </c:pt>
                <c:pt idx="642">
                  <c:v>276</c:v>
                </c:pt>
                <c:pt idx="643">
                  <c:v>277</c:v>
                </c:pt>
                <c:pt idx="644">
                  <c:v>278</c:v>
                </c:pt>
                <c:pt idx="645">
                  <c:v>279</c:v>
                </c:pt>
                <c:pt idx="646">
                  <c:v>280</c:v>
                </c:pt>
                <c:pt idx="647">
                  <c:v>281</c:v>
                </c:pt>
                <c:pt idx="648">
                  <c:v>282</c:v>
                </c:pt>
                <c:pt idx="649">
                  <c:v>283</c:v>
                </c:pt>
                <c:pt idx="650">
                  <c:v>284</c:v>
                </c:pt>
                <c:pt idx="651">
                  <c:v>285</c:v>
                </c:pt>
                <c:pt idx="652">
                  <c:v>286</c:v>
                </c:pt>
                <c:pt idx="653">
                  <c:v>287</c:v>
                </c:pt>
                <c:pt idx="654">
                  <c:v>288</c:v>
                </c:pt>
                <c:pt idx="655">
                  <c:v>289</c:v>
                </c:pt>
                <c:pt idx="656">
                  <c:v>290</c:v>
                </c:pt>
                <c:pt idx="657">
                  <c:v>291</c:v>
                </c:pt>
                <c:pt idx="658">
                  <c:v>292</c:v>
                </c:pt>
                <c:pt idx="659">
                  <c:v>293</c:v>
                </c:pt>
                <c:pt idx="660">
                  <c:v>294</c:v>
                </c:pt>
                <c:pt idx="661">
                  <c:v>295</c:v>
                </c:pt>
                <c:pt idx="662">
                  <c:v>296</c:v>
                </c:pt>
                <c:pt idx="663">
                  <c:v>297</c:v>
                </c:pt>
                <c:pt idx="664">
                  <c:v>298</c:v>
                </c:pt>
                <c:pt idx="665">
                  <c:v>299</c:v>
                </c:pt>
                <c:pt idx="666">
                  <c:v>300</c:v>
                </c:pt>
                <c:pt idx="667">
                  <c:v>301</c:v>
                </c:pt>
                <c:pt idx="668">
                  <c:v>302</c:v>
                </c:pt>
                <c:pt idx="669">
                  <c:v>303</c:v>
                </c:pt>
                <c:pt idx="670">
                  <c:v>304</c:v>
                </c:pt>
                <c:pt idx="671">
                  <c:v>305</c:v>
                </c:pt>
                <c:pt idx="672">
                  <c:v>306</c:v>
                </c:pt>
                <c:pt idx="673">
                  <c:v>307</c:v>
                </c:pt>
                <c:pt idx="674">
                  <c:v>308</c:v>
                </c:pt>
                <c:pt idx="675">
                  <c:v>309</c:v>
                </c:pt>
                <c:pt idx="676">
                  <c:v>310</c:v>
                </c:pt>
                <c:pt idx="677">
                  <c:v>311</c:v>
                </c:pt>
                <c:pt idx="678">
                  <c:v>312</c:v>
                </c:pt>
                <c:pt idx="679">
                  <c:v>313</c:v>
                </c:pt>
                <c:pt idx="680">
                  <c:v>314</c:v>
                </c:pt>
                <c:pt idx="681">
                  <c:v>315</c:v>
                </c:pt>
                <c:pt idx="682">
                  <c:v>316</c:v>
                </c:pt>
                <c:pt idx="683">
                  <c:v>317</c:v>
                </c:pt>
                <c:pt idx="684">
                  <c:v>318</c:v>
                </c:pt>
                <c:pt idx="685">
                  <c:v>319</c:v>
                </c:pt>
                <c:pt idx="686">
                  <c:v>320</c:v>
                </c:pt>
                <c:pt idx="687">
                  <c:v>321</c:v>
                </c:pt>
                <c:pt idx="688">
                  <c:v>322</c:v>
                </c:pt>
                <c:pt idx="689">
                  <c:v>323</c:v>
                </c:pt>
                <c:pt idx="690">
                  <c:v>324</c:v>
                </c:pt>
                <c:pt idx="691">
                  <c:v>325</c:v>
                </c:pt>
                <c:pt idx="692">
                  <c:v>326</c:v>
                </c:pt>
                <c:pt idx="693">
                  <c:v>327</c:v>
                </c:pt>
                <c:pt idx="694">
                  <c:v>328</c:v>
                </c:pt>
                <c:pt idx="695">
                  <c:v>329</c:v>
                </c:pt>
                <c:pt idx="696">
                  <c:v>330</c:v>
                </c:pt>
                <c:pt idx="697">
                  <c:v>331</c:v>
                </c:pt>
                <c:pt idx="698">
                  <c:v>332</c:v>
                </c:pt>
                <c:pt idx="699">
                  <c:v>333</c:v>
                </c:pt>
                <c:pt idx="700">
                  <c:v>334</c:v>
                </c:pt>
                <c:pt idx="701">
                  <c:v>335</c:v>
                </c:pt>
                <c:pt idx="702">
                  <c:v>336</c:v>
                </c:pt>
                <c:pt idx="703">
                  <c:v>337</c:v>
                </c:pt>
                <c:pt idx="704">
                  <c:v>338</c:v>
                </c:pt>
                <c:pt idx="705">
                  <c:v>339</c:v>
                </c:pt>
                <c:pt idx="706">
                  <c:v>340</c:v>
                </c:pt>
                <c:pt idx="707">
                  <c:v>341</c:v>
                </c:pt>
                <c:pt idx="708">
                  <c:v>342</c:v>
                </c:pt>
                <c:pt idx="709">
                  <c:v>343</c:v>
                </c:pt>
                <c:pt idx="710">
                  <c:v>344</c:v>
                </c:pt>
                <c:pt idx="711">
                  <c:v>345</c:v>
                </c:pt>
                <c:pt idx="712">
                  <c:v>346</c:v>
                </c:pt>
                <c:pt idx="713">
                  <c:v>347</c:v>
                </c:pt>
                <c:pt idx="714">
                  <c:v>348</c:v>
                </c:pt>
                <c:pt idx="715">
                  <c:v>349</c:v>
                </c:pt>
                <c:pt idx="716">
                  <c:v>350</c:v>
                </c:pt>
                <c:pt idx="717">
                  <c:v>351</c:v>
                </c:pt>
                <c:pt idx="718">
                  <c:v>352</c:v>
                </c:pt>
                <c:pt idx="719">
                  <c:v>353</c:v>
                </c:pt>
                <c:pt idx="720">
                  <c:v>354</c:v>
                </c:pt>
                <c:pt idx="721">
                  <c:v>355</c:v>
                </c:pt>
                <c:pt idx="722">
                  <c:v>356</c:v>
                </c:pt>
                <c:pt idx="723">
                  <c:v>357</c:v>
                </c:pt>
                <c:pt idx="724">
                  <c:v>358</c:v>
                </c:pt>
                <c:pt idx="725">
                  <c:v>359</c:v>
                </c:pt>
                <c:pt idx="726">
                  <c:v>360</c:v>
                </c:pt>
                <c:pt idx="727">
                  <c:v>361</c:v>
                </c:pt>
                <c:pt idx="728">
                  <c:v>362</c:v>
                </c:pt>
                <c:pt idx="729">
                  <c:v>363</c:v>
                </c:pt>
                <c:pt idx="730">
                  <c:v>364</c:v>
                </c:pt>
                <c:pt idx="731">
                  <c:v>365</c:v>
                </c:pt>
                <c:pt idx="732">
                  <c:v>366</c:v>
                </c:pt>
                <c:pt idx="733">
                  <c:v>367</c:v>
                </c:pt>
                <c:pt idx="734">
                  <c:v>368</c:v>
                </c:pt>
                <c:pt idx="735">
                  <c:v>369</c:v>
                </c:pt>
                <c:pt idx="736">
                  <c:v>370</c:v>
                </c:pt>
                <c:pt idx="737">
                  <c:v>371</c:v>
                </c:pt>
                <c:pt idx="738">
                  <c:v>372</c:v>
                </c:pt>
                <c:pt idx="739">
                  <c:v>373</c:v>
                </c:pt>
                <c:pt idx="740">
                  <c:v>374</c:v>
                </c:pt>
                <c:pt idx="741">
                  <c:v>375</c:v>
                </c:pt>
                <c:pt idx="742">
                  <c:v>376</c:v>
                </c:pt>
                <c:pt idx="743">
                  <c:v>377</c:v>
                </c:pt>
                <c:pt idx="744">
                  <c:v>378</c:v>
                </c:pt>
                <c:pt idx="745">
                  <c:v>379</c:v>
                </c:pt>
                <c:pt idx="746">
                  <c:v>380</c:v>
                </c:pt>
                <c:pt idx="747">
                  <c:v>381</c:v>
                </c:pt>
                <c:pt idx="748">
                  <c:v>382</c:v>
                </c:pt>
                <c:pt idx="749">
                  <c:v>383</c:v>
                </c:pt>
                <c:pt idx="750">
                  <c:v>384</c:v>
                </c:pt>
                <c:pt idx="751">
                  <c:v>385</c:v>
                </c:pt>
                <c:pt idx="752">
                  <c:v>386</c:v>
                </c:pt>
                <c:pt idx="753">
                  <c:v>387</c:v>
                </c:pt>
                <c:pt idx="754">
                  <c:v>388</c:v>
                </c:pt>
                <c:pt idx="755">
                  <c:v>389</c:v>
                </c:pt>
                <c:pt idx="756">
                  <c:v>390</c:v>
                </c:pt>
                <c:pt idx="757">
                  <c:v>391</c:v>
                </c:pt>
                <c:pt idx="758">
                  <c:v>392</c:v>
                </c:pt>
                <c:pt idx="759">
                  <c:v>393</c:v>
                </c:pt>
                <c:pt idx="760">
                  <c:v>394</c:v>
                </c:pt>
                <c:pt idx="761">
                  <c:v>395</c:v>
                </c:pt>
                <c:pt idx="762">
                  <c:v>396</c:v>
                </c:pt>
                <c:pt idx="763">
                  <c:v>397</c:v>
                </c:pt>
                <c:pt idx="764">
                  <c:v>398</c:v>
                </c:pt>
                <c:pt idx="765">
                  <c:v>399</c:v>
                </c:pt>
                <c:pt idx="766">
                  <c:v>400</c:v>
                </c:pt>
                <c:pt idx="767">
                  <c:v>401</c:v>
                </c:pt>
                <c:pt idx="768">
                  <c:v>402</c:v>
                </c:pt>
                <c:pt idx="769">
                  <c:v>403</c:v>
                </c:pt>
                <c:pt idx="770">
                  <c:v>404</c:v>
                </c:pt>
                <c:pt idx="771">
                  <c:v>405</c:v>
                </c:pt>
                <c:pt idx="772">
                  <c:v>406</c:v>
                </c:pt>
                <c:pt idx="773">
                  <c:v>407</c:v>
                </c:pt>
                <c:pt idx="774">
                  <c:v>408</c:v>
                </c:pt>
                <c:pt idx="775">
                  <c:v>409</c:v>
                </c:pt>
                <c:pt idx="776">
                  <c:v>410</c:v>
                </c:pt>
                <c:pt idx="777">
                  <c:v>411</c:v>
                </c:pt>
                <c:pt idx="778">
                  <c:v>412</c:v>
                </c:pt>
                <c:pt idx="779">
                  <c:v>413</c:v>
                </c:pt>
                <c:pt idx="780">
                  <c:v>414</c:v>
                </c:pt>
                <c:pt idx="781">
                  <c:v>415</c:v>
                </c:pt>
                <c:pt idx="782">
                  <c:v>416</c:v>
                </c:pt>
                <c:pt idx="783">
                  <c:v>417</c:v>
                </c:pt>
                <c:pt idx="784">
                  <c:v>418</c:v>
                </c:pt>
                <c:pt idx="785">
                  <c:v>419</c:v>
                </c:pt>
                <c:pt idx="786">
                  <c:v>420</c:v>
                </c:pt>
                <c:pt idx="787">
                  <c:v>421</c:v>
                </c:pt>
                <c:pt idx="788">
                  <c:v>422</c:v>
                </c:pt>
                <c:pt idx="789">
                  <c:v>423</c:v>
                </c:pt>
                <c:pt idx="790">
                  <c:v>424</c:v>
                </c:pt>
                <c:pt idx="791">
                  <c:v>425</c:v>
                </c:pt>
                <c:pt idx="792">
                  <c:v>426</c:v>
                </c:pt>
                <c:pt idx="793">
                  <c:v>427</c:v>
                </c:pt>
                <c:pt idx="794">
                  <c:v>428</c:v>
                </c:pt>
                <c:pt idx="795">
                  <c:v>429</c:v>
                </c:pt>
                <c:pt idx="796">
                  <c:v>430</c:v>
                </c:pt>
                <c:pt idx="797">
                  <c:v>431</c:v>
                </c:pt>
                <c:pt idx="798">
                  <c:v>432</c:v>
                </c:pt>
                <c:pt idx="799">
                  <c:v>433</c:v>
                </c:pt>
                <c:pt idx="800">
                  <c:v>434</c:v>
                </c:pt>
                <c:pt idx="801">
                  <c:v>435</c:v>
                </c:pt>
                <c:pt idx="802">
                  <c:v>436</c:v>
                </c:pt>
                <c:pt idx="803">
                  <c:v>437</c:v>
                </c:pt>
                <c:pt idx="804">
                  <c:v>438</c:v>
                </c:pt>
                <c:pt idx="805">
                  <c:v>439</c:v>
                </c:pt>
                <c:pt idx="806">
                  <c:v>440</c:v>
                </c:pt>
                <c:pt idx="807">
                  <c:v>441</c:v>
                </c:pt>
                <c:pt idx="808">
                  <c:v>442</c:v>
                </c:pt>
                <c:pt idx="809">
                  <c:v>443</c:v>
                </c:pt>
                <c:pt idx="810">
                  <c:v>444</c:v>
                </c:pt>
                <c:pt idx="811">
                  <c:v>445</c:v>
                </c:pt>
                <c:pt idx="812">
                  <c:v>446</c:v>
                </c:pt>
                <c:pt idx="813">
                  <c:v>447</c:v>
                </c:pt>
                <c:pt idx="814">
                  <c:v>448</c:v>
                </c:pt>
                <c:pt idx="815">
                  <c:v>449</c:v>
                </c:pt>
                <c:pt idx="816">
                  <c:v>450</c:v>
                </c:pt>
                <c:pt idx="817">
                  <c:v>451</c:v>
                </c:pt>
                <c:pt idx="818">
                  <c:v>452</c:v>
                </c:pt>
                <c:pt idx="819">
                  <c:v>453</c:v>
                </c:pt>
                <c:pt idx="820">
                  <c:v>454</c:v>
                </c:pt>
                <c:pt idx="821">
                  <c:v>455</c:v>
                </c:pt>
                <c:pt idx="822">
                  <c:v>456</c:v>
                </c:pt>
                <c:pt idx="823">
                  <c:v>457</c:v>
                </c:pt>
                <c:pt idx="824">
                  <c:v>458</c:v>
                </c:pt>
                <c:pt idx="825">
                  <c:v>459</c:v>
                </c:pt>
                <c:pt idx="826">
                  <c:v>460</c:v>
                </c:pt>
                <c:pt idx="827">
                  <c:v>461</c:v>
                </c:pt>
                <c:pt idx="828">
                  <c:v>462</c:v>
                </c:pt>
                <c:pt idx="829">
                  <c:v>463</c:v>
                </c:pt>
                <c:pt idx="830">
                  <c:v>464</c:v>
                </c:pt>
                <c:pt idx="831">
                  <c:v>465</c:v>
                </c:pt>
                <c:pt idx="832">
                  <c:v>466</c:v>
                </c:pt>
                <c:pt idx="833">
                  <c:v>467</c:v>
                </c:pt>
                <c:pt idx="834">
                  <c:v>468</c:v>
                </c:pt>
                <c:pt idx="835">
                  <c:v>469</c:v>
                </c:pt>
                <c:pt idx="836">
                  <c:v>470</c:v>
                </c:pt>
                <c:pt idx="837">
                  <c:v>471</c:v>
                </c:pt>
                <c:pt idx="838">
                  <c:v>472</c:v>
                </c:pt>
                <c:pt idx="839">
                  <c:v>473</c:v>
                </c:pt>
                <c:pt idx="840">
                  <c:v>474</c:v>
                </c:pt>
                <c:pt idx="841">
                  <c:v>475</c:v>
                </c:pt>
                <c:pt idx="842">
                  <c:v>476</c:v>
                </c:pt>
                <c:pt idx="843">
                  <c:v>477</c:v>
                </c:pt>
                <c:pt idx="844">
                  <c:v>478</c:v>
                </c:pt>
                <c:pt idx="845">
                  <c:v>479</c:v>
                </c:pt>
                <c:pt idx="846">
                  <c:v>480</c:v>
                </c:pt>
                <c:pt idx="847">
                  <c:v>481</c:v>
                </c:pt>
                <c:pt idx="848">
                  <c:v>482</c:v>
                </c:pt>
                <c:pt idx="849">
                  <c:v>483</c:v>
                </c:pt>
                <c:pt idx="850">
                  <c:v>484</c:v>
                </c:pt>
                <c:pt idx="851">
                  <c:v>485</c:v>
                </c:pt>
                <c:pt idx="852">
                  <c:v>486</c:v>
                </c:pt>
                <c:pt idx="853">
                  <c:v>487</c:v>
                </c:pt>
                <c:pt idx="854">
                  <c:v>488</c:v>
                </c:pt>
                <c:pt idx="855">
                  <c:v>489</c:v>
                </c:pt>
                <c:pt idx="856">
                  <c:v>490</c:v>
                </c:pt>
                <c:pt idx="857">
                  <c:v>491</c:v>
                </c:pt>
                <c:pt idx="858">
                  <c:v>492</c:v>
                </c:pt>
                <c:pt idx="859">
                  <c:v>493</c:v>
                </c:pt>
                <c:pt idx="860">
                  <c:v>494</c:v>
                </c:pt>
                <c:pt idx="861">
                  <c:v>495</c:v>
                </c:pt>
                <c:pt idx="862">
                  <c:v>496</c:v>
                </c:pt>
                <c:pt idx="863">
                  <c:v>497</c:v>
                </c:pt>
                <c:pt idx="864">
                  <c:v>498</c:v>
                </c:pt>
                <c:pt idx="865">
                  <c:v>499</c:v>
                </c:pt>
                <c:pt idx="866">
                  <c:v>500</c:v>
                </c:pt>
                <c:pt idx="867">
                  <c:v>501</c:v>
                </c:pt>
                <c:pt idx="868">
                  <c:v>502</c:v>
                </c:pt>
                <c:pt idx="869">
                  <c:v>503</c:v>
                </c:pt>
                <c:pt idx="870">
                  <c:v>504</c:v>
                </c:pt>
                <c:pt idx="871">
                  <c:v>505</c:v>
                </c:pt>
                <c:pt idx="872">
                  <c:v>506</c:v>
                </c:pt>
                <c:pt idx="873">
                  <c:v>507</c:v>
                </c:pt>
                <c:pt idx="874">
                  <c:v>508</c:v>
                </c:pt>
                <c:pt idx="875">
                  <c:v>509</c:v>
                </c:pt>
                <c:pt idx="876">
                  <c:v>510</c:v>
                </c:pt>
                <c:pt idx="877">
                  <c:v>511</c:v>
                </c:pt>
                <c:pt idx="878">
                  <c:v>512</c:v>
                </c:pt>
                <c:pt idx="879">
                  <c:v>513</c:v>
                </c:pt>
                <c:pt idx="880">
                  <c:v>514</c:v>
                </c:pt>
                <c:pt idx="881">
                  <c:v>515</c:v>
                </c:pt>
                <c:pt idx="882">
                  <c:v>516</c:v>
                </c:pt>
                <c:pt idx="883">
                  <c:v>517</c:v>
                </c:pt>
                <c:pt idx="884">
                  <c:v>518</c:v>
                </c:pt>
                <c:pt idx="885">
                  <c:v>519</c:v>
                </c:pt>
                <c:pt idx="886">
                  <c:v>520</c:v>
                </c:pt>
                <c:pt idx="887">
                  <c:v>521</c:v>
                </c:pt>
                <c:pt idx="888">
                  <c:v>522</c:v>
                </c:pt>
                <c:pt idx="889">
                  <c:v>523</c:v>
                </c:pt>
                <c:pt idx="890">
                  <c:v>524</c:v>
                </c:pt>
                <c:pt idx="891">
                  <c:v>525</c:v>
                </c:pt>
                <c:pt idx="892">
                  <c:v>526</c:v>
                </c:pt>
                <c:pt idx="893">
                  <c:v>527</c:v>
                </c:pt>
                <c:pt idx="894">
                  <c:v>528</c:v>
                </c:pt>
                <c:pt idx="895">
                  <c:v>529</c:v>
                </c:pt>
                <c:pt idx="896">
                  <c:v>530</c:v>
                </c:pt>
                <c:pt idx="897">
                  <c:v>531</c:v>
                </c:pt>
                <c:pt idx="898">
                  <c:v>532</c:v>
                </c:pt>
                <c:pt idx="899">
                  <c:v>533</c:v>
                </c:pt>
                <c:pt idx="900">
                  <c:v>534</c:v>
                </c:pt>
                <c:pt idx="901">
                  <c:v>535</c:v>
                </c:pt>
                <c:pt idx="902">
                  <c:v>536</c:v>
                </c:pt>
                <c:pt idx="903">
                  <c:v>537</c:v>
                </c:pt>
                <c:pt idx="904">
                  <c:v>538</c:v>
                </c:pt>
                <c:pt idx="905">
                  <c:v>539</c:v>
                </c:pt>
                <c:pt idx="906">
                  <c:v>540</c:v>
                </c:pt>
                <c:pt idx="907">
                  <c:v>541</c:v>
                </c:pt>
                <c:pt idx="908">
                  <c:v>542</c:v>
                </c:pt>
                <c:pt idx="909">
                  <c:v>543</c:v>
                </c:pt>
                <c:pt idx="910">
                  <c:v>544</c:v>
                </c:pt>
                <c:pt idx="911">
                  <c:v>545</c:v>
                </c:pt>
                <c:pt idx="912">
                  <c:v>546</c:v>
                </c:pt>
                <c:pt idx="913">
                  <c:v>547</c:v>
                </c:pt>
                <c:pt idx="914">
                  <c:v>548</c:v>
                </c:pt>
                <c:pt idx="915">
                  <c:v>549</c:v>
                </c:pt>
                <c:pt idx="916">
                  <c:v>550</c:v>
                </c:pt>
                <c:pt idx="917">
                  <c:v>551</c:v>
                </c:pt>
                <c:pt idx="918">
                  <c:v>552</c:v>
                </c:pt>
                <c:pt idx="919">
                  <c:v>553</c:v>
                </c:pt>
                <c:pt idx="920">
                  <c:v>554</c:v>
                </c:pt>
                <c:pt idx="921">
                  <c:v>555</c:v>
                </c:pt>
                <c:pt idx="922">
                  <c:v>556</c:v>
                </c:pt>
                <c:pt idx="923">
                  <c:v>557</c:v>
                </c:pt>
                <c:pt idx="924">
                  <c:v>558</c:v>
                </c:pt>
                <c:pt idx="925">
                  <c:v>559</c:v>
                </c:pt>
                <c:pt idx="926">
                  <c:v>560</c:v>
                </c:pt>
                <c:pt idx="927">
                  <c:v>561</c:v>
                </c:pt>
                <c:pt idx="928">
                  <c:v>562</c:v>
                </c:pt>
                <c:pt idx="929">
                  <c:v>563</c:v>
                </c:pt>
                <c:pt idx="930">
                  <c:v>564</c:v>
                </c:pt>
                <c:pt idx="931">
                  <c:v>565</c:v>
                </c:pt>
                <c:pt idx="932">
                  <c:v>566</c:v>
                </c:pt>
                <c:pt idx="933">
                  <c:v>567</c:v>
                </c:pt>
                <c:pt idx="934">
                  <c:v>568</c:v>
                </c:pt>
                <c:pt idx="935">
                  <c:v>569</c:v>
                </c:pt>
                <c:pt idx="936">
                  <c:v>570</c:v>
                </c:pt>
                <c:pt idx="937">
                  <c:v>571</c:v>
                </c:pt>
                <c:pt idx="938">
                  <c:v>572</c:v>
                </c:pt>
                <c:pt idx="939">
                  <c:v>573</c:v>
                </c:pt>
                <c:pt idx="940">
                  <c:v>574</c:v>
                </c:pt>
                <c:pt idx="941">
                  <c:v>575</c:v>
                </c:pt>
                <c:pt idx="942">
                  <c:v>576</c:v>
                </c:pt>
                <c:pt idx="943">
                  <c:v>577</c:v>
                </c:pt>
                <c:pt idx="944">
                  <c:v>578</c:v>
                </c:pt>
                <c:pt idx="945">
                  <c:v>579</c:v>
                </c:pt>
                <c:pt idx="946">
                  <c:v>580</c:v>
                </c:pt>
                <c:pt idx="947">
                  <c:v>581</c:v>
                </c:pt>
                <c:pt idx="948">
                  <c:v>582</c:v>
                </c:pt>
                <c:pt idx="949">
                  <c:v>583</c:v>
                </c:pt>
                <c:pt idx="950">
                  <c:v>584</c:v>
                </c:pt>
                <c:pt idx="951">
                  <c:v>585</c:v>
                </c:pt>
                <c:pt idx="952">
                  <c:v>586</c:v>
                </c:pt>
                <c:pt idx="953">
                  <c:v>587</c:v>
                </c:pt>
                <c:pt idx="954">
                  <c:v>588</c:v>
                </c:pt>
                <c:pt idx="955">
                  <c:v>589</c:v>
                </c:pt>
                <c:pt idx="956">
                  <c:v>590</c:v>
                </c:pt>
                <c:pt idx="957">
                  <c:v>591</c:v>
                </c:pt>
                <c:pt idx="958">
                  <c:v>592</c:v>
                </c:pt>
                <c:pt idx="959">
                  <c:v>593</c:v>
                </c:pt>
                <c:pt idx="960">
                  <c:v>594</c:v>
                </c:pt>
                <c:pt idx="961">
                  <c:v>595</c:v>
                </c:pt>
                <c:pt idx="962">
                  <c:v>596</c:v>
                </c:pt>
                <c:pt idx="963">
                  <c:v>597</c:v>
                </c:pt>
                <c:pt idx="964">
                  <c:v>598</c:v>
                </c:pt>
                <c:pt idx="965">
                  <c:v>599</c:v>
                </c:pt>
                <c:pt idx="966">
                  <c:v>600</c:v>
                </c:pt>
                <c:pt idx="967">
                  <c:v>601</c:v>
                </c:pt>
                <c:pt idx="968">
                  <c:v>602</c:v>
                </c:pt>
                <c:pt idx="969">
                  <c:v>603</c:v>
                </c:pt>
                <c:pt idx="970">
                  <c:v>604</c:v>
                </c:pt>
                <c:pt idx="971">
                  <c:v>605</c:v>
                </c:pt>
                <c:pt idx="972">
                  <c:v>606</c:v>
                </c:pt>
                <c:pt idx="973">
                  <c:v>607</c:v>
                </c:pt>
                <c:pt idx="974">
                  <c:v>608</c:v>
                </c:pt>
                <c:pt idx="975">
                  <c:v>609</c:v>
                </c:pt>
                <c:pt idx="976">
                  <c:v>610</c:v>
                </c:pt>
                <c:pt idx="977">
                  <c:v>611</c:v>
                </c:pt>
                <c:pt idx="978">
                  <c:v>612</c:v>
                </c:pt>
                <c:pt idx="979">
                  <c:v>613</c:v>
                </c:pt>
                <c:pt idx="980">
                  <c:v>614</c:v>
                </c:pt>
                <c:pt idx="981">
                  <c:v>615</c:v>
                </c:pt>
                <c:pt idx="982">
                  <c:v>616</c:v>
                </c:pt>
                <c:pt idx="983">
                  <c:v>617</c:v>
                </c:pt>
                <c:pt idx="984">
                  <c:v>618</c:v>
                </c:pt>
                <c:pt idx="985">
                  <c:v>619</c:v>
                </c:pt>
                <c:pt idx="986">
                  <c:v>620</c:v>
                </c:pt>
                <c:pt idx="987">
                  <c:v>621</c:v>
                </c:pt>
                <c:pt idx="988">
                  <c:v>622</c:v>
                </c:pt>
                <c:pt idx="989">
                  <c:v>623</c:v>
                </c:pt>
                <c:pt idx="990">
                  <c:v>624</c:v>
                </c:pt>
                <c:pt idx="991">
                  <c:v>625</c:v>
                </c:pt>
                <c:pt idx="992">
                  <c:v>626</c:v>
                </c:pt>
                <c:pt idx="993">
                  <c:v>627</c:v>
                </c:pt>
                <c:pt idx="994">
                  <c:v>628</c:v>
                </c:pt>
                <c:pt idx="995">
                  <c:v>629</c:v>
                </c:pt>
                <c:pt idx="996">
                  <c:v>630</c:v>
                </c:pt>
                <c:pt idx="997">
                  <c:v>631</c:v>
                </c:pt>
                <c:pt idx="998">
                  <c:v>632</c:v>
                </c:pt>
                <c:pt idx="999">
                  <c:v>633</c:v>
                </c:pt>
                <c:pt idx="1000">
                  <c:v>634</c:v>
                </c:pt>
                <c:pt idx="1001">
                  <c:v>635</c:v>
                </c:pt>
                <c:pt idx="1002">
                  <c:v>636</c:v>
                </c:pt>
                <c:pt idx="1003">
                  <c:v>637</c:v>
                </c:pt>
                <c:pt idx="1004">
                  <c:v>638</c:v>
                </c:pt>
                <c:pt idx="1005">
                  <c:v>639</c:v>
                </c:pt>
                <c:pt idx="1006">
                  <c:v>640</c:v>
                </c:pt>
                <c:pt idx="1007">
                  <c:v>641</c:v>
                </c:pt>
                <c:pt idx="1008">
                  <c:v>642</c:v>
                </c:pt>
                <c:pt idx="1009">
                  <c:v>643</c:v>
                </c:pt>
                <c:pt idx="1010">
                  <c:v>644</c:v>
                </c:pt>
                <c:pt idx="1011">
                  <c:v>645</c:v>
                </c:pt>
                <c:pt idx="1012">
                  <c:v>646</c:v>
                </c:pt>
                <c:pt idx="1013">
                  <c:v>647</c:v>
                </c:pt>
                <c:pt idx="1014">
                  <c:v>648</c:v>
                </c:pt>
                <c:pt idx="1015">
                  <c:v>649</c:v>
                </c:pt>
                <c:pt idx="1016">
                  <c:v>650</c:v>
                </c:pt>
                <c:pt idx="1017">
                  <c:v>651</c:v>
                </c:pt>
                <c:pt idx="1018">
                  <c:v>652</c:v>
                </c:pt>
                <c:pt idx="1019">
                  <c:v>653</c:v>
                </c:pt>
                <c:pt idx="1020">
                  <c:v>654</c:v>
                </c:pt>
                <c:pt idx="1021">
                  <c:v>655</c:v>
                </c:pt>
                <c:pt idx="1022">
                  <c:v>656</c:v>
                </c:pt>
                <c:pt idx="1023">
                  <c:v>657</c:v>
                </c:pt>
                <c:pt idx="1024">
                  <c:v>658</c:v>
                </c:pt>
                <c:pt idx="1025">
                  <c:v>659</c:v>
                </c:pt>
                <c:pt idx="1026">
                  <c:v>660</c:v>
                </c:pt>
                <c:pt idx="1027">
                  <c:v>661</c:v>
                </c:pt>
                <c:pt idx="1028">
                  <c:v>662</c:v>
                </c:pt>
                <c:pt idx="1029">
                  <c:v>663</c:v>
                </c:pt>
                <c:pt idx="1030">
                  <c:v>664</c:v>
                </c:pt>
                <c:pt idx="1031">
                  <c:v>665</c:v>
                </c:pt>
                <c:pt idx="1032">
                  <c:v>666</c:v>
                </c:pt>
                <c:pt idx="1033">
                  <c:v>667</c:v>
                </c:pt>
                <c:pt idx="1034">
                  <c:v>668</c:v>
                </c:pt>
                <c:pt idx="1035">
                  <c:v>669</c:v>
                </c:pt>
                <c:pt idx="1036">
                  <c:v>670</c:v>
                </c:pt>
                <c:pt idx="1037">
                  <c:v>671</c:v>
                </c:pt>
                <c:pt idx="1038">
                  <c:v>672</c:v>
                </c:pt>
                <c:pt idx="1039">
                  <c:v>673</c:v>
                </c:pt>
                <c:pt idx="1040">
                  <c:v>674</c:v>
                </c:pt>
                <c:pt idx="1041">
                  <c:v>675</c:v>
                </c:pt>
                <c:pt idx="1042">
                  <c:v>676</c:v>
                </c:pt>
                <c:pt idx="1043">
                  <c:v>677</c:v>
                </c:pt>
                <c:pt idx="1044">
                  <c:v>678</c:v>
                </c:pt>
                <c:pt idx="1045">
                  <c:v>679</c:v>
                </c:pt>
                <c:pt idx="1046">
                  <c:v>680</c:v>
                </c:pt>
                <c:pt idx="1047">
                  <c:v>681</c:v>
                </c:pt>
                <c:pt idx="1048">
                  <c:v>682</c:v>
                </c:pt>
                <c:pt idx="1049">
                  <c:v>683</c:v>
                </c:pt>
                <c:pt idx="1050">
                  <c:v>684</c:v>
                </c:pt>
                <c:pt idx="1051">
                  <c:v>685</c:v>
                </c:pt>
                <c:pt idx="1052">
                  <c:v>686</c:v>
                </c:pt>
                <c:pt idx="1053">
                  <c:v>687</c:v>
                </c:pt>
                <c:pt idx="1054">
                  <c:v>688</c:v>
                </c:pt>
                <c:pt idx="1055">
                  <c:v>689</c:v>
                </c:pt>
                <c:pt idx="1056">
                  <c:v>690</c:v>
                </c:pt>
                <c:pt idx="1057">
                  <c:v>691</c:v>
                </c:pt>
                <c:pt idx="1058">
                  <c:v>692</c:v>
                </c:pt>
                <c:pt idx="1059">
                  <c:v>693</c:v>
                </c:pt>
                <c:pt idx="1060">
                  <c:v>694</c:v>
                </c:pt>
                <c:pt idx="1061">
                  <c:v>695</c:v>
                </c:pt>
                <c:pt idx="1062">
                  <c:v>696</c:v>
                </c:pt>
                <c:pt idx="1063">
                  <c:v>697</c:v>
                </c:pt>
                <c:pt idx="1064">
                  <c:v>698</c:v>
                </c:pt>
                <c:pt idx="1065">
                  <c:v>699</c:v>
                </c:pt>
                <c:pt idx="1066">
                  <c:v>700</c:v>
                </c:pt>
                <c:pt idx="1067">
                  <c:v>701</c:v>
                </c:pt>
                <c:pt idx="1068">
                  <c:v>702</c:v>
                </c:pt>
                <c:pt idx="1069">
                  <c:v>703</c:v>
                </c:pt>
                <c:pt idx="1070">
                  <c:v>704</c:v>
                </c:pt>
                <c:pt idx="1071">
                  <c:v>705</c:v>
                </c:pt>
                <c:pt idx="1072">
                  <c:v>706</c:v>
                </c:pt>
                <c:pt idx="1073">
                  <c:v>707</c:v>
                </c:pt>
                <c:pt idx="1074">
                  <c:v>708</c:v>
                </c:pt>
                <c:pt idx="1075">
                  <c:v>709</c:v>
                </c:pt>
                <c:pt idx="1076">
                  <c:v>710</c:v>
                </c:pt>
                <c:pt idx="1077">
                  <c:v>711</c:v>
                </c:pt>
                <c:pt idx="1078">
                  <c:v>712</c:v>
                </c:pt>
                <c:pt idx="1079">
                  <c:v>713</c:v>
                </c:pt>
                <c:pt idx="1080">
                  <c:v>714</c:v>
                </c:pt>
                <c:pt idx="1081">
                  <c:v>715</c:v>
                </c:pt>
                <c:pt idx="1082">
                  <c:v>716</c:v>
                </c:pt>
                <c:pt idx="1083">
                  <c:v>717</c:v>
                </c:pt>
                <c:pt idx="1084">
                  <c:v>718</c:v>
                </c:pt>
                <c:pt idx="1085">
                  <c:v>719</c:v>
                </c:pt>
                <c:pt idx="1086">
                  <c:v>720</c:v>
                </c:pt>
                <c:pt idx="1087">
                  <c:v>721</c:v>
                </c:pt>
                <c:pt idx="1088">
                  <c:v>722</c:v>
                </c:pt>
                <c:pt idx="1089">
                  <c:v>723</c:v>
                </c:pt>
                <c:pt idx="1090">
                  <c:v>724</c:v>
                </c:pt>
                <c:pt idx="1091">
                  <c:v>725</c:v>
                </c:pt>
                <c:pt idx="1092">
                  <c:v>726</c:v>
                </c:pt>
                <c:pt idx="1093">
                  <c:v>727</c:v>
                </c:pt>
                <c:pt idx="1094">
                  <c:v>728</c:v>
                </c:pt>
                <c:pt idx="1095">
                  <c:v>729</c:v>
                </c:pt>
                <c:pt idx="1096">
                  <c:v>730</c:v>
                </c:pt>
                <c:pt idx="1097">
                  <c:v>731</c:v>
                </c:pt>
                <c:pt idx="1098">
                  <c:v>732</c:v>
                </c:pt>
                <c:pt idx="1099">
                  <c:v>733</c:v>
                </c:pt>
                <c:pt idx="1100">
                  <c:v>734</c:v>
                </c:pt>
                <c:pt idx="1101">
                  <c:v>735</c:v>
                </c:pt>
                <c:pt idx="1102">
                  <c:v>736</c:v>
                </c:pt>
                <c:pt idx="1103">
                  <c:v>737</c:v>
                </c:pt>
                <c:pt idx="1104">
                  <c:v>738</c:v>
                </c:pt>
                <c:pt idx="1105">
                  <c:v>739</c:v>
                </c:pt>
                <c:pt idx="1106">
                  <c:v>740</c:v>
                </c:pt>
                <c:pt idx="1107">
                  <c:v>741</c:v>
                </c:pt>
                <c:pt idx="1108">
                  <c:v>742</c:v>
                </c:pt>
                <c:pt idx="1109">
                  <c:v>743</c:v>
                </c:pt>
                <c:pt idx="1110">
                  <c:v>744</c:v>
                </c:pt>
                <c:pt idx="1111">
                  <c:v>745</c:v>
                </c:pt>
                <c:pt idx="1112">
                  <c:v>746</c:v>
                </c:pt>
                <c:pt idx="1113">
                  <c:v>747</c:v>
                </c:pt>
                <c:pt idx="1114">
                  <c:v>748</c:v>
                </c:pt>
                <c:pt idx="1115">
                  <c:v>749</c:v>
                </c:pt>
                <c:pt idx="1116">
                  <c:v>750</c:v>
                </c:pt>
                <c:pt idx="1117">
                  <c:v>751</c:v>
                </c:pt>
                <c:pt idx="1118">
                  <c:v>752</c:v>
                </c:pt>
                <c:pt idx="1119">
                  <c:v>753</c:v>
                </c:pt>
                <c:pt idx="1120">
                  <c:v>754</c:v>
                </c:pt>
                <c:pt idx="1121">
                  <c:v>755</c:v>
                </c:pt>
                <c:pt idx="1122">
                  <c:v>756</c:v>
                </c:pt>
                <c:pt idx="1123">
                  <c:v>757</c:v>
                </c:pt>
                <c:pt idx="1124">
                  <c:v>758</c:v>
                </c:pt>
                <c:pt idx="1125">
                  <c:v>759</c:v>
                </c:pt>
                <c:pt idx="1126">
                  <c:v>760</c:v>
                </c:pt>
                <c:pt idx="1127">
                  <c:v>761</c:v>
                </c:pt>
                <c:pt idx="1128">
                  <c:v>762</c:v>
                </c:pt>
                <c:pt idx="1129">
                  <c:v>763</c:v>
                </c:pt>
                <c:pt idx="1130">
                  <c:v>764</c:v>
                </c:pt>
                <c:pt idx="1131">
                  <c:v>765</c:v>
                </c:pt>
                <c:pt idx="1132">
                  <c:v>766</c:v>
                </c:pt>
                <c:pt idx="1133">
                  <c:v>767</c:v>
                </c:pt>
                <c:pt idx="1134">
                  <c:v>768</c:v>
                </c:pt>
                <c:pt idx="1135">
                  <c:v>769</c:v>
                </c:pt>
                <c:pt idx="1136">
                  <c:v>770</c:v>
                </c:pt>
                <c:pt idx="1137">
                  <c:v>771</c:v>
                </c:pt>
                <c:pt idx="1138">
                  <c:v>772</c:v>
                </c:pt>
                <c:pt idx="1139">
                  <c:v>773</c:v>
                </c:pt>
                <c:pt idx="1140">
                  <c:v>774</c:v>
                </c:pt>
                <c:pt idx="1141">
                  <c:v>775</c:v>
                </c:pt>
                <c:pt idx="1142">
                  <c:v>776</c:v>
                </c:pt>
                <c:pt idx="1143">
                  <c:v>777</c:v>
                </c:pt>
                <c:pt idx="1144">
                  <c:v>778</c:v>
                </c:pt>
                <c:pt idx="1145">
                  <c:v>779</c:v>
                </c:pt>
                <c:pt idx="1146">
                  <c:v>780</c:v>
                </c:pt>
                <c:pt idx="1147">
                  <c:v>781</c:v>
                </c:pt>
                <c:pt idx="1148">
                  <c:v>782</c:v>
                </c:pt>
                <c:pt idx="1149">
                  <c:v>783</c:v>
                </c:pt>
                <c:pt idx="1150">
                  <c:v>784</c:v>
                </c:pt>
                <c:pt idx="1151">
                  <c:v>785</c:v>
                </c:pt>
                <c:pt idx="1152">
                  <c:v>786</c:v>
                </c:pt>
                <c:pt idx="1153">
                  <c:v>787</c:v>
                </c:pt>
                <c:pt idx="1154">
                  <c:v>788</c:v>
                </c:pt>
                <c:pt idx="1155">
                  <c:v>789</c:v>
                </c:pt>
                <c:pt idx="1156">
                  <c:v>790</c:v>
                </c:pt>
                <c:pt idx="1157">
                  <c:v>791</c:v>
                </c:pt>
                <c:pt idx="1158">
                  <c:v>792</c:v>
                </c:pt>
                <c:pt idx="1159">
                  <c:v>793</c:v>
                </c:pt>
                <c:pt idx="1160">
                  <c:v>794</c:v>
                </c:pt>
                <c:pt idx="1161">
                  <c:v>795</c:v>
                </c:pt>
                <c:pt idx="1162">
                  <c:v>796</c:v>
                </c:pt>
                <c:pt idx="1163">
                  <c:v>797</c:v>
                </c:pt>
                <c:pt idx="1164">
                  <c:v>798</c:v>
                </c:pt>
                <c:pt idx="1165">
                  <c:v>799</c:v>
                </c:pt>
                <c:pt idx="1166">
                  <c:v>800</c:v>
                </c:pt>
                <c:pt idx="1167">
                  <c:v>801</c:v>
                </c:pt>
                <c:pt idx="1168">
                  <c:v>802</c:v>
                </c:pt>
                <c:pt idx="1169">
                  <c:v>803</c:v>
                </c:pt>
                <c:pt idx="1170">
                  <c:v>804</c:v>
                </c:pt>
                <c:pt idx="1171">
                  <c:v>805</c:v>
                </c:pt>
                <c:pt idx="1172">
                  <c:v>806</c:v>
                </c:pt>
                <c:pt idx="1173">
                  <c:v>807</c:v>
                </c:pt>
                <c:pt idx="1174">
                  <c:v>808</c:v>
                </c:pt>
                <c:pt idx="1175">
                  <c:v>809</c:v>
                </c:pt>
                <c:pt idx="1176">
                  <c:v>810</c:v>
                </c:pt>
                <c:pt idx="1177">
                  <c:v>811</c:v>
                </c:pt>
                <c:pt idx="1178">
                  <c:v>812</c:v>
                </c:pt>
                <c:pt idx="1179">
                  <c:v>813</c:v>
                </c:pt>
                <c:pt idx="1180">
                  <c:v>814</c:v>
                </c:pt>
                <c:pt idx="1181">
                  <c:v>815</c:v>
                </c:pt>
                <c:pt idx="1182">
                  <c:v>816</c:v>
                </c:pt>
                <c:pt idx="1183">
                  <c:v>817</c:v>
                </c:pt>
                <c:pt idx="1184">
                  <c:v>818</c:v>
                </c:pt>
                <c:pt idx="1185">
                  <c:v>819</c:v>
                </c:pt>
                <c:pt idx="1186">
                  <c:v>820</c:v>
                </c:pt>
                <c:pt idx="1187">
                  <c:v>821</c:v>
                </c:pt>
                <c:pt idx="1188">
                  <c:v>822</c:v>
                </c:pt>
                <c:pt idx="1189">
                  <c:v>823</c:v>
                </c:pt>
                <c:pt idx="1190">
                  <c:v>824</c:v>
                </c:pt>
                <c:pt idx="1191">
                  <c:v>825</c:v>
                </c:pt>
                <c:pt idx="1192">
                  <c:v>826</c:v>
                </c:pt>
                <c:pt idx="1193">
                  <c:v>827</c:v>
                </c:pt>
                <c:pt idx="1194">
                  <c:v>828</c:v>
                </c:pt>
                <c:pt idx="1195">
                  <c:v>829</c:v>
                </c:pt>
                <c:pt idx="1196">
                  <c:v>830</c:v>
                </c:pt>
                <c:pt idx="1197">
                  <c:v>831</c:v>
                </c:pt>
                <c:pt idx="1198">
                  <c:v>832</c:v>
                </c:pt>
                <c:pt idx="1199">
                  <c:v>833</c:v>
                </c:pt>
                <c:pt idx="1200">
                  <c:v>834</c:v>
                </c:pt>
                <c:pt idx="1201">
                  <c:v>835</c:v>
                </c:pt>
                <c:pt idx="1202">
                  <c:v>836</c:v>
                </c:pt>
                <c:pt idx="1203">
                  <c:v>837</c:v>
                </c:pt>
                <c:pt idx="1204">
                  <c:v>838</c:v>
                </c:pt>
                <c:pt idx="1205">
                  <c:v>839</c:v>
                </c:pt>
                <c:pt idx="1206">
                  <c:v>840</c:v>
                </c:pt>
                <c:pt idx="1207">
                  <c:v>841</c:v>
                </c:pt>
                <c:pt idx="1208">
                  <c:v>842</c:v>
                </c:pt>
                <c:pt idx="1209">
                  <c:v>843</c:v>
                </c:pt>
                <c:pt idx="1210">
                  <c:v>844</c:v>
                </c:pt>
                <c:pt idx="1211">
                  <c:v>845</c:v>
                </c:pt>
                <c:pt idx="1212">
                  <c:v>846</c:v>
                </c:pt>
                <c:pt idx="1213">
                  <c:v>847</c:v>
                </c:pt>
                <c:pt idx="1214">
                  <c:v>848</c:v>
                </c:pt>
                <c:pt idx="1215">
                  <c:v>849</c:v>
                </c:pt>
                <c:pt idx="1216">
                  <c:v>850</c:v>
                </c:pt>
                <c:pt idx="1217">
                  <c:v>851</c:v>
                </c:pt>
                <c:pt idx="1218">
                  <c:v>852</c:v>
                </c:pt>
                <c:pt idx="1219">
                  <c:v>853</c:v>
                </c:pt>
                <c:pt idx="1220">
                  <c:v>854</c:v>
                </c:pt>
                <c:pt idx="1221">
                  <c:v>855</c:v>
                </c:pt>
                <c:pt idx="1222">
                  <c:v>856</c:v>
                </c:pt>
                <c:pt idx="1223">
                  <c:v>857</c:v>
                </c:pt>
                <c:pt idx="1224">
                  <c:v>858</c:v>
                </c:pt>
                <c:pt idx="1225">
                  <c:v>859</c:v>
                </c:pt>
                <c:pt idx="1226">
                  <c:v>860</c:v>
                </c:pt>
                <c:pt idx="1227">
                  <c:v>861</c:v>
                </c:pt>
                <c:pt idx="1228">
                  <c:v>862</c:v>
                </c:pt>
                <c:pt idx="1229">
                  <c:v>863</c:v>
                </c:pt>
                <c:pt idx="1230">
                  <c:v>864</c:v>
                </c:pt>
                <c:pt idx="1231">
                  <c:v>865</c:v>
                </c:pt>
                <c:pt idx="1232">
                  <c:v>866</c:v>
                </c:pt>
                <c:pt idx="1233">
                  <c:v>867</c:v>
                </c:pt>
                <c:pt idx="1234">
                  <c:v>868</c:v>
                </c:pt>
                <c:pt idx="1235">
                  <c:v>869</c:v>
                </c:pt>
                <c:pt idx="1236">
                  <c:v>870</c:v>
                </c:pt>
                <c:pt idx="1237">
                  <c:v>871</c:v>
                </c:pt>
                <c:pt idx="1238">
                  <c:v>872</c:v>
                </c:pt>
                <c:pt idx="1239">
                  <c:v>873</c:v>
                </c:pt>
                <c:pt idx="1240">
                  <c:v>874</c:v>
                </c:pt>
                <c:pt idx="1241">
                  <c:v>875</c:v>
                </c:pt>
                <c:pt idx="1242">
                  <c:v>876</c:v>
                </c:pt>
                <c:pt idx="1243">
                  <c:v>877</c:v>
                </c:pt>
                <c:pt idx="1244">
                  <c:v>878</c:v>
                </c:pt>
                <c:pt idx="1245">
                  <c:v>879</c:v>
                </c:pt>
                <c:pt idx="1246">
                  <c:v>880</c:v>
                </c:pt>
                <c:pt idx="1247">
                  <c:v>881</c:v>
                </c:pt>
                <c:pt idx="1248">
                  <c:v>882</c:v>
                </c:pt>
                <c:pt idx="1249">
                  <c:v>883</c:v>
                </c:pt>
                <c:pt idx="1250">
                  <c:v>884</c:v>
                </c:pt>
                <c:pt idx="1251">
                  <c:v>885</c:v>
                </c:pt>
                <c:pt idx="1252">
                  <c:v>886</c:v>
                </c:pt>
                <c:pt idx="1253">
                  <c:v>887</c:v>
                </c:pt>
                <c:pt idx="1254">
                  <c:v>888</c:v>
                </c:pt>
                <c:pt idx="1255">
                  <c:v>889</c:v>
                </c:pt>
                <c:pt idx="1256">
                  <c:v>890</c:v>
                </c:pt>
                <c:pt idx="1257">
                  <c:v>891</c:v>
                </c:pt>
                <c:pt idx="1258">
                  <c:v>892</c:v>
                </c:pt>
                <c:pt idx="1259">
                  <c:v>893</c:v>
                </c:pt>
                <c:pt idx="1260">
                  <c:v>894</c:v>
                </c:pt>
                <c:pt idx="1261">
                  <c:v>895</c:v>
                </c:pt>
                <c:pt idx="1262">
                  <c:v>896</c:v>
                </c:pt>
                <c:pt idx="1263">
                  <c:v>897</c:v>
                </c:pt>
                <c:pt idx="1264">
                  <c:v>898</c:v>
                </c:pt>
                <c:pt idx="1265">
                  <c:v>899</c:v>
                </c:pt>
                <c:pt idx="1266">
                  <c:v>900</c:v>
                </c:pt>
                <c:pt idx="1267">
                  <c:v>901</c:v>
                </c:pt>
                <c:pt idx="1268">
                  <c:v>902</c:v>
                </c:pt>
                <c:pt idx="1269">
                  <c:v>903</c:v>
                </c:pt>
                <c:pt idx="1270">
                  <c:v>904</c:v>
                </c:pt>
                <c:pt idx="1271">
                  <c:v>905</c:v>
                </c:pt>
                <c:pt idx="1272">
                  <c:v>906</c:v>
                </c:pt>
                <c:pt idx="1273">
                  <c:v>907</c:v>
                </c:pt>
                <c:pt idx="1274">
                  <c:v>908</c:v>
                </c:pt>
                <c:pt idx="1275">
                  <c:v>909</c:v>
                </c:pt>
                <c:pt idx="1276">
                  <c:v>910</c:v>
                </c:pt>
                <c:pt idx="1277">
                  <c:v>911</c:v>
                </c:pt>
                <c:pt idx="1278">
                  <c:v>912</c:v>
                </c:pt>
                <c:pt idx="1279">
                  <c:v>913</c:v>
                </c:pt>
                <c:pt idx="1280">
                  <c:v>914</c:v>
                </c:pt>
                <c:pt idx="1281">
                  <c:v>915</c:v>
                </c:pt>
                <c:pt idx="1282">
                  <c:v>916</c:v>
                </c:pt>
                <c:pt idx="1283">
                  <c:v>917</c:v>
                </c:pt>
                <c:pt idx="1284">
                  <c:v>918</c:v>
                </c:pt>
                <c:pt idx="1285">
                  <c:v>919</c:v>
                </c:pt>
                <c:pt idx="1286">
                  <c:v>920</c:v>
                </c:pt>
                <c:pt idx="1287">
                  <c:v>921</c:v>
                </c:pt>
                <c:pt idx="1288">
                  <c:v>922</c:v>
                </c:pt>
                <c:pt idx="1289">
                  <c:v>923</c:v>
                </c:pt>
                <c:pt idx="1290">
                  <c:v>924</c:v>
                </c:pt>
                <c:pt idx="1291">
                  <c:v>925</c:v>
                </c:pt>
                <c:pt idx="1292">
                  <c:v>926</c:v>
                </c:pt>
                <c:pt idx="1293">
                  <c:v>927</c:v>
                </c:pt>
                <c:pt idx="1294">
                  <c:v>928</c:v>
                </c:pt>
                <c:pt idx="1295">
                  <c:v>929</c:v>
                </c:pt>
                <c:pt idx="1296">
                  <c:v>930</c:v>
                </c:pt>
                <c:pt idx="1297">
                  <c:v>931</c:v>
                </c:pt>
                <c:pt idx="1298">
                  <c:v>932</c:v>
                </c:pt>
                <c:pt idx="1299">
                  <c:v>933</c:v>
                </c:pt>
                <c:pt idx="1300">
                  <c:v>934</c:v>
                </c:pt>
                <c:pt idx="1301">
                  <c:v>935</c:v>
                </c:pt>
                <c:pt idx="1302">
                  <c:v>936</c:v>
                </c:pt>
                <c:pt idx="1303">
                  <c:v>937</c:v>
                </c:pt>
                <c:pt idx="1304">
                  <c:v>938</c:v>
                </c:pt>
                <c:pt idx="1305">
                  <c:v>939</c:v>
                </c:pt>
                <c:pt idx="1306">
                  <c:v>940</c:v>
                </c:pt>
                <c:pt idx="1307">
                  <c:v>941</c:v>
                </c:pt>
                <c:pt idx="1308">
                  <c:v>942</c:v>
                </c:pt>
                <c:pt idx="1309">
                  <c:v>943</c:v>
                </c:pt>
                <c:pt idx="1310">
                  <c:v>944</c:v>
                </c:pt>
                <c:pt idx="1311">
                  <c:v>945</c:v>
                </c:pt>
                <c:pt idx="1312">
                  <c:v>946</c:v>
                </c:pt>
                <c:pt idx="1313">
                  <c:v>947</c:v>
                </c:pt>
                <c:pt idx="1314">
                  <c:v>948</c:v>
                </c:pt>
                <c:pt idx="1315">
                  <c:v>949</c:v>
                </c:pt>
                <c:pt idx="1316">
                  <c:v>950</c:v>
                </c:pt>
                <c:pt idx="1317">
                  <c:v>951</c:v>
                </c:pt>
                <c:pt idx="1318">
                  <c:v>952</c:v>
                </c:pt>
                <c:pt idx="1319">
                  <c:v>953</c:v>
                </c:pt>
                <c:pt idx="1320">
                  <c:v>954</c:v>
                </c:pt>
                <c:pt idx="1321">
                  <c:v>955</c:v>
                </c:pt>
                <c:pt idx="1322">
                  <c:v>956</c:v>
                </c:pt>
                <c:pt idx="1323">
                  <c:v>957</c:v>
                </c:pt>
                <c:pt idx="1324">
                  <c:v>958</c:v>
                </c:pt>
                <c:pt idx="1325">
                  <c:v>959</c:v>
                </c:pt>
                <c:pt idx="1326">
                  <c:v>960</c:v>
                </c:pt>
                <c:pt idx="1327">
                  <c:v>961</c:v>
                </c:pt>
                <c:pt idx="1328">
                  <c:v>962</c:v>
                </c:pt>
                <c:pt idx="1329">
                  <c:v>963</c:v>
                </c:pt>
                <c:pt idx="1330">
                  <c:v>964</c:v>
                </c:pt>
                <c:pt idx="1331">
                  <c:v>965</c:v>
                </c:pt>
                <c:pt idx="1332">
                  <c:v>966</c:v>
                </c:pt>
                <c:pt idx="1333">
                  <c:v>967</c:v>
                </c:pt>
                <c:pt idx="1334">
                  <c:v>968</c:v>
                </c:pt>
                <c:pt idx="1335">
                  <c:v>969</c:v>
                </c:pt>
                <c:pt idx="1336">
                  <c:v>970</c:v>
                </c:pt>
                <c:pt idx="1337">
                  <c:v>971</c:v>
                </c:pt>
                <c:pt idx="1338">
                  <c:v>972</c:v>
                </c:pt>
                <c:pt idx="1339">
                  <c:v>973</c:v>
                </c:pt>
                <c:pt idx="1340">
                  <c:v>974</c:v>
                </c:pt>
                <c:pt idx="1341">
                  <c:v>975</c:v>
                </c:pt>
                <c:pt idx="1342">
                  <c:v>976</c:v>
                </c:pt>
                <c:pt idx="1343">
                  <c:v>977</c:v>
                </c:pt>
                <c:pt idx="1344">
                  <c:v>978</c:v>
                </c:pt>
                <c:pt idx="1345">
                  <c:v>979</c:v>
                </c:pt>
                <c:pt idx="1346">
                  <c:v>980</c:v>
                </c:pt>
                <c:pt idx="1347">
                  <c:v>981</c:v>
                </c:pt>
                <c:pt idx="1348">
                  <c:v>982</c:v>
                </c:pt>
                <c:pt idx="1349">
                  <c:v>983</c:v>
                </c:pt>
                <c:pt idx="1350">
                  <c:v>984</c:v>
                </c:pt>
                <c:pt idx="1351">
                  <c:v>985</c:v>
                </c:pt>
                <c:pt idx="1352">
                  <c:v>986</c:v>
                </c:pt>
                <c:pt idx="1353">
                  <c:v>987</c:v>
                </c:pt>
                <c:pt idx="1354">
                  <c:v>988</c:v>
                </c:pt>
                <c:pt idx="1355">
                  <c:v>989</c:v>
                </c:pt>
                <c:pt idx="1356">
                  <c:v>990</c:v>
                </c:pt>
                <c:pt idx="1357">
                  <c:v>991</c:v>
                </c:pt>
                <c:pt idx="1358">
                  <c:v>992</c:v>
                </c:pt>
                <c:pt idx="1359">
                  <c:v>993</c:v>
                </c:pt>
                <c:pt idx="1360">
                  <c:v>994</c:v>
                </c:pt>
                <c:pt idx="1361">
                  <c:v>995</c:v>
                </c:pt>
                <c:pt idx="1362">
                  <c:v>996</c:v>
                </c:pt>
                <c:pt idx="1363">
                  <c:v>997</c:v>
                </c:pt>
                <c:pt idx="1364">
                  <c:v>998</c:v>
                </c:pt>
                <c:pt idx="1365">
                  <c:v>999</c:v>
                </c:pt>
                <c:pt idx="1366">
                  <c:v>1000</c:v>
                </c:pt>
                <c:pt idx="1367">
                  <c:v>1001</c:v>
                </c:pt>
                <c:pt idx="1368">
                  <c:v>1002</c:v>
                </c:pt>
                <c:pt idx="1369">
                  <c:v>1003</c:v>
                </c:pt>
                <c:pt idx="1370">
                  <c:v>1004</c:v>
                </c:pt>
                <c:pt idx="1371">
                  <c:v>1005</c:v>
                </c:pt>
                <c:pt idx="1372">
                  <c:v>1006</c:v>
                </c:pt>
                <c:pt idx="1373">
                  <c:v>1007</c:v>
                </c:pt>
                <c:pt idx="1374">
                  <c:v>1008</c:v>
                </c:pt>
                <c:pt idx="1375">
                  <c:v>1009</c:v>
                </c:pt>
                <c:pt idx="1376">
                  <c:v>1010</c:v>
                </c:pt>
                <c:pt idx="1377">
                  <c:v>1011</c:v>
                </c:pt>
                <c:pt idx="1378">
                  <c:v>1012</c:v>
                </c:pt>
                <c:pt idx="1379">
                  <c:v>1013</c:v>
                </c:pt>
                <c:pt idx="1380">
                  <c:v>1014</c:v>
                </c:pt>
                <c:pt idx="1381">
                  <c:v>1015</c:v>
                </c:pt>
                <c:pt idx="1382">
                  <c:v>1016</c:v>
                </c:pt>
                <c:pt idx="1383">
                  <c:v>1017</c:v>
                </c:pt>
                <c:pt idx="1384">
                  <c:v>1018</c:v>
                </c:pt>
                <c:pt idx="1385">
                  <c:v>1019</c:v>
                </c:pt>
                <c:pt idx="1386">
                  <c:v>1020</c:v>
                </c:pt>
                <c:pt idx="1387">
                  <c:v>1021</c:v>
                </c:pt>
                <c:pt idx="1388">
                  <c:v>1022</c:v>
                </c:pt>
                <c:pt idx="1389">
                  <c:v>1023</c:v>
                </c:pt>
                <c:pt idx="1390">
                  <c:v>1024</c:v>
                </c:pt>
                <c:pt idx="1391">
                  <c:v>1025</c:v>
                </c:pt>
                <c:pt idx="1392">
                  <c:v>1026</c:v>
                </c:pt>
                <c:pt idx="1393">
                  <c:v>1027</c:v>
                </c:pt>
                <c:pt idx="1394">
                  <c:v>1028</c:v>
                </c:pt>
                <c:pt idx="1395">
                  <c:v>1029</c:v>
                </c:pt>
                <c:pt idx="1396">
                  <c:v>1030</c:v>
                </c:pt>
                <c:pt idx="1397">
                  <c:v>1031</c:v>
                </c:pt>
                <c:pt idx="1398">
                  <c:v>1032</c:v>
                </c:pt>
                <c:pt idx="1399">
                  <c:v>1033</c:v>
                </c:pt>
                <c:pt idx="1400">
                  <c:v>1034</c:v>
                </c:pt>
                <c:pt idx="1401">
                  <c:v>1035</c:v>
                </c:pt>
                <c:pt idx="1402">
                  <c:v>1036</c:v>
                </c:pt>
                <c:pt idx="1403">
                  <c:v>1037</c:v>
                </c:pt>
                <c:pt idx="1404">
                  <c:v>1038</c:v>
                </c:pt>
                <c:pt idx="1405">
                  <c:v>1039</c:v>
                </c:pt>
                <c:pt idx="1406">
                  <c:v>1040</c:v>
                </c:pt>
                <c:pt idx="1407">
                  <c:v>1041</c:v>
                </c:pt>
                <c:pt idx="1408">
                  <c:v>1042</c:v>
                </c:pt>
                <c:pt idx="1409">
                  <c:v>1043</c:v>
                </c:pt>
                <c:pt idx="1410">
                  <c:v>1044</c:v>
                </c:pt>
                <c:pt idx="1411">
                  <c:v>1045</c:v>
                </c:pt>
                <c:pt idx="1412">
                  <c:v>1046</c:v>
                </c:pt>
                <c:pt idx="1413">
                  <c:v>1047</c:v>
                </c:pt>
                <c:pt idx="1414">
                  <c:v>1048</c:v>
                </c:pt>
                <c:pt idx="1415">
                  <c:v>1049</c:v>
                </c:pt>
                <c:pt idx="1416">
                  <c:v>1050</c:v>
                </c:pt>
                <c:pt idx="1417">
                  <c:v>1051</c:v>
                </c:pt>
                <c:pt idx="1418">
                  <c:v>1052</c:v>
                </c:pt>
                <c:pt idx="1419">
                  <c:v>1053</c:v>
                </c:pt>
                <c:pt idx="1420">
                  <c:v>1054</c:v>
                </c:pt>
                <c:pt idx="1421">
                  <c:v>1055</c:v>
                </c:pt>
                <c:pt idx="1422">
                  <c:v>1056</c:v>
                </c:pt>
                <c:pt idx="1423">
                  <c:v>1057</c:v>
                </c:pt>
                <c:pt idx="1424">
                  <c:v>1058</c:v>
                </c:pt>
                <c:pt idx="1425">
                  <c:v>1059</c:v>
                </c:pt>
                <c:pt idx="1426">
                  <c:v>1060</c:v>
                </c:pt>
                <c:pt idx="1427">
                  <c:v>1061</c:v>
                </c:pt>
                <c:pt idx="1428">
                  <c:v>1062</c:v>
                </c:pt>
                <c:pt idx="1429">
                  <c:v>1063</c:v>
                </c:pt>
                <c:pt idx="1430">
                  <c:v>1064</c:v>
                </c:pt>
                <c:pt idx="1431">
                  <c:v>1065</c:v>
                </c:pt>
                <c:pt idx="1432">
                  <c:v>1066</c:v>
                </c:pt>
                <c:pt idx="1433">
                  <c:v>1067</c:v>
                </c:pt>
                <c:pt idx="1434">
                  <c:v>1068</c:v>
                </c:pt>
                <c:pt idx="1435">
                  <c:v>1069</c:v>
                </c:pt>
                <c:pt idx="1436">
                  <c:v>1070</c:v>
                </c:pt>
                <c:pt idx="1437">
                  <c:v>1071</c:v>
                </c:pt>
                <c:pt idx="1438">
                  <c:v>1072</c:v>
                </c:pt>
                <c:pt idx="1439">
                  <c:v>1073</c:v>
                </c:pt>
                <c:pt idx="1440">
                  <c:v>1074</c:v>
                </c:pt>
                <c:pt idx="1441">
                  <c:v>1075</c:v>
                </c:pt>
                <c:pt idx="1442">
                  <c:v>1076</c:v>
                </c:pt>
                <c:pt idx="1443">
                  <c:v>1077</c:v>
                </c:pt>
                <c:pt idx="1444">
                  <c:v>1078</c:v>
                </c:pt>
                <c:pt idx="1445">
                  <c:v>1079</c:v>
                </c:pt>
                <c:pt idx="1446">
                  <c:v>1080</c:v>
                </c:pt>
                <c:pt idx="1447">
                  <c:v>1081</c:v>
                </c:pt>
                <c:pt idx="1448">
                  <c:v>1082</c:v>
                </c:pt>
                <c:pt idx="1449">
                  <c:v>1083</c:v>
                </c:pt>
                <c:pt idx="1450">
                  <c:v>1084</c:v>
                </c:pt>
                <c:pt idx="1451">
                  <c:v>1085</c:v>
                </c:pt>
                <c:pt idx="1452">
                  <c:v>1086</c:v>
                </c:pt>
                <c:pt idx="1453">
                  <c:v>1087</c:v>
                </c:pt>
                <c:pt idx="1454">
                  <c:v>1088</c:v>
                </c:pt>
                <c:pt idx="1455">
                  <c:v>1089</c:v>
                </c:pt>
                <c:pt idx="1456">
                  <c:v>1090</c:v>
                </c:pt>
                <c:pt idx="1457">
                  <c:v>1091</c:v>
                </c:pt>
                <c:pt idx="1458">
                  <c:v>1092</c:v>
                </c:pt>
                <c:pt idx="1459">
                  <c:v>1093</c:v>
                </c:pt>
                <c:pt idx="1460">
                  <c:v>1094</c:v>
                </c:pt>
                <c:pt idx="1461">
                  <c:v>1095</c:v>
                </c:pt>
                <c:pt idx="1462">
                  <c:v>1096</c:v>
                </c:pt>
                <c:pt idx="1463">
                  <c:v>1097</c:v>
                </c:pt>
                <c:pt idx="1464">
                  <c:v>1098</c:v>
                </c:pt>
                <c:pt idx="1465">
                  <c:v>1099</c:v>
                </c:pt>
                <c:pt idx="1466">
                  <c:v>1100</c:v>
                </c:pt>
                <c:pt idx="1467">
                  <c:v>1101</c:v>
                </c:pt>
                <c:pt idx="1468">
                  <c:v>1102</c:v>
                </c:pt>
                <c:pt idx="1469">
                  <c:v>1103</c:v>
                </c:pt>
                <c:pt idx="1470">
                  <c:v>1104</c:v>
                </c:pt>
                <c:pt idx="1471">
                  <c:v>1105</c:v>
                </c:pt>
                <c:pt idx="1472">
                  <c:v>1106</c:v>
                </c:pt>
                <c:pt idx="1473">
                  <c:v>1107</c:v>
                </c:pt>
                <c:pt idx="1474">
                  <c:v>1108</c:v>
                </c:pt>
                <c:pt idx="1475">
                  <c:v>1109</c:v>
                </c:pt>
                <c:pt idx="1476">
                  <c:v>1110</c:v>
                </c:pt>
                <c:pt idx="1477">
                  <c:v>1111</c:v>
                </c:pt>
                <c:pt idx="1478">
                  <c:v>1112</c:v>
                </c:pt>
                <c:pt idx="1479">
                  <c:v>1113</c:v>
                </c:pt>
                <c:pt idx="1480">
                  <c:v>1114</c:v>
                </c:pt>
                <c:pt idx="1481">
                  <c:v>1115</c:v>
                </c:pt>
                <c:pt idx="1482">
                  <c:v>1116</c:v>
                </c:pt>
                <c:pt idx="1483">
                  <c:v>1117</c:v>
                </c:pt>
                <c:pt idx="1484">
                  <c:v>1118</c:v>
                </c:pt>
                <c:pt idx="1485">
                  <c:v>1119</c:v>
                </c:pt>
                <c:pt idx="1486">
                  <c:v>1120</c:v>
                </c:pt>
                <c:pt idx="1487">
                  <c:v>1121</c:v>
                </c:pt>
                <c:pt idx="1488">
                  <c:v>1122</c:v>
                </c:pt>
                <c:pt idx="1489">
                  <c:v>1123</c:v>
                </c:pt>
                <c:pt idx="1490">
                  <c:v>1124</c:v>
                </c:pt>
                <c:pt idx="1491">
                  <c:v>1125</c:v>
                </c:pt>
                <c:pt idx="1492">
                  <c:v>1126</c:v>
                </c:pt>
                <c:pt idx="1493">
                  <c:v>1127</c:v>
                </c:pt>
                <c:pt idx="1494">
                  <c:v>1128</c:v>
                </c:pt>
                <c:pt idx="1495">
                  <c:v>1129</c:v>
                </c:pt>
                <c:pt idx="1496">
                  <c:v>1130</c:v>
                </c:pt>
                <c:pt idx="1497">
                  <c:v>1131</c:v>
                </c:pt>
                <c:pt idx="1498">
                  <c:v>1132</c:v>
                </c:pt>
                <c:pt idx="1499">
                  <c:v>1133</c:v>
                </c:pt>
                <c:pt idx="1500">
                  <c:v>1134</c:v>
                </c:pt>
                <c:pt idx="1501">
                  <c:v>1135</c:v>
                </c:pt>
                <c:pt idx="1502">
                  <c:v>1136</c:v>
                </c:pt>
                <c:pt idx="1503">
                  <c:v>1137</c:v>
                </c:pt>
                <c:pt idx="1504">
                  <c:v>1138</c:v>
                </c:pt>
                <c:pt idx="1505">
                  <c:v>1139</c:v>
                </c:pt>
                <c:pt idx="1506">
                  <c:v>1140</c:v>
                </c:pt>
                <c:pt idx="1507">
                  <c:v>1141</c:v>
                </c:pt>
                <c:pt idx="1508">
                  <c:v>1142</c:v>
                </c:pt>
                <c:pt idx="1509">
                  <c:v>1143</c:v>
                </c:pt>
                <c:pt idx="1510">
                  <c:v>1144</c:v>
                </c:pt>
                <c:pt idx="1511">
                  <c:v>1145</c:v>
                </c:pt>
                <c:pt idx="1512">
                  <c:v>1146</c:v>
                </c:pt>
                <c:pt idx="1513">
                  <c:v>1147</c:v>
                </c:pt>
                <c:pt idx="1514">
                  <c:v>1148</c:v>
                </c:pt>
                <c:pt idx="1515">
                  <c:v>1149</c:v>
                </c:pt>
                <c:pt idx="1516">
                  <c:v>1150</c:v>
                </c:pt>
                <c:pt idx="1517">
                  <c:v>1151</c:v>
                </c:pt>
                <c:pt idx="1518">
                  <c:v>1152</c:v>
                </c:pt>
                <c:pt idx="1519">
                  <c:v>1153</c:v>
                </c:pt>
                <c:pt idx="1520">
                  <c:v>1154</c:v>
                </c:pt>
                <c:pt idx="1521">
                  <c:v>1155</c:v>
                </c:pt>
                <c:pt idx="1522">
                  <c:v>1156</c:v>
                </c:pt>
                <c:pt idx="1523">
                  <c:v>1157</c:v>
                </c:pt>
                <c:pt idx="1524">
                  <c:v>1158</c:v>
                </c:pt>
                <c:pt idx="1525">
                  <c:v>1159</c:v>
                </c:pt>
                <c:pt idx="1526">
                  <c:v>1160</c:v>
                </c:pt>
                <c:pt idx="1527">
                  <c:v>1161</c:v>
                </c:pt>
                <c:pt idx="1528">
                  <c:v>1162</c:v>
                </c:pt>
                <c:pt idx="1529">
                  <c:v>1163</c:v>
                </c:pt>
                <c:pt idx="1530">
                  <c:v>1164</c:v>
                </c:pt>
                <c:pt idx="1531">
                  <c:v>1165</c:v>
                </c:pt>
                <c:pt idx="1532">
                  <c:v>1166</c:v>
                </c:pt>
                <c:pt idx="1533">
                  <c:v>1167</c:v>
                </c:pt>
                <c:pt idx="1534">
                  <c:v>1168</c:v>
                </c:pt>
                <c:pt idx="1535">
                  <c:v>1169</c:v>
                </c:pt>
                <c:pt idx="1536">
                  <c:v>1170</c:v>
                </c:pt>
                <c:pt idx="1537">
                  <c:v>1171</c:v>
                </c:pt>
                <c:pt idx="1538">
                  <c:v>1172</c:v>
                </c:pt>
                <c:pt idx="1539">
                  <c:v>1173</c:v>
                </c:pt>
                <c:pt idx="1540">
                  <c:v>1174</c:v>
                </c:pt>
                <c:pt idx="1541">
                  <c:v>1175</c:v>
                </c:pt>
                <c:pt idx="1542">
                  <c:v>1176</c:v>
                </c:pt>
                <c:pt idx="1543">
                  <c:v>1177</c:v>
                </c:pt>
                <c:pt idx="1544">
                  <c:v>1178</c:v>
                </c:pt>
                <c:pt idx="1545">
                  <c:v>1179</c:v>
                </c:pt>
                <c:pt idx="1546">
                  <c:v>1180</c:v>
                </c:pt>
                <c:pt idx="1547">
                  <c:v>1181</c:v>
                </c:pt>
                <c:pt idx="1548">
                  <c:v>1182</c:v>
                </c:pt>
                <c:pt idx="1549">
                  <c:v>1183</c:v>
                </c:pt>
                <c:pt idx="1550">
                  <c:v>1184</c:v>
                </c:pt>
                <c:pt idx="1551">
                  <c:v>1185</c:v>
                </c:pt>
                <c:pt idx="1552">
                  <c:v>1186</c:v>
                </c:pt>
                <c:pt idx="1553">
                  <c:v>1187</c:v>
                </c:pt>
                <c:pt idx="1554">
                  <c:v>1188</c:v>
                </c:pt>
                <c:pt idx="1555">
                  <c:v>1189</c:v>
                </c:pt>
                <c:pt idx="1556">
                  <c:v>1190</c:v>
                </c:pt>
                <c:pt idx="1557">
                  <c:v>1191</c:v>
                </c:pt>
                <c:pt idx="1558">
                  <c:v>1192</c:v>
                </c:pt>
                <c:pt idx="1559">
                  <c:v>1193</c:v>
                </c:pt>
                <c:pt idx="1560">
                  <c:v>1194</c:v>
                </c:pt>
                <c:pt idx="1561">
                  <c:v>1195</c:v>
                </c:pt>
                <c:pt idx="1562">
                  <c:v>1196</c:v>
                </c:pt>
                <c:pt idx="1563">
                  <c:v>1197</c:v>
                </c:pt>
                <c:pt idx="1564">
                  <c:v>1198</c:v>
                </c:pt>
                <c:pt idx="1565">
                  <c:v>1199</c:v>
                </c:pt>
                <c:pt idx="1566">
                  <c:v>1200</c:v>
                </c:pt>
                <c:pt idx="1567">
                  <c:v>1201</c:v>
                </c:pt>
                <c:pt idx="1568">
                  <c:v>1202</c:v>
                </c:pt>
                <c:pt idx="1569">
                  <c:v>1203</c:v>
                </c:pt>
                <c:pt idx="1570">
                  <c:v>1204</c:v>
                </c:pt>
                <c:pt idx="1571">
                  <c:v>1205</c:v>
                </c:pt>
                <c:pt idx="1572">
                  <c:v>1206</c:v>
                </c:pt>
                <c:pt idx="1573">
                  <c:v>1207</c:v>
                </c:pt>
                <c:pt idx="1574">
                  <c:v>1208</c:v>
                </c:pt>
                <c:pt idx="1575">
                  <c:v>1209</c:v>
                </c:pt>
                <c:pt idx="1576">
                  <c:v>1210</c:v>
                </c:pt>
                <c:pt idx="1577">
                  <c:v>1211</c:v>
                </c:pt>
                <c:pt idx="1578">
                  <c:v>1212</c:v>
                </c:pt>
                <c:pt idx="1579">
                  <c:v>1213</c:v>
                </c:pt>
                <c:pt idx="1580">
                  <c:v>1214</c:v>
                </c:pt>
                <c:pt idx="1581">
                  <c:v>1215</c:v>
                </c:pt>
                <c:pt idx="1582">
                  <c:v>1216</c:v>
                </c:pt>
                <c:pt idx="1583">
                  <c:v>1217</c:v>
                </c:pt>
                <c:pt idx="1584">
                  <c:v>1218</c:v>
                </c:pt>
                <c:pt idx="1585">
                  <c:v>1219</c:v>
                </c:pt>
                <c:pt idx="1586">
                  <c:v>1220</c:v>
                </c:pt>
                <c:pt idx="1587">
                  <c:v>1221</c:v>
                </c:pt>
                <c:pt idx="1588">
                  <c:v>1222</c:v>
                </c:pt>
                <c:pt idx="1589">
                  <c:v>1223</c:v>
                </c:pt>
                <c:pt idx="1590">
                  <c:v>1224</c:v>
                </c:pt>
                <c:pt idx="1591">
                  <c:v>1225</c:v>
                </c:pt>
                <c:pt idx="1592">
                  <c:v>1226</c:v>
                </c:pt>
                <c:pt idx="1593">
                  <c:v>1227</c:v>
                </c:pt>
                <c:pt idx="1594">
                  <c:v>1228</c:v>
                </c:pt>
                <c:pt idx="1595">
                  <c:v>1229</c:v>
                </c:pt>
                <c:pt idx="1596">
                  <c:v>1230</c:v>
                </c:pt>
                <c:pt idx="1597">
                  <c:v>1231</c:v>
                </c:pt>
                <c:pt idx="1598">
                  <c:v>1232</c:v>
                </c:pt>
                <c:pt idx="1599">
                  <c:v>1233</c:v>
                </c:pt>
                <c:pt idx="1600">
                  <c:v>1234</c:v>
                </c:pt>
                <c:pt idx="1601">
                  <c:v>1235</c:v>
                </c:pt>
                <c:pt idx="1602">
                  <c:v>1236</c:v>
                </c:pt>
                <c:pt idx="1603">
                  <c:v>1237</c:v>
                </c:pt>
                <c:pt idx="1604">
                  <c:v>1238</c:v>
                </c:pt>
                <c:pt idx="1605">
                  <c:v>1239</c:v>
                </c:pt>
                <c:pt idx="1606">
                  <c:v>1240</c:v>
                </c:pt>
                <c:pt idx="1607">
                  <c:v>1241</c:v>
                </c:pt>
                <c:pt idx="1608">
                  <c:v>1242</c:v>
                </c:pt>
                <c:pt idx="1609">
                  <c:v>1243</c:v>
                </c:pt>
                <c:pt idx="1610">
                  <c:v>1244</c:v>
                </c:pt>
                <c:pt idx="1611">
                  <c:v>1245</c:v>
                </c:pt>
                <c:pt idx="1612">
                  <c:v>1246</c:v>
                </c:pt>
                <c:pt idx="1613">
                  <c:v>1247</c:v>
                </c:pt>
                <c:pt idx="1614">
                  <c:v>1248</c:v>
                </c:pt>
                <c:pt idx="1615">
                  <c:v>1249</c:v>
                </c:pt>
                <c:pt idx="1616">
                  <c:v>1250</c:v>
                </c:pt>
                <c:pt idx="1617">
                  <c:v>1251</c:v>
                </c:pt>
                <c:pt idx="1618">
                  <c:v>1252</c:v>
                </c:pt>
                <c:pt idx="1619">
                  <c:v>1253</c:v>
                </c:pt>
                <c:pt idx="1620">
                  <c:v>1254</c:v>
                </c:pt>
                <c:pt idx="1621">
                  <c:v>1255</c:v>
                </c:pt>
                <c:pt idx="1622">
                  <c:v>1256</c:v>
                </c:pt>
                <c:pt idx="1623">
                  <c:v>1257</c:v>
                </c:pt>
                <c:pt idx="1624">
                  <c:v>1258</c:v>
                </c:pt>
                <c:pt idx="1625">
                  <c:v>1259</c:v>
                </c:pt>
                <c:pt idx="1626">
                  <c:v>1260</c:v>
                </c:pt>
                <c:pt idx="1627">
                  <c:v>1261</c:v>
                </c:pt>
                <c:pt idx="1628">
                  <c:v>1262</c:v>
                </c:pt>
                <c:pt idx="1629">
                  <c:v>1263</c:v>
                </c:pt>
                <c:pt idx="1630">
                  <c:v>1264</c:v>
                </c:pt>
                <c:pt idx="1631">
                  <c:v>1265</c:v>
                </c:pt>
                <c:pt idx="1632">
                  <c:v>1266</c:v>
                </c:pt>
                <c:pt idx="1633">
                  <c:v>1267</c:v>
                </c:pt>
                <c:pt idx="1634">
                  <c:v>1268</c:v>
                </c:pt>
                <c:pt idx="1635">
                  <c:v>1269</c:v>
                </c:pt>
                <c:pt idx="1636">
                  <c:v>1270</c:v>
                </c:pt>
                <c:pt idx="1637">
                  <c:v>1271</c:v>
                </c:pt>
                <c:pt idx="1638">
                  <c:v>1272</c:v>
                </c:pt>
                <c:pt idx="1639">
                  <c:v>1273</c:v>
                </c:pt>
                <c:pt idx="1640">
                  <c:v>1274</c:v>
                </c:pt>
                <c:pt idx="1641">
                  <c:v>1275</c:v>
                </c:pt>
                <c:pt idx="1642">
                  <c:v>1276</c:v>
                </c:pt>
                <c:pt idx="1643">
                  <c:v>1277</c:v>
                </c:pt>
                <c:pt idx="1644">
                  <c:v>1278</c:v>
                </c:pt>
                <c:pt idx="1645">
                  <c:v>1279</c:v>
                </c:pt>
                <c:pt idx="1646">
                  <c:v>1280</c:v>
                </c:pt>
                <c:pt idx="1647">
                  <c:v>1281</c:v>
                </c:pt>
                <c:pt idx="1648">
                  <c:v>1282</c:v>
                </c:pt>
                <c:pt idx="1649">
                  <c:v>1283</c:v>
                </c:pt>
                <c:pt idx="1650">
                  <c:v>1284</c:v>
                </c:pt>
                <c:pt idx="1651">
                  <c:v>1285</c:v>
                </c:pt>
                <c:pt idx="1652">
                  <c:v>1286</c:v>
                </c:pt>
                <c:pt idx="1653">
                  <c:v>1287</c:v>
                </c:pt>
                <c:pt idx="1654">
                  <c:v>1288</c:v>
                </c:pt>
                <c:pt idx="1655">
                  <c:v>1289</c:v>
                </c:pt>
                <c:pt idx="1656">
                  <c:v>1290</c:v>
                </c:pt>
                <c:pt idx="1657">
                  <c:v>1291</c:v>
                </c:pt>
                <c:pt idx="1658">
                  <c:v>1292</c:v>
                </c:pt>
                <c:pt idx="1659">
                  <c:v>1293</c:v>
                </c:pt>
                <c:pt idx="1660">
                  <c:v>1294</c:v>
                </c:pt>
                <c:pt idx="1661">
                  <c:v>1295</c:v>
                </c:pt>
                <c:pt idx="1662">
                  <c:v>1296</c:v>
                </c:pt>
                <c:pt idx="1663">
                  <c:v>1297</c:v>
                </c:pt>
                <c:pt idx="1664">
                  <c:v>1298</c:v>
                </c:pt>
                <c:pt idx="1665">
                  <c:v>1299</c:v>
                </c:pt>
                <c:pt idx="1666">
                  <c:v>1300</c:v>
                </c:pt>
                <c:pt idx="1667">
                  <c:v>1301</c:v>
                </c:pt>
                <c:pt idx="1668">
                  <c:v>1302</c:v>
                </c:pt>
                <c:pt idx="1669">
                  <c:v>1303</c:v>
                </c:pt>
                <c:pt idx="1670">
                  <c:v>1304</c:v>
                </c:pt>
                <c:pt idx="1671">
                  <c:v>1305</c:v>
                </c:pt>
                <c:pt idx="1672">
                  <c:v>1306</c:v>
                </c:pt>
                <c:pt idx="1673">
                  <c:v>1307</c:v>
                </c:pt>
                <c:pt idx="1674">
                  <c:v>1308</c:v>
                </c:pt>
                <c:pt idx="1675">
                  <c:v>1309</c:v>
                </c:pt>
                <c:pt idx="1676">
                  <c:v>1310</c:v>
                </c:pt>
                <c:pt idx="1677">
                  <c:v>1311</c:v>
                </c:pt>
                <c:pt idx="1678">
                  <c:v>1312</c:v>
                </c:pt>
                <c:pt idx="1679">
                  <c:v>1313</c:v>
                </c:pt>
                <c:pt idx="1680">
                  <c:v>1314</c:v>
                </c:pt>
                <c:pt idx="1681">
                  <c:v>1315</c:v>
                </c:pt>
                <c:pt idx="1682">
                  <c:v>1316</c:v>
                </c:pt>
                <c:pt idx="1683">
                  <c:v>1317</c:v>
                </c:pt>
                <c:pt idx="1684">
                  <c:v>1318</c:v>
                </c:pt>
                <c:pt idx="1685">
                  <c:v>1319</c:v>
                </c:pt>
                <c:pt idx="1686">
                  <c:v>1320</c:v>
                </c:pt>
                <c:pt idx="1687">
                  <c:v>1321</c:v>
                </c:pt>
                <c:pt idx="1688">
                  <c:v>1322</c:v>
                </c:pt>
                <c:pt idx="1689">
                  <c:v>1323</c:v>
                </c:pt>
                <c:pt idx="1690">
                  <c:v>1324</c:v>
                </c:pt>
                <c:pt idx="1691">
                  <c:v>1325</c:v>
                </c:pt>
                <c:pt idx="1692">
                  <c:v>1326</c:v>
                </c:pt>
                <c:pt idx="1693">
                  <c:v>1327</c:v>
                </c:pt>
                <c:pt idx="1694">
                  <c:v>1328</c:v>
                </c:pt>
                <c:pt idx="1695">
                  <c:v>1329</c:v>
                </c:pt>
                <c:pt idx="1696">
                  <c:v>1330</c:v>
                </c:pt>
                <c:pt idx="1697">
                  <c:v>1331</c:v>
                </c:pt>
                <c:pt idx="1698">
                  <c:v>1332</c:v>
                </c:pt>
                <c:pt idx="1699">
                  <c:v>1333</c:v>
                </c:pt>
                <c:pt idx="1700">
                  <c:v>1334</c:v>
                </c:pt>
                <c:pt idx="1701">
                  <c:v>1335</c:v>
                </c:pt>
                <c:pt idx="1702">
                  <c:v>1336</c:v>
                </c:pt>
                <c:pt idx="1703">
                  <c:v>1337</c:v>
                </c:pt>
                <c:pt idx="1704">
                  <c:v>1338</c:v>
                </c:pt>
                <c:pt idx="1705">
                  <c:v>1339</c:v>
                </c:pt>
                <c:pt idx="1706">
                  <c:v>1340</c:v>
                </c:pt>
                <c:pt idx="1707">
                  <c:v>1341</c:v>
                </c:pt>
                <c:pt idx="1708">
                  <c:v>1342</c:v>
                </c:pt>
                <c:pt idx="1709">
                  <c:v>1343</c:v>
                </c:pt>
                <c:pt idx="1710">
                  <c:v>1344</c:v>
                </c:pt>
                <c:pt idx="1711">
                  <c:v>1345</c:v>
                </c:pt>
                <c:pt idx="1712">
                  <c:v>1346</c:v>
                </c:pt>
                <c:pt idx="1713">
                  <c:v>1347</c:v>
                </c:pt>
                <c:pt idx="1714">
                  <c:v>1348</c:v>
                </c:pt>
                <c:pt idx="1715">
                  <c:v>1349</c:v>
                </c:pt>
                <c:pt idx="1716">
                  <c:v>1350</c:v>
                </c:pt>
                <c:pt idx="1717">
                  <c:v>1351</c:v>
                </c:pt>
                <c:pt idx="1718">
                  <c:v>1352</c:v>
                </c:pt>
                <c:pt idx="1719">
                  <c:v>1353</c:v>
                </c:pt>
                <c:pt idx="1720">
                  <c:v>1354</c:v>
                </c:pt>
                <c:pt idx="1721">
                  <c:v>1355</c:v>
                </c:pt>
                <c:pt idx="1722">
                  <c:v>1356</c:v>
                </c:pt>
                <c:pt idx="1723">
                  <c:v>1357</c:v>
                </c:pt>
                <c:pt idx="1724">
                  <c:v>1358</c:v>
                </c:pt>
                <c:pt idx="1725">
                  <c:v>1359</c:v>
                </c:pt>
                <c:pt idx="1726">
                  <c:v>1360</c:v>
                </c:pt>
                <c:pt idx="1727">
                  <c:v>1361</c:v>
                </c:pt>
                <c:pt idx="1728">
                  <c:v>1362</c:v>
                </c:pt>
                <c:pt idx="1729">
                  <c:v>1363</c:v>
                </c:pt>
                <c:pt idx="1730">
                  <c:v>1364</c:v>
                </c:pt>
                <c:pt idx="1731">
                  <c:v>1365</c:v>
                </c:pt>
                <c:pt idx="1732">
                  <c:v>1366</c:v>
                </c:pt>
                <c:pt idx="1733">
                  <c:v>1367</c:v>
                </c:pt>
                <c:pt idx="1734">
                  <c:v>1368</c:v>
                </c:pt>
                <c:pt idx="1735">
                  <c:v>1369</c:v>
                </c:pt>
                <c:pt idx="1736">
                  <c:v>1370</c:v>
                </c:pt>
                <c:pt idx="1737">
                  <c:v>1371</c:v>
                </c:pt>
                <c:pt idx="1738">
                  <c:v>1372</c:v>
                </c:pt>
                <c:pt idx="1739">
                  <c:v>1373</c:v>
                </c:pt>
                <c:pt idx="1740">
                  <c:v>1374</c:v>
                </c:pt>
                <c:pt idx="1741">
                  <c:v>1375</c:v>
                </c:pt>
                <c:pt idx="1742">
                  <c:v>1376</c:v>
                </c:pt>
                <c:pt idx="1743">
                  <c:v>1377</c:v>
                </c:pt>
                <c:pt idx="1744">
                  <c:v>1378</c:v>
                </c:pt>
                <c:pt idx="1745">
                  <c:v>1379</c:v>
                </c:pt>
                <c:pt idx="1746">
                  <c:v>1380</c:v>
                </c:pt>
                <c:pt idx="1747">
                  <c:v>1381</c:v>
                </c:pt>
                <c:pt idx="1748">
                  <c:v>1382</c:v>
                </c:pt>
                <c:pt idx="1749">
                  <c:v>1383</c:v>
                </c:pt>
                <c:pt idx="1750">
                  <c:v>1384</c:v>
                </c:pt>
                <c:pt idx="1751">
                  <c:v>1385</c:v>
                </c:pt>
                <c:pt idx="1752">
                  <c:v>1386</c:v>
                </c:pt>
                <c:pt idx="1753">
                  <c:v>1387</c:v>
                </c:pt>
                <c:pt idx="1754">
                  <c:v>1388</c:v>
                </c:pt>
                <c:pt idx="1755">
                  <c:v>1389</c:v>
                </c:pt>
                <c:pt idx="1756">
                  <c:v>1390</c:v>
                </c:pt>
                <c:pt idx="1757">
                  <c:v>1391</c:v>
                </c:pt>
                <c:pt idx="1758">
                  <c:v>1392</c:v>
                </c:pt>
                <c:pt idx="1759">
                  <c:v>1393</c:v>
                </c:pt>
                <c:pt idx="1760">
                  <c:v>1394</c:v>
                </c:pt>
                <c:pt idx="1761">
                  <c:v>1395</c:v>
                </c:pt>
                <c:pt idx="1762">
                  <c:v>1396</c:v>
                </c:pt>
                <c:pt idx="1763">
                  <c:v>1397</c:v>
                </c:pt>
                <c:pt idx="1764">
                  <c:v>1398</c:v>
                </c:pt>
                <c:pt idx="1765">
                  <c:v>1399</c:v>
                </c:pt>
                <c:pt idx="1766">
                  <c:v>1400</c:v>
                </c:pt>
                <c:pt idx="1767">
                  <c:v>1401</c:v>
                </c:pt>
                <c:pt idx="1768">
                  <c:v>1402</c:v>
                </c:pt>
                <c:pt idx="1769">
                  <c:v>1403</c:v>
                </c:pt>
                <c:pt idx="1770">
                  <c:v>1404</c:v>
                </c:pt>
                <c:pt idx="1771">
                  <c:v>1405</c:v>
                </c:pt>
                <c:pt idx="1772">
                  <c:v>1406</c:v>
                </c:pt>
                <c:pt idx="1773">
                  <c:v>1407</c:v>
                </c:pt>
                <c:pt idx="1774">
                  <c:v>1408</c:v>
                </c:pt>
                <c:pt idx="1775">
                  <c:v>1409</c:v>
                </c:pt>
                <c:pt idx="1776">
                  <c:v>1410</c:v>
                </c:pt>
                <c:pt idx="1777">
                  <c:v>1411</c:v>
                </c:pt>
                <c:pt idx="1778">
                  <c:v>1412</c:v>
                </c:pt>
                <c:pt idx="1779">
                  <c:v>1413</c:v>
                </c:pt>
                <c:pt idx="1780">
                  <c:v>1414</c:v>
                </c:pt>
                <c:pt idx="1781">
                  <c:v>1415</c:v>
                </c:pt>
                <c:pt idx="1782">
                  <c:v>1416</c:v>
                </c:pt>
                <c:pt idx="1783">
                  <c:v>1417</c:v>
                </c:pt>
                <c:pt idx="1784">
                  <c:v>1418</c:v>
                </c:pt>
                <c:pt idx="1785">
                  <c:v>1419</c:v>
                </c:pt>
                <c:pt idx="1786">
                  <c:v>1420</c:v>
                </c:pt>
                <c:pt idx="1787">
                  <c:v>1421</c:v>
                </c:pt>
                <c:pt idx="1788">
                  <c:v>1422</c:v>
                </c:pt>
                <c:pt idx="1789">
                  <c:v>1423</c:v>
                </c:pt>
                <c:pt idx="1790">
                  <c:v>1424</c:v>
                </c:pt>
                <c:pt idx="1791">
                  <c:v>1425</c:v>
                </c:pt>
                <c:pt idx="1792">
                  <c:v>1426</c:v>
                </c:pt>
                <c:pt idx="1793">
                  <c:v>1427</c:v>
                </c:pt>
                <c:pt idx="1794">
                  <c:v>1428</c:v>
                </c:pt>
                <c:pt idx="1795">
                  <c:v>1429</c:v>
                </c:pt>
                <c:pt idx="1796">
                  <c:v>1430</c:v>
                </c:pt>
                <c:pt idx="1797">
                  <c:v>1431</c:v>
                </c:pt>
                <c:pt idx="1798">
                  <c:v>1432</c:v>
                </c:pt>
                <c:pt idx="1799">
                  <c:v>1433</c:v>
                </c:pt>
                <c:pt idx="1800">
                  <c:v>1434</c:v>
                </c:pt>
                <c:pt idx="1801">
                  <c:v>1435</c:v>
                </c:pt>
                <c:pt idx="1802">
                  <c:v>1436</c:v>
                </c:pt>
                <c:pt idx="1803">
                  <c:v>1437</c:v>
                </c:pt>
                <c:pt idx="1804">
                  <c:v>1438</c:v>
                </c:pt>
                <c:pt idx="1805">
                  <c:v>1439</c:v>
                </c:pt>
                <c:pt idx="1806">
                  <c:v>1440</c:v>
                </c:pt>
                <c:pt idx="1807">
                  <c:v>1441</c:v>
                </c:pt>
                <c:pt idx="1808">
                  <c:v>1442</c:v>
                </c:pt>
                <c:pt idx="1809">
                  <c:v>1443</c:v>
                </c:pt>
                <c:pt idx="1810">
                  <c:v>1444</c:v>
                </c:pt>
                <c:pt idx="1811">
                  <c:v>1445</c:v>
                </c:pt>
                <c:pt idx="1812">
                  <c:v>1446</c:v>
                </c:pt>
                <c:pt idx="1813">
                  <c:v>1447</c:v>
                </c:pt>
                <c:pt idx="1814">
                  <c:v>1448</c:v>
                </c:pt>
                <c:pt idx="1815">
                  <c:v>1449</c:v>
                </c:pt>
                <c:pt idx="1816">
                  <c:v>1450</c:v>
                </c:pt>
                <c:pt idx="1817">
                  <c:v>1451</c:v>
                </c:pt>
                <c:pt idx="1818">
                  <c:v>1452</c:v>
                </c:pt>
                <c:pt idx="1819">
                  <c:v>1453</c:v>
                </c:pt>
                <c:pt idx="1820">
                  <c:v>1454</c:v>
                </c:pt>
                <c:pt idx="1821">
                  <c:v>1455</c:v>
                </c:pt>
                <c:pt idx="1822">
                  <c:v>1456</c:v>
                </c:pt>
                <c:pt idx="1823">
                  <c:v>1457</c:v>
                </c:pt>
                <c:pt idx="1824">
                  <c:v>1458</c:v>
                </c:pt>
                <c:pt idx="1825">
                  <c:v>1459</c:v>
                </c:pt>
                <c:pt idx="1826">
                  <c:v>1460</c:v>
                </c:pt>
                <c:pt idx="1827">
                  <c:v>1461</c:v>
                </c:pt>
                <c:pt idx="1828">
                  <c:v>1462</c:v>
                </c:pt>
                <c:pt idx="1829">
                  <c:v>1463</c:v>
                </c:pt>
                <c:pt idx="1830">
                  <c:v>1464</c:v>
                </c:pt>
                <c:pt idx="1831">
                  <c:v>1465</c:v>
                </c:pt>
                <c:pt idx="1832">
                  <c:v>1466</c:v>
                </c:pt>
                <c:pt idx="1833">
                  <c:v>1467</c:v>
                </c:pt>
                <c:pt idx="1834">
                  <c:v>1468</c:v>
                </c:pt>
                <c:pt idx="1835">
                  <c:v>1469</c:v>
                </c:pt>
                <c:pt idx="1836">
                  <c:v>1470</c:v>
                </c:pt>
                <c:pt idx="1837">
                  <c:v>1471</c:v>
                </c:pt>
                <c:pt idx="1838">
                  <c:v>1472</c:v>
                </c:pt>
                <c:pt idx="1839">
                  <c:v>1473</c:v>
                </c:pt>
                <c:pt idx="1840">
                  <c:v>1474</c:v>
                </c:pt>
                <c:pt idx="1841">
                  <c:v>1475</c:v>
                </c:pt>
                <c:pt idx="1842">
                  <c:v>1476</c:v>
                </c:pt>
                <c:pt idx="1843">
                  <c:v>1477</c:v>
                </c:pt>
                <c:pt idx="1844">
                  <c:v>1478</c:v>
                </c:pt>
                <c:pt idx="1845">
                  <c:v>1479</c:v>
                </c:pt>
                <c:pt idx="1846">
                  <c:v>1480</c:v>
                </c:pt>
                <c:pt idx="1847">
                  <c:v>1481</c:v>
                </c:pt>
                <c:pt idx="1848">
                  <c:v>1482</c:v>
                </c:pt>
                <c:pt idx="1849">
                  <c:v>1483</c:v>
                </c:pt>
                <c:pt idx="1850">
                  <c:v>1484</c:v>
                </c:pt>
                <c:pt idx="1851">
                  <c:v>1485</c:v>
                </c:pt>
                <c:pt idx="1852">
                  <c:v>1486</c:v>
                </c:pt>
                <c:pt idx="1853">
                  <c:v>1487</c:v>
                </c:pt>
                <c:pt idx="1854">
                  <c:v>1488</c:v>
                </c:pt>
                <c:pt idx="1855">
                  <c:v>1489</c:v>
                </c:pt>
                <c:pt idx="1856">
                  <c:v>1490</c:v>
                </c:pt>
                <c:pt idx="1857">
                  <c:v>1491</c:v>
                </c:pt>
                <c:pt idx="1858">
                  <c:v>1492</c:v>
                </c:pt>
                <c:pt idx="1859">
                  <c:v>1493</c:v>
                </c:pt>
                <c:pt idx="1860">
                  <c:v>1494</c:v>
                </c:pt>
                <c:pt idx="1861">
                  <c:v>1495</c:v>
                </c:pt>
                <c:pt idx="1862">
                  <c:v>1496</c:v>
                </c:pt>
                <c:pt idx="1863">
                  <c:v>1497</c:v>
                </c:pt>
                <c:pt idx="1864">
                  <c:v>1498</c:v>
                </c:pt>
                <c:pt idx="1865">
                  <c:v>1499</c:v>
                </c:pt>
                <c:pt idx="1866">
                  <c:v>1500</c:v>
                </c:pt>
                <c:pt idx="1867">
                  <c:v>1501</c:v>
                </c:pt>
                <c:pt idx="1868">
                  <c:v>1502</c:v>
                </c:pt>
                <c:pt idx="1869">
                  <c:v>1503</c:v>
                </c:pt>
                <c:pt idx="1870">
                  <c:v>1504</c:v>
                </c:pt>
                <c:pt idx="1871">
                  <c:v>1505</c:v>
                </c:pt>
                <c:pt idx="1872">
                  <c:v>1506</c:v>
                </c:pt>
                <c:pt idx="1873">
                  <c:v>1507</c:v>
                </c:pt>
                <c:pt idx="1874">
                  <c:v>1508</c:v>
                </c:pt>
                <c:pt idx="1875">
                  <c:v>1509</c:v>
                </c:pt>
                <c:pt idx="1876">
                  <c:v>1510</c:v>
                </c:pt>
                <c:pt idx="1877">
                  <c:v>1511</c:v>
                </c:pt>
                <c:pt idx="1878">
                  <c:v>1512</c:v>
                </c:pt>
                <c:pt idx="1879">
                  <c:v>1513</c:v>
                </c:pt>
                <c:pt idx="1880">
                  <c:v>1514</c:v>
                </c:pt>
                <c:pt idx="1881">
                  <c:v>1515</c:v>
                </c:pt>
                <c:pt idx="1882">
                  <c:v>1516</c:v>
                </c:pt>
                <c:pt idx="1883">
                  <c:v>1517</c:v>
                </c:pt>
                <c:pt idx="1884">
                  <c:v>1518</c:v>
                </c:pt>
                <c:pt idx="1885">
                  <c:v>1519</c:v>
                </c:pt>
                <c:pt idx="1886">
                  <c:v>1520</c:v>
                </c:pt>
                <c:pt idx="1887">
                  <c:v>1521</c:v>
                </c:pt>
                <c:pt idx="1888">
                  <c:v>1522</c:v>
                </c:pt>
                <c:pt idx="1889">
                  <c:v>1523</c:v>
                </c:pt>
                <c:pt idx="1890">
                  <c:v>1524</c:v>
                </c:pt>
                <c:pt idx="1891">
                  <c:v>1525</c:v>
                </c:pt>
                <c:pt idx="1892">
                  <c:v>1526</c:v>
                </c:pt>
                <c:pt idx="1893">
                  <c:v>1527</c:v>
                </c:pt>
                <c:pt idx="1894">
                  <c:v>1528</c:v>
                </c:pt>
                <c:pt idx="1895">
                  <c:v>1529</c:v>
                </c:pt>
                <c:pt idx="1896">
                  <c:v>1530</c:v>
                </c:pt>
                <c:pt idx="1897">
                  <c:v>1531</c:v>
                </c:pt>
                <c:pt idx="1898">
                  <c:v>1532</c:v>
                </c:pt>
                <c:pt idx="1899">
                  <c:v>1533</c:v>
                </c:pt>
                <c:pt idx="1900">
                  <c:v>1534</c:v>
                </c:pt>
                <c:pt idx="1901">
                  <c:v>1535</c:v>
                </c:pt>
                <c:pt idx="1902">
                  <c:v>1536</c:v>
                </c:pt>
                <c:pt idx="1903">
                  <c:v>1537</c:v>
                </c:pt>
                <c:pt idx="1904">
                  <c:v>1538</c:v>
                </c:pt>
                <c:pt idx="1905">
                  <c:v>1539</c:v>
                </c:pt>
                <c:pt idx="1906">
                  <c:v>1540</c:v>
                </c:pt>
                <c:pt idx="1907">
                  <c:v>1541</c:v>
                </c:pt>
                <c:pt idx="1908">
                  <c:v>1542</c:v>
                </c:pt>
                <c:pt idx="1909">
                  <c:v>1543</c:v>
                </c:pt>
                <c:pt idx="1910">
                  <c:v>1544</c:v>
                </c:pt>
                <c:pt idx="1911">
                  <c:v>1545</c:v>
                </c:pt>
                <c:pt idx="1912">
                  <c:v>1546</c:v>
                </c:pt>
                <c:pt idx="1913">
                  <c:v>1547</c:v>
                </c:pt>
                <c:pt idx="1914">
                  <c:v>1548</c:v>
                </c:pt>
                <c:pt idx="1915">
                  <c:v>1549</c:v>
                </c:pt>
                <c:pt idx="1916">
                  <c:v>1550</c:v>
                </c:pt>
                <c:pt idx="1917">
                  <c:v>1551</c:v>
                </c:pt>
                <c:pt idx="1918">
                  <c:v>1552</c:v>
                </c:pt>
                <c:pt idx="1919">
                  <c:v>1553</c:v>
                </c:pt>
                <c:pt idx="1920">
                  <c:v>1554</c:v>
                </c:pt>
                <c:pt idx="1921">
                  <c:v>1555</c:v>
                </c:pt>
                <c:pt idx="1922">
                  <c:v>1556</c:v>
                </c:pt>
                <c:pt idx="1923">
                  <c:v>1557</c:v>
                </c:pt>
                <c:pt idx="1924">
                  <c:v>1558</c:v>
                </c:pt>
                <c:pt idx="1925">
                  <c:v>1559</c:v>
                </c:pt>
                <c:pt idx="1926">
                  <c:v>1560</c:v>
                </c:pt>
                <c:pt idx="1927">
                  <c:v>1561</c:v>
                </c:pt>
                <c:pt idx="1928">
                  <c:v>1562</c:v>
                </c:pt>
                <c:pt idx="1929">
                  <c:v>1563</c:v>
                </c:pt>
                <c:pt idx="1930">
                  <c:v>1564</c:v>
                </c:pt>
                <c:pt idx="1931">
                  <c:v>1565</c:v>
                </c:pt>
                <c:pt idx="1932">
                  <c:v>1566</c:v>
                </c:pt>
                <c:pt idx="1933">
                  <c:v>1567</c:v>
                </c:pt>
                <c:pt idx="1934">
                  <c:v>1568</c:v>
                </c:pt>
                <c:pt idx="1935">
                  <c:v>1569</c:v>
                </c:pt>
                <c:pt idx="1936">
                  <c:v>1570</c:v>
                </c:pt>
                <c:pt idx="1937">
                  <c:v>1571</c:v>
                </c:pt>
                <c:pt idx="1938">
                  <c:v>1572</c:v>
                </c:pt>
                <c:pt idx="1939">
                  <c:v>1573</c:v>
                </c:pt>
                <c:pt idx="1940">
                  <c:v>1574</c:v>
                </c:pt>
                <c:pt idx="1941">
                  <c:v>1575</c:v>
                </c:pt>
                <c:pt idx="1942">
                  <c:v>1576</c:v>
                </c:pt>
                <c:pt idx="1943">
                  <c:v>1577</c:v>
                </c:pt>
                <c:pt idx="1944">
                  <c:v>1578</c:v>
                </c:pt>
                <c:pt idx="1945">
                  <c:v>1579</c:v>
                </c:pt>
                <c:pt idx="1946">
                  <c:v>1580</c:v>
                </c:pt>
                <c:pt idx="1947">
                  <c:v>1581</c:v>
                </c:pt>
                <c:pt idx="1948">
                  <c:v>1582</c:v>
                </c:pt>
                <c:pt idx="1949">
                  <c:v>1583</c:v>
                </c:pt>
                <c:pt idx="1950">
                  <c:v>1584</c:v>
                </c:pt>
                <c:pt idx="1951">
                  <c:v>1585</c:v>
                </c:pt>
                <c:pt idx="1952">
                  <c:v>1586</c:v>
                </c:pt>
                <c:pt idx="1953">
                  <c:v>1587</c:v>
                </c:pt>
                <c:pt idx="1954">
                  <c:v>1588</c:v>
                </c:pt>
                <c:pt idx="1955">
                  <c:v>1589</c:v>
                </c:pt>
                <c:pt idx="1956">
                  <c:v>1590</c:v>
                </c:pt>
                <c:pt idx="1957">
                  <c:v>1591</c:v>
                </c:pt>
                <c:pt idx="1958">
                  <c:v>1592</c:v>
                </c:pt>
                <c:pt idx="1959">
                  <c:v>1593</c:v>
                </c:pt>
                <c:pt idx="1960">
                  <c:v>1594</c:v>
                </c:pt>
                <c:pt idx="1961">
                  <c:v>1595</c:v>
                </c:pt>
                <c:pt idx="1962">
                  <c:v>1596</c:v>
                </c:pt>
                <c:pt idx="1963">
                  <c:v>1597</c:v>
                </c:pt>
                <c:pt idx="1964">
                  <c:v>1598</c:v>
                </c:pt>
                <c:pt idx="1965">
                  <c:v>1599</c:v>
                </c:pt>
                <c:pt idx="1966">
                  <c:v>1600</c:v>
                </c:pt>
                <c:pt idx="1967">
                  <c:v>1601</c:v>
                </c:pt>
                <c:pt idx="1968">
                  <c:v>1602</c:v>
                </c:pt>
                <c:pt idx="1969">
                  <c:v>1603</c:v>
                </c:pt>
                <c:pt idx="1970">
                  <c:v>1604</c:v>
                </c:pt>
                <c:pt idx="1971">
                  <c:v>1605</c:v>
                </c:pt>
                <c:pt idx="1972">
                  <c:v>1606</c:v>
                </c:pt>
                <c:pt idx="1973">
                  <c:v>1607</c:v>
                </c:pt>
                <c:pt idx="1974">
                  <c:v>1608</c:v>
                </c:pt>
                <c:pt idx="1975">
                  <c:v>1609</c:v>
                </c:pt>
                <c:pt idx="1976">
                  <c:v>1610</c:v>
                </c:pt>
                <c:pt idx="1977">
                  <c:v>1611</c:v>
                </c:pt>
                <c:pt idx="1978">
                  <c:v>1612</c:v>
                </c:pt>
                <c:pt idx="1979">
                  <c:v>1613</c:v>
                </c:pt>
                <c:pt idx="1980">
                  <c:v>1614</c:v>
                </c:pt>
                <c:pt idx="1981">
                  <c:v>1615</c:v>
                </c:pt>
                <c:pt idx="1982">
                  <c:v>1616</c:v>
                </c:pt>
                <c:pt idx="1983">
                  <c:v>1617</c:v>
                </c:pt>
                <c:pt idx="1984">
                  <c:v>1618</c:v>
                </c:pt>
                <c:pt idx="1985">
                  <c:v>1619</c:v>
                </c:pt>
                <c:pt idx="1986">
                  <c:v>1620</c:v>
                </c:pt>
                <c:pt idx="1987">
                  <c:v>1621</c:v>
                </c:pt>
                <c:pt idx="1988">
                  <c:v>1622</c:v>
                </c:pt>
                <c:pt idx="1989">
                  <c:v>1623</c:v>
                </c:pt>
                <c:pt idx="1990">
                  <c:v>1624</c:v>
                </c:pt>
                <c:pt idx="1991">
                  <c:v>1625</c:v>
                </c:pt>
                <c:pt idx="1992">
                  <c:v>1626</c:v>
                </c:pt>
                <c:pt idx="1993">
                  <c:v>1627</c:v>
                </c:pt>
                <c:pt idx="1994">
                  <c:v>1628</c:v>
                </c:pt>
                <c:pt idx="1995">
                  <c:v>1629</c:v>
                </c:pt>
                <c:pt idx="1996">
                  <c:v>1630</c:v>
                </c:pt>
                <c:pt idx="1997">
                  <c:v>1631</c:v>
                </c:pt>
                <c:pt idx="1998">
                  <c:v>1632</c:v>
                </c:pt>
                <c:pt idx="1999">
                  <c:v>1633</c:v>
                </c:pt>
                <c:pt idx="2000">
                  <c:v>1634</c:v>
                </c:pt>
                <c:pt idx="2001">
                  <c:v>1635</c:v>
                </c:pt>
                <c:pt idx="2002">
                  <c:v>1636</c:v>
                </c:pt>
                <c:pt idx="2003">
                  <c:v>1637</c:v>
                </c:pt>
                <c:pt idx="2004">
                  <c:v>1638</c:v>
                </c:pt>
                <c:pt idx="2005">
                  <c:v>1639</c:v>
                </c:pt>
                <c:pt idx="2006">
                  <c:v>1640</c:v>
                </c:pt>
                <c:pt idx="2007">
                  <c:v>1641</c:v>
                </c:pt>
                <c:pt idx="2008">
                  <c:v>1642</c:v>
                </c:pt>
                <c:pt idx="2009">
                  <c:v>1643</c:v>
                </c:pt>
                <c:pt idx="2010">
                  <c:v>1644</c:v>
                </c:pt>
                <c:pt idx="2011">
                  <c:v>1645</c:v>
                </c:pt>
                <c:pt idx="2012">
                  <c:v>1646</c:v>
                </c:pt>
                <c:pt idx="2013">
                  <c:v>1647</c:v>
                </c:pt>
                <c:pt idx="2014">
                  <c:v>1648</c:v>
                </c:pt>
                <c:pt idx="2015">
                  <c:v>1649</c:v>
                </c:pt>
                <c:pt idx="2016">
                  <c:v>1650</c:v>
                </c:pt>
                <c:pt idx="2017">
                  <c:v>1651</c:v>
                </c:pt>
                <c:pt idx="2018">
                  <c:v>1652</c:v>
                </c:pt>
                <c:pt idx="2019">
                  <c:v>1653</c:v>
                </c:pt>
                <c:pt idx="2020">
                  <c:v>1654</c:v>
                </c:pt>
                <c:pt idx="2021">
                  <c:v>1655</c:v>
                </c:pt>
                <c:pt idx="2022">
                  <c:v>1656</c:v>
                </c:pt>
                <c:pt idx="2023">
                  <c:v>1657</c:v>
                </c:pt>
                <c:pt idx="2024">
                  <c:v>1658</c:v>
                </c:pt>
                <c:pt idx="2025">
                  <c:v>1659</c:v>
                </c:pt>
                <c:pt idx="2026">
                  <c:v>1660</c:v>
                </c:pt>
                <c:pt idx="2027">
                  <c:v>1661</c:v>
                </c:pt>
                <c:pt idx="2028">
                  <c:v>1662</c:v>
                </c:pt>
                <c:pt idx="2029">
                  <c:v>1663</c:v>
                </c:pt>
                <c:pt idx="2030">
                  <c:v>1664</c:v>
                </c:pt>
                <c:pt idx="2031">
                  <c:v>1665</c:v>
                </c:pt>
                <c:pt idx="2032">
                  <c:v>1666</c:v>
                </c:pt>
                <c:pt idx="2033">
                  <c:v>1667</c:v>
                </c:pt>
                <c:pt idx="2034">
                  <c:v>1668</c:v>
                </c:pt>
                <c:pt idx="2035">
                  <c:v>1669</c:v>
                </c:pt>
                <c:pt idx="2036">
                  <c:v>1670</c:v>
                </c:pt>
                <c:pt idx="2037">
                  <c:v>1671</c:v>
                </c:pt>
                <c:pt idx="2038">
                  <c:v>1672</c:v>
                </c:pt>
                <c:pt idx="2039">
                  <c:v>1673</c:v>
                </c:pt>
                <c:pt idx="2040">
                  <c:v>1674</c:v>
                </c:pt>
                <c:pt idx="2041">
                  <c:v>1675</c:v>
                </c:pt>
                <c:pt idx="2042">
                  <c:v>1676</c:v>
                </c:pt>
                <c:pt idx="2043">
                  <c:v>1677</c:v>
                </c:pt>
                <c:pt idx="2044">
                  <c:v>1678</c:v>
                </c:pt>
                <c:pt idx="2045">
                  <c:v>1679</c:v>
                </c:pt>
                <c:pt idx="2046">
                  <c:v>1680</c:v>
                </c:pt>
                <c:pt idx="2047">
                  <c:v>1681</c:v>
                </c:pt>
                <c:pt idx="2048">
                  <c:v>1682</c:v>
                </c:pt>
                <c:pt idx="2049">
                  <c:v>1683</c:v>
                </c:pt>
                <c:pt idx="2050">
                  <c:v>1684</c:v>
                </c:pt>
                <c:pt idx="2051">
                  <c:v>1685</c:v>
                </c:pt>
                <c:pt idx="2052">
                  <c:v>1686</c:v>
                </c:pt>
                <c:pt idx="2053">
                  <c:v>1687</c:v>
                </c:pt>
                <c:pt idx="2054">
                  <c:v>1688</c:v>
                </c:pt>
                <c:pt idx="2055">
                  <c:v>1689</c:v>
                </c:pt>
                <c:pt idx="2056">
                  <c:v>1690</c:v>
                </c:pt>
                <c:pt idx="2057">
                  <c:v>1691</c:v>
                </c:pt>
                <c:pt idx="2058">
                  <c:v>1692</c:v>
                </c:pt>
                <c:pt idx="2059">
                  <c:v>1693</c:v>
                </c:pt>
                <c:pt idx="2060">
                  <c:v>1694</c:v>
                </c:pt>
                <c:pt idx="2061">
                  <c:v>1695</c:v>
                </c:pt>
                <c:pt idx="2062">
                  <c:v>1696</c:v>
                </c:pt>
                <c:pt idx="2063">
                  <c:v>1697</c:v>
                </c:pt>
                <c:pt idx="2064">
                  <c:v>1698</c:v>
                </c:pt>
                <c:pt idx="2065">
                  <c:v>1699</c:v>
                </c:pt>
                <c:pt idx="2066">
                  <c:v>1700</c:v>
                </c:pt>
                <c:pt idx="2067">
                  <c:v>1701</c:v>
                </c:pt>
                <c:pt idx="2068">
                  <c:v>1702</c:v>
                </c:pt>
                <c:pt idx="2069">
                  <c:v>1703</c:v>
                </c:pt>
                <c:pt idx="2070">
                  <c:v>1704</c:v>
                </c:pt>
                <c:pt idx="2071">
                  <c:v>1705</c:v>
                </c:pt>
                <c:pt idx="2072">
                  <c:v>1706</c:v>
                </c:pt>
                <c:pt idx="2073">
                  <c:v>1707</c:v>
                </c:pt>
                <c:pt idx="2074">
                  <c:v>1708</c:v>
                </c:pt>
                <c:pt idx="2075">
                  <c:v>1709</c:v>
                </c:pt>
                <c:pt idx="2076">
                  <c:v>1710</c:v>
                </c:pt>
                <c:pt idx="2077">
                  <c:v>1711</c:v>
                </c:pt>
                <c:pt idx="2078">
                  <c:v>1712</c:v>
                </c:pt>
                <c:pt idx="2079">
                  <c:v>1713</c:v>
                </c:pt>
                <c:pt idx="2080">
                  <c:v>1714</c:v>
                </c:pt>
                <c:pt idx="2081">
                  <c:v>1715</c:v>
                </c:pt>
                <c:pt idx="2082">
                  <c:v>1716</c:v>
                </c:pt>
                <c:pt idx="2083">
                  <c:v>1717</c:v>
                </c:pt>
                <c:pt idx="2084">
                  <c:v>1718</c:v>
                </c:pt>
                <c:pt idx="2085">
                  <c:v>1719</c:v>
                </c:pt>
                <c:pt idx="2086">
                  <c:v>1720</c:v>
                </c:pt>
                <c:pt idx="2087">
                  <c:v>1721</c:v>
                </c:pt>
                <c:pt idx="2088">
                  <c:v>1722</c:v>
                </c:pt>
                <c:pt idx="2089">
                  <c:v>1723</c:v>
                </c:pt>
                <c:pt idx="2090">
                  <c:v>1724</c:v>
                </c:pt>
                <c:pt idx="2091">
                  <c:v>1725</c:v>
                </c:pt>
                <c:pt idx="2092">
                  <c:v>1726</c:v>
                </c:pt>
                <c:pt idx="2093">
                  <c:v>1727</c:v>
                </c:pt>
                <c:pt idx="2094">
                  <c:v>1728</c:v>
                </c:pt>
                <c:pt idx="2095">
                  <c:v>1729</c:v>
                </c:pt>
                <c:pt idx="2096">
                  <c:v>1730</c:v>
                </c:pt>
                <c:pt idx="2097">
                  <c:v>1731</c:v>
                </c:pt>
                <c:pt idx="2098">
                  <c:v>1732</c:v>
                </c:pt>
                <c:pt idx="2099">
                  <c:v>1733</c:v>
                </c:pt>
                <c:pt idx="2100">
                  <c:v>1734</c:v>
                </c:pt>
                <c:pt idx="2101">
                  <c:v>1735</c:v>
                </c:pt>
                <c:pt idx="2102">
                  <c:v>1736</c:v>
                </c:pt>
                <c:pt idx="2103">
                  <c:v>1737</c:v>
                </c:pt>
                <c:pt idx="2104">
                  <c:v>1738</c:v>
                </c:pt>
                <c:pt idx="2105">
                  <c:v>1739</c:v>
                </c:pt>
                <c:pt idx="2106">
                  <c:v>1740</c:v>
                </c:pt>
                <c:pt idx="2107">
                  <c:v>1741</c:v>
                </c:pt>
                <c:pt idx="2108">
                  <c:v>1742</c:v>
                </c:pt>
                <c:pt idx="2109">
                  <c:v>1743</c:v>
                </c:pt>
                <c:pt idx="2110">
                  <c:v>1744</c:v>
                </c:pt>
                <c:pt idx="2111">
                  <c:v>1745</c:v>
                </c:pt>
                <c:pt idx="2112">
                  <c:v>1746</c:v>
                </c:pt>
                <c:pt idx="2113">
                  <c:v>1747</c:v>
                </c:pt>
                <c:pt idx="2114">
                  <c:v>1748</c:v>
                </c:pt>
                <c:pt idx="2115">
                  <c:v>1749</c:v>
                </c:pt>
                <c:pt idx="2116">
                  <c:v>1750</c:v>
                </c:pt>
                <c:pt idx="2117">
                  <c:v>1751</c:v>
                </c:pt>
                <c:pt idx="2118">
                  <c:v>1752</c:v>
                </c:pt>
                <c:pt idx="2119">
                  <c:v>1753</c:v>
                </c:pt>
                <c:pt idx="2120">
                  <c:v>1754</c:v>
                </c:pt>
                <c:pt idx="2121">
                  <c:v>1755</c:v>
                </c:pt>
                <c:pt idx="2122">
                  <c:v>1756</c:v>
                </c:pt>
                <c:pt idx="2123">
                  <c:v>1757</c:v>
                </c:pt>
                <c:pt idx="2124">
                  <c:v>1758</c:v>
                </c:pt>
                <c:pt idx="2125">
                  <c:v>1759</c:v>
                </c:pt>
                <c:pt idx="2126">
                  <c:v>1760</c:v>
                </c:pt>
                <c:pt idx="2127">
                  <c:v>1761</c:v>
                </c:pt>
                <c:pt idx="2128">
                  <c:v>1762</c:v>
                </c:pt>
                <c:pt idx="2129">
                  <c:v>1763</c:v>
                </c:pt>
                <c:pt idx="2130">
                  <c:v>1764</c:v>
                </c:pt>
                <c:pt idx="2131">
                  <c:v>1765</c:v>
                </c:pt>
                <c:pt idx="2132">
                  <c:v>1766</c:v>
                </c:pt>
                <c:pt idx="2133">
                  <c:v>1767</c:v>
                </c:pt>
                <c:pt idx="2134">
                  <c:v>1768</c:v>
                </c:pt>
                <c:pt idx="2135">
                  <c:v>1769</c:v>
                </c:pt>
                <c:pt idx="2136">
                  <c:v>1770</c:v>
                </c:pt>
                <c:pt idx="2137">
                  <c:v>1771</c:v>
                </c:pt>
                <c:pt idx="2138">
                  <c:v>1772</c:v>
                </c:pt>
                <c:pt idx="2139">
                  <c:v>1773</c:v>
                </c:pt>
                <c:pt idx="2140">
                  <c:v>1774</c:v>
                </c:pt>
                <c:pt idx="2141">
                  <c:v>1775</c:v>
                </c:pt>
                <c:pt idx="2142">
                  <c:v>1776</c:v>
                </c:pt>
                <c:pt idx="2143">
                  <c:v>1777</c:v>
                </c:pt>
                <c:pt idx="2144">
                  <c:v>1778</c:v>
                </c:pt>
                <c:pt idx="2145">
                  <c:v>1779</c:v>
                </c:pt>
                <c:pt idx="2146">
                  <c:v>1780</c:v>
                </c:pt>
                <c:pt idx="2147">
                  <c:v>1781</c:v>
                </c:pt>
                <c:pt idx="2148">
                  <c:v>1782</c:v>
                </c:pt>
                <c:pt idx="2149">
                  <c:v>1783</c:v>
                </c:pt>
                <c:pt idx="2150">
                  <c:v>1784</c:v>
                </c:pt>
                <c:pt idx="2151">
                  <c:v>1785</c:v>
                </c:pt>
                <c:pt idx="2152">
                  <c:v>1786</c:v>
                </c:pt>
                <c:pt idx="2153">
                  <c:v>1787</c:v>
                </c:pt>
                <c:pt idx="2154">
                  <c:v>1788</c:v>
                </c:pt>
                <c:pt idx="2155">
                  <c:v>1789</c:v>
                </c:pt>
                <c:pt idx="2156">
                  <c:v>1790</c:v>
                </c:pt>
                <c:pt idx="2157">
                  <c:v>1791</c:v>
                </c:pt>
                <c:pt idx="2158">
                  <c:v>1792</c:v>
                </c:pt>
                <c:pt idx="2159">
                  <c:v>1793</c:v>
                </c:pt>
                <c:pt idx="2160">
                  <c:v>1794</c:v>
                </c:pt>
                <c:pt idx="2161">
                  <c:v>1795</c:v>
                </c:pt>
                <c:pt idx="2162">
                  <c:v>1796</c:v>
                </c:pt>
                <c:pt idx="2163">
                  <c:v>1797</c:v>
                </c:pt>
                <c:pt idx="2164">
                  <c:v>1798</c:v>
                </c:pt>
                <c:pt idx="2165">
                  <c:v>1799</c:v>
                </c:pt>
                <c:pt idx="2166">
                  <c:v>1800</c:v>
                </c:pt>
                <c:pt idx="2167">
                  <c:v>1801</c:v>
                </c:pt>
                <c:pt idx="2168">
                  <c:v>1802</c:v>
                </c:pt>
                <c:pt idx="2169">
                  <c:v>1803</c:v>
                </c:pt>
                <c:pt idx="2170">
                  <c:v>1804</c:v>
                </c:pt>
                <c:pt idx="2171">
                  <c:v>1805</c:v>
                </c:pt>
                <c:pt idx="2172">
                  <c:v>1806</c:v>
                </c:pt>
                <c:pt idx="2173">
                  <c:v>1807</c:v>
                </c:pt>
                <c:pt idx="2174">
                  <c:v>1808</c:v>
                </c:pt>
                <c:pt idx="2175">
                  <c:v>1809</c:v>
                </c:pt>
                <c:pt idx="2176">
                  <c:v>1810</c:v>
                </c:pt>
                <c:pt idx="2177">
                  <c:v>1811</c:v>
                </c:pt>
                <c:pt idx="2178">
                  <c:v>1812</c:v>
                </c:pt>
                <c:pt idx="2179">
                  <c:v>1813</c:v>
                </c:pt>
                <c:pt idx="2180">
                  <c:v>1814</c:v>
                </c:pt>
                <c:pt idx="2181">
                  <c:v>1815</c:v>
                </c:pt>
                <c:pt idx="2182">
                  <c:v>1816</c:v>
                </c:pt>
                <c:pt idx="2183">
                  <c:v>1817</c:v>
                </c:pt>
                <c:pt idx="2184">
                  <c:v>1818</c:v>
                </c:pt>
                <c:pt idx="2185">
                  <c:v>1819</c:v>
                </c:pt>
                <c:pt idx="2186">
                  <c:v>1820</c:v>
                </c:pt>
                <c:pt idx="2187">
                  <c:v>1821</c:v>
                </c:pt>
                <c:pt idx="2188">
                  <c:v>1822</c:v>
                </c:pt>
                <c:pt idx="2189">
                  <c:v>1823</c:v>
                </c:pt>
                <c:pt idx="2190">
                  <c:v>1824</c:v>
                </c:pt>
                <c:pt idx="2191">
                  <c:v>1825</c:v>
                </c:pt>
                <c:pt idx="2192">
                  <c:v>1826</c:v>
                </c:pt>
                <c:pt idx="2193">
                  <c:v>1827</c:v>
                </c:pt>
                <c:pt idx="2194">
                  <c:v>1828</c:v>
                </c:pt>
                <c:pt idx="2195">
                  <c:v>1829</c:v>
                </c:pt>
                <c:pt idx="2196">
                  <c:v>1830</c:v>
                </c:pt>
                <c:pt idx="2197">
                  <c:v>1831</c:v>
                </c:pt>
                <c:pt idx="2198">
                  <c:v>1832</c:v>
                </c:pt>
                <c:pt idx="2199">
                  <c:v>1833</c:v>
                </c:pt>
                <c:pt idx="2200">
                  <c:v>1834</c:v>
                </c:pt>
                <c:pt idx="2201">
                  <c:v>1835</c:v>
                </c:pt>
                <c:pt idx="2202">
                  <c:v>1836</c:v>
                </c:pt>
                <c:pt idx="2203">
                  <c:v>1837</c:v>
                </c:pt>
                <c:pt idx="2204">
                  <c:v>1838</c:v>
                </c:pt>
                <c:pt idx="2205">
                  <c:v>1839</c:v>
                </c:pt>
                <c:pt idx="2206">
                  <c:v>1840</c:v>
                </c:pt>
                <c:pt idx="2207">
                  <c:v>1841</c:v>
                </c:pt>
                <c:pt idx="2208">
                  <c:v>1842</c:v>
                </c:pt>
                <c:pt idx="2209">
                  <c:v>1843</c:v>
                </c:pt>
                <c:pt idx="2210">
                  <c:v>1844</c:v>
                </c:pt>
                <c:pt idx="2211">
                  <c:v>1845</c:v>
                </c:pt>
                <c:pt idx="2212">
                  <c:v>1846</c:v>
                </c:pt>
                <c:pt idx="2213">
                  <c:v>1847</c:v>
                </c:pt>
                <c:pt idx="2214">
                  <c:v>1848</c:v>
                </c:pt>
                <c:pt idx="2215">
                  <c:v>1849</c:v>
                </c:pt>
                <c:pt idx="2216">
                  <c:v>1850</c:v>
                </c:pt>
                <c:pt idx="2217">
                  <c:v>1851</c:v>
                </c:pt>
                <c:pt idx="2218">
                  <c:v>1852</c:v>
                </c:pt>
                <c:pt idx="2219">
                  <c:v>1853</c:v>
                </c:pt>
                <c:pt idx="2220">
                  <c:v>1854</c:v>
                </c:pt>
                <c:pt idx="2221">
                  <c:v>1855</c:v>
                </c:pt>
                <c:pt idx="2222">
                  <c:v>1856</c:v>
                </c:pt>
                <c:pt idx="2223">
                  <c:v>1857</c:v>
                </c:pt>
                <c:pt idx="2224">
                  <c:v>1858</c:v>
                </c:pt>
                <c:pt idx="2225">
                  <c:v>1859</c:v>
                </c:pt>
                <c:pt idx="2226">
                  <c:v>1860</c:v>
                </c:pt>
                <c:pt idx="2227">
                  <c:v>1861</c:v>
                </c:pt>
                <c:pt idx="2228">
                  <c:v>1862</c:v>
                </c:pt>
                <c:pt idx="2229">
                  <c:v>1863</c:v>
                </c:pt>
                <c:pt idx="2230">
                  <c:v>1864</c:v>
                </c:pt>
                <c:pt idx="2231">
                  <c:v>1865</c:v>
                </c:pt>
                <c:pt idx="2232">
                  <c:v>1866</c:v>
                </c:pt>
                <c:pt idx="2233">
                  <c:v>1867</c:v>
                </c:pt>
                <c:pt idx="2234">
                  <c:v>1868</c:v>
                </c:pt>
                <c:pt idx="2235">
                  <c:v>1869</c:v>
                </c:pt>
                <c:pt idx="2236">
                  <c:v>1870</c:v>
                </c:pt>
                <c:pt idx="2237">
                  <c:v>1871</c:v>
                </c:pt>
                <c:pt idx="2238">
                  <c:v>1872</c:v>
                </c:pt>
                <c:pt idx="2239">
                  <c:v>1873</c:v>
                </c:pt>
                <c:pt idx="2240">
                  <c:v>1874</c:v>
                </c:pt>
                <c:pt idx="2241">
                  <c:v>1875</c:v>
                </c:pt>
                <c:pt idx="2242">
                  <c:v>1876</c:v>
                </c:pt>
                <c:pt idx="2243">
                  <c:v>1877</c:v>
                </c:pt>
                <c:pt idx="2244">
                  <c:v>1878</c:v>
                </c:pt>
                <c:pt idx="2245">
                  <c:v>1879</c:v>
                </c:pt>
                <c:pt idx="2246">
                  <c:v>1880</c:v>
                </c:pt>
                <c:pt idx="2247">
                  <c:v>1881</c:v>
                </c:pt>
                <c:pt idx="2248">
                  <c:v>1882</c:v>
                </c:pt>
                <c:pt idx="2249">
                  <c:v>1883</c:v>
                </c:pt>
                <c:pt idx="2250">
                  <c:v>1884</c:v>
                </c:pt>
                <c:pt idx="2251">
                  <c:v>1885</c:v>
                </c:pt>
                <c:pt idx="2252">
                  <c:v>1886</c:v>
                </c:pt>
                <c:pt idx="2253">
                  <c:v>1887</c:v>
                </c:pt>
                <c:pt idx="2254">
                  <c:v>1888</c:v>
                </c:pt>
                <c:pt idx="2255">
                  <c:v>1889</c:v>
                </c:pt>
                <c:pt idx="2256">
                  <c:v>1890</c:v>
                </c:pt>
                <c:pt idx="2257">
                  <c:v>1891</c:v>
                </c:pt>
                <c:pt idx="2258">
                  <c:v>1892</c:v>
                </c:pt>
                <c:pt idx="2259">
                  <c:v>1893</c:v>
                </c:pt>
                <c:pt idx="2260">
                  <c:v>1894</c:v>
                </c:pt>
                <c:pt idx="2261">
                  <c:v>1895</c:v>
                </c:pt>
                <c:pt idx="2262">
                  <c:v>1896</c:v>
                </c:pt>
                <c:pt idx="2263">
                  <c:v>1897</c:v>
                </c:pt>
                <c:pt idx="2264">
                  <c:v>1898</c:v>
                </c:pt>
                <c:pt idx="2265">
                  <c:v>1899</c:v>
                </c:pt>
                <c:pt idx="2266">
                  <c:v>1900</c:v>
                </c:pt>
                <c:pt idx="2267">
                  <c:v>1901</c:v>
                </c:pt>
                <c:pt idx="2268">
                  <c:v>1902</c:v>
                </c:pt>
                <c:pt idx="2269">
                  <c:v>1903</c:v>
                </c:pt>
                <c:pt idx="2270">
                  <c:v>1904</c:v>
                </c:pt>
                <c:pt idx="2271">
                  <c:v>1905</c:v>
                </c:pt>
                <c:pt idx="2272">
                  <c:v>1906</c:v>
                </c:pt>
                <c:pt idx="2273">
                  <c:v>1907</c:v>
                </c:pt>
                <c:pt idx="2274">
                  <c:v>1908</c:v>
                </c:pt>
                <c:pt idx="2275">
                  <c:v>1909</c:v>
                </c:pt>
                <c:pt idx="2276">
                  <c:v>1910</c:v>
                </c:pt>
                <c:pt idx="2277">
                  <c:v>1911</c:v>
                </c:pt>
                <c:pt idx="2278">
                  <c:v>1912</c:v>
                </c:pt>
                <c:pt idx="2279">
                  <c:v>1913</c:v>
                </c:pt>
                <c:pt idx="2280">
                  <c:v>1914</c:v>
                </c:pt>
                <c:pt idx="2281">
                  <c:v>1915</c:v>
                </c:pt>
                <c:pt idx="2282">
                  <c:v>1916</c:v>
                </c:pt>
                <c:pt idx="2283">
                  <c:v>1917</c:v>
                </c:pt>
                <c:pt idx="2284">
                  <c:v>1918</c:v>
                </c:pt>
                <c:pt idx="2285">
                  <c:v>1919</c:v>
                </c:pt>
                <c:pt idx="2286">
                  <c:v>1920</c:v>
                </c:pt>
                <c:pt idx="2287">
                  <c:v>1921</c:v>
                </c:pt>
                <c:pt idx="2288">
                  <c:v>1922</c:v>
                </c:pt>
                <c:pt idx="2289">
                  <c:v>1923</c:v>
                </c:pt>
                <c:pt idx="2290">
                  <c:v>1924</c:v>
                </c:pt>
                <c:pt idx="2291">
                  <c:v>1925</c:v>
                </c:pt>
                <c:pt idx="2292">
                  <c:v>1926</c:v>
                </c:pt>
                <c:pt idx="2293">
                  <c:v>1927</c:v>
                </c:pt>
                <c:pt idx="2294">
                  <c:v>1928</c:v>
                </c:pt>
                <c:pt idx="2295">
                  <c:v>1929</c:v>
                </c:pt>
                <c:pt idx="2296">
                  <c:v>1930</c:v>
                </c:pt>
                <c:pt idx="2297">
                  <c:v>1931</c:v>
                </c:pt>
                <c:pt idx="2298">
                  <c:v>1932</c:v>
                </c:pt>
                <c:pt idx="2299">
                  <c:v>1933</c:v>
                </c:pt>
                <c:pt idx="2300">
                  <c:v>1934</c:v>
                </c:pt>
                <c:pt idx="2301">
                  <c:v>1935</c:v>
                </c:pt>
                <c:pt idx="2302">
                  <c:v>1936</c:v>
                </c:pt>
                <c:pt idx="2303">
                  <c:v>1937</c:v>
                </c:pt>
                <c:pt idx="2304">
                  <c:v>1938</c:v>
                </c:pt>
                <c:pt idx="2305">
                  <c:v>1939</c:v>
                </c:pt>
                <c:pt idx="2306">
                  <c:v>1940</c:v>
                </c:pt>
                <c:pt idx="2307">
                  <c:v>1941</c:v>
                </c:pt>
                <c:pt idx="2308">
                  <c:v>1942</c:v>
                </c:pt>
                <c:pt idx="2309">
                  <c:v>1943</c:v>
                </c:pt>
                <c:pt idx="2310">
                  <c:v>1944</c:v>
                </c:pt>
                <c:pt idx="2311">
                  <c:v>1945</c:v>
                </c:pt>
                <c:pt idx="2312">
                  <c:v>1946</c:v>
                </c:pt>
                <c:pt idx="2313">
                  <c:v>1947</c:v>
                </c:pt>
                <c:pt idx="2314">
                  <c:v>1948</c:v>
                </c:pt>
                <c:pt idx="2315">
                  <c:v>1949</c:v>
                </c:pt>
                <c:pt idx="2316">
                  <c:v>1950</c:v>
                </c:pt>
                <c:pt idx="2317">
                  <c:v>1951</c:v>
                </c:pt>
                <c:pt idx="2318">
                  <c:v>1952</c:v>
                </c:pt>
                <c:pt idx="2319">
                  <c:v>1953</c:v>
                </c:pt>
                <c:pt idx="2320">
                  <c:v>1954</c:v>
                </c:pt>
                <c:pt idx="2321">
                  <c:v>1955</c:v>
                </c:pt>
                <c:pt idx="2322">
                  <c:v>1956</c:v>
                </c:pt>
                <c:pt idx="2323">
                  <c:v>1957</c:v>
                </c:pt>
                <c:pt idx="2324">
                  <c:v>1958</c:v>
                </c:pt>
                <c:pt idx="2325">
                  <c:v>1959</c:v>
                </c:pt>
                <c:pt idx="2326">
                  <c:v>1960</c:v>
                </c:pt>
                <c:pt idx="2327">
                  <c:v>1961</c:v>
                </c:pt>
                <c:pt idx="2328">
                  <c:v>1962</c:v>
                </c:pt>
                <c:pt idx="2329">
                  <c:v>1963</c:v>
                </c:pt>
                <c:pt idx="2330">
                  <c:v>1964</c:v>
                </c:pt>
                <c:pt idx="2331">
                  <c:v>1965</c:v>
                </c:pt>
                <c:pt idx="2332">
                  <c:v>1966</c:v>
                </c:pt>
                <c:pt idx="2333">
                  <c:v>1967</c:v>
                </c:pt>
                <c:pt idx="2334">
                  <c:v>1968</c:v>
                </c:pt>
                <c:pt idx="2335">
                  <c:v>1969</c:v>
                </c:pt>
                <c:pt idx="2336">
                  <c:v>1970</c:v>
                </c:pt>
                <c:pt idx="2337">
                  <c:v>1971</c:v>
                </c:pt>
                <c:pt idx="2338">
                  <c:v>1972</c:v>
                </c:pt>
                <c:pt idx="2339">
                  <c:v>1973</c:v>
                </c:pt>
                <c:pt idx="2340">
                  <c:v>1974</c:v>
                </c:pt>
                <c:pt idx="2341">
                  <c:v>1975</c:v>
                </c:pt>
                <c:pt idx="2342">
                  <c:v>1976</c:v>
                </c:pt>
                <c:pt idx="2343">
                  <c:v>1977</c:v>
                </c:pt>
                <c:pt idx="2344">
                  <c:v>1978</c:v>
                </c:pt>
                <c:pt idx="2345">
                  <c:v>1979</c:v>
                </c:pt>
                <c:pt idx="2346">
                  <c:v>1980</c:v>
                </c:pt>
                <c:pt idx="2347">
                  <c:v>1981</c:v>
                </c:pt>
                <c:pt idx="2348">
                  <c:v>1982</c:v>
                </c:pt>
                <c:pt idx="2349">
                  <c:v>1983</c:v>
                </c:pt>
                <c:pt idx="2350">
                  <c:v>1984</c:v>
                </c:pt>
                <c:pt idx="2351">
                  <c:v>1985</c:v>
                </c:pt>
                <c:pt idx="2352">
                  <c:v>1986</c:v>
                </c:pt>
                <c:pt idx="2353">
                  <c:v>1987</c:v>
                </c:pt>
                <c:pt idx="2354">
                  <c:v>1988</c:v>
                </c:pt>
                <c:pt idx="2355">
                  <c:v>1989</c:v>
                </c:pt>
                <c:pt idx="2356">
                  <c:v>1990</c:v>
                </c:pt>
                <c:pt idx="2357">
                  <c:v>1991</c:v>
                </c:pt>
                <c:pt idx="2358">
                  <c:v>1992</c:v>
                </c:pt>
                <c:pt idx="2359">
                  <c:v>1993</c:v>
                </c:pt>
                <c:pt idx="2360">
                  <c:v>1994</c:v>
                </c:pt>
                <c:pt idx="2361">
                  <c:v>1995</c:v>
                </c:pt>
                <c:pt idx="2362">
                  <c:v>1996</c:v>
                </c:pt>
                <c:pt idx="2363">
                  <c:v>1997</c:v>
                </c:pt>
                <c:pt idx="2364">
                  <c:v>1998</c:v>
                </c:pt>
                <c:pt idx="2365">
                  <c:v>1999</c:v>
                </c:pt>
                <c:pt idx="2366">
                  <c:v>2000</c:v>
                </c:pt>
                <c:pt idx="2367">
                  <c:v>2001</c:v>
                </c:pt>
                <c:pt idx="2368">
                  <c:v>2002</c:v>
                </c:pt>
                <c:pt idx="2369">
                  <c:v>2003</c:v>
                </c:pt>
                <c:pt idx="2370">
                  <c:v>2004</c:v>
                </c:pt>
                <c:pt idx="2371">
                  <c:v>2005</c:v>
                </c:pt>
                <c:pt idx="2372">
                  <c:v>2006</c:v>
                </c:pt>
                <c:pt idx="2373">
                  <c:v>2007</c:v>
                </c:pt>
                <c:pt idx="2374">
                  <c:v>2008</c:v>
                </c:pt>
                <c:pt idx="2375">
                  <c:v>2009</c:v>
                </c:pt>
                <c:pt idx="2376">
                  <c:v>2010</c:v>
                </c:pt>
                <c:pt idx="2377">
                  <c:v>2011</c:v>
                </c:pt>
                <c:pt idx="2378">
                  <c:v>2012</c:v>
                </c:pt>
                <c:pt idx="2379">
                  <c:v>2013</c:v>
                </c:pt>
                <c:pt idx="2380">
                  <c:v>2014</c:v>
                </c:pt>
                <c:pt idx="2381">
                  <c:v>2015</c:v>
                </c:pt>
                <c:pt idx="2382">
                  <c:v>2016</c:v>
                </c:pt>
                <c:pt idx="2383">
                  <c:v>2017</c:v>
                </c:pt>
                <c:pt idx="2384">
                  <c:v>2018</c:v>
                </c:pt>
                <c:pt idx="2385">
                  <c:v>2019</c:v>
                </c:pt>
                <c:pt idx="2386">
                  <c:v>2020</c:v>
                </c:pt>
                <c:pt idx="2387">
                  <c:v>2021</c:v>
                </c:pt>
                <c:pt idx="2388">
                  <c:v>2022</c:v>
                </c:pt>
                <c:pt idx="2389">
                  <c:v>2023</c:v>
                </c:pt>
                <c:pt idx="2390">
                  <c:v>2024</c:v>
                </c:pt>
                <c:pt idx="2391">
                  <c:v>2025</c:v>
                </c:pt>
                <c:pt idx="2392">
                  <c:v>2026</c:v>
                </c:pt>
                <c:pt idx="2393">
                  <c:v>2027</c:v>
                </c:pt>
                <c:pt idx="2394">
                  <c:v>2028</c:v>
                </c:pt>
                <c:pt idx="2395">
                  <c:v>2029</c:v>
                </c:pt>
                <c:pt idx="2396">
                  <c:v>2030</c:v>
                </c:pt>
                <c:pt idx="2397">
                  <c:v>2031</c:v>
                </c:pt>
                <c:pt idx="2398">
                  <c:v>2032</c:v>
                </c:pt>
                <c:pt idx="2399">
                  <c:v>2033</c:v>
                </c:pt>
                <c:pt idx="2400">
                  <c:v>2034</c:v>
                </c:pt>
                <c:pt idx="2401">
                  <c:v>2035</c:v>
                </c:pt>
                <c:pt idx="2402">
                  <c:v>2036</c:v>
                </c:pt>
                <c:pt idx="2403">
                  <c:v>2037</c:v>
                </c:pt>
                <c:pt idx="2404">
                  <c:v>2038</c:v>
                </c:pt>
                <c:pt idx="2405">
                  <c:v>2039</c:v>
                </c:pt>
                <c:pt idx="2406">
                  <c:v>2040</c:v>
                </c:pt>
                <c:pt idx="2407">
                  <c:v>2041</c:v>
                </c:pt>
                <c:pt idx="2408">
                  <c:v>2042</c:v>
                </c:pt>
                <c:pt idx="2409">
                  <c:v>2043</c:v>
                </c:pt>
                <c:pt idx="2410">
                  <c:v>2044</c:v>
                </c:pt>
                <c:pt idx="2411">
                  <c:v>2045</c:v>
                </c:pt>
                <c:pt idx="2412">
                  <c:v>2046</c:v>
                </c:pt>
                <c:pt idx="2413">
                  <c:v>2047</c:v>
                </c:pt>
                <c:pt idx="2414">
                  <c:v>2048</c:v>
                </c:pt>
                <c:pt idx="2415">
                  <c:v>2049</c:v>
                </c:pt>
                <c:pt idx="2416">
                  <c:v>2050</c:v>
                </c:pt>
                <c:pt idx="2417">
                  <c:v>2051</c:v>
                </c:pt>
                <c:pt idx="2418">
                  <c:v>2052</c:v>
                </c:pt>
                <c:pt idx="2419">
                  <c:v>2053</c:v>
                </c:pt>
                <c:pt idx="2420">
                  <c:v>2054</c:v>
                </c:pt>
                <c:pt idx="2421">
                  <c:v>2055</c:v>
                </c:pt>
                <c:pt idx="2422">
                  <c:v>2056</c:v>
                </c:pt>
                <c:pt idx="2423">
                  <c:v>2057</c:v>
                </c:pt>
                <c:pt idx="2424">
                  <c:v>2058</c:v>
                </c:pt>
                <c:pt idx="2425">
                  <c:v>2059</c:v>
                </c:pt>
                <c:pt idx="2426">
                  <c:v>2060</c:v>
                </c:pt>
                <c:pt idx="2427">
                  <c:v>2061</c:v>
                </c:pt>
                <c:pt idx="2428">
                  <c:v>2062</c:v>
                </c:pt>
                <c:pt idx="2429">
                  <c:v>2063</c:v>
                </c:pt>
                <c:pt idx="2430">
                  <c:v>2064</c:v>
                </c:pt>
                <c:pt idx="2431">
                  <c:v>2065</c:v>
                </c:pt>
                <c:pt idx="2432">
                  <c:v>2066</c:v>
                </c:pt>
                <c:pt idx="2433">
                  <c:v>2067</c:v>
                </c:pt>
                <c:pt idx="2434">
                  <c:v>2068</c:v>
                </c:pt>
                <c:pt idx="2435">
                  <c:v>2069</c:v>
                </c:pt>
                <c:pt idx="2436">
                  <c:v>2070</c:v>
                </c:pt>
                <c:pt idx="2437">
                  <c:v>2071</c:v>
                </c:pt>
                <c:pt idx="2438">
                  <c:v>2072</c:v>
                </c:pt>
                <c:pt idx="2439">
                  <c:v>2073</c:v>
                </c:pt>
                <c:pt idx="2440">
                  <c:v>2074</c:v>
                </c:pt>
                <c:pt idx="2441">
                  <c:v>2075</c:v>
                </c:pt>
                <c:pt idx="2442">
                  <c:v>2076</c:v>
                </c:pt>
                <c:pt idx="2443">
                  <c:v>2077</c:v>
                </c:pt>
                <c:pt idx="2444">
                  <c:v>2078</c:v>
                </c:pt>
                <c:pt idx="2445">
                  <c:v>2079</c:v>
                </c:pt>
                <c:pt idx="2446">
                  <c:v>2080</c:v>
                </c:pt>
                <c:pt idx="2447">
                  <c:v>2081</c:v>
                </c:pt>
                <c:pt idx="2448">
                  <c:v>2082</c:v>
                </c:pt>
                <c:pt idx="2449">
                  <c:v>2083</c:v>
                </c:pt>
                <c:pt idx="2450">
                  <c:v>2084</c:v>
                </c:pt>
                <c:pt idx="2451">
                  <c:v>2085</c:v>
                </c:pt>
                <c:pt idx="2452">
                  <c:v>2086</c:v>
                </c:pt>
                <c:pt idx="2453">
                  <c:v>2087</c:v>
                </c:pt>
                <c:pt idx="2454">
                  <c:v>2088</c:v>
                </c:pt>
                <c:pt idx="2455">
                  <c:v>2089</c:v>
                </c:pt>
                <c:pt idx="2456">
                  <c:v>2090</c:v>
                </c:pt>
                <c:pt idx="2457">
                  <c:v>2091</c:v>
                </c:pt>
                <c:pt idx="2458">
                  <c:v>2092</c:v>
                </c:pt>
                <c:pt idx="2459">
                  <c:v>2093</c:v>
                </c:pt>
                <c:pt idx="2460">
                  <c:v>2094</c:v>
                </c:pt>
                <c:pt idx="2461">
                  <c:v>2095</c:v>
                </c:pt>
                <c:pt idx="2462">
                  <c:v>2096</c:v>
                </c:pt>
                <c:pt idx="2463">
                  <c:v>2097</c:v>
                </c:pt>
                <c:pt idx="2464">
                  <c:v>2098</c:v>
                </c:pt>
                <c:pt idx="2465">
                  <c:v>2099</c:v>
                </c:pt>
                <c:pt idx="2466">
                  <c:v>2100</c:v>
                </c:pt>
                <c:pt idx="2467">
                  <c:v>2101</c:v>
                </c:pt>
                <c:pt idx="2468">
                  <c:v>2102</c:v>
                </c:pt>
                <c:pt idx="2469">
                  <c:v>2103</c:v>
                </c:pt>
                <c:pt idx="2470">
                  <c:v>2104</c:v>
                </c:pt>
                <c:pt idx="2471">
                  <c:v>2105</c:v>
                </c:pt>
                <c:pt idx="2472">
                  <c:v>2106</c:v>
                </c:pt>
                <c:pt idx="2473">
                  <c:v>2107</c:v>
                </c:pt>
                <c:pt idx="2474">
                  <c:v>2108</c:v>
                </c:pt>
                <c:pt idx="2475">
                  <c:v>2109</c:v>
                </c:pt>
                <c:pt idx="2476">
                  <c:v>2110</c:v>
                </c:pt>
                <c:pt idx="2477">
                  <c:v>2111</c:v>
                </c:pt>
                <c:pt idx="2478">
                  <c:v>2112</c:v>
                </c:pt>
                <c:pt idx="2479">
                  <c:v>2113</c:v>
                </c:pt>
                <c:pt idx="2480">
                  <c:v>2114</c:v>
                </c:pt>
                <c:pt idx="2481">
                  <c:v>2115</c:v>
                </c:pt>
                <c:pt idx="2482">
                  <c:v>2116</c:v>
                </c:pt>
                <c:pt idx="2483">
                  <c:v>2117</c:v>
                </c:pt>
                <c:pt idx="2484">
                  <c:v>2118</c:v>
                </c:pt>
                <c:pt idx="2485">
                  <c:v>2119</c:v>
                </c:pt>
                <c:pt idx="2486">
                  <c:v>2120</c:v>
                </c:pt>
                <c:pt idx="2487">
                  <c:v>2121</c:v>
                </c:pt>
                <c:pt idx="2488">
                  <c:v>2122</c:v>
                </c:pt>
                <c:pt idx="2489">
                  <c:v>2123</c:v>
                </c:pt>
                <c:pt idx="2490">
                  <c:v>2124</c:v>
                </c:pt>
                <c:pt idx="2491">
                  <c:v>2125</c:v>
                </c:pt>
                <c:pt idx="2492">
                  <c:v>2126</c:v>
                </c:pt>
                <c:pt idx="2493">
                  <c:v>2127</c:v>
                </c:pt>
                <c:pt idx="2494">
                  <c:v>2128</c:v>
                </c:pt>
                <c:pt idx="2495">
                  <c:v>2129</c:v>
                </c:pt>
                <c:pt idx="2496">
                  <c:v>2130</c:v>
                </c:pt>
                <c:pt idx="2497">
                  <c:v>2131</c:v>
                </c:pt>
                <c:pt idx="2498">
                  <c:v>2132</c:v>
                </c:pt>
                <c:pt idx="2499">
                  <c:v>2133</c:v>
                </c:pt>
                <c:pt idx="2500">
                  <c:v>2134</c:v>
                </c:pt>
                <c:pt idx="2501">
                  <c:v>2135</c:v>
                </c:pt>
                <c:pt idx="2502">
                  <c:v>2136</c:v>
                </c:pt>
                <c:pt idx="2503">
                  <c:v>2137</c:v>
                </c:pt>
                <c:pt idx="2504">
                  <c:v>2138</c:v>
                </c:pt>
                <c:pt idx="2505">
                  <c:v>2139</c:v>
                </c:pt>
                <c:pt idx="2506">
                  <c:v>2140</c:v>
                </c:pt>
                <c:pt idx="2507">
                  <c:v>2141</c:v>
                </c:pt>
                <c:pt idx="2508">
                  <c:v>2142</c:v>
                </c:pt>
                <c:pt idx="2509">
                  <c:v>2143</c:v>
                </c:pt>
                <c:pt idx="2510">
                  <c:v>2144</c:v>
                </c:pt>
                <c:pt idx="2511">
                  <c:v>2145</c:v>
                </c:pt>
                <c:pt idx="2512">
                  <c:v>2146</c:v>
                </c:pt>
                <c:pt idx="2513">
                  <c:v>2147</c:v>
                </c:pt>
                <c:pt idx="2514">
                  <c:v>2148</c:v>
                </c:pt>
                <c:pt idx="2515">
                  <c:v>2149</c:v>
                </c:pt>
                <c:pt idx="2516">
                  <c:v>2150</c:v>
                </c:pt>
                <c:pt idx="2517">
                  <c:v>2151</c:v>
                </c:pt>
                <c:pt idx="2518">
                  <c:v>2152</c:v>
                </c:pt>
                <c:pt idx="2519">
                  <c:v>2153</c:v>
                </c:pt>
                <c:pt idx="2520">
                  <c:v>2154</c:v>
                </c:pt>
                <c:pt idx="2521">
                  <c:v>2155</c:v>
                </c:pt>
                <c:pt idx="2522">
                  <c:v>2156</c:v>
                </c:pt>
                <c:pt idx="2523">
                  <c:v>2157</c:v>
                </c:pt>
                <c:pt idx="2524">
                  <c:v>2158</c:v>
                </c:pt>
                <c:pt idx="2525">
                  <c:v>2159</c:v>
                </c:pt>
                <c:pt idx="2526">
                  <c:v>2160</c:v>
                </c:pt>
                <c:pt idx="2527">
                  <c:v>2161</c:v>
                </c:pt>
                <c:pt idx="2528">
                  <c:v>2162</c:v>
                </c:pt>
                <c:pt idx="2529">
                  <c:v>2163</c:v>
                </c:pt>
                <c:pt idx="2530">
                  <c:v>2164</c:v>
                </c:pt>
                <c:pt idx="2531">
                  <c:v>2165</c:v>
                </c:pt>
                <c:pt idx="2532">
                  <c:v>2166</c:v>
                </c:pt>
                <c:pt idx="2533">
                  <c:v>2167</c:v>
                </c:pt>
                <c:pt idx="2534">
                  <c:v>2168</c:v>
                </c:pt>
                <c:pt idx="2535">
                  <c:v>2169</c:v>
                </c:pt>
                <c:pt idx="2536">
                  <c:v>2170</c:v>
                </c:pt>
                <c:pt idx="2537">
                  <c:v>2171</c:v>
                </c:pt>
                <c:pt idx="2538">
                  <c:v>2172</c:v>
                </c:pt>
                <c:pt idx="2539">
                  <c:v>2173</c:v>
                </c:pt>
                <c:pt idx="2540">
                  <c:v>2174</c:v>
                </c:pt>
                <c:pt idx="2541">
                  <c:v>2175</c:v>
                </c:pt>
                <c:pt idx="2542">
                  <c:v>2176</c:v>
                </c:pt>
                <c:pt idx="2543">
                  <c:v>2177</c:v>
                </c:pt>
                <c:pt idx="2544">
                  <c:v>2178</c:v>
                </c:pt>
                <c:pt idx="2545">
                  <c:v>2179</c:v>
                </c:pt>
                <c:pt idx="2546">
                  <c:v>2180</c:v>
                </c:pt>
                <c:pt idx="2547">
                  <c:v>2181</c:v>
                </c:pt>
                <c:pt idx="2548">
                  <c:v>2182</c:v>
                </c:pt>
                <c:pt idx="2549">
                  <c:v>2183</c:v>
                </c:pt>
                <c:pt idx="2550">
                  <c:v>2184</c:v>
                </c:pt>
                <c:pt idx="2551">
                  <c:v>2185</c:v>
                </c:pt>
                <c:pt idx="2552">
                  <c:v>2186</c:v>
                </c:pt>
                <c:pt idx="2553">
                  <c:v>2187</c:v>
                </c:pt>
                <c:pt idx="2554">
                  <c:v>2188</c:v>
                </c:pt>
                <c:pt idx="2555">
                  <c:v>2189</c:v>
                </c:pt>
                <c:pt idx="2556">
                  <c:v>2190</c:v>
                </c:pt>
                <c:pt idx="2557">
                  <c:v>2191</c:v>
                </c:pt>
                <c:pt idx="2558">
                  <c:v>2192</c:v>
                </c:pt>
                <c:pt idx="2559">
                  <c:v>2193</c:v>
                </c:pt>
                <c:pt idx="2560">
                  <c:v>2194</c:v>
                </c:pt>
                <c:pt idx="2561">
                  <c:v>2195</c:v>
                </c:pt>
                <c:pt idx="2562">
                  <c:v>2196</c:v>
                </c:pt>
                <c:pt idx="2563">
                  <c:v>2197</c:v>
                </c:pt>
                <c:pt idx="2564">
                  <c:v>2198</c:v>
                </c:pt>
                <c:pt idx="2565">
                  <c:v>2199</c:v>
                </c:pt>
                <c:pt idx="2566">
                  <c:v>2200</c:v>
                </c:pt>
                <c:pt idx="2567">
                  <c:v>2201</c:v>
                </c:pt>
                <c:pt idx="2568">
                  <c:v>2202</c:v>
                </c:pt>
                <c:pt idx="2569">
                  <c:v>2203</c:v>
                </c:pt>
                <c:pt idx="2570">
                  <c:v>2204</c:v>
                </c:pt>
                <c:pt idx="2571">
                  <c:v>2205</c:v>
                </c:pt>
                <c:pt idx="2572">
                  <c:v>2206</c:v>
                </c:pt>
                <c:pt idx="2573">
                  <c:v>2207</c:v>
                </c:pt>
                <c:pt idx="2574">
                  <c:v>2208</c:v>
                </c:pt>
                <c:pt idx="2575">
                  <c:v>2209</c:v>
                </c:pt>
                <c:pt idx="2576">
                  <c:v>2210</c:v>
                </c:pt>
                <c:pt idx="2577">
                  <c:v>2211</c:v>
                </c:pt>
                <c:pt idx="2578">
                  <c:v>2212</c:v>
                </c:pt>
                <c:pt idx="2579">
                  <c:v>2213</c:v>
                </c:pt>
                <c:pt idx="2580">
                  <c:v>2214</c:v>
                </c:pt>
                <c:pt idx="2581">
                  <c:v>2215</c:v>
                </c:pt>
                <c:pt idx="2582">
                  <c:v>2216</c:v>
                </c:pt>
                <c:pt idx="2583">
                  <c:v>2217</c:v>
                </c:pt>
                <c:pt idx="2584">
                  <c:v>2218</c:v>
                </c:pt>
                <c:pt idx="2585">
                  <c:v>2219</c:v>
                </c:pt>
                <c:pt idx="2586">
                  <c:v>2220</c:v>
                </c:pt>
                <c:pt idx="2587">
                  <c:v>2221</c:v>
                </c:pt>
                <c:pt idx="2588">
                  <c:v>2222</c:v>
                </c:pt>
                <c:pt idx="2589">
                  <c:v>2223</c:v>
                </c:pt>
                <c:pt idx="2590">
                  <c:v>2224</c:v>
                </c:pt>
                <c:pt idx="2591">
                  <c:v>2225</c:v>
                </c:pt>
                <c:pt idx="2592">
                  <c:v>2226</c:v>
                </c:pt>
                <c:pt idx="2593">
                  <c:v>2227</c:v>
                </c:pt>
                <c:pt idx="2594">
                  <c:v>2228</c:v>
                </c:pt>
                <c:pt idx="2595">
                  <c:v>2229</c:v>
                </c:pt>
                <c:pt idx="2596">
                  <c:v>2230</c:v>
                </c:pt>
                <c:pt idx="2597">
                  <c:v>2231</c:v>
                </c:pt>
                <c:pt idx="2598">
                  <c:v>2232</c:v>
                </c:pt>
                <c:pt idx="2599">
                  <c:v>2233</c:v>
                </c:pt>
                <c:pt idx="2600">
                  <c:v>2234</c:v>
                </c:pt>
                <c:pt idx="2601">
                  <c:v>2235</c:v>
                </c:pt>
                <c:pt idx="2602">
                  <c:v>2236</c:v>
                </c:pt>
                <c:pt idx="2603">
                  <c:v>2237</c:v>
                </c:pt>
                <c:pt idx="2604">
                  <c:v>2238</c:v>
                </c:pt>
                <c:pt idx="2605">
                  <c:v>2239</c:v>
                </c:pt>
                <c:pt idx="2606">
                  <c:v>2240</c:v>
                </c:pt>
                <c:pt idx="2607">
                  <c:v>2241</c:v>
                </c:pt>
                <c:pt idx="2608">
                  <c:v>2242</c:v>
                </c:pt>
                <c:pt idx="2609">
                  <c:v>2243</c:v>
                </c:pt>
                <c:pt idx="2610">
                  <c:v>2244</c:v>
                </c:pt>
                <c:pt idx="2611">
                  <c:v>2245</c:v>
                </c:pt>
                <c:pt idx="2612">
                  <c:v>2246</c:v>
                </c:pt>
                <c:pt idx="2613">
                  <c:v>2247</c:v>
                </c:pt>
                <c:pt idx="2614">
                  <c:v>2248</c:v>
                </c:pt>
                <c:pt idx="2615">
                  <c:v>2249</c:v>
                </c:pt>
                <c:pt idx="2616">
                  <c:v>2250</c:v>
                </c:pt>
                <c:pt idx="2617">
                  <c:v>2251</c:v>
                </c:pt>
                <c:pt idx="2618">
                  <c:v>2252</c:v>
                </c:pt>
                <c:pt idx="2619">
                  <c:v>2253</c:v>
                </c:pt>
                <c:pt idx="2620">
                  <c:v>2254</c:v>
                </c:pt>
                <c:pt idx="2621">
                  <c:v>2255</c:v>
                </c:pt>
                <c:pt idx="2622">
                  <c:v>2256</c:v>
                </c:pt>
                <c:pt idx="2623">
                  <c:v>2257</c:v>
                </c:pt>
                <c:pt idx="2624">
                  <c:v>2258</c:v>
                </c:pt>
                <c:pt idx="2625">
                  <c:v>2259</c:v>
                </c:pt>
                <c:pt idx="2626">
                  <c:v>2260</c:v>
                </c:pt>
                <c:pt idx="2627">
                  <c:v>2261</c:v>
                </c:pt>
                <c:pt idx="2628">
                  <c:v>2262</c:v>
                </c:pt>
                <c:pt idx="2629">
                  <c:v>2263</c:v>
                </c:pt>
                <c:pt idx="2630">
                  <c:v>2264</c:v>
                </c:pt>
                <c:pt idx="2631">
                  <c:v>2265</c:v>
                </c:pt>
                <c:pt idx="2632">
                  <c:v>2266</c:v>
                </c:pt>
                <c:pt idx="2633">
                  <c:v>2267</c:v>
                </c:pt>
                <c:pt idx="2634">
                  <c:v>2268</c:v>
                </c:pt>
                <c:pt idx="2635">
                  <c:v>2269</c:v>
                </c:pt>
                <c:pt idx="2636">
                  <c:v>2270</c:v>
                </c:pt>
                <c:pt idx="2637">
                  <c:v>2271</c:v>
                </c:pt>
                <c:pt idx="2638">
                  <c:v>2272</c:v>
                </c:pt>
                <c:pt idx="2639">
                  <c:v>2273</c:v>
                </c:pt>
                <c:pt idx="2640">
                  <c:v>2274</c:v>
                </c:pt>
                <c:pt idx="2641">
                  <c:v>2275</c:v>
                </c:pt>
                <c:pt idx="2642">
                  <c:v>2276</c:v>
                </c:pt>
                <c:pt idx="2643">
                  <c:v>2277</c:v>
                </c:pt>
                <c:pt idx="2644">
                  <c:v>2278</c:v>
                </c:pt>
                <c:pt idx="2645">
                  <c:v>2279</c:v>
                </c:pt>
                <c:pt idx="2646">
                  <c:v>2280</c:v>
                </c:pt>
                <c:pt idx="2647">
                  <c:v>2281</c:v>
                </c:pt>
                <c:pt idx="2648">
                  <c:v>2282</c:v>
                </c:pt>
                <c:pt idx="2649">
                  <c:v>2283</c:v>
                </c:pt>
                <c:pt idx="2650">
                  <c:v>2284</c:v>
                </c:pt>
                <c:pt idx="2651">
                  <c:v>2285</c:v>
                </c:pt>
                <c:pt idx="2652">
                  <c:v>2286</c:v>
                </c:pt>
                <c:pt idx="2653">
                  <c:v>2287</c:v>
                </c:pt>
                <c:pt idx="2654">
                  <c:v>2288</c:v>
                </c:pt>
                <c:pt idx="2655">
                  <c:v>2289</c:v>
                </c:pt>
                <c:pt idx="2656">
                  <c:v>2290</c:v>
                </c:pt>
                <c:pt idx="2657">
                  <c:v>2291</c:v>
                </c:pt>
                <c:pt idx="2658">
                  <c:v>2292</c:v>
                </c:pt>
                <c:pt idx="2659">
                  <c:v>2293</c:v>
                </c:pt>
                <c:pt idx="2660">
                  <c:v>2294</c:v>
                </c:pt>
                <c:pt idx="2661">
                  <c:v>2295</c:v>
                </c:pt>
                <c:pt idx="2662">
                  <c:v>2296</c:v>
                </c:pt>
                <c:pt idx="2663">
                  <c:v>2297</c:v>
                </c:pt>
                <c:pt idx="2664">
                  <c:v>2298</c:v>
                </c:pt>
                <c:pt idx="2665">
                  <c:v>2299</c:v>
                </c:pt>
                <c:pt idx="2666">
                  <c:v>2300</c:v>
                </c:pt>
                <c:pt idx="2667">
                  <c:v>2301</c:v>
                </c:pt>
                <c:pt idx="2668">
                  <c:v>2302</c:v>
                </c:pt>
                <c:pt idx="2669">
                  <c:v>2303</c:v>
                </c:pt>
                <c:pt idx="2670">
                  <c:v>2304</c:v>
                </c:pt>
                <c:pt idx="2671">
                  <c:v>2305</c:v>
                </c:pt>
                <c:pt idx="2672">
                  <c:v>2306</c:v>
                </c:pt>
                <c:pt idx="2673">
                  <c:v>2307</c:v>
                </c:pt>
                <c:pt idx="2674">
                  <c:v>2308</c:v>
                </c:pt>
                <c:pt idx="2675">
                  <c:v>2309</c:v>
                </c:pt>
                <c:pt idx="2676">
                  <c:v>2310</c:v>
                </c:pt>
                <c:pt idx="2677">
                  <c:v>2311</c:v>
                </c:pt>
                <c:pt idx="2678">
                  <c:v>2312</c:v>
                </c:pt>
                <c:pt idx="2679">
                  <c:v>2313</c:v>
                </c:pt>
                <c:pt idx="2680">
                  <c:v>2314</c:v>
                </c:pt>
                <c:pt idx="2681">
                  <c:v>2315</c:v>
                </c:pt>
                <c:pt idx="2682">
                  <c:v>2316</c:v>
                </c:pt>
                <c:pt idx="2683">
                  <c:v>2317</c:v>
                </c:pt>
                <c:pt idx="2684">
                  <c:v>2318</c:v>
                </c:pt>
                <c:pt idx="2685">
                  <c:v>2319</c:v>
                </c:pt>
                <c:pt idx="2686">
                  <c:v>2320</c:v>
                </c:pt>
                <c:pt idx="2687">
                  <c:v>2321</c:v>
                </c:pt>
                <c:pt idx="2688">
                  <c:v>2322</c:v>
                </c:pt>
                <c:pt idx="2689">
                  <c:v>2323</c:v>
                </c:pt>
                <c:pt idx="2690">
                  <c:v>2324</c:v>
                </c:pt>
                <c:pt idx="2691">
                  <c:v>2325</c:v>
                </c:pt>
                <c:pt idx="2692">
                  <c:v>2326</c:v>
                </c:pt>
                <c:pt idx="2693">
                  <c:v>2327</c:v>
                </c:pt>
                <c:pt idx="2694">
                  <c:v>2328</c:v>
                </c:pt>
                <c:pt idx="2695">
                  <c:v>2329</c:v>
                </c:pt>
                <c:pt idx="2696">
                  <c:v>2330</c:v>
                </c:pt>
                <c:pt idx="2697">
                  <c:v>2331</c:v>
                </c:pt>
                <c:pt idx="2698">
                  <c:v>2332</c:v>
                </c:pt>
                <c:pt idx="2699">
                  <c:v>2333</c:v>
                </c:pt>
                <c:pt idx="2700">
                  <c:v>2334</c:v>
                </c:pt>
                <c:pt idx="2701">
                  <c:v>2335</c:v>
                </c:pt>
                <c:pt idx="2702">
                  <c:v>2336</c:v>
                </c:pt>
                <c:pt idx="2703">
                  <c:v>2337</c:v>
                </c:pt>
                <c:pt idx="2704">
                  <c:v>2338</c:v>
                </c:pt>
                <c:pt idx="2705">
                  <c:v>2339</c:v>
                </c:pt>
                <c:pt idx="2706">
                  <c:v>2340</c:v>
                </c:pt>
                <c:pt idx="2707">
                  <c:v>2341</c:v>
                </c:pt>
                <c:pt idx="2708">
                  <c:v>2342</c:v>
                </c:pt>
                <c:pt idx="2709">
                  <c:v>2343</c:v>
                </c:pt>
                <c:pt idx="2710">
                  <c:v>2344</c:v>
                </c:pt>
                <c:pt idx="2711">
                  <c:v>2345</c:v>
                </c:pt>
                <c:pt idx="2712">
                  <c:v>2346</c:v>
                </c:pt>
                <c:pt idx="2713">
                  <c:v>2347</c:v>
                </c:pt>
                <c:pt idx="2714">
                  <c:v>2348</c:v>
                </c:pt>
                <c:pt idx="2715">
                  <c:v>2349</c:v>
                </c:pt>
                <c:pt idx="2716">
                  <c:v>2350</c:v>
                </c:pt>
                <c:pt idx="2717">
                  <c:v>2351</c:v>
                </c:pt>
                <c:pt idx="2718">
                  <c:v>2352</c:v>
                </c:pt>
                <c:pt idx="2719">
                  <c:v>2353</c:v>
                </c:pt>
                <c:pt idx="2720">
                  <c:v>2354</c:v>
                </c:pt>
                <c:pt idx="2721">
                  <c:v>2355</c:v>
                </c:pt>
                <c:pt idx="2722">
                  <c:v>2356</c:v>
                </c:pt>
                <c:pt idx="2723">
                  <c:v>2357</c:v>
                </c:pt>
                <c:pt idx="2724">
                  <c:v>2358</c:v>
                </c:pt>
                <c:pt idx="2725">
                  <c:v>2359</c:v>
                </c:pt>
                <c:pt idx="2726">
                  <c:v>2360</c:v>
                </c:pt>
                <c:pt idx="2727">
                  <c:v>2361</c:v>
                </c:pt>
                <c:pt idx="2728">
                  <c:v>2362</c:v>
                </c:pt>
                <c:pt idx="2729">
                  <c:v>2363</c:v>
                </c:pt>
                <c:pt idx="2730">
                  <c:v>2364</c:v>
                </c:pt>
                <c:pt idx="2731">
                  <c:v>2365</c:v>
                </c:pt>
                <c:pt idx="2732">
                  <c:v>2366</c:v>
                </c:pt>
                <c:pt idx="2733">
                  <c:v>2367</c:v>
                </c:pt>
                <c:pt idx="2734">
                  <c:v>2368</c:v>
                </c:pt>
                <c:pt idx="2735">
                  <c:v>2369</c:v>
                </c:pt>
                <c:pt idx="2736">
                  <c:v>2370</c:v>
                </c:pt>
                <c:pt idx="2737">
                  <c:v>2371</c:v>
                </c:pt>
                <c:pt idx="2738">
                  <c:v>2372</c:v>
                </c:pt>
                <c:pt idx="2739">
                  <c:v>2373</c:v>
                </c:pt>
                <c:pt idx="2740">
                  <c:v>2374</c:v>
                </c:pt>
                <c:pt idx="2741">
                  <c:v>2375</c:v>
                </c:pt>
                <c:pt idx="2742">
                  <c:v>2376</c:v>
                </c:pt>
                <c:pt idx="2743">
                  <c:v>2377</c:v>
                </c:pt>
                <c:pt idx="2744">
                  <c:v>2378</c:v>
                </c:pt>
                <c:pt idx="2745">
                  <c:v>2379</c:v>
                </c:pt>
                <c:pt idx="2746">
                  <c:v>2380</c:v>
                </c:pt>
                <c:pt idx="2747">
                  <c:v>2381</c:v>
                </c:pt>
                <c:pt idx="2748">
                  <c:v>2382</c:v>
                </c:pt>
                <c:pt idx="2749">
                  <c:v>2383</c:v>
                </c:pt>
                <c:pt idx="2750">
                  <c:v>2384</c:v>
                </c:pt>
                <c:pt idx="2751">
                  <c:v>2385</c:v>
                </c:pt>
                <c:pt idx="2752">
                  <c:v>2386</c:v>
                </c:pt>
                <c:pt idx="2753">
                  <c:v>2387</c:v>
                </c:pt>
                <c:pt idx="2754">
                  <c:v>2388</c:v>
                </c:pt>
                <c:pt idx="2755">
                  <c:v>2389</c:v>
                </c:pt>
                <c:pt idx="2756">
                  <c:v>2390</c:v>
                </c:pt>
                <c:pt idx="2757">
                  <c:v>2391</c:v>
                </c:pt>
                <c:pt idx="2758">
                  <c:v>2392</c:v>
                </c:pt>
                <c:pt idx="2759">
                  <c:v>2393</c:v>
                </c:pt>
                <c:pt idx="2760">
                  <c:v>2394</c:v>
                </c:pt>
                <c:pt idx="2761">
                  <c:v>2395</c:v>
                </c:pt>
                <c:pt idx="2762">
                  <c:v>2396</c:v>
                </c:pt>
                <c:pt idx="2763">
                  <c:v>2397</c:v>
                </c:pt>
                <c:pt idx="2764">
                  <c:v>2398</c:v>
                </c:pt>
                <c:pt idx="2765">
                  <c:v>2399</c:v>
                </c:pt>
                <c:pt idx="2766">
                  <c:v>2400</c:v>
                </c:pt>
                <c:pt idx="2767">
                  <c:v>2401</c:v>
                </c:pt>
                <c:pt idx="2768">
                  <c:v>2402</c:v>
                </c:pt>
                <c:pt idx="2769">
                  <c:v>2403</c:v>
                </c:pt>
                <c:pt idx="2770">
                  <c:v>2404</c:v>
                </c:pt>
                <c:pt idx="2771">
                  <c:v>2405</c:v>
                </c:pt>
                <c:pt idx="2772">
                  <c:v>2406</c:v>
                </c:pt>
                <c:pt idx="2773">
                  <c:v>2407</c:v>
                </c:pt>
                <c:pt idx="2774">
                  <c:v>2408</c:v>
                </c:pt>
                <c:pt idx="2775">
                  <c:v>2409</c:v>
                </c:pt>
                <c:pt idx="2776">
                  <c:v>2410</c:v>
                </c:pt>
                <c:pt idx="2777">
                  <c:v>2411</c:v>
                </c:pt>
                <c:pt idx="2778">
                  <c:v>2412</c:v>
                </c:pt>
                <c:pt idx="2779">
                  <c:v>2413</c:v>
                </c:pt>
                <c:pt idx="2780">
                  <c:v>2414</c:v>
                </c:pt>
                <c:pt idx="2781">
                  <c:v>2415</c:v>
                </c:pt>
                <c:pt idx="2782">
                  <c:v>2416</c:v>
                </c:pt>
                <c:pt idx="2783">
                  <c:v>2417</c:v>
                </c:pt>
                <c:pt idx="2784">
                  <c:v>2418</c:v>
                </c:pt>
                <c:pt idx="2785">
                  <c:v>2419</c:v>
                </c:pt>
                <c:pt idx="2786">
                  <c:v>2420</c:v>
                </c:pt>
                <c:pt idx="2787">
                  <c:v>2421</c:v>
                </c:pt>
                <c:pt idx="2788">
                  <c:v>2422</c:v>
                </c:pt>
                <c:pt idx="2789">
                  <c:v>2423</c:v>
                </c:pt>
                <c:pt idx="2790">
                  <c:v>2424</c:v>
                </c:pt>
                <c:pt idx="2791">
                  <c:v>2425</c:v>
                </c:pt>
                <c:pt idx="2792">
                  <c:v>2426</c:v>
                </c:pt>
                <c:pt idx="2793">
                  <c:v>2427</c:v>
                </c:pt>
                <c:pt idx="2794">
                  <c:v>2428</c:v>
                </c:pt>
                <c:pt idx="2795">
                  <c:v>2429</c:v>
                </c:pt>
                <c:pt idx="2796">
                  <c:v>2430</c:v>
                </c:pt>
                <c:pt idx="2797">
                  <c:v>2431</c:v>
                </c:pt>
                <c:pt idx="2798">
                  <c:v>2432</c:v>
                </c:pt>
                <c:pt idx="2799">
                  <c:v>2433</c:v>
                </c:pt>
                <c:pt idx="2800">
                  <c:v>2434</c:v>
                </c:pt>
                <c:pt idx="2801">
                  <c:v>2435</c:v>
                </c:pt>
                <c:pt idx="2802">
                  <c:v>2436</c:v>
                </c:pt>
                <c:pt idx="2803">
                  <c:v>2437</c:v>
                </c:pt>
                <c:pt idx="2804">
                  <c:v>2438</c:v>
                </c:pt>
                <c:pt idx="2805">
                  <c:v>2439</c:v>
                </c:pt>
                <c:pt idx="2806">
                  <c:v>2440</c:v>
                </c:pt>
                <c:pt idx="2807">
                  <c:v>2441</c:v>
                </c:pt>
                <c:pt idx="2808">
                  <c:v>2442</c:v>
                </c:pt>
                <c:pt idx="2809">
                  <c:v>2443</c:v>
                </c:pt>
                <c:pt idx="2810">
                  <c:v>2444</c:v>
                </c:pt>
                <c:pt idx="2811">
                  <c:v>2445</c:v>
                </c:pt>
                <c:pt idx="2812">
                  <c:v>2446</c:v>
                </c:pt>
                <c:pt idx="2813">
                  <c:v>2447</c:v>
                </c:pt>
                <c:pt idx="2814">
                  <c:v>2448</c:v>
                </c:pt>
                <c:pt idx="2815">
                  <c:v>2449</c:v>
                </c:pt>
                <c:pt idx="2816">
                  <c:v>2450</c:v>
                </c:pt>
                <c:pt idx="2817">
                  <c:v>2451</c:v>
                </c:pt>
                <c:pt idx="2818">
                  <c:v>2452</c:v>
                </c:pt>
                <c:pt idx="2819">
                  <c:v>2453</c:v>
                </c:pt>
                <c:pt idx="2820">
                  <c:v>2454</c:v>
                </c:pt>
                <c:pt idx="2821">
                  <c:v>2455</c:v>
                </c:pt>
                <c:pt idx="2822">
                  <c:v>2456</c:v>
                </c:pt>
                <c:pt idx="2823">
                  <c:v>2457</c:v>
                </c:pt>
                <c:pt idx="2824">
                  <c:v>2458</c:v>
                </c:pt>
                <c:pt idx="2825">
                  <c:v>2459</c:v>
                </c:pt>
                <c:pt idx="2826">
                  <c:v>2460</c:v>
                </c:pt>
                <c:pt idx="2827">
                  <c:v>2461</c:v>
                </c:pt>
                <c:pt idx="2828">
                  <c:v>2462</c:v>
                </c:pt>
                <c:pt idx="2829">
                  <c:v>2463</c:v>
                </c:pt>
                <c:pt idx="2830">
                  <c:v>2464</c:v>
                </c:pt>
                <c:pt idx="2831">
                  <c:v>2465</c:v>
                </c:pt>
                <c:pt idx="2832">
                  <c:v>2466</c:v>
                </c:pt>
                <c:pt idx="2833">
                  <c:v>2467</c:v>
                </c:pt>
                <c:pt idx="2834">
                  <c:v>2468</c:v>
                </c:pt>
                <c:pt idx="2835">
                  <c:v>2469</c:v>
                </c:pt>
                <c:pt idx="2836">
                  <c:v>2470</c:v>
                </c:pt>
                <c:pt idx="2837">
                  <c:v>2471</c:v>
                </c:pt>
                <c:pt idx="2838">
                  <c:v>2472</c:v>
                </c:pt>
                <c:pt idx="2839">
                  <c:v>2473</c:v>
                </c:pt>
                <c:pt idx="2840">
                  <c:v>2474</c:v>
                </c:pt>
                <c:pt idx="2841">
                  <c:v>2475</c:v>
                </c:pt>
                <c:pt idx="2842">
                  <c:v>2476</c:v>
                </c:pt>
                <c:pt idx="2843">
                  <c:v>2477</c:v>
                </c:pt>
                <c:pt idx="2844">
                  <c:v>2478</c:v>
                </c:pt>
                <c:pt idx="2845">
                  <c:v>2479</c:v>
                </c:pt>
                <c:pt idx="2846">
                  <c:v>2480</c:v>
                </c:pt>
                <c:pt idx="2847">
                  <c:v>2481</c:v>
                </c:pt>
                <c:pt idx="2848">
                  <c:v>2482</c:v>
                </c:pt>
                <c:pt idx="2849">
                  <c:v>2483</c:v>
                </c:pt>
                <c:pt idx="2850">
                  <c:v>2484</c:v>
                </c:pt>
                <c:pt idx="2851">
                  <c:v>2485</c:v>
                </c:pt>
                <c:pt idx="2852">
                  <c:v>2486</c:v>
                </c:pt>
                <c:pt idx="2853">
                  <c:v>2487</c:v>
                </c:pt>
                <c:pt idx="2854">
                  <c:v>2488</c:v>
                </c:pt>
                <c:pt idx="2855">
                  <c:v>2489</c:v>
                </c:pt>
                <c:pt idx="2856">
                  <c:v>2490</c:v>
                </c:pt>
                <c:pt idx="2857">
                  <c:v>2491</c:v>
                </c:pt>
                <c:pt idx="2858">
                  <c:v>2492</c:v>
                </c:pt>
                <c:pt idx="2859">
                  <c:v>2493</c:v>
                </c:pt>
                <c:pt idx="2860">
                  <c:v>2494</c:v>
                </c:pt>
                <c:pt idx="2861">
                  <c:v>2495</c:v>
                </c:pt>
                <c:pt idx="2862">
                  <c:v>2496</c:v>
                </c:pt>
                <c:pt idx="2863">
                  <c:v>2497</c:v>
                </c:pt>
                <c:pt idx="2864">
                  <c:v>2498</c:v>
                </c:pt>
                <c:pt idx="2865">
                  <c:v>2499</c:v>
                </c:pt>
                <c:pt idx="2866">
                  <c:v>2500</c:v>
                </c:pt>
                <c:pt idx="2867">
                  <c:v>2501</c:v>
                </c:pt>
                <c:pt idx="2868">
                  <c:v>2502</c:v>
                </c:pt>
                <c:pt idx="2869">
                  <c:v>2503</c:v>
                </c:pt>
                <c:pt idx="2870">
                  <c:v>2504</c:v>
                </c:pt>
                <c:pt idx="2871">
                  <c:v>2505</c:v>
                </c:pt>
                <c:pt idx="2872">
                  <c:v>2506</c:v>
                </c:pt>
                <c:pt idx="2873">
                  <c:v>2507</c:v>
                </c:pt>
                <c:pt idx="2874">
                  <c:v>2508</c:v>
                </c:pt>
                <c:pt idx="2875">
                  <c:v>2509</c:v>
                </c:pt>
                <c:pt idx="2876">
                  <c:v>2510</c:v>
                </c:pt>
                <c:pt idx="2877">
                  <c:v>2511</c:v>
                </c:pt>
                <c:pt idx="2878">
                  <c:v>2512</c:v>
                </c:pt>
                <c:pt idx="2879">
                  <c:v>2513</c:v>
                </c:pt>
                <c:pt idx="2880">
                  <c:v>2514</c:v>
                </c:pt>
                <c:pt idx="2881">
                  <c:v>2515</c:v>
                </c:pt>
                <c:pt idx="2882">
                  <c:v>2516</c:v>
                </c:pt>
                <c:pt idx="2883">
                  <c:v>2517</c:v>
                </c:pt>
                <c:pt idx="2884">
                  <c:v>2518</c:v>
                </c:pt>
                <c:pt idx="2885">
                  <c:v>2519</c:v>
                </c:pt>
                <c:pt idx="2886">
                  <c:v>2520</c:v>
                </c:pt>
                <c:pt idx="2887">
                  <c:v>2521</c:v>
                </c:pt>
                <c:pt idx="2888">
                  <c:v>2522</c:v>
                </c:pt>
                <c:pt idx="2889">
                  <c:v>2523</c:v>
                </c:pt>
                <c:pt idx="2890">
                  <c:v>2524</c:v>
                </c:pt>
                <c:pt idx="2891">
                  <c:v>2525</c:v>
                </c:pt>
                <c:pt idx="2892">
                  <c:v>2526</c:v>
                </c:pt>
                <c:pt idx="2893">
                  <c:v>2527</c:v>
                </c:pt>
                <c:pt idx="2894">
                  <c:v>2528</c:v>
                </c:pt>
                <c:pt idx="2895">
                  <c:v>2529</c:v>
                </c:pt>
                <c:pt idx="2896">
                  <c:v>2530</c:v>
                </c:pt>
                <c:pt idx="2897">
                  <c:v>2531</c:v>
                </c:pt>
                <c:pt idx="2898">
                  <c:v>2532</c:v>
                </c:pt>
                <c:pt idx="2899">
                  <c:v>2533</c:v>
                </c:pt>
                <c:pt idx="2900">
                  <c:v>2534</c:v>
                </c:pt>
                <c:pt idx="2901">
                  <c:v>2535</c:v>
                </c:pt>
                <c:pt idx="2902">
                  <c:v>2536</c:v>
                </c:pt>
                <c:pt idx="2903">
                  <c:v>2537</c:v>
                </c:pt>
                <c:pt idx="2904">
                  <c:v>2538</c:v>
                </c:pt>
                <c:pt idx="2905">
                  <c:v>2539</c:v>
                </c:pt>
                <c:pt idx="2906">
                  <c:v>2540</c:v>
                </c:pt>
                <c:pt idx="2907">
                  <c:v>2541</c:v>
                </c:pt>
                <c:pt idx="2908">
                  <c:v>2542</c:v>
                </c:pt>
                <c:pt idx="2909">
                  <c:v>2543</c:v>
                </c:pt>
                <c:pt idx="2910">
                  <c:v>2544</c:v>
                </c:pt>
                <c:pt idx="2911">
                  <c:v>2545</c:v>
                </c:pt>
                <c:pt idx="2912">
                  <c:v>2546</c:v>
                </c:pt>
                <c:pt idx="2913">
                  <c:v>2547</c:v>
                </c:pt>
                <c:pt idx="2914">
                  <c:v>2548</c:v>
                </c:pt>
                <c:pt idx="2915">
                  <c:v>2549</c:v>
                </c:pt>
                <c:pt idx="2916">
                  <c:v>2550</c:v>
                </c:pt>
                <c:pt idx="2917">
                  <c:v>2551</c:v>
                </c:pt>
                <c:pt idx="2918">
                  <c:v>2552</c:v>
                </c:pt>
                <c:pt idx="2919">
                  <c:v>2553</c:v>
                </c:pt>
                <c:pt idx="2920">
                  <c:v>2554</c:v>
                </c:pt>
                <c:pt idx="2921">
                  <c:v>2555</c:v>
                </c:pt>
                <c:pt idx="2922">
                  <c:v>2556</c:v>
                </c:pt>
                <c:pt idx="2923">
                  <c:v>2557</c:v>
                </c:pt>
                <c:pt idx="2924">
                  <c:v>2558</c:v>
                </c:pt>
                <c:pt idx="2925">
                  <c:v>2559</c:v>
                </c:pt>
                <c:pt idx="2926">
                  <c:v>2560</c:v>
                </c:pt>
                <c:pt idx="2927">
                  <c:v>2561</c:v>
                </c:pt>
                <c:pt idx="2928">
                  <c:v>2562</c:v>
                </c:pt>
                <c:pt idx="2929">
                  <c:v>2563</c:v>
                </c:pt>
                <c:pt idx="2930">
                  <c:v>2564</c:v>
                </c:pt>
                <c:pt idx="2931">
                  <c:v>2565</c:v>
                </c:pt>
                <c:pt idx="2932">
                  <c:v>2566</c:v>
                </c:pt>
                <c:pt idx="2933">
                  <c:v>2567</c:v>
                </c:pt>
                <c:pt idx="2934">
                  <c:v>2568</c:v>
                </c:pt>
                <c:pt idx="2935">
                  <c:v>2569</c:v>
                </c:pt>
                <c:pt idx="2936">
                  <c:v>2570</c:v>
                </c:pt>
                <c:pt idx="2937">
                  <c:v>2571</c:v>
                </c:pt>
                <c:pt idx="2938">
                  <c:v>2572</c:v>
                </c:pt>
                <c:pt idx="2939">
                  <c:v>2573</c:v>
                </c:pt>
                <c:pt idx="2940">
                  <c:v>2574</c:v>
                </c:pt>
                <c:pt idx="2941">
                  <c:v>2575</c:v>
                </c:pt>
                <c:pt idx="2942">
                  <c:v>2576</c:v>
                </c:pt>
                <c:pt idx="2943">
                  <c:v>2577</c:v>
                </c:pt>
                <c:pt idx="2944">
                  <c:v>2578</c:v>
                </c:pt>
                <c:pt idx="2945">
                  <c:v>2579</c:v>
                </c:pt>
                <c:pt idx="2946">
                  <c:v>2580</c:v>
                </c:pt>
                <c:pt idx="2947">
                  <c:v>2581</c:v>
                </c:pt>
                <c:pt idx="2948">
                  <c:v>2582</c:v>
                </c:pt>
                <c:pt idx="2949">
                  <c:v>2583</c:v>
                </c:pt>
                <c:pt idx="2950">
                  <c:v>2584</c:v>
                </c:pt>
                <c:pt idx="2951">
                  <c:v>2585</c:v>
                </c:pt>
                <c:pt idx="2952">
                  <c:v>2586</c:v>
                </c:pt>
                <c:pt idx="2953">
                  <c:v>2587</c:v>
                </c:pt>
                <c:pt idx="2954">
                  <c:v>2588</c:v>
                </c:pt>
                <c:pt idx="2955">
                  <c:v>2589</c:v>
                </c:pt>
                <c:pt idx="2956">
                  <c:v>2590</c:v>
                </c:pt>
                <c:pt idx="2957">
                  <c:v>2591</c:v>
                </c:pt>
                <c:pt idx="2958">
                  <c:v>2592</c:v>
                </c:pt>
                <c:pt idx="2959">
                  <c:v>2593</c:v>
                </c:pt>
                <c:pt idx="2960">
                  <c:v>2594</c:v>
                </c:pt>
                <c:pt idx="2961">
                  <c:v>2595</c:v>
                </c:pt>
                <c:pt idx="2962">
                  <c:v>2596</c:v>
                </c:pt>
                <c:pt idx="2963">
                  <c:v>2597</c:v>
                </c:pt>
                <c:pt idx="2964">
                  <c:v>2598</c:v>
                </c:pt>
                <c:pt idx="2965">
                  <c:v>2599</c:v>
                </c:pt>
                <c:pt idx="2966">
                  <c:v>2600</c:v>
                </c:pt>
                <c:pt idx="2967">
                  <c:v>2601</c:v>
                </c:pt>
                <c:pt idx="2968">
                  <c:v>2602</c:v>
                </c:pt>
                <c:pt idx="2969">
                  <c:v>2603</c:v>
                </c:pt>
                <c:pt idx="2970">
                  <c:v>2604</c:v>
                </c:pt>
                <c:pt idx="2971">
                  <c:v>2605</c:v>
                </c:pt>
                <c:pt idx="2972">
                  <c:v>2606</c:v>
                </c:pt>
                <c:pt idx="2973">
                  <c:v>2607</c:v>
                </c:pt>
                <c:pt idx="2974">
                  <c:v>2608</c:v>
                </c:pt>
                <c:pt idx="2975">
                  <c:v>2609</c:v>
                </c:pt>
                <c:pt idx="2976">
                  <c:v>2610</c:v>
                </c:pt>
                <c:pt idx="2977">
                  <c:v>2611</c:v>
                </c:pt>
                <c:pt idx="2978">
                  <c:v>2612</c:v>
                </c:pt>
                <c:pt idx="2979">
                  <c:v>2613</c:v>
                </c:pt>
                <c:pt idx="2980">
                  <c:v>2614</c:v>
                </c:pt>
                <c:pt idx="2981">
                  <c:v>2615</c:v>
                </c:pt>
                <c:pt idx="2982">
                  <c:v>2616</c:v>
                </c:pt>
                <c:pt idx="2983">
                  <c:v>2617</c:v>
                </c:pt>
                <c:pt idx="2984">
                  <c:v>2618</c:v>
                </c:pt>
                <c:pt idx="2985">
                  <c:v>2619</c:v>
                </c:pt>
                <c:pt idx="2986">
                  <c:v>2620</c:v>
                </c:pt>
                <c:pt idx="2987">
                  <c:v>2621</c:v>
                </c:pt>
                <c:pt idx="2988">
                  <c:v>2622</c:v>
                </c:pt>
                <c:pt idx="2989">
                  <c:v>2623</c:v>
                </c:pt>
                <c:pt idx="2990">
                  <c:v>2624</c:v>
                </c:pt>
                <c:pt idx="2991">
                  <c:v>2625</c:v>
                </c:pt>
                <c:pt idx="2992">
                  <c:v>2626</c:v>
                </c:pt>
                <c:pt idx="2993">
                  <c:v>2627</c:v>
                </c:pt>
                <c:pt idx="2994">
                  <c:v>2628</c:v>
                </c:pt>
                <c:pt idx="2995">
                  <c:v>2629</c:v>
                </c:pt>
                <c:pt idx="2996">
                  <c:v>2630</c:v>
                </c:pt>
                <c:pt idx="2997">
                  <c:v>2631</c:v>
                </c:pt>
                <c:pt idx="2998">
                  <c:v>2632</c:v>
                </c:pt>
                <c:pt idx="2999">
                  <c:v>2633</c:v>
                </c:pt>
                <c:pt idx="3000">
                  <c:v>2634</c:v>
                </c:pt>
                <c:pt idx="3001">
                  <c:v>2635</c:v>
                </c:pt>
                <c:pt idx="3002">
                  <c:v>2636</c:v>
                </c:pt>
                <c:pt idx="3003">
                  <c:v>2637</c:v>
                </c:pt>
                <c:pt idx="3004">
                  <c:v>2638</c:v>
                </c:pt>
                <c:pt idx="3005">
                  <c:v>2639</c:v>
                </c:pt>
                <c:pt idx="3006">
                  <c:v>2640</c:v>
                </c:pt>
                <c:pt idx="3007">
                  <c:v>2641</c:v>
                </c:pt>
                <c:pt idx="3008">
                  <c:v>2642</c:v>
                </c:pt>
                <c:pt idx="3009">
                  <c:v>2643</c:v>
                </c:pt>
                <c:pt idx="3010">
                  <c:v>2644</c:v>
                </c:pt>
                <c:pt idx="3011">
                  <c:v>2645</c:v>
                </c:pt>
                <c:pt idx="3012">
                  <c:v>2646</c:v>
                </c:pt>
                <c:pt idx="3013">
                  <c:v>2647</c:v>
                </c:pt>
                <c:pt idx="3014">
                  <c:v>2648</c:v>
                </c:pt>
                <c:pt idx="3015">
                  <c:v>2649</c:v>
                </c:pt>
                <c:pt idx="3016">
                  <c:v>2650</c:v>
                </c:pt>
                <c:pt idx="3017">
                  <c:v>2651</c:v>
                </c:pt>
                <c:pt idx="3018">
                  <c:v>2652</c:v>
                </c:pt>
                <c:pt idx="3019">
                  <c:v>2653</c:v>
                </c:pt>
                <c:pt idx="3020">
                  <c:v>2654</c:v>
                </c:pt>
                <c:pt idx="3021">
                  <c:v>2655</c:v>
                </c:pt>
                <c:pt idx="3022">
                  <c:v>2656</c:v>
                </c:pt>
                <c:pt idx="3023">
                  <c:v>2657</c:v>
                </c:pt>
                <c:pt idx="3024">
                  <c:v>2658</c:v>
                </c:pt>
                <c:pt idx="3025">
                  <c:v>2659</c:v>
                </c:pt>
                <c:pt idx="3026">
                  <c:v>2660</c:v>
                </c:pt>
                <c:pt idx="3027">
                  <c:v>2661</c:v>
                </c:pt>
                <c:pt idx="3028">
                  <c:v>2662</c:v>
                </c:pt>
                <c:pt idx="3029">
                  <c:v>2663</c:v>
                </c:pt>
                <c:pt idx="3030">
                  <c:v>2664</c:v>
                </c:pt>
                <c:pt idx="3031">
                  <c:v>2665</c:v>
                </c:pt>
                <c:pt idx="3032">
                  <c:v>2666</c:v>
                </c:pt>
                <c:pt idx="3033">
                  <c:v>2667</c:v>
                </c:pt>
                <c:pt idx="3034">
                  <c:v>2668</c:v>
                </c:pt>
                <c:pt idx="3035">
                  <c:v>2669</c:v>
                </c:pt>
                <c:pt idx="3036">
                  <c:v>2670</c:v>
                </c:pt>
                <c:pt idx="3037">
                  <c:v>2671</c:v>
                </c:pt>
                <c:pt idx="3038">
                  <c:v>2672</c:v>
                </c:pt>
                <c:pt idx="3039">
                  <c:v>2673</c:v>
                </c:pt>
                <c:pt idx="3040">
                  <c:v>2674</c:v>
                </c:pt>
                <c:pt idx="3041">
                  <c:v>2675</c:v>
                </c:pt>
                <c:pt idx="3042">
                  <c:v>2676</c:v>
                </c:pt>
                <c:pt idx="3043">
                  <c:v>2677</c:v>
                </c:pt>
                <c:pt idx="3044">
                  <c:v>2678</c:v>
                </c:pt>
                <c:pt idx="3045">
                  <c:v>2679</c:v>
                </c:pt>
                <c:pt idx="3046">
                  <c:v>2680</c:v>
                </c:pt>
                <c:pt idx="3047">
                  <c:v>2681</c:v>
                </c:pt>
                <c:pt idx="3048">
                  <c:v>2682</c:v>
                </c:pt>
                <c:pt idx="3049">
                  <c:v>2683</c:v>
                </c:pt>
                <c:pt idx="3050">
                  <c:v>2684</c:v>
                </c:pt>
                <c:pt idx="3051">
                  <c:v>2685</c:v>
                </c:pt>
                <c:pt idx="3052">
                  <c:v>2686</c:v>
                </c:pt>
                <c:pt idx="3053">
                  <c:v>2687</c:v>
                </c:pt>
                <c:pt idx="3054">
                  <c:v>2688</c:v>
                </c:pt>
                <c:pt idx="3055">
                  <c:v>2689</c:v>
                </c:pt>
                <c:pt idx="3056">
                  <c:v>2690</c:v>
                </c:pt>
                <c:pt idx="3057">
                  <c:v>2691</c:v>
                </c:pt>
                <c:pt idx="3058">
                  <c:v>2692</c:v>
                </c:pt>
                <c:pt idx="3059">
                  <c:v>2693</c:v>
                </c:pt>
                <c:pt idx="3060">
                  <c:v>2694</c:v>
                </c:pt>
                <c:pt idx="3061">
                  <c:v>2695</c:v>
                </c:pt>
                <c:pt idx="3062">
                  <c:v>2696</c:v>
                </c:pt>
                <c:pt idx="3063">
                  <c:v>2697</c:v>
                </c:pt>
                <c:pt idx="3064">
                  <c:v>2698</c:v>
                </c:pt>
                <c:pt idx="3065">
                  <c:v>2699</c:v>
                </c:pt>
                <c:pt idx="3066">
                  <c:v>2700</c:v>
                </c:pt>
                <c:pt idx="3067">
                  <c:v>2701</c:v>
                </c:pt>
                <c:pt idx="3068">
                  <c:v>2702</c:v>
                </c:pt>
                <c:pt idx="3069">
                  <c:v>2703</c:v>
                </c:pt>
                <c:pt idx="3070">
                  <c:v>2704</c:v>
                </c:pt>
                <c:pt idx="3071">
                  <c:v>2705</c:v>
                </c:pt>
                <c:pt idx="3072">
                  <c:v>2706</c:v>
                </c:pt>
                <c:pt idx="3073">
                  <c:v>2707</c:v>
                </c:pt>
                <c:pt idx="3074">
                  <c:v>2708</c:v>
                </c:pt>
                <c:pt idx="3075">
                  <c:v>2709</c:v>
                </c:pt>
                <c:pt idx="3076">
                  <c:v>2710</c:v>
                </c:pt>
                <c:pt idx="3077">
                  <c:v>2711</c:v>
                </c:pt>
                <c:pt idx="3078">
                  <c:v>2712</c:v>
                </c:pt>
                <c:pt idx="3079">
                  <c:v>2713</c:v>
                </c:pt>
                <c:pt idx="3080">
                  <c:v>2714</c:v>
                </c:pt>
                <c:pt idx="3081">
                  <c:v>2715</c:v>
                </c:pt>
                <c:pt idx="3082">
                  <c:v>2716</c:v>
                </c:pt>
                <c:pt idx="3083">
                  <c:v>2717</c:v>
                </c:pt>
                <c:pt idx="3084">
                  <c:v>2718</c:v>
                </c:pt>
                <c:pt idx="3085">
                  <c:v>2719</c:v>
                </c:pt>
                <c:pt idx="3086">
                  <c:v>2720</c:v>
                </c:pt>
                <c:pt idx="3087">
                  <c:v>2721</c:v>
                </c:pt>
                <c:pt idx="3088">
                  <c:v>2722</c:v>
                </c:pt>
                <c:pt idx="3089">
                  <c:v>2723</c:v>
                </c:pt>
                <c:pt idx="3090">
                  <c:v>2724</c:v>
                </c:pt>
                <c:pt idx="3091">
                  <c:v>2725</c:v>
                </c:pt>
                <c:pt idx="3092">
                  <c:v>2726</c:v>
                </c:pt>
                <c:pt idx="3093">
                  <c:v>2727</c:v>
                </c:pt>
                <c:pt idx="3094">
                  <c:v>2728</c:v>
                </c:pt>
                <c:pt idx="3095">
                  <c:v>2729</c:v>
                </c:pt>
                <c:pt idx="3096">
                  <c:v>2730</c:v>
                </c:pt>
                <c:pt idx="3097">
                  <c:v>2731</c:v>
                </c:pt>
                <c:pt idx="3098">
                  <c:v>2732</c:v>
                </c:pt>
                <c:pt idx="3099">
                  <c:v>2733</c:v>
                </c:pt>
                <c:pt idx="3100">
                  <c:v>2734</c:v>
                </c:pt>
                <c:pt idx="3101">
                  <c:v>2735</c:v>
                </c:pt>
                <c:pt idx="3102">
                  <c:v>2736</c:v>
                </c:pt>
                <c:pt idx="3103">
                  <c:v>2737</c:v>
                </c:pt>
                <c:pt idx="3104">
                  <c:v>2738</c:v>
                </c:pt>
                <c:pt idx="3105">
                  <c:v>2739</c:v>
                </c:pt>
                <c:pt idx="3106">
                  <c:v>2740</c:v>
                </c:pt>
                <c:pt idx="3107">
                  <c:v>2741</c:v>
                </c:pt>
                <c:pt idx="3108">
                  <c:v>2742</c:v>
                </c:pt>
                <c:pt idx="3109">
                  <c:v>2743</c:v>
                </c:pt>
                <c:pt idx="3110">
                  <c:v>2744</c:v>
                </c:pt>
                <c:pt idx="3111">
                  <c:v>2745</c:v>
                </c:pt>
                <c:pt idx="3112">
                  <c:v>2746</c:v>
                </c:pt>
                <c:pt idx="3113">
                  <c:v>2747</c:v>
                </c:pt>
                <c:pt idx="3114">
                  <c:v>2748</c:v>
                </c:pt>
                <c:pt idx="3115">
                  <c:v>2749</c:v>
                </c:pt>
                <c:pt idx="3116">
                  <c:v>2750</c:v>
                </c:pt>
                <c:pt idx="3117">
                  <c:v>2751</c:v>
                </c:pt>
                <c:pt idx="3118">
                  <c:v>2752</c:v>
                </c:pt>
                <c:pt idx="3119">
                  <c:v>2753</c:v>
                </c:pt>
                <c:pt idx="3120">
                  <c:v>2754</c:v>
                </c:pt>
                <c:pt idx="3121">
                  <c:v>2755</c:v>
                </c:pt>
                <c:pt idx="3122">
                  <c:v>2756</c:v>
                </c:pt>
                <c:pt idx="3123">
                  <c:v>2757</c:v>
                </c:pt>
                <c:pt idx="3124">
                  <c:v>2758</c:v>
                </c:pt>
                <c:pt idx="3125">
                  <c:v>2759</c:v>
                </c:pt>
                <c:pt idx="3126">
                  <c:v>2760</c:v>
                </c:pt>
                <c:pt idx="3127">
                  <c:v>2761</c:v>
                </c:pt>
                <c:pt idx="3128">
                  <c:v>2762</c:v>
                </c:pt>
                <c:pt idx="3129">
                  <c:v>2763</c:v>
                </c:pt>
                <c:pt idx="3130">
                  <c:v>2764</c:v>
                </c:pt>
                <c:pt idx="3131">
                  <c:v>2765</c:v>
                </c:pt>
                <c:pt idx="3132">
                  <c:v>2766</c:v>
                </c:pt>
                <c:pt idx="3133">
                  <c:v>2767</c:v>
                </c:pt>
                <c:pt idx="3134">
                  <c:v>2768</c:v>
                </c:pt>
                <c:pt idx="3135">
                  <c:v>2769</c:v>
                </c:pt>
                <c:pt idx="3136">
                  <c:v>2770</c:v>
                </c:pt>
                <c:pt idx="3137">
                  <c:v>2771</c:v>
                </c:pt>
                <c:pt idx="3138">
                  <c:v>2772</c:v>
                </c:pt>
                <c:pt idx="3139">
                  <c:v>2773</c:v>
                </c:pt>
                <c:pt idx="3140">
                  <c:v>2774</c:v>
                </c:pt>
                <c:pt idx="3141">
                  <c:v>2775</c:v>
                </c:pt>
                <c:pt idx="3142">
                  <c:v>2776</c:v>
                </c:pt>
                <c:pt idx="3143">
                  <c:v>2777</c:v>
                </c:pt>
                <c:pt idx="3144">
                  <c:v>2778</c:v>
                </c:pt>
                <c:pt idx="3145">
                  <c:v>2779</c:v>
                </c:pt>
                <c:pt idx="3146">
                  <c:v>2780</c:v>
                </c:pt>
                <c:pt idx="3147">
                  <c:v>2781</c:v>
                </c:pt>
                <c:pt idx="3148">
                  <c:v>2782</c:v>
                </c:pt>
                <c:pt idx="3149">
                  <c:v>2783</c:v>
                </c:pt>
                <c:pt idx="3150">
                  <c:v>2784</c:v>
                </c:pt>
                <c:pt idx="3151">
                  <c:v>2785</c:v>
                </c:pt>
                <c:pt idx="3152">
                  <c:v>2786</c:v>
                </c:pt>
                <c:pt idx="3153">
                  <c:v>2787</c:v>
                </c:pt>
                <c:pt idx="3154">
                  <c:v>2788</c:v>
                </c:pt>
                <c:pt idx="3155">
                  <c:v>2789</c:v>
                </c:pt>
                <c:pt idx="3156">
                  <c:v>2790</c:v>
                </c:pt>
                <c:pt idx="3157">
                  <c:v>2791</c:v>
                </c:pt>
                <c:pt idx="3158">
                  <c:v>2792</c:v>
                </c:pt>
                <c:pt idx="3159">
                  <c:v>2793</c:v>
                </c:pt>
                <c:pt idx="3160">
                  <c:v>2794</c:v>
                </c:pt>
                <c:pt idx="3161">
                  <c:v>2795</c:v>
                </c:pt>
                <c:pt idx="3162">
                  <c:v>2796</c:v>
                </c:pt>
                <c:pt idx="3163">
                  <c:v>2797</c:v>
                </c:pt>
                <c:pt idx="3164">
                  <c:v>2798</c:v>
                </c:pt>
                <c:pt idx="3165">
                  <c:v>2799</c:v>
                </c:pt>
                <c:pt idx="3166">
                  <c:v>2800</c:v>
                </c:pt>
                <c:pt idx="3167">
                  <c:v>2801</c:v>
                </c:pt>
                <c:pt idx="3168">
                  <c:v>2802</c:v>
                </c:pt>
                <c:pt idx="3169">
                  <c:v>2803</c:v>
                </c:pt>
                <c:pt idx="3170">
                  <c:v>2804</c:v>
                </c:pt>
                <c:pt idx="3171">
                  <c:v>2805</c:v>
                </c:pt>
                <c:pt idx="3172">
                  <c:v>2806</c:v>
                </c:pt>
                <c:pt idx="3173">
                  <c:v>2807</c:v>
                </c:pt>
                <c:pt idx="3174">
                  <c:v>2808</c:v>
                </c:pt>
                <c:pt idx="3175">
                  <c:v>2809</c:v>
                </c:pt>
                <c:pt idx="3176">
                  <c:v>2810</c:v>
                </c:pt>
                <c:pt idx="3177">
                  <c:v>2811</c:v>
                </c:pt>
                <c:pt idx="3178">
                  <c:v>2812</c:v>
                </c:pt>
                <c:pt idx="3179">
                  <c:v>2813</c:v>
                </c:pt>
                <c:pt idx="3180">
                  <c:v>2814</c:v>
                </c:pt>
                <c:pt idx="3181">
                  <c:v>2815</c:v>
                </c:pt>
                <c:pt idx="3182">
                  <c:v>2816</c:v>
                </c:pt>
                <c:pt idx="3183">
                  <c:v>2817</c:v>
                </c:pt>
                <c:pt idx="3184">
                  <c:v>2818</c:v>
                </c:pt>
                <c:pt idx="3185">
                  <c:v>2819</c:v>
                </c:pt>
                <c:pt idx="3186">
                  <c:v>2820</c:v>
                </c:pt>
                <c:pt idx="3187">
                  <c:v>2821</c:v>
                </c:pt>
                <c:pt idx="3188">
                  <c:v>2822</c:v>
                </c:pt>
                <c:pt idx="3189">
                  <c:v>2823</c:v>
                </c:pt>
                <c:pt idx="3190">
                  <c:v>2824</c:v>
                </c:pt>
                <c:pt idx="3191">
                  <c:v>2825</c:v>
                </c:pt>
                <c:pt idx="3192">
                  <c:v>2826</c:v>
                </c:pt>
                <c:pt idx="3193">
                  <c:v>2827</c:v>
                </c:pt>
                <c:pt idx="3194">
                  <c:v>2828</c:v>
                </c:pt>
                <c:pt idx="3195">
                  <c:v>2829</c:v>
                </c:pt>
                <c:pt idx="3196">
                  <c:v>2830</c:v>
                </c:pt>
                <c:pt idx="3197">
                  <c:v>2831</c:v>
                </c:pt>
                <c:pt idx="3198">
                  <c:v>2832</c:v>
                </c:pt>
                <c:pt idx="3199">
                  <c:v>2833</c:v>
                </c:pt>
                <c:pt idx="3200">
                  <c:v>2834</c:v>
                </c:pt>
                <c:pt idx="3201">
                  <c:v>2835</c:v>
                </c:pt>
                <c:pt idx="3202">
                  <c:v>2836</c:v>
                </c:pt>
                <c:pt idx="3203">
                  <c:v>2837</c:v>
                </c:pt>
                <c:pt idx="3204">
                  <c:v>2838</c:v>
                </c:pt>
                <c:pt idx="3205">
                  <c:v>2839</c:v>
                </c:pt>
                <c:pt idx="3206">
                  <c:v>2840</c:v>
                </c:pt>
                <c:pt idx="3207">
                  <c:v>2841</c:v>
                </c:pt>
                <c:pt idx="3208">
                  <c:v>2842</c:v>
                </c:pt>
                <c:pt idx="3209">
                  <c:v>2843</c:v>
                </c:pt>
                <c:pt idx="3210">
                  <c:v>2844</c:v>
                </c:pt>
                <c:pt idx="3211">
                  <c:v>2845</c:v>
                </c:pt>
                <c:pt idx="3212">
                  <c:v>2846</c:v>
                </c:pt>
                <c:pt idx="3213">
                  <c:v>2847</c:v>
                </c:pt>
                <c:pt idx="3214">
                  <c:v>2848</c:v>
                </c:pt>
                <c:pt idx="3215">
                  <c:v>2849</c:v>
                </c:pt>
                <c:pt idx="3216">
                  <c:v>2850</c:v>
                </c:pt>
                <c:pt idx="3217">
                  <c:v>2851</c:v>
                </c:pt>
                <c:pt idx="3218">
                  <c:v>2852</c:v>
                </c:pt>
                <c:pt idx="3219">
                  <c:v>2853</c:v>
                </c:pt>
                <c:pt idx="3220">
                  <c:v>2854</c:v>
                </c:pt>
                <c:pt idx="3221">
                  <c:v>2855</c:v>
                </c:pt>
                <c:pt idx="3222">
                  <c:v>2856</c:v>
                </c:pt>
                <c:pt idx="3223">
                  <c:v>2857</c:v>
                </c:pt>
                <c:pt idx="3224">
                  <c:v>2858</c:v>
                </c:pt>
                <c:pt idx="3225">
                  <c:v>2859</c:v>
                </c:pt>
                <c:pt idx="3226">
                  <c:v>2860</c:v>
                </c:pt>
                <c:pt idx="3227">
                  <c:v>2861</c:v>
                </c:pt>
                <c:pt idx="3228">
                  <c:v>2862</c:v>
                </c:pt>
                <c:pt idx="3229">
                  <c:v>2863</c:v>
                </c:pt>
                <c:pt idx="3230">
                  <c:v>2864</c:v>
                </c:pt>
                <c:pt idx="3231">
                  <c:v>2865</c:v>
                </c:pt>
                <c:pt idx="3232">
                  <c:v>2866</c:v>
                </c:pt>
                <c:pt idx="3233">
                  <c:v>2867</c:v>
                </c:pt>
                <c:pt idx="3234">
                  <c:v>2868</c:v>
                </c:pt>
                <c:pt idx="3235">
                  <c:v>2869</c:v>
                </c:pt>
                <c:pt idx="3236">
                  <c:v>2870</c:v>
                </c:pt>
                <c:pt idx="3237">
                  <c:v>2871</c:v>
                </c:pt>
                <c:pt idx="3238">
                  <c:v>2872</c:v>
                </c:pt>
                <c:pt idx="3239">
                  <c:v>2873</c:v>
                </c:pt>
                <c:pt idx="3240">
                  <c:v>2874</c:v>
                </c:pt>
                <c:pt idx="3241">
                  <c:v>2875</c:v>
                </c:pt>
                <c:pt idx="3242">
                  <c:v>2876</c:v>
                </c:pt>
                <c:pt idx="3243">
                  <c:v>2877</c:v>
                </c:pt>
                <c:pt idx="3244">
                  <c:v>2878</c:v>
                </c:pt>
                <c:pt idx="3245">
                  <c:v>2879</c:v>
                </c:pt>
                <c:pt idx="3246">
                  <c:v>2880</c:v>
                </c:pt>
                <c:pt idx="3247">
                  <c:v>2881</c:v>
                </c:pt>
                <c:pt idx="3248">
                  <c:v>2882</c:v>
                </c:pt>
                <c:pt idx="3249">
                  <c:v>2883</c:v>
                </c:pt>
                <c:pt idx="3250">
                  <c:v>2884</c:v>
                </c:pt>
                <c:pt idx="3251">
                  <c:v>2885</c:v>
                </c:pt>
                <c:pt idx="3252">
                  <c:v>2886</c:v>
                </c:pt>
                <c:pt idx="3253">
                  <c:v>2887</c:v>
                </c:pt>
                <c:pt idx="3254">
                  <c:v>2888</c:v>
                </c:pt>
                <c:pt idx="3255">
                  <c:v>2889</c:v>
                </c:pt>
                <c:pt idx="3256">
                  <c:v>2890</c:v>
                </c:pt>
                <c:pt idx="3257">
                  <c:v>2891</c:v>
                </c:pt>
                <c:pt idx="3258">
                  <c:v>2892</c:v>
                </c:pt>
                <c:pt idx="3259">
                  <c:v>2893</c:v>
                </c:pt>
                <c:pt idx="3260">
                  <c:v>2894</c:v>
                </c:pt>
                <c:pt idx="3261">
                  <c:v>2895</c:v>
                </c:pt>
                <c:pt idx="3262">
                  <c:v>2896</c:v>
                </c:pt>
                <c:pt idx="3263">
                  <c:v>2897</c:v>
                </c:pt>
                <c:pt idx="3264">
                  <c:v>2898</c:v>
                </c:pt>
                <c:pt idx="3265">
                  <c:v>2899</c:v>
                </c:pt>
                <c:pt idx="3266">
                  <c:v>2900</c:v>
                </c:pt>
                <c:pt idx="3267">
                  <c:v>2901</c:v>
                </c:pt>
                <c:pt idx="3268">
                  <c:v>2902</c:v>
                </c:pt>
                <c:pt idx="3269">
                  <c:v>2903</c:v>
                </c:pt>
                <c:pt idx="3270">
                  <c:v>2904</c:v>
                </c:pt>
                <c:pt idx="3271">
                  <c:v>2905</c:v>
                </c:pt>
                <c:pt idx="3272">
                  <c:v>2906</c:v>
                </c:pt>
                <c:pt idx="3273">
                  <c:v>2907</c:v>
                </c:pt>
                <c:pt idx="3274">
                  <c:v>2908</c:v>
                </c:pt>
                <c:pt idx="3275">
                  <c:v>2909</c:v>
                </c:pt>
                <c:pt idx="3276">
                  <c:v>2910</c:v>
                </c:pt>
                <c:pt idx="3277">
                  <c:v>2911</c:v>
                </c:pt>
                <c:pt idx="3278">
                  <c:v>2912</c:v>
                </c:pt>
                <c:pt idx="3279">
                  <c:v>2913</c:v>
                </c:pt>
                <c:pt idx="3280">
                  <c:v>2914</c:v>
                </c:pt>
                <c:pt idx="3281">
                  <c:v>2915</c:v>
                </c:pt>
                <c:pt idx="3282">
                  <c:v>2916</c:v>
                </c:pt>
                <c:pt idx="3283">
                  <c:v>2917</c:v>
                </c:pt>
                <c:pt idx="3284">
                  <c:v>2918</c:v>
                </c:pt>
                <c:pt idx="3285">
                  <c:v>2919</c:v>
                </c:pt>
                <c:pt idx="3286">
                  <c:v>2920</c:v>
                </c:pt>
                <c:pt idx="3287">
                  <c:v>2921</c:v>
                </c:pt>
                <c:pt idx="3288">
                  <c:v>2922</c:v>
                </c:pt>
                <c:pt idx="3289">
                  <c:v>2923</c:v>
                </c:pt>
                <c:pt idx="3290">
                  <c:v>2924</c:v>
                </c:pt>
                <c:pt idx="3291">
                  <c:v>2925</c:v>
                </c:pt>
                <c:pt idx="3292">
                  <c:v>2926</c:v>
                </c:pt>
                <c:pt idx="3293">
                  <c:v>2927</c:v>
                </c:pt>
                <c:pt idx="3294">
                  <c:v>2928</c:v>
                </c:pt>
                <c:pt idx="3295">
                  <c:v>2929</c:v>
                </c:pt>
                <c:pt idx="3296">
                  <c:v>2930</c:v>
                </c:pt>
                <c:pt idx="3297">
                  <c:v>2931</c:v>
                </c:pt>
                <c:pt idx="3298">
                  <c:v>2932</c:v>
                </c:pt>
                <c:pt idx="3299">
                  <c:v>2933</c:v>
                </c:pt>
                <c:pt idx="3300">
                  <c:v>2934</c:v>
                </c:pt>
                <c:pt idx="3301">
                  <c:v>2935</c:v>
                </c:pt>
                <c:pt idx="3302">
                  <c:v>2936</c:v>
                </c:pt>
                <c:pt idx="3303">
                  <c:v>2937</c:v>
                </c:pt>
                <c:pt idx="3304">
                  <c:v>2938</c:v>
                </c:pt>
                <c:pt idx="3305">
                  <c:v>2939</c:v>
                </c:pt>
                <c:pt idx="3306">
                  <c:v>2940</c:v>
                </c:pt>
                <c:pt idx="3307">
                  <c:v>2941</c:v>
                </c:pt>
                <c:pt idx="3308">
                  <c:v>2942</c:v>
                </c:pt>
                <c:pt idx="3309">
                  <c:v>2943</c:v>
                </c:pt>
                <c:pt idx="3310">
                  <c:v>2944</c:v>
                </c:pt>
                <c:pt idx="3311">
                  <c:v>2945</c:v>
                </c:pt>
                <c:pt idx="3312">
                  <c:v>2946</c:v>
                </c:pt>
                <c:pt idx="3313">
                  <c:v>2947</c:v>
                </c:pt>
                <c:pt idx="3314">
                  <c:v>2948</c:v>
                </c:pt>
                <c:pt idx="3315">
                  <c:v>2949</c:v>
                </c:pt>
                <c:pt idx="3316">
                  <c:v>2950</c:v>
                </c:pt>
                <c:pt idx="3317">
                  <c:v>2951</c:v>
                </c:pt>
                <c:pt idx="3318">
                  <c:v>2952</c:v>
                </c:pt>
                <c:pt idx="3319">
                  <c:v>2953</c:v>
                </c:pt>
                <c:pt idx="3320">
                  <c:v>2954</c:v>
                </c:pt>
                <c:pt idx="3321">
                  <c:v>2955</c:v>
                </c:pt>
                <c:pt idx="3322">
                  <c:v>2956</c:v>
                </c:pt>
                <c:pt idx="3323">
                  <c:v>2957</c:v>
                </c:pt>
                <c:pt idx="3324">
                  <c:v>2958</c:v>
                </c:pt>
                <c:pt idx="3325">
                  <c:v>2959</c:v>
                </c:pt>
                <c:pt idx="3326">
                  <c:v>2960</c:v>
                </c:pt>
                <c:pt idx="3327">
                  <c:v>2961</c:v>
                </c:pt>
                <c:pt idx="3328">
                  <c:v>2962</c:v>
                </c:pt>
                <c:pt idx="3329">
                  <c:v>2963</c:v>
                </c:pt>
                <c:pt idx="3330">
                  <c:v>2964</c:v>
                </c:pt>
                <c:pt idx="3331">
                  <c:v>2965</c:v>
                </c:pt>
                <c:pt idx="3332">
                  <c:v>2966</c:v>
                </c:pt>
                <c:pt idx="3333">
                  <c:v>2967</c:v>
                </c:pt>
                <c:pt idx="3334">
                  <c:v>2968</c:v>
                </c:pt>
                <c:pt idx="3335">
                  <c:v>2969</c:v>
                </c:pt>
                <c:pt idx="3336">
                  <c:v>2970</c:v>
                </c:pt>
                <c:pt idx="3337">
                  <c:v>2971</c:v>
                </c:pt>
                <c:pt idx="3338">
                  <c:v>2972</c:v>
                </c:pt>
                <c:pt idx="3339">
                  <c:v>2973</c:v>
                </c:pt>
                <c:pt idx="3340">
                  <c:v>2974</c:v>
                </c:pt>
                <c:pt idx="3341">
                  <c:v>2975</c:v>
                </c:pt>
                <c:pt idx="3342">
                  <c:v>2976</c:v>
                </c:pt>
                <c:pt idx="3343">
                  <c:v>2977</c:v>
                </c:pt>
                <c:pt idx="3344">
                  <c:v>2978</c:v>
                </c:pt>
                <c:pt idx="3345">
                  <c:v>2979</c:v>
                </c:pt>
                <c:pt idx="3346">
                  <c:v>2980</c:v>
                </c:pt>
                <c:pt idx="3347">
                  <c:v>2981</c:v>
                </c:pt>
                <c:pt idx="3348">
                  <c:v>2982</c:v>
                </c:pt>
                <c:pt idx="3349">
                  <c:v>2983</c:v>
                </c:pt>
                <c:pt idx="3350">
                  <c:v>2984</c:v>
                </c:pt>
                <c:pt idx="3351">
                  <c:v>2985</c:v>
                </c:pt>
                <c:pt idx="3352">
                  <c:v>2986</c:v>
                </c:pt>
                <c:pt idx="3353">
                  <c:v>2987</c:v>
                </c:pt>
                <c:pt idx="3354">
                  <c:v>2988</c:v>
                </c:pt>
                <c:pt idx="3355">
                  <c:v>2989</c:v>
                </c:pt>
                <c:pt idx="3356">
                  <c:v>2990</c:v>
                </c:pt>
                <c:pt idx="3357">
                  <c:v>2991</c:v>
                </c:pt>
                <c:pt idx="3358">
                  <c:v>2992</c:v>
                </c:pt>
                <c:pt idx="3359">
                  <c:v>2993</c:v>
                </c:pt>
                <c:pt idx="3360">
                  <c:v>2994</c:v>
                </c:pt>
                <c:pt idx="3361">
                  <c:v>2995</c:v>
                </c:pt>
                <c:pt idx="3362">
                  <c:v>2996</c:v>
                </c:pt>
                <c:pt idx="3363">
                  <c:v>2997</c:v>
                </c:pt>
                <c:pt idx="3364">
                  <c:v>2998</c:v>
                </c:pt>
                <c:pt idx="3365">
                  <c:v>2999</c:v>
                </c:pt>
                <c:pt idx="3366">
                  <c:v>3000</c:v>
                </c:pt>
                <c:pt idx="3367">
                  <c:v>3001</c:v>
                </c:pt>
                <c:pt idx="3368">
                  <c:v>3002</c:v>
                </c:pt>
                <c:pt idx="3369">
                  <c:v>3003</c:v>
                </c:pt>
                <c:pt idx="3370">
                  <c:v>3004</c:v>
                </c:pt>
                <c:pt idx="3371">
                  <c:v>3005</c:v>
                </c:pt>
                <c:pt idx="3372">
                  <c:v>3006</c:v>
                </c:pt>
                <c:pt idx="3373">
                  <c:v>3007</c:v>
                </c:pt>
                <c:pt idx="3374">
                  <c:v>3008</c:v>
                </c:pt>
                <c:pt idx="3375">
                  <c:v>3009</c:v>
                </c:pt>
                <c:pt idx="3376">
                  <c:v>3010</c:v>
                </c:pt>
                <c:pt idx="3377">
                  <c:v>3011</c:v>
                </c:pt>
                <c:pt idx="3378">
                  <c:v>3012</c:v>
                </c:pt>
                <c:pt idx="3379">
                  <c:v>3013</c:v>
                </c:pt>
                <c:pt idx="3380">
                  <c:v>3014</c:v>
                </c:pt>
                <c:pt idx="3381">
                  <c:v>3015</c:v>
                </c:pt>
                <c:pt idx="3382">
                  <c:v>3016</c:v>
                </c:pt>
                <c:pt idx="3383">
                  <c:v>3017</c:v>
                </c:pt>
                <c:pt idx="3384">
                  <c:v>3018</c:v>
                </c:pt>
                <c:pt idx="3385">
                  <c:v>3019</c:v>
                </c:pt>
                <c:pt idx="3386">
                  <c:v>3020</c:v>
                </c:pt>
                <c:pt idx="3387">
                  <c:v>3021</c:v>
                </c:pt>
                <c:pt idx="3388">
                  <c:v>3022</c:v>
                </c:pt>
                <c:pt idx="3389">
                  <c:v>3023</c:v>
                </c:pt>
                <c:pt idx="3390">
                  <c:v>3024</c:v>
                </c:pt>
                <c:pt idx="3391">
                  <c:v>3025</c:v>
                </c:pt>
                <c:pt idx="3392">
                  <c:v>3026</c:v>
                </c:pt>
                <c:pt idx="3393">
                  <c:v>3027</c:v>
                </c:pt>
                <c:pt idx="3394">
                  <c:v>3028</c:v>
                </c:pt>
                <c:pt idx="3395">
                  <c:v>3029</c:v>
                </c:pt>
                <c:pt idx="3396">
                  <c:v>3030</c:v>
                </c:pt>
                <c:pt idx="3397">
                  <c:v>3031</c:v>
                </c:pt>
                <c:pt idx="3398">
                  <c:v>3032</c:v>
                </c:pt>
                <c:pt idx="3399">
                  <c:v>3033</c:v>
                </c:pt>
                <c:pt idx="3400">
                  <c:v>3034</c:v>
                </c:pt>
                <c:pt idx="3401">
                  <c:v>3035</c:v>
                </c:pt>
                <c:pt idx="3402">
                  <c:v>3036</c:v>
                </c:pt>
                <c:pt idx="3403">
                  <c:v>3037</c:v>
                </c:pt>
                <c:pt idx="3404">
                  <c:v>3038</c:v>
                </c:pt>
                <c:pt idx="3405">
                  <c:v>3039</c:v>
                </c:pt>
                <c:pt idx="3406">
                  <c:v>3040</c:v>
                </c:pt>
                <c:pt idx="3407">
                  <c:v>3041</c:v>
                </c:pt>
                <c:pt idx="3408">
                  <c:v>3042</c:v>
                </c:pt>
                <c:pt idx="3409">
                  <c:v>3043</c:v>
                </c:pt>
                <c:pt idx="3410">
                  <c:v>3044</c:v>
                </c:pt>
                <c:pt idx="3411">
                  <c:v>3045</c:v>
                </c:pt>
                <c:pt idx="3412">
                  <c:v>3046</c:v>
                </c:pt>
                <c:pt idx="3413">
                  <c:v>3047</c:v>
                </c:pt>
                <c:pt idx="3414">
                  <c:v>3048</c:v>
                </c:pt>
                <c:pt idx="3415">
                  <c:v>3049</c:v>
                </c:pt>
                <c:pt idx="3416">
                  <c:v>3050</c:v>
                </c:pt>
                <c:pt idx="3417">
                  <c:v>3051</c:v>
                </c:pt>
                <c:pt idx="3418">
                  <c:v>3052</c:v>
                </c:pt>
                <c:pt idx="3419">
                  <c:v>3053</c:v>
                </c:pt>
                <c:pt idx="3420">
                  <c:v>3054</c:v>
                </c:pt>
                <c:pt idx="3421">
                  <c:v>3055</c:v>
                </c:pt>
                <c:pt idx="3422">
                  <c:v>3056</c:v>
                </c:pt>
                <c:pt idx="3423">
                  <c:v>3057</c:v>
                </c:pt>
                <c:pt idx="3424">
                  <c:v>3058</c:v>
                </c:pt>
                <c:pt idx="3425">
                  <c:v>3059</c:v>
                </c:pt>
                <c:pt idx="3426">
                  <c:v>3060</c:v>
                </c:pt>
                <c:pt idx="3427">
                  <c:v>3061</c:v>
                </c:pt>
                <c:pt idx="3428">
                  <c:v>3062</c:v>
                </c:pt>
                <c:pt idx="3429">
                  <c:v>3063</c:v>
                </c:pt>
                <c:pt idx="3430">
                  <c:v>3064</c:v>
                </c:pt>
                <c:pt idx="3431">
                  <c:v>3065</c:v>
                </c:pt>
                <c:pt idx="3432">
                  <c:v>3066</c:v>
                </c:pt>
                <c:pt idx="3433">
                  <c:v>3067</c:v>
                </c:pt>
                <c:pt idx="3434">
                  <c:v>3068</c:v>
                </c:pt>
                <c:pt idx="3435">
                  <c:v>3069</c:v>
                </c:pt>
                <c:pt idx="3436">
                  <c:v>3070</c:v>
                </c:pt>
                <c:pt idx="3437">
                  <c:v>3071</c:v>
                </c:pt>
                <c:pt idx="3438">
                  <c:v>3072</c:v>
                </c:pt>
                <c:pt idx="3439">
                  <c:v>3073</c:v>
                </c:pt>
                <c:pt idx="3440">
                  <c:v>3074</c:v>
                </c:pt>
                <c:pt idx="3441">
                  <c:v>3075</c:v>
                </c:pt>
                <c:pt idx="3442">
                  <c:v>3076</c:v>
                </c:pt>
                <c:pt idx="3443">
                  <c:v>3077</c:v>
                </c:pt>
                <c:pt idx="3444">
                  <c:v>3078</c:v>
                </c:pt>
                <c:pt idx="3445">
                  <c:v>3079</c:v>
                </c:pt>
                <c:pt idx="3446">
                  <c:v>3080</c:v>
                </c:pt>
                <c:pt idx="3447">
                  <c:v>3081</c:v>
                </c:pt>
                <c:pt idx="3448">
                  <c:v>3082</c:v>
                </c:pt>
                <c:pt idx="3449">
                  <c:v>3083</c:v>
                </c:pt>
                <c:pt idx="3450">
                  <c:v>3084</c:v>
                </c:pt>
                <c:pt idx="3451">
                  <c:v>3085</c:v>
                </c:pt>
                <c:pt idx="3452">
                  <c:v>3086</c:v>
                </c:pt>
                <c:pt idx="3453">
                  <c:v>3087</c:v>
                </c:pt>
                <c:pt idx="3454">
                  <c:v>3088</c:v>
                </c:pt>
                <c:pt idx="3455">
                  <c:v>3089</c:v>
                </c:pt>
                <c:pt idx="3456">
                  <c:v>3090</c:v>
                </c:pt>
                <c:pt idx="3457">
                  <c:v>3091</c:v>
                </c:pt>
                <c:pt idx="3458">
                  <c:v>3092</c:v>
                </c:pt>
                <c:pt idx="3459">
                  <c:v>3093</c:v>
                </c:pt>
                <c:pt idx="3460">
                  <c:v>3094</c:v>
                </c:pt>
                <c:pt idx="3461">
                  <c:v>3095</c:v>
                </c:pt>
                <c:pt idx="3462">
                  <c:v>3096</c:v>
                </c:pt>
                <c:pt idx="3463">
                  <c:v>3097</c:v>
                </c:pt>
                <c:pt idx="3464">
                  <c:v>3098</c:v>
                </c:pt>
                <c:pt idx="3465">
                  <c:v>3099</c:v>
                </c:pt>
                <c:pt idx="3466">
                  <c:v>3100</c:v>
                </c:pt>
                <c:pt idx="3467">
                  <c:v>3101</c:v>
                </c:pt>
                <c:pt idx="3468">
                  <c:v>3102</c:v>
                </c:pt>
                <c:pt idx="3469">
                  <c:v>3103</c:v>
                </c:pt>
                <c:pt idx="3470">
                  <c:v>3104</c:v>
                </c:pt>
                <c:pt idx="3471">
                  <c:v>3105</c:v>
                </c:pt>
                <c:pt idx="3472">
                  <c:v>3106</c:v>
                </c:pt>
                <c:pt idx="3473">
                  <c:v>3107</c:v>
                </c:pt>
                <c:pt idx="3474">
                  <c:v>3108</c:v>
                </c:pt>
                <c:pt idx="3475">
                  <c:v>3109</c:v>
                </c:pt>
                <c:pt idx="3476">
                  <c:v>3110</c:v>
                </c:pt>
                <c:pt idx="3477">
                  <c:v>3111</c:v>
                </c:pt>
                <c:pt idx="3478">
                  <c:v>3112</c:v>
                </c:pt>
                <c:pt idx="3479">
                  <c:v>3113</c:v>
                </c:pt>
                <c:pt idx="3480">
                  <c:v>3114</c:v>
                </c:pt>
                <c:pt idx="3481">
                  <c:v>3115</c:v>
                </c:pt>
                <c:pt idx="3482">
                  <c:v>3116</c:v>
                </c:pt>
                <c:pt idx="3483">
                  <c:v>3117</c:v>
                </c:pt>
                <c:pt idx="3484">
                  <c:v>3118</c:v>
                </c:pt>
                <c:pt idx="3485">
                  <c:v>3119</c:v>
                </c:pt>
                <c:pt idx="3486">
                  <c:v>3120</c:v>
                </c:pt>
                <c:pt idx="3487">
                  <c:v>3121</c:v>
                </c:pt>
                <c:pt idx="3488">
                  <c:v>3122</c:v>
                </c:pt>
                <c:pt idx="3489">
                  <c:v>3123</c:v>
                </c:pt>
                <c:pt idx="3490">
                  <c:v>3124</c:v>
                </c:pt>
                <c:pt idx="3491">
                  <c:v>3125</c:v>
                </c:pt>
                <c:pt idx="3492">
                  <c:v>3126</c:v>
                </c:pt>
                <c:pt idx="3493">
                  <c:v>3127</c:v>
                </c:pt>
                <c:pt idx="3494">
                  <c:v>3128</c:v>
                </c:pt>
                <c:pt idx="3495">
                  <c:v>3129</c:v>
                </c:pt>
                <c:pt idx="3496">
                  <c:v>3130</c:v>
                </c:pt>
                <c:pt idx="3497">
                  <c:v>3131</c:v>
                </c:pt>
                <c:pt idx="3498">
                  <c:v>3132</c:v>
                </c:pt>
                <c:pt idx="3499">
                  <c:v>3133</c:v>
                </c:pt>
                <c:pt idx="3500">
                  <c:v>3134</c:v>
                </c:pt>
                <c:pt idx="3501">
                  <c:v>3135</c:v>
                </c:pt>
                <c:pt idx="3502">
                  <c:v>3136</c:v>
                </c:pt>
                <c:pt idx="3503">
                  <c:v>3137</c:v>
                </c:pt>
                <c:pt idx="3504">
                  <c:v>3138</c:v>
                </c:pt>
                <c:pt idx="3505">
                  <c:v>3139</c:v>
                </c:pt>
                <c:pt idx="3506">
                  <c:v>3140</c:v>
                </c:pt>
                <c:pt idx="3507">
                  <c:v>3141</c:v>
                </c:pt>
                <c:pt idx="3508">
                  <c:v>3142</c:v>
                </c:pt>
                <c:pt idx="3509">
                  <c:v>3143</c:v>
                </c:pt>
                <c:pt idx="3510">
                  <c:v>3144</c:v>
                </c:pt>
                <c:pt idx="3511">
                  <c:v>3145</c:v>
                </c:pt>
                <c:pt idx="3512">
                  <c:v>3146</c:v>
                </c:pt>
                <c:pt idx="3513">
                  <c:v>3147</c:v>
                </c:pt>
                <c:pt idx="3514">
                  <c:v>3148</c:v>
                </c:pt>
                <c:pt idx="3515">
                  <c:v>3149</c:v>
                </c:pt>
                <c:pt idx="3516">
                  <c:v>3150</c:v>
                </c:pt>
                <c:pt idx="3517">
                  <c:v>3151</c:v>
                </c:pt>
                <c:pt idx="3518">
                  <c:v>3152</c:v>
                </c:pt>
                <c:pt idx="3519">
                  <c:v>3153</c:v>
                </c:pt>
                <c:pt idx="3520">
                  <c:v>3154</c:v>
                </c:pt>
                <c:pt idx="3521">
                  <c:v>3155</c:v>
                </c:pt>
                <c:pt idx="3522">
                  <c:v>3156</c:v>
                </c:pt>
                <c:pt idx="3523">
                  <c:v>3157</c:v>
                </c:pt>
                <c:pt idx="3524">
                  <c:v>3158</c:v>
                </c:pt>
                <c:pt idx="3525">
                  <c:v>3159</c:v>
                </c:pt>
                <c:pt idx="3526">
                  <c:v>3160</c:v>
                </c:pt>
                <c:pt idx="3527">
                  <c:v>3161</c:v>
                </c:pt>
                <c:pt idx="3528">
                  <c:v>3162</c:v>
                </c:pt>
                <c:pt idx="3529">
                  <c:v>3163</c:v>
                </c:pt>
                <c:pt idx="3530">
                  <c:v>3164</c:v>
                </c:pt>
                <c:pt idx="3531">
                  <c:v>3165</c:v>
                </c:pt>
                <c:pt idx="3532">
                  <c:v>3166</c:v>
                </c:pt>
                <c:pt idx="3533">
                  <c:v>3167</c:v>
                </c:pt>
                <c:pt idx="3534">
                  <c:v>3168</c:v>
                </c:pt>
                <c:pt idx="3535">
                  <c:v>3169</c:v>
                </c:pt>
                <c:pt idx="3536">
                  <c:v>3170</c:v>
                </c:pt>
                <c:pt idx="3537">
                  <c:v>3171</c:v>
                </c:pt>
                <c:pt idx="3538">
                  <c:v>3172</c:v>
                </c:pt>
                <c:pt idx="3539">
                  <c:v>3173</c:v>
                </c:pt>
                <c:pt idx="3540">
                  <c:v>3174</c:v>
                </c:pt>
                <c:pt idx="3541">
                  <c:v>3175</c:v>
                </c:pt>
                <c:pt idx="3542">
                  <c:v>3176</c:v>
                </c:pt>
                <c:pt idx="3543">
                  <c:v>3177</c:v>
                </c:pt>
                <c:pt idx="3544">
                  <c:v>3178</c:v>
                </c:pt>
                <c:pt idx="3545">
                  <c:v>3179</c:v>
                </c:pt>
                <c:pt idx="3546">
                  <c:v>3180</c:v>
                </c:pt>
                <c:pt idx="3547">
                  <c:v>3181</c:v>
                </c:pt>
                <c:pt idx="3548">
                  <c:v>3182</c:v>
                </c:pt>
                <c:pt idx="3549">
                  <c:v>3183</c:v>
                </c:pt>
                <c:pt idx="3550">
                  <c:v>3184</c:v>
                </c:pt>
                <c:pt idx="3551">
                  <c:v>3185</c:v>
                </c:pt>
                <c:pt idx="3552">
                  <c:v>3186</c:v>
                </c:pt>
                <c:pt idx="3553">
                  <c:v>3187</c:v>
                </c:pt>
                <c:pt idx="3554">
                  <c:v>3188</c:v>
                </c:pt>
                <c:pt idx="3555">
                  <c:v>3189</c:v>
                </c:pt>
                <c:pt idx="3556">
                  <c:v>3190</c:v>
                </c:pt>
                <c:pt idx="3557">
                  <c:v>3191</c:v>
                </c:pt>
                <c:pt idx="3558">
                  <c:v>3192</c:v>
                </c:pt>
                <c:pt idx="3559">
                  <c:v>3193</c:v>
                </c:pt>
                <c:pt idx="3560">
                  <c:v>3194</c:v>
                </c:pt>
                <c:pt idx="3561">
                  <c:v>3195</c:v>
                </c:pt>
                <c:pt idx="3562">
                  <c:v>3196</c:v>
                </c:pt>
                <c:pt idx="3563">
                  <c:v>3197</c:v>
                </c:pt>
                <c:pt idx="3564">
                  <c:v>3198</c:v>
                </c:pt>
                <c:pt idx="3565">
                  <c:v>3199</c:v>
                </c:pt>
                <c:pt idx="3566">
                  <c:v>3200</c:v>
                </c:pt>
                <c:pt idx="3567">
                  <c:v>3201</c:v>
                </c:pt>
                <c:pt idx="3568">
                  <c:v>3202</c:v>
                </c:pt>
                <c:pt idx="3569">
                  <c:v>3203</c:v>
                </c:pt>
                <c:pt idx="3570">
                  <c:v>3204</c:v>
                </c:pt>
                <c:pt idx="3571">
                  <c:v>3205</c:v>
                </c:pt>
                <c:pt idx="3572">
                  <c:v>3206</c:v>
                </c:pt>
                <c:pt idx="3573">
                  <c:v>3207</c:v>
                </c:pt>
                <c:pt idx="3574">
                  <c:v>3208</c:v>
                </c:pt>
                <c:pt idx="3575">
                  <c:v>3209</c:v>
                </c:pt>
                <c:pt idx="3576">
                  <c:v>3210</c:v>
                </c:pt>
                <c:pt idx="3577">
                  <c:v>3211</c:v>
                </c:pt>
                <c:pt idx="3578">
                  <c:v>3212</c:v>
                </c:pt>
                <c:pt idx="3579">
                  <c:v>3213</c:v>
                </c:pt>
                <c:pt idx="3580">
                  <c:v>3214</c:v>
                </c:pt>
                <c:pt idx="3581">
                  <c:v>3215</c:v>
                </c:pt>
                <c:pt idx="3582">
                  <c:v>3216</c:v>
                </c:pt>
                <c:pt idx="3583">
                  <c:v>3217</c:v>
                </c:pt>
                <c:pt idx="3584">
                  <c:v>3218</c:v>
                </c:pt>
                <c:pt idx="3585">
                  <c:v>3219</c:v>
                </c:pt>
                <c:pt idx="3586">
                  <c:v>3220</c:v>
                </c:pt>
                <c:pt idx="3587">
                  <c:v>3221</c:v>
                </c:pt>
                <c:pt idx="3588">
                  <c:v>3222</c:v>
                </c:pt>
                <c:pt idx="3589">
                  <c:v>3223</c:v>
                </c:pt>
                <c:pt idx="3590">
                  <c:v>3224</c:v>
                </c:pt>
                <c:pt idx="3591">
                  <c:v>3225</c:v>
                </c:pt>
                <c:pt idx="3592">
                  <c:v>3226</c:v>
                </c:pt>
                <c:pt idx="3593">
                  <c:v>3227</c:v>
                </c:pt>
                <c:pt idx="3594">
                  <c:v>3228</c:v>
                </c:pt>
                <c:pt idx="3595">
                  <c:v>3229</c:v>
                </c:pt>
                <c:pt idx="3596">
                  <c:v>3230</c:v>
                </c:pt>
                <c:pt idx="3597">
                  <c:v>3231</c:v>
                </c:pt>
                <c:pt idx="3598">
                  <c:v>3232</c:v>
                </c:pt>
                <c:pt idx="3599">
                  <c:v>3233</c:v>
                </c:pt>
                <c:pt idx="3600">
                  <c:v>3234</c:v>
                </c:pt>
                <c:pt idx="3601">
                  <c:v>3235</c:v>
                </c:pt>
                <c:pt idx="3602">
                  <c:v>3236</c:v>
                </c:pt>
                <c:pt idx="3603">
                  <c:v>3237</c:v>
                </c:pt>
                <c:pt idx="3604">
                  <c:v>3238</c:v>
                </c:pt>
                <c:pt idx="3605">
                  <c:v>3239</c:v>
                </c:pt>
                <c:pt idx="3606">
                  <c:v>3240</c:v>
                </c:pt>
                <c:pt idx="3607">
                  <c:v>3241</c:v>
                </c:pt>
                <c:pt idx="3608">
                  <c:v>3242</c:v>
                </c:pt>
                <c:pt idx="3609">
                  <c:v>3243</c:v>
                </c:pt>
                <c:pt idx="3610">
                  <c:v>3244</c:v>
                </c:pt>
                <c:pt idx="3611">
                  <c:v>3245</c:v>
                </c:pt>
                <c:pt idx="3612">
                  <c:v>3246</c:v>
                </c:pt>
                <c:pt idx="3613">
                  <c:v>3247</c:v>
                </c:pt>
                <c:pt idx="3614">
                  <c:v>3248</c:v>
                </c:pt>
                <c:pt idx="3615">
                  <c:v>3249</c:v>
                </c:pt>
                <c:pt idx="3616">
                  <c:v>3250</c:v>
                </c:pt>
                <c:pt idx="3617">
                  <c:v>3251</c:v>
                </c:pt>
                <c:pt idx="3618">
                  <c:v>3252</c:v>
                </c:pt>
                <c:pt idx="3619">
                  <c:v>3253</c:v>
                </c:pt>
                <c:pt idx="3620">
                  <c:v>3254</c:v>
                </c:pt>
                <c:pt idx="3621">
                  <c:v>3255</c:v>
                </c:pt>
                <c:pt idx="3622">
                  <c:v>3256</c:v>
                </c:pt>
                <c:pt idx="3623">
                  <c:v>3257</c:v>
                </c:pt>
                <c:pt idx="3624">
                  <c:v>3258</c:v>
                </c:pt>
                <c:pt idx="3625">
                  <c:v>3259</c:v>
                </c:pt>
                <c:pt idx="3626">
                  <c:v>3260</c:v>
                </c:pt>
                <c:pt idx="3627">
                  <c:v>3261</c:v>
                </c:pt>
                <c:pt idx="3628">
                  <c:v>3262</c:v>
                </c:pt>
                <c:pt idx="3629">
                  <c:v>3263</c:v>
                </c:pt>
                <c:pt idx="3630">
                  <c:v>3264</c:v>
                </c:pt>
                <c:pt idx="3631">
                  <c:v>3265</c:v>
                </c:pt>
                <c:pt idx="3632">
                  <c:v>3266</c:v>
                </c:pt>
                <c:pt idx="3633">
                  <c:v>3267</c:v>
                </c:pt>
                <c:pt idx="3634">
                  <c:v>3268</c:v>
                </c:pt>
                <c:pt idx="3635">
                  <c:v>3269</c:v>
                </c:pt>
                <c:pt idx="3636">
                  <c:v>3270</c:v>
                </c:pt>
                <c:pt idx="3637">
                  <c:v>3271</c:v>
                </c:pt>
                <c:pt idx="3638">
                  <c:v>3272</c:v>
                </c:pt>
                <c:pt idx="3639">
                  <c:v>3273</c:v>
                </c:pt>
                <c:pt idx="3640">
                  <c:v>3274</c:v>
                </c:pt>
                <c:pt idx="3641">
                  <c:v>3275</c:v>
                </c:pt>
                <c:pt idx="3642">
                  <c:v>3276</c:v>
                </c:pt>
                <c:pt idx="3643">
                  <c:v>3277</c:v>
                </c:pt>
                <c:pt idx="3644">
                  <c:v>3278</c:v>
                </c:pt>
                <c:pt idx="3645">
                  <c:v>3279</c:v>
                </c:pt>
                <c:pt idx="3646">
                  <c:v>3280</c:v>
                </c:pt>
                <c:pt idx="3647">
                  <c:v>3281</c:v>
                </c:pt>
                <c:pt idx="3648">
                  <c:v>3282</c:v>
                </c:pt>
                <c:pt idx="3649">
                  <c:v>3283</c:v>
                </c:pt>
                <c:pt idx="3650">
                  <c:v>3284</c:v>
                </c:pt>
                <c:pt idx="3651">
                  <c:v>3285</c:v>
                </c:pt>
                <c:pt idx="3652">
                  <c:v>3286</c:v>
                </c:pt>
                <c:pt idx="3653">
                  <c:v>3287</c:v>
                </c:pt>
                <c:pt idx="3654">
                  <c:v>3288</c:v>
                </c:pt>
                <c:pt idx="3655">
                  <c:v>3289</c:v>
                </c:pt>
                <c:pt idx="3656">
                  <c:v>3290</c:v>
                </c:pt>
                <c:pt idx="3657">
                  <c:v>3291</c:v>
                </c:pt>
                <c:pt idx="3658">
                  <c:v>3292</c:v>
                </c:pt>
                <c:pt idx="3659">
                  <c:v>3293</c:v>
                </c:pt>
                <c:pt idx="3660">
                  <c:v>3294</c:v>
                </c:pt>
                <c:pt idx="3661">
                  <c:v>3295</c:v>
                </c:pt>
                <c:pt idx="3662">
                  <c:v>3296</c:v>
                </c:pt>
                <c:pt idx="3663">
                  <c:v>3297</c:v>
                </c:pt>
                <c:pt idx="3664">
                  <c:v>3298</c:v>
                </c:pt>
                <c:pt idx="3665">
                  <c:v>3299</c:v>
                </c:pt>
                <c:pt idx="3666">
                  <c:v>3300</c:v>
                </c:pt>
                <c:pt idx="3667">
                  <c:v>3301</c:v>
                </c:pt>
                <c:pt idx="3668">
                  <c:v>3302</c:v>
                </c:pt>
                <c:pt idx="3669">
                  <c:v>3303</c:v>
                </c:pt>
                <c:pt idx="3670">
                  <c:v>3304</c:v>
                </c:pt>
                <c:pt idx="3671">
                  <c:v>3305</c:v>
                </c:pt>
                <c:pt idx="3672">
                  <c:v>3306</c:v>
                </c:pt>
                <c:pt idx="3673">
                  <c:v>3307</c:v>
                </c:pt>
                <c:pt idx="3674">
                  <c:v>3308</c:v>
                </c:pt>
                <c:pt idx="3675">
                  <c:v>3309</c:v>
                </c:pt>
                <c:pt idx="3676">
                  <c:v>3310</c:v>
                </c:pt>
                <c:pt idx="3677">
                  <c:v>3311</c:v>
                </c:pt>
                <c:pt idx="3678">
                  <c:v>3312</c:v>
                </c:pt>
                <c:pt idx="3679">
                  <c:v>3313</c:v>
                </c:pt>
                <c:pt idx="3680">
                  <c:v>3314</c:v>
                </c:pt>
                <c:pt idx="3681">
                  <c:v>3315</c:v>
                </c:pt>
                <c:pt idx="3682">
                  <c:v>3316</c:v>
                </c:pt>
                <c:pt idx="3683">
                  <c:v>3317</c:v>
                </c:pt>
                <c:pt idx="3684">
                  <c:v>3318</c:v>
                </c:pt>
                <c:pt idx="3685">
                  <c:v>3319</c:v>
                </c:pt>
                <c:pt idx="3686">
                  <c:v>3320</c:v>
                </c:pt>
                <c:pt idx="3687">
                  <c:v>3321</c:v>
                </c:pt>
                <c:pt idx="3688">
                  <c:v>3322</c:v>
                </c:pt>
                <c:pt idx="3689">
                  <c:v>3323</c:v>
                </c:pt>
                <c:pt idx="3690">
                  <c:v>3324</c:v>
                </c:pt>
                <c:pt idx="3691">
                  <c:v>3325</c:v>
                </c:pt>
                <c:pt idx="3692">
                  <c:v>3326</c:v>
                </c:pt>
                <c:pt idx="3693">
                  <c:v>3327</c:v>
                </c:pt>
                <c:pt idx="3694">
                  <c:v>3328</c:v>
                </c:pt>
                <c:pt idx="3695">
                  <c:v>3329</c:v>
                </c:pt>
                <c:pt idx="3696">
                  <c:v>3330</c:v>
                </c:pt>
                <c:pt idx="3697">
                  <c:v>3331</c:v>
                </c:pt>
                <c:pt idx="3698">
                  <c:v>3332</c:v>
                </c:pt>
                <c:pt idx="3699">
                  <c:v>3333</c:v>
                </c:pt>
                <c:pt idx="3700">
                  <c:v>3334</c:v>
                </c:pt>
                <c:pt idx="3701">
                  <c:v>3335</c:v>
                </c:pt>
                <c:pt idx="3702">
                  <c:v>3336</c:v>
                </c:pt>
                <c:pt idx="3703">
                  <c:v>3337</c:v>
                </c:pt>
                <c:pt idx="3704">
                  <c:v>3338</c:v>
                </c:pt>
                <c:pt idx="3705">
                  <c:v>3339</c:v>
                </c:pt>
                <c:pt idx="3706">
                  <c:v>3340</c:v>
                </c:pt>
                <c:pt idx="3707">
                  <c:v>3341</c:v>
                </c:pt>
                <c:pt idx="3708">
                  <c:v>3342</c:v>
                </c:pt>
                <c:pt idx="3709">
                  <c:v>3343</c:v>
                </c:pt>
                <c:pt idx="3710">
                  <c:v>3344</c:v>
                </c:pt>
                <c:pt idx="3711">
                  <c:v>3345</c:v>
                </c:pt>
                <c:pt idx="3712">
                  <c:v>3346</c:v>
                </c:pt>
                <c:pt idx="3713">
                  <c:v>3347</c:v>
                </c:pt>
                <c:pt idx="3714">
                  <c:v>3348</c:v>
                </c:pt>
                <c:pt idx="3715">
                  <c:v>3349</c:v>
                </c:pt>
                <c:pt idx="3716">
                  <c:v>3350</c:v>
                </c:pt>
                <c:pt idx="3717">
                  <c:v>3351</c:v>
                </c:pt>
                <c:pt idx="3718">
                  <c:v>3352</c:v>
                </c:pt>
                <c:pt idx="3719">
                  <c:v>3353</c:v>
                </c:pt>
                <c:pt idx="3720">
                  <c:v>3354</c:v>
                </c:pt>
                <c:pt idx="3721">
                  <c:v>3355</c:v>
                </c:pt>
                <c:pt idx="3722">
                  <c:v>3356</c:v>
                </c:pt>
                <c:pt idx="3723">
                  <c:v>3357</c:v>
                </c:pt>
                <c:pt idx="3724">
                  <c:v>3358</c:v>
                </c:pt>
                <c:pt idx="3725">
                  <c:v>3359</c:v>
                </c:pt>
                <c:pt idx="3726">
                  <c:v>3360</c:v>
                </c:pt>
                <c:pt idx="3727">
                  <c:v>3361</c:v>
                </c:pt>
                <c:pt idx="3728">
                  <c:v>3362</c:v>
                </c:pt>
                <c:pt idx="3729">
                  <c:v>3363</c:v>
                </c:pt>
                <c:pt idx="3730">
                  <c:v>3364</c:v>
                </c:pt>
                <c:pt idx="3731">
                  <c:v>3365</c:v>
                </c:pt>
                <c:pt idx="3732">
                  <c:v>3366</c:v>
                </c:pt>
                <c:pt idx="3733">
                  <c:v>3367</c:v>
                </c:pt>
                <c:pt idx="3734">
                  <c:v>3368</c:v>
                </c:pt>
                <c:pt idx="3735">
                  <c:v>3369</c:v>
                </c:pt>
                <c:pt idx="3736">
                  <c:v>3370</c:v>
                </c:pt>
                <c:pt idx="3737">
                  <c:v>3371</c:v>
                </c:pt>
                <c:pt idx="3738">
                  <c:v>3372</c:v>
                </c:pt>
                <c:pt idx="3739">
                  <c:v>3373</c:v>
                </c:pt>
                <c:pt idx="3740">
                  <c:v>3374</c:v>
                </c:pt>
                <c:pt idx="3741">
                  <c:v>3375</c:v>
                </c:pt>
                <c:pt idx="3742">
                  <c:v>3376</c:v>
                </c:pt>
                <c:pt idx="3743">
                  <c:v>3377</c:v>
                </c:pt>
                <c:pt idx="3744">
                  <c:v>3378</c:v>
                </c:pt>
                <c:pt idx="3745">
                  <c:v>3379</c:v>
                </c:pt>
                <c:pt idx="3746">
                  <c:v>3380</c:v>
                </c:pt>
                <c:pt idx="3747">
                  <c:v>3381</c:v>
                </c:pt>
                <c:pt idx="3748">
                  <c:v>3382</c:v>
                </c:pt>
                <c:pt idx="3749">
                  <c:v>3383</c:v>
                </c:pt>
                <c:pt idx="3750">
                  <c:v>3384</c:v>
                </c:pt>
                <c:pt idx="3751">
                  <c:v>3385</c:v>
                </c:pt>
                <c:pt idx="3752">
                  <c:v>3386</c:v>
                </c:pt>
                <c:pt idx="3753">
                  <c:v>3387</c:v>
                </c:pt>
                <c:pt idx="3754">
                  <c:v>3388</c:v>
                </c:pt>
                <c:pt idx="3755">
                  <c:v>3389</c:v>
                </c:pt>
                <c:pt idx="3756">
                  <c:v>3390</c:v>
                </c:pt>
                <c:pt idx="3757">
                  <c:v>3391</c:v>
                </c:pt>
                <c:pt idx="3758">
                  <c:v>3392</c:v>
                </c:pt>
                <c:pt idx="3759">
                  <c:v>3393</c:v>
                </c:pt>
                <c:pt idx="3760">
                  <c:v>3394</c:v>
                </c:pt>
                <c:pt idx="3761">
                  <c:v>3395</c:v>
                </c:pt>
                <c:pt idx="3762">
                  <c:v>3396</c:v>
                </c:pt>
                <c:pt idx="3763">
                  <c:v>3397</c:v>
                </c:pt>
                <c:pt idx="3764">
                  <c:v>3398</c:v>
                </c:pt>
                <c:pt idx="3765">
                  <c:v>3399</c:v>
                </c:pt>
                <c:pt idx="3766">
                  <c:v>3400</c:v>
                </c:pt>
                <c:pt idx="3767">
                  <c:v>3401</c:v>
                </c:pt>
                <c:pt idx="3768">
                  <c:v>3402</c:v>
                </c:pt>
                <c:pt idx="3769">
                  <c:v>3403</c:v>
                </c:pt>
                <c:pt idx="3770">
                  <c:v>3404</c:v>
                </c:pt>
                <c:pt idx="3771">
                  <c:v>3405</c:v>
                </c:pt>
                <c:pt idx="3772">
                  <c:v>3406</c:v>
                </c:pt>
                <c:pt idx="3773">
                  <c:v>3407</c:v>
                </c:pt>
                <c:pt idx="3774">
                  <c:v>3408</c:v>
                </c:pt>
                <c:pt idx="3775">
                  <c:v>3409</c:v>
                </c:pt>
                <c:pt idx="3776">
                  <c:v>3410</c:v>
                </c:pt>
                <c:pt idx="3777">
                  <c:v>3411</c:v>
                </c:pt>
                <c:pt idx="3778">
                  <c:v>3412</c:v>
                </c:pt>
                <c:pt idx="3779">
                  <c:v>3413</c:v>
                </c:pt>
                <c:pt idx="3780">
                  <c:v>3414</c:v>
                </c:pt>
                <c:pt idx="3781">
                  <c:v>3415</c:v>
                </c:pt>
                <c:pt idx="3782">
                  <c:v>3416</c:v>
                </c:pt>
                <c:pt idx="3783">
                  <c:v>3417</c:v>
                </c:pt>
                <c:pt idx="3784">
                  <c:v>3418</c:v>
                </c:pt>
                <c:pt idx="3785">
                  <c:v>3419</c:v>
                </c:pt>
                <c:pt idx="3786">
                  <c:v>3420</c:v>
                </c:pt>
                <c:pt idx="3787">
                  <c:v>3421</c:v>
                </c:pt>
                <c:pt idx="3788">
                  <c:v>3422</c:v>
                </c:pt>
                <c:pt idx="3789">
                  <c:v>3423</c:v>
                </c:pt>
                <c:pt idx="3790">
                  <c:v>3424</c:v>
                </c:pt>
                <c:pt idx="3791">
                  <c:v>3425</c:v>
                </c:pt>
                <c:pt idx="3792">
                  <c:v>3426</c:v>
                </c:pt>
                <c:pt idx="3793">
                  <c:v>3427</c:v>
                </c:pt>
                <c:pt idx="3794">
                  <c:v>3428</c:v>
                </c:pt>
                <c:pt idx="3795">
                  <c:v>3429</c:v>
                </c:pt>
                <c:pt idx="3796">
                  <c:v>3430</c:v>
                </c:pt>
                <c:pt idx="3797">
                  <c:v>3431</c:v>
                </c:pt>
                <c:pt idx="3798">
                  <c:v>3432</c:v>
                </c:pt>
                <c:pt idx="3799">
                  <c:v>3433</c:v>
                </c:pt>
                <c:pt idx="3800">
                  <c:v>3434</c:v>
                </c:pt>
                <c:pt idx="3801">
                  <c:v>3435</c:v>
                </c:pt>
                <c:pt idx="3802">
                  <c:v>3436</c:v>
                </c:pt>
                <c:pt idx="3803">
                  <c:v>3437</c:v>
                </c:pt>
                <c:pt idx="3804">
                  <c:v>3438</c:v>
                </c:pt>
                <c:pt idx="3805">
                  <c:v>3439</c:v>
                </c:pt>
                <c:pt idx="3806">
                  <c:v>3440</c:v>
                </c:pt>
                <c:pt idx="3807">
                  <c:v>3441</c:v>
                </c:pt>
                <c:pt idx="3808">
                  <c:v>3442</c:v>
                </c:pt>
                <c:pt idx="3809">
                  <c:v>3443</c:v>
                </c:pt>
                <c:pt idx="3810">
                  <c:v>3444</c:v>
                </c:pt>
                <c:pt idx="3811">
                  <c:v>3445</c:v>
                </c:pt>
                <c:pt idx="3812">
                  <c:v>3446</c:v>
                </c:pt>
                <c:pt idx="3813">
                  <c:v>3447</c:v>
                </c:pt>
                <c:pt idx="3814">
                  <c:v>3448</c:v>
                </c:pt>
                <c:pt idx="3815">
                  <c:v>3449</c:v>
                </c:pt>
                <c:pt idx="3816">
                  <c:v>3450</c:v>
                </c:pt>
                <c:pt idx="3817">
                  <c:v>3451</c:v>
                </c:pt>
                <c:pt idx="3818">
                  <c:v>3452</c:v>
                </c:pt>
                <c:pt idx="3819">
                  <c:v>3453</c:v>
                </c:pt>
                <c:pt idx="3820">
                  <c:v>3454</c:v>
                </c:pt>
                <c:pt idx="3821">
                  <c:v>3455</c:v>
                </c:pt>
                <c:pt idx="3822">
                  <c:v>3456</c:v>
                </c:pt>
                <c:pt idx="3823">
                  <c:v>3457</c:v>
                </c:pt>
                <c:pt idx="3824">
                  <c:v>3458</c:v>
                </c:pt>
                <c:pt idx="3825">
                  <c:v>3459</c:v>
                </c:pt>
                <c:pt idx="3826">
                  <c:v>3460</c:v>
                </c:pt>
                <c:pt idx="3827">
                  <c:v>3461</c:v>
                </c:pt>
                <c:pt idx="3828">
                  <c:v>3462</c:v>
                </c:pt>
                <c:pt idx="3829">
                  <c:v>3463</c:v>
                </c:pt>
                <c:pt idx="3830">
                  <c:v>3464</c:v>
                </c:pt>
                <c:pt idx="3831">
                  <c:v>3465</c:v>
                </c:pt>
                <c:pt idx="3832">
                  <c:v>3466</c:v>
                </c:pt>
                <c:pt idx="3833">
                  <c:v>3467</c:v>
                </c:pt>
                <c:pt idx="3834">
                  <c:v>3468</c:v>
                </c:pt>
                <c:pt idx="3835">
                  <c:v>3469</c:v>
                </c:pt>
                <c:pt idx="3836">
                  <c:v>3470</c:v>
                </c:pt>
                <c:pt idx="3837">
                  <c:v>3471</c:v>
                </c:pt>
                <c:pt idx="3838">
                  <c:v>3472</c:v>
                </c:pt>
                <c:pt idx="3839">
                  <c:v>3473</c:v>
                </c:pt>
                <c:pt idx="3840">
                  <c:v>3474</c:v>
                </c:pt>
                <c:pt idx="3841">
                  <c:v>3475</c:v>
                </c:pt>
                <c:pt idx="3842">
                  <c:v>3476</c:v>
                </c:pt>
                <c:pt idx="3843">
                  <c:v>3477</c:v>
                </c:pt>
                <c:pt idx="3844">
                  <c:v>3478</c:v>
                </c:pt>
                <c:pt idx="3845">
                  <c:v>3479</c:v>
                </c:pt>
                <c:pt idx="3846">
                  <c:v>3480</c:v>
                </c:pt>
                <c:pt idx="3847">
                  <c:v>3481</c:v>
                </c:pt>
                <c:pt idx="3848">
                  <c:v>3482</c:v>
                </c:pt>
                <c:pt idx="3849">
                  <c:v>3483</c:v>
                </c:pt>
                <c:pt idx="3850">
                  <c:v>3484</c:v>
                </c:pt>
                <c:pt idx="3851">
                  <c:v>3485</c:v>
                </c:pt>
                <c:pt idx="3852">
                  <c:v>3486</c:v>
                </c:pt>
                <c:pt idx="3853">
                  <c:v>3487</c:v>
                </c:pt>
                <c:pt idx="3854">
                  <c:v>3488</c:v>
                </c:pt>
                <c:pt idx="3855">
                  <c:v>3489</c:v>
                </c:pt>
                <c:pt idx="3856">
                  <c:v>3490</c:v>
                </c:pt>
                <c:pt idx="3857">
                  <c:v>3491</c:v>
                </c:pt>
                <c:pt idx="3858">
                  <c:v>3492</c:v>
                </c:pt>
                <c:pt idx="3859">
                  <c:v>3493</c:v>
                </c:pt>
                <c:pt idx="3860">
                  <c:v>3494</c:v>
                </c:pt>
                <c:pt idx="3861">
                  <c:v>3495</c:v>
                </c:pt>
                <c:pt idx="3862">
                  <c:v>3496</c:v>
                </c:pt>
                <c:pt idx="3863">
                  <c:v>3497</c:v>
                </c:pt>
                <c:pt idx="3864">
                  <c:v>3498</c:v>
                </c:pt>
                <c:pt idx="3865">
                  <c:v>3499</c:v>
                </c:pt>
                <c:pt idx="3866">
                  <c:v>3500</c:v>
                </c:pt>
                <c:pt idx="3867">
                  <c:v>3501</c:v>
                </c:pt>
                <c:pt idx="3868">
                  <c:v>3502</c:v>
                </c:pt>
                <c:pt idx="3869">
                  <c:v>3503</c:v>
                </c:pt>
                <c:pt idx="3870">
                  <c:v>3504</c:v>
                </c:pt>
                <c:pt idx="3871">
                  <c:v>3505</c:v>
                </c:pt>
                <c:pt idx="3872">
                  <c:v>3506</c:v>
                </c:pt>
                <c:pt idx="3873">
                  <c:v>3507</c:v>
                </c:pt>
                <c:pt idx="3874">
                  <c:v>3508</c:v>
                </c:pt>
                <c:pt idx="3875">
                  <c:v>3509</c:v>
                </c:pt>
                <c:pt idx="3876">
                  <c:v>3510</c:v>
                </c:pt>
                <c:pt idx="3877">
                  <c:v>3511</c:v>
                </c:pt>
                <c:pt idx="3878">
                  <c:v>3512</c:v>
                </c:pt>
                <c:pt idx="3879">
                  <c:v>3513</c:v>
                </c:pt>
                <c:pt idx="3880">
                  <c:v>3514</c:v>
                </c:pt>
                <c:pt idx="3881">
                  <c:v>3515</c:v>
                </c:pt>
                <c:pt idx="3882">
                  <c:v>3516</c:v>
                </c:pt>
                <c:pt idx="3883">
                  <c:v>3517</c:v>
                </c:pt>
                <c:pt idx="3884">
                  <c:v>3518</c:v>
                </c:pt>
                <c:pt idx="3885">
                  <c:v>3519</c:v>
                </c:pt>
                <c:pt idx="3886">
                  <c:v>3520</c:v>
                </c:pt>
                <c:pt idx="3887">
                  <c:v>3521</c:v>
                </c:pt>
                <c:pt idx="3888">
                  <c:v>3522</c:v>
                </c:pt>
                <c:pt idx="3889">
                  <c:v>3523</c:v>
                </c:pt>
                <c:pt idx="3890">
                  <c:v>3524</c:v>
                </c:pt>
                <c:pt idx="3891">
                  <c:v>3525</c:v>
                </c:pt>
                <c:pt idx="3892">
                  <c:v>3526</c:v>
                </c:pt>
                <c:pt idx="3893">
                  <c:v>3527</c:v>
                </c:pt>
                <c:pt idx="3894">
                  <c:v>3528</c:v>
                </c:pt>
                <c:pt idx="3895">
                  <c:v>3529</c:v>
                </c:pt>
                <c:pt idx="3896">
                  <c:v>3530</c:v>
                </c:pt>
                <c:pt idx="3897">
                  <c:v>3531</c:v>
                </c:pt>
                <c:pt idx="3898">
                  <c:v>3532</c:v>
                </c:pt>
                <c:pt idx="3899">
                  <c:v>3533</c:v>
                </c:pt>
                <c:pt idx="3900">
                  <c:v>3534</c:v>
                </c:pt>
                <c:pt idx="3901">
                  <c:v>3535</c:v>
                </c:pt>
                <c:pt idx="3902">
                  <c:v>3536</c:v>
                </c:pt>
                <c:pt idx="3903">
                  <c:v>3537</c:v>
                </c:pt>
                <c:pt idx="3904">
                  <c:v>3538</c:v>
                </c:pt>
                <c:pt idx="3905">
                  <c:v>3539</c:v>
                </c:pt>
                <c:pt idx="3906">
                  <c:v>3540</c:v>
                </c:pt>
                <c:pt idx="3907">
                  <c:v>3541</c:v>
                </c:pt>
                <c:pt idx="3908">
                  <c:v>3542</c:v>
                </c:pt>
                <c:pt idx="3909">
                  <c:v>3543</c:v>
                </c:pt>
                <c:pt idx="3910">
                  <c:v>3544</c:v>
                </c:pt>
                <c:pt idx="3911">
                  <c:v>3545</c:v>
                </c:pt>
                <c:pt idx="3912">
                  <c:v>3546</c:v>
                </c:pt>
                <c:pt idx="3913">
                  <c:v>3547</c:v>
                </c:pt>
                <c:pt idx="3914">
                  <c:v>3548</c:v>
                </c:pt>
                <c:pt idx="3915">
                  <c:v>3549</c:v>
                </c:pt>
                <c:pt idx="3916">
                  <c:v>3550</c:v>
                </c:pt>
                <c:pt idx="3917">
                  <c:v>3551</c:v>
                </c:pt>
                <c:pt idx="3918">
                  <c:v>3552</c:v>
                </c:pt>
                <c:pt idx="3919">
                  <c:v>3553</c:v>
                </c:pt>
                <c:pt idx="3920">
                  <c:v>3554</c:v>
                </c:pt>
                <c:pt idx="3921">
                  <c:v>3555</c:v>
                </c:pt>
                <c:pt idx="3922">
                  <c:v>3556</c:v>
                </c:pt>
                <c:pt idx="3923">
                  <c:v>3557</c:v>
                </c:pt>
                <c:pt idx="3924">
                  <c:v>3558</c:v>
                </c:pt>
                <c:pt idx="3925">
                  <c:v>3559</c:v>
                </c:pt>
                <c:pt idx="3926">
                  <c:v>3560</c:v>
                </c:pt>
                <c:pt idx="3927">
                  <c:v>3561</c:v>
                </c:pt>
                <c:pt idx="3928">
                  <c:v>3562</c:v>
                </c:pt>
                <c:pt idx="3929">
                  <c:v>3563</c:v>
                </c:pt>
                <c:pt idx="3930">
                  <c:v>3564</c:v>
                </c:pt>
                <c:pt idx="3931">
                  <c:v>3565</c:v>
                </c:pt>
                <c:pt idx="3932">
                  <c:v>3566</c:v>
                </c:pt>
                <c:pt idx="3933">
                  <c:v>3567</c:v>
                </c:pt>
                <c:pt idx="3934">
                  <c:v>3568</c:v>
                </c:pt>
                <c:pt idx="3935">
                  <c:v>3569</c:v>
                </c:pt>
                <c:pt idx="3936">
                  <c:v>3570</c:v>
                </c:pt>
                <c:pt idx="3937">
                  <c:v>3571</c:v>
                </c:pt>
                <c:pt idx="3938">
                  <c:v>3572</c:v>
                </c:pt>
                <c:pt idx="3939">
                  <c:v>3573</c:v>
                </c:pt>
                <c:pt idx="3940">
                  <c:v>3574</c:v>
                </c:pt>
                <c:pt idx="3941">
                  <c:v>3575</c:v>
                </c:pt>
                <c:pt idx="3942">
                  <c:v>3576</c:v>
                </c:pt>
                <c:pt idx="3943">
                  <c:v>3577</c:v>
                </c:pt>
                <c:pt idx="3944">
                  <c:v>3578</c:v>
                </c:pt>
                <c:pt idx="3945">
                  <c:v>3579</c:v>
                </c:pt>
                <c:pt idx="3946">
                  <c:v>3580</c:v>
                </c:pt>
                <c:pt idx="3947">
                  <c:v>3581</c:v>
                </c:pt>
                <c:pt idx="3948">
                  <c:v>3582</c:v>
                </c:pt>
                <c:pt idx="3949">
                  <c:v>3583</c:v>
                </c:pt>
                <c:pt idx="3950">
                  <c:v>3584</c:v>
                </c:pt>
                <c:pt idx="3951">
                  <c:v>3585</c:v>
                </c:pt>
                <c:pt idx="3952">
                  <c:v>3586</c:v>
                </c:pt>
                <c:pt idx="3953">
                  <c:v>3587</c:v>
                </c:pt>
                <c:pt idx="3954">
                  <c:v>3588</c:v>
                </c:pt>
                <c:pt idx="3955">
                  <c:v>3589</c:v>
                </c:pt>
                <c:pt idx="3956">
                  <c:v>3590</c:v>
                </c:pt>
                <c:pt idx="3957">
                  <c:v>3591</c:v>
                </c:pt>
                <c:pt idx="3958">
                  <c:v>3592</c:v>
                </c:pt>
                <c:pt idx="3959">
                  <c:v>3593</c:v>
                </c:pt>
                <c:pt idx="3960">
                  <c:v>3594</c:v>
                </c:pt>
                <c:pt idx="3961">
                  <c:v>3595</c:v>
                </c:pt>
                <c:pt idx="3962">
                  <c:v>3596</c:v>
                </c:pt>
                <c:pt idx="3963">
                  <c:v>3597</c:v>
                </c:pt>
                <c:pt idx="3964">
                  <c:v>3598</c:v>
                </c:pt>
                <c:pt idx="3965">
                  <c:v>3599</c:v>
                </c:pt>
                <c:pt idx="3966">
                  <c:v>3600</c:v>
                </c:pt>
                <c:pt idx="3967">
                  <c:v>3601</c:v>
                </c:pt>
                <c:pt idx="3968">
                  <c:v>3602</c:v>
                </c:pt>
                <c:pt idx="3969">
                  <c:v>3603</c:v>
                </c:pt>
                <c:pt idx="3970">
                  <c:v>3604</c:v>
                </c:pt>
                <c:pt idx="3971">
                  <c:v>3605</c:v>
                </c:pt>
                <c:pt idx="3972">
                  <c:v>3606</c:v>
                </c:pt>
                <c:pt idx="3973">
                  <c:v>3607</c:v>
                </c:pt>
                <c:pt idx="3974">
                  <c:v>3608</c:v>
                </c:pt>
                <c:pt idx="3975">
                  <c:v>3609</c:v>
                </c:pt>
                <c:pt idx="3976">
                  <c:v>3610</c:v>
                </c:pt>
                <c:pt idx="3977">
                  <c:v>3611</c:v>
                </c:pt>
                <c:pt idx="3978">
                  <c:v>3612</c:v>
                </c:pt>
                <c:pt idx="3979">
                  <c:v>3613</c:v>
                </c:pt>
                <c:pt idx="3980">
                  <c:v>3614</c:v>
                </c:pt>
                <c:pt idx="3981">
                  <c:v>3615</c:v>
                </c:pt>
                <c:pt idx="3982">
                  <c:v>3616</c:v>
                </c:pt>
                <c:pt idx="3983">
                  <c:v>3617</c:v>
                </c:pt>
                <c:pt idx="3984">
                  <c:v>3618</c:v>
                </c:pt>
                <c:pt idx="3985">
                  <c:v>3619</c:v>
                </c:pt>
                <c:pt idx="3986">
                  <c:v>3620</c:v>
                </c:pt>
                <c:pt idx="3987">
                  <c:v>3621</c:v>
                </c:pt>
                <c:pt idx="3988">
                  <c:v>3622</c:v>
                </c:pt>
                <c:pt idx="3989">
                  <c:v>3623</c:v>
                </c:pt>
                <c:pt idx="3990">
                  <c:v>3624</c:v>
                </c:pt>
                <c:pt idx="3991">
                  <c:v>3625</c:v>
                </c:pt>
                <c:pt idx="3992">
                  <c:v>3626</c:v>
                </c:pt>
                <c:pt idx="3993">
                  <c:v>3627</c:v>
                </c:pt>
                <c:pt idx="3994">
                  <c:v>3628</c:v>
                </c:pt>
                <c:pt idx="3995">
                  <c:v>3629</c:v>
                </c:pt>
                <c:pt idx="3996">
                  <c:v>3630</c:v>
                </c:pt>
              </c:numCache>
            </c:numRef>
          </c:cat>
          <c:val>
            <c:numRef>
              <c:f>'איור 22 נתונים'!$K$4:$K$4000</c:f>
              <c:numCache>
                <c:formatCode>0.00</c:formatCode>
                <c:ptCount val="3997"/>
                <c:pt idx="0">
                  <c:v>100</c:v>
                </c:pt>
                <c:pt idx="1">
                  <c:v>100.18683807028768</c:v>
                </c:pt>
                <c:pt idx="2">
                  <c:v>100.18683807028768</c:v>
                </c:pt>
                <c:pt idx="3">
                  <c:v>100.18683807028768</c:v>
                </c:pt>
                <c:pt idx="4">
                  <c:v>100.44069414404811</c:v>
                </c:pt>
                <c:pt idx="5">
                  <c:v>100.34016713883898</c:v>
                </c:pt>
                <c:pt idx="6">
                  <c:v>100.06397173058765</c:v>
                </c:pt>
                <c:pt idx="7">
                  <c:v>101.0276093865822</c:v>
                </c:pt>
                <c:pt idx="8">
                  <c:v>101.33934464516</c:v>
                </c:pt>
                <c:pt idx="9">
                  <c:v>101.33934464516</c:v>
                </c:pt>
                <c:pt idx="10">
                  <c:v>101.33934464516</c:v>
                </c:pt>
                <c:pt idx="11">
                  <c:v>102.3892933662331</c:v>
                </c:pt>
                <c:pt idx="12">
                  <c:v>102.09380489637597</c:v>
                </c:pt>
                <c:pt idx="13">
                  <c:v>102.01764807424784</c:v>
                </c:pt>
                <c:pt idx="14">
                  <c:v>101.82167118530481</c:v>
                </c:pt>
                <c:pt idx="15">
                  <c:v>102.29282805820414</c:v>
                </c:pt>
                <c:pt idx="16">
                  <c:v>102.29282805820414</c:v>
                </c:pt>
                <c:pt idx="17">
                  <c:v>102.29282805820414</c:v>
                </c:pt>
                <c:pt idx="18">
                  <c:v>103.77940922614515</c:v>
                </c:pt>
                <c:pt idx="19">
                  <c:v>104.77655588387607</c:v>
                </c:pt>
                <c:pt idx="20">
                  <c:v>104.20690285435769</c:v>
                </c:pt>
                <c:pt idx="21">
                  <c:v>103.78448634762036</c:v>
                </c:pt>
                <c:pt idx="22">
                  <c:v>103.07368934109118</c:v>
                </c:pt>
                <c:pt idx="23">
                  <c:v>103.07368934109118</c:v>
                </c:pt>
                <c:pt idx="24">
                  <c:v>103.07368934109118</c:v>
                </c:pt>
                <c:pt idx="25">
                  <c:v>102.65634995582904</c:v>
                </c:pt>
                <c:pt idx="26">
                  <c:v>103.97030899361297</c:v>
                </c:pt>
                <c:pt idx="27">
                  <c:v>105.42845828129282</c:v>
                </c:pt>
                <c:pt idx="28">
                  <c:v>107.00338136290247</c:v>
                </c:pt>
                <c:pt idx="29">
                  <c:v>106.94651760238014</c:v>
                </c:pt>
                <c:pt idx="30">
                  <c:v>106.94651760238014</c:v>
                </c:pt>
                <c:pt idx="31">
                  <c:v>106.94651760238014</c:v>
                </c:pt>
                <c:pt idx="32">
                  <c:v>106.93027081365946</c:v>
                </c:pt>
                <c:pt idx="33">
                  <c:v>106.14230156070712</c:v>
                </c:pt>
                <c:pt idx="34">
                  <c:v>106.40732730171301</c:v>
                </c:pt>
                <c:pt idx="35">
                  <c:v>107.11304718676696</c:v>
                </c:pt>
                <c:pt idx="36">
                  <c:v>107.11304718676696</c:v>
                </c:pt>
                <c:pt idx="37">
                  <c:v>107.11304718676696</c:v>
                </c:pt>
                <c:pt idx="38">
                  <c:v>107.11304718676696</c:v>
                </c:pt>
                <c:pt idx="39">
                  <c:v>108.05028381109044</c:v>
                </c:pt>
                <c:pt idx="40">
                  <c:v>108.00458971781359</c:v>
                </c:pt>
                <c:pt idx="41">
                  <c:v>107.59740457550187</c:v>
                </c:pt>
                <c:pt idx="42">
                  <c:v>108.1051167230227</c:v>
                </c:pt>
                <c:pt idx="43">
                  <c:v>107.62786730435312</c:v>
                </c:pt>
                <c:pt idx="44">
                  <c:v>107.62786730435312</c:v>
                </c:pt>
                <c:pt idx="45">
                  <c:v>107.62786730435312</c:v>
                </c:pt>
                <c:pt idx="46">
                  <c:v>106.23876686873609</c:v>
                </c:pt>
                <c:pt idx="47">
                  <c:v>105.85493648521035</c:v>
                </c:pt>
                <c:pt idx="48">
                  <c:v>106.51293142839735</c:v>
                </c:pt>
                <c:pt idx="49">
                  <c:v>107.14249449132319</c:v>
                </c:pt>
                <c:pt idx="50">
                  <c:v>106.71093916593048</c:v>
                </c:pt>
                <c:pt idx="51">
                  <c:v>106.71093916593048</c:v>
                </c:pt>
                <c:pt idx="52">
                  <c:v>106.71093916593048</c:v>
                </c:pt>
                <c:pt idx="53">
                  <c:v>107.40650480803401</c:v>
                </c:pt>
                <c:pt idx="54">
                  <c:v>107.67356139762998</c:v>
                </c:pt>
                <c:pt idx="55">
                  <c:v>107.11710888394714</c:v>
                </c:pt>
                <c:pt idx="56">
                  <c:v>106.79420395812387</c:v>
                </c:pt>
                <c:pt idx="57">
                  <c:v>107.38010377636292</c:v>
                </c:pt>
                <c:pt idx="58">
                  <c:v>107.38010377636292</c:v>
                </c:pt>
                <c:pt idx="59">
                  <c:v>107.38010377636292</c:v>
                </c:pt>
                <c:pt idx="60">
                  <c:v>107.00642763578756</c:v>
                </c:pt>
                <c:pt idx="61">
                  <c:v>107.17701891735457</c:v>
                </c:pt>
                <c:pt idx="62">
                  <c:v>107.16178755292894</c:v>
                </c:pt>
                <c:pt idx="63">
                  <c:v>107.05516800194957</c:v>
                </c:pt>
                <c:pt idx="64">
                  <c:v>106.48348412384111</c:v>
                </c:pt>
                <c:pt idx="65">
                  <c:v>106.48348412384111</c:v>
                </c:pt>
                <c:pt idx="66">
                  <c:v>106.48348412384111</c:v>
                </c:pt>
                <c:pt idx="67">
                  <c:v>106.18596480539389</c:v>
                </c:pt>
                <c:pt idx="68">
                  <c:v>105.9229699129781</c:v>
                </c:pt>
                <c:pt idx="69">
                  <c:v>105.30051482011754</c:v>
                </c:pt>
                <c:pt idx="70">
                  <c:v>104.03631157279064</c:v>
                </c:pt>
                <c:pt idx="71">
                  <c:v>101.92422903910395</c:v>
                </c:pt>
                <c:pt idx="72">
                  <c:v>101.92422903910395</c:v>
                </c:pt>
                <c:pt idx="73">
                  <c:v>101.92422903910395</c:v>
                </c:pt>
                <c:pt idx="74">
                  <c:v>98.800783907555726</c:v>
                </c:pt>
                <c:pt idx="75">
                  <c:v>98.767274905819335</c:v>
                </c:pt>
                <c:pt idx="76">
                  <c:v>98.765244057229253</c:v>
                </c:pt>
                <c:pt idx="77">
                  <c:v>99.948213360952806</c:v>
                </c:pt>
                <c:pt idx="78">
                  <c:v>99.63241640519486</c:v>
                </c:pt>
                <c:pt idx="79">
                  <c:v>99.63241640519486</c:v>
                </c:pt>
                <c:pt idx="80">
                  <c:v>99.63241640519486</c:v>
                </c:pt>
                <c:pt idx="81">
                  <c:v>98.951066703221883</c:v>
                </c:pt>
                <c:pt idx="82">
                  <c:v>98.381413673703506</c:v>
                </c:pt>
                <c:pt idx="83">
                  <c:v>97.93056528670499</c:v>
                </c:pt>
                <c:pt idx="84">
                  <c:v>97.838161675856199</c:v>
                </c:pt>
                <c:pt idx="85">
                  <c:v>98.523573075009324</c:v>
                </c:pt>
                <c:pt idx="86">
                  <c:v>98.523573075009324</c:v>
                </c:pt>
                <c:pt idx="87">
                  <c:v>98.523573075009324</c:v>
                </c:pt>
                <c:pt idx="88">
                  <c:v>99.281079599110413</c:v>
                </c:pt>
                <c:pt idx="89">
                  <c:v>99.522750581330328</c:v>
                </c:pt>
                <c:pt idx="90">
                  <c:v>99.830424142727963</c:v>
                </c:pt>
                <c:pt idx="91">
                  <c:v>99.070886770036779</c:v>
                </c:pt>
                <c:pt idx="92">
                  <c:v>98.867801911028451</c:v>
                </c:pt>
                <c:pt idx="93">
                  <c:v>98.867801911028451</c:v>
                </c:pt>
                <c:pt idx="94">
                  <c:v>98.867801911028451</c:v>
                </c:pt>
                <c:pt idx="95">
                  <c:v>97.562981691899893</c:v>
                </c:pt>
                <c:pt idx="96">
                  <c:v>97.946812075425669</c:v>
                </c:pt>
                <c:pt idx="97">
                  <c:v>98.023984321848829</c:v>
                </c:pt>
                <c:pt idx="98">
                  <c:v>98.504280013403545</c:v>
                </c:pt>
                <c:pt idx="99">
                  <c:v>99.95125963383795</c:v>
                </c:pt>
                <c:pt idx="100">
                  <c:v>99.95125963383795</c:v>
                </c:pt>
                <c:pt idx="101">
                  <c:v>99.95125963383795</c:v>
                </c:pt>
                <c:pt idx="102">
                  <c:v>99.893380449020569</c:v>
                </c:pt>
                <c:pt idx="103">
                  <c:v>98.828200363521844</c:v>
                </c:pt>
                <c:pt idx="104">
                  <c:v>100.58894609112413</c:v>
                </c:pt>
                <c:pt idx="105">
                  <c:v>101.84807221697581</c:v>
                </c:pt>
                <c:pt idx="106">
                  <c:v>102.35070724302145</c:v>
                </c:pt>
                <c:pt idx="107">
                  <c:v>102.35070724302145</c:v>
                </c:pt>
                <c:pt idx="108">
                  <c:v>102.35070724302145</c:v>
                </c:pt>
                <c:pt idx="109">
                  <c:v>102.61674840832237</c:v>
                </c:pt>
                <c:pt idx="110">
                  <c:v>102.36796945603716</c:v>
                </c:pt>
                <c:pt idx="111">
                  <c:v>103.2727125029193</c:v>
                </c:pt>
                <c:pt idx="112">
                  <c:v>103.80987195499635</c:v>
                </c:pt>
                <c:pt idx="113">
                  <c:v>104.24447355327418</c:v>
                </c:pt>
                <c:pt idx="114">
                  <c:v>104.24447355327418</c:v>
                </c:pt>
                <c:pt idx="115">
                  <c:v>104.24447355327418</c:v>
                </c:pt>
                <c:pt idx="116">
                  <c:v>104.29219849514114</c:v>
                </c:pt>
                <c:pt idx="117">
                  <c:v>103.46462769468216</c:v>
                </c:pt>
                <c:pt idx="118">
                  <c:v>103.71137579837729</c:v>
                </c:pt>
                <c:pt idx="119">
                  <c:v>103.22498756105232</c:v>
                </c:pt>
                <c:pt idx="120">
                  <c:v>103.70122155542686</c:v>
                </c:pt>
                <c:pt idx="121">
                  <c:v>103.70122155542686</c:v>
                </c:pt>
                <c:pt idx="122">
                  <c:v>103.70122155542686</c:v>
                </c:pt>
                <c:pt idx="123">
                  <c:v>103.08892070551673</c:v>
                </c:pt>
                <c:pt idx="124">
                  <c:v>102.69493607904056</c:v>
                </c:pt>
                <c:pt idx="125">
                  <c:v>102.10700541221142</c:v>
                </c:pt>
                <c:pt idx="126">
                  <c:v>102.48677409855702</c:v>
                </c:pt>
                <c:pt idx="127">
                  <c:v>101.69474314842451</c:v>
                </c:pt>
                <c:pt idx="128">
                  <c:v>101.69474314842451</c:v>
                </c:pt>
                <c:pt idx="129">
                  <c:v>101.69474314842451</c:v>
                </c:pt>
                <c:pt idx="130">
                  <c:v>101.64397193367242</c:v>
                </c:pt>
                <c:pt idx="131">
                  <c:v>101.38808501132192</c:v>
                </c:pt>
                <c:pt idx="132">
                  <c:v>100.44577126552325</c:v>
                </c:pt>
                <c:pt idx="133">
                  <c:v>100.75852194839609</c:v>
                </c:pt>
                <c:pt idx="134">
                  <c:v>101.19515439526403</c:v>
                </c:pt>
                <c:pt idx="135">
                  <c:v>101.19515439526403</c:v>
                </c:pt>
                <c:pt idx="136">
                  <c:v>101.19515439526403</c:v>
                </c:pt>
                <c:pt idx="137">
                  <c:v>100.94942171586393</c:v>
                </c:pt>
                <c:pt idx="138">
                  <c:v>100.92809780566807</c:v>
                </c:pt>
                <c:pt idx="139">
                  <c:v>100.83264792193415</c:v>
                </c:pt>
                <c:pt idx="140">
                  <c:v>101.1870310009037</c:v>
                </c:pt>
                <c:pt idx="141">
                  <c:v>102.71422914064638</c:v>
                </c:pt>
                <c:pt idx="142">
                  <c:v>102.71422914064638</c:v>
                </c:pt>
                <c:pt idx="143">
                  <c:v>102.71422914064638</c:v>
                </c:pt>
                <c:pt idx="144">
                  <c:v>103.31434489901604</c:v>
                </c:pt>
                <c:pt idx="145">
                  <c:v>103.49712127212355</c:v>
                </c:pt>
                <c:pt idx="146">
                  <c:v>103.98757120662867</c:v>
                </c:pt>
                <c:pt idx="147">
                  <c:v>104.42521907779165</c:v>
                </c:pt>
                <c:pt idx="148">
                  <c:v>103.98147866085843</c:v>
                </c:pt>
                <c:pt idx="149">
                  <c:v>103.98147866085843</c:v>
                </c:pt>
                <c:pt idx="150">
                  <c:v>103.98147866085843</c:v>
                </c:pt>
                <c:pt idx="151">
                  <c:v>104.43740416933215</c:v>
                </c:pt>
                <c:pt idx="152">
                  <c:v>105.00299550167036</c:v>
                </c:pt>
                <c:pt idx="153">
                  <c:v>104.68516769732233</c:v>
                </c:pt>
                <c:pt idx="154">
                  <c:v>105.34113179191925</c:v>
                </c:pt>
                <c:pt idx="155">
                  <c:v>105.18171017759769</c:v>
                </c:pt>
                <c:pt idx="156">
                  <c:v>105.18171017759769</c:v>
                </c:pt>
                <c:pt idx="157">
                  <c:v>105.18171017759769</c:v>
                </c:pt>
                <c:pt idx="158">
                  <c:v>105.90570769996242</c:v>
                </c:pt>
                <c:pt idx="159">
                  <c:v>105.98287994638558</c:v>
                </c:pt>
                <c:pt idx="160">
                  <c:v>105.75644032859128</c:v>
                </c:pt>
                <c:pt idx="161">
                  <c:v>105.80518069475329</c:v>
                </c:pt>
                <c:pt idx="162">
                  <c:v>106.53730161147834</c:v>
                </c:pt>
                <c:pt idx="163">
                  <c:v>106.53730161147834</c:v>
                </c:pt>
                <c:pt idx="164">
                  <c:v>106.53730161147834</c:v>
                </c:pt>
                <c:pt idx="165">
                  <c:v>108.09699332866235</c:v>
                </c:pt>
                <c:pt idx="166">
                  <c:v>108.77428133345516</c:v>
                </c:pt>
                <c:pt idx="167">
                  <c:v>108.53565662412036</c:v>
                </c:pt>
                <c:pt idx="168">
                  <c:v>109.01290604278996</c:v>
                </c:pt>
                <c:pt idx="169">
                  <c:v>108.12745605751361</c:v>
                </c:pt>
                <c:pt idx="170">
                  <c:v>108.12745605751361</c:v>
                </c:pt>
                <c:pt idx="171">
                  <c:v>108.12745605751361</c:v>
                </c:pt>
                <c:pt idx="172">
                  <c:v>106.91199317634873</c:v>
                </c:pt>
                <c:pt idx="173">
                  <c:v>107.21154334338601</c:v>
                </c:pt>
                <c:pt idx="174">
                  <c:v>105.993034189336</c:v>
                </c:pt>
                <c:pt idx="175">
                  <c:v>105.83259715071942</c:v>
                </c:pt>
                <c:pt idx="176">
                  <c:v>106.49668463967667</c:v>
                </c:pt>
                <c:pt idx="177">
                  <c:v>106.49668463967667</c:v>
                </c:pt>
                <c:pt idx="178">
                  <c:v>106.49668463967667</c:v>
                </c:pt>
                <c:pt idx="179">
                  <c:v>106.83482092992554</c:v>
                </c:pt>
                <c:pt idx="180">
                  <c:v>107.34659477462658</c:v>
                </c:pt>
                <c:pt idx="181">
                  <c:v>106.82263583838507</c:v>
                </c:pt>
                <c:pt idx="182">
                  <c:v>106.06919101146414</c:v>
                </c:pt>
                <c:pt idx="183">
                  <c:v>106.47231445659568</c:v>
                </c:pt>
                <c:pt idx="184">
                  <c:v>106.47231445659568</c:v>
                </c:pt>
                <c:pt idx="185">
                  <c:v>106.47231445659568</c:v>
                </c:pt>
                <c:pt idx="186">
                  <c:v>106.97190320975621</c:v>
                </c:pt>
                <c:pt idx="187">
                  <c:v>106.40021933164772</c:v>
                </c:pt>
                <c:pt idx="188">
                  <c:v>106.91707029782395</c:v>
                </c:pt>
                <c:pt idx="189">
                  <c:v>106.65915252688337</c:v>
                </c:pt>
                <c:pt idx="190">
                  <c:v>105.60920380581025</c:v>
                </c:pt>
                <c:pt idx="191">
                  <c:v>105.60920380581025</c:v>
                </c:pt>
                <c:pt idx="192">
                  <c:v>105.60920380581025</c:v>
                </c:pt>
                <c:pt idx="193">
                  <c:v>105.62646601882597</c:v>
                </c:pt>
                <c:pt idx="194">
                  <c:v>105.33808551903414</c:v>
                </c:pt>
                <c:pt idx="195">
                  <c:v>105.25583615113575</c:v>
                </c:pt>
                <c:pt idx="196">
                  <c:v>105.89352260842193</c:v>
                </c:pt>
                <c:pt idx="197">
                  <c:v>106.51394685269241</c:v>
                </c:pt>
                <c:pt idx="198">
                  <c:v>106.51394685269241</c:v>
                </c:pt>
                <c:pt idx="199">
                  <c:v>106.51394685269241</c:v>
                </c:pt>
                <c:pt idx="200">
                  <c:v>106.73226307612636</c:v>
                </c:pt>
                <c:pt idx="201">
                  <c:v>106.56877976462467</c:v>
                </c:pt>
                <c:pt idx="202">
                  <c:v>107.45524517419605</c:v>
                </c:pt>
                <c:pt idx="203">
                  <c:v>108.72249469440807</c:v>
                </c:pt>
                <c:pt idx="204">
                  <c:v>110.36748205237561</c:v>
                </c:pt>
                <c:pt idx="205">
                  <c:v>110.36748205237561</c:v>
                </c:pt>
                <c:pt idx="206">
                  <c:v>110.36748205237561</c:v>
                </c:pt>
                <c:pt idx="207">
                  <c:v>110.47410160335497</c:v>
                </c:pt>
                <c:pt idx="208">
                  <c:v>111.96169819559103</c:v>
                </c:pt>
                <c:pt idx="209">
                  <c:v>112.62883195743343</c:v>
                </c:pt>
                <c:pt idx="210">
                  <c:v>112.36989876219781</c:v>
                </c:pt>
                <c:pt idx="211">
                  <c:v>112.47245661599702</c:v>
                </c:pt>
                <c:pt idx="212">
                  <c:v>112.47245661599702</c:v>
                </c:pt>
                <c:pt idx="213">
                  <c:v>112.47245661599702</c:v>
                </c:pt>
                <c:pt idx="214">
                  <c:v>112.87862633401369</c:v>
                </c:pt>
                <c:pt idx="215">
                  <c:v>112.61766229018795</c:v>
                </c:pt>
                <c:pt idx="216">
                  <c:v>112.62477026025326</c:v>
                </c:pt>
                <c:pt idx="217">
                  <c:v>112.92330500299551</c:v>
                </c:pt>
                <c:pt idx="218">
                  <c:v>113.58637706765774</c:v>
                </c:pt>
                <c:pt idx="219">
                  <c:v>113.58637706765774</c:v>
                </c:pt>
                <c:pt idx="220">
                  <c:v>113.58637706765774</c:v>
                </c:pt>
                <c:pt idx="221">
                  <c:v>113.56708400605196</c:v>
                </c:pt>
                <c:pt idx="222">
                  <c:v>113.18528447111628</c:v>
                </c:pt>
                <c:pt idx="223">
                  <c:v>113.18325362252619</c:v>
                </c:pt>
                <c:pt idx="224">
                  <c:v>114.54087590499692</c:v>
                </c:pt>
                <c:pt idx="225">
                  <c:v>114.12049024684966</c:v>
                </c:pt>
                <c:pt idx="226">
                  <c:v>114.12049024684966</c:v>
                </c:pt>
                <c:pt idx="227">
                  <c:v>114.12049024684966</c:v>
                </c:pt>
                <c:pt idx="228">
                  <c:v>112.9689990962724</c:v>
                </c:pt>
                <c:pt idx="229">
                  <c:v>113.3051045379312</c:v>
                </c:pt>
                <c:pt idx="230">
                  <c:v>112.85425615093271</c:v>
                </c:pt>
                <c:pt idx="231">
                  <c:v>114.67897360912259</c:v>
                </c:pt>
                <c:pt idx="232">
                  <c:v>115.11154435881038</c:v>
                </c:pt>
                <c:pt idx="233">
                  <c:v>115.11154435881038</c:v>
                </c:pt>
                <c:pt idx="234">
                  <c:v>115.11154435881038</c:v>
                </c:pt>
                <c:pt idx="235">
                  <c:v>116.16453935276859</c:v>
                </c:pt>
                <c:pt idx="236">
                  <c:v>116.150323412638</c:v>
                </c:pt>
                <c:pt idx="237">
                  <c:v>115.55325392715351</c:v>
                </c:pt>
                <c:pt idx="238">
                  <c:v>115.82132594104451</c:v>
                </c:pt>
                <c:pt idx="239">
                  <c:v>116.45190442826541</c:v>
                </c:pt>
                <c:pt idx="240">
                  <c:v>116.45190442826541</c:v>
                </c:pt>
                <c:pt idx="241">
                  <c:v>116.45190442826541</c:v>
                </c:pt>
                <c:pt idx="242">
                  <c:v>116.33513063433563</c:v>
                </c:pt>
                <c:pt idx="243">
                  <c:v>114.42308668677212</c:v>
                </c:pt>
                <c:pt idx="244">
                  <c:v>115.08818960002444</c:v>
                </c:pt>
                <c:pt idx="245">
                  <c:v>113.94989896528271</c:v>
                </c:pt>
                <c:pt idx="246">
                  <c:v>113.66558016267105</c:v>
                </c:pt>
                <c:pt idx="247">
                  <c:v>113.66558016267105</c:v>
                </c:pt>
                <c:pt idx="248">
                  <c:v>113.66558016267105</c:v>
                </c:pt>
                <c:pt idx="249">
                  <c:v>111.99926889450764</c:v>
                </c:pt>
                <c:pt idx="250">
                  <c:v>111.87132543333239</c:v>
                </c:pt>
                <c:pt idx="251">
                  <c:v>111.44383180511983</c:v>
                </c:pt>
                <c:pt idx="252">
                  <c:v>108.93370294777678</c:v>
                </c:pt>
                <c:pt idx="253">
                  <c:v>107.87258455945822</c:v>
                </c:pt>
                <c:pt idx="254">
                  <c:v>107.87258455945822</c:v>
                </c:pt>
                <c:pt idx="255">
                  <c:v>107.87258455945822</c:v>
                </c:pt>
                <c:pt idx="256">
                  <c:v>107.66746885185981</c:v>
                </c:pt>
                <c:pt idx="257">
                  <c:v>110.21313755952933</c:v>
                </c:pt>
                <c:pt idx="258">
                  <c:v>110.62032270184103</c:v>
                </c:pt>
                <c:pt idx="259">
                  <c:v>111.93834343680513</c:v>
                </c:pt>
                <c:pt idx="260">
                  <c:v>110.84777774393037</c:v>
                </c:pt>
                <c:pt idx="261">
                  <c:v>110.84777774393037</c:v>
                </c:pt>
                <c:pt idx="262">
                  <c:v>110.84777774393037</c:v>
                </c:pt>
                <c:pt idx="263">
                  <c:v>110.36951290096573</c:v>
                </c:pt>
                <c:pt idx="264">
                  <c:v>111.63676242117775</c:v>
                </c:pt>
                <c:pt idx="265">
                  <c:v>112.68163402077563</c:v>
                </c:pt>
                <c:pt idx="266">
                  <c:v>112.31303500167549</c:v>
                </c:pt>
                <c:pt idx="267">
                  <c:v>112.33638976046144</c:v>
                </c:pt>
                <c:pt idx="268">
                  <c:v>112.33638976046144</c:v>
                </c:pt>
                <c:pt idx="269">
                  <c:v>112.33638976046144</c:v>
                </c:pt>
                <c:pt idx="270">
                  <c:v>112.5079964663235</c:v>
                </c:pt>
                <c:pt idx="271">
                  <c:v>111.25597831053712</c:v>
                </c:pt>
                <c:pt idx="272">
                  <c:v>112.07136401945559</c:v>
                </c:pt>
                <c:pt idx="273">
                  <c:v>111.22145388450569</c:v>
                </c:pt>
                <c:pt idx="274">
                  <c:v>110.09433291700942</c:v>
                </c:pt>
                <c:pt idx="275">
                  <c:v>110.09433291700942</c:v>
                </c:pt>
                <c:pt idx="276">
                  <c:v>110.09433291700942</c:v>
                </c:pt>
                <c:pt idx="277">
                  <c:v>107.15975670433896</c:v>
                </c:pt>
                <c:pt idx="278">
                  <c:v>107.28363846833405</c:v>
                </c:pt>
                <c:pt idx="279">
                  <c:v>105.9402321259939</c:v>
                </c:pt>
                <c:pt idx="280">
                  <c:v>104.65673581706122</c:v>
                </c:pt>
                <c:pt idx="281">
                  <c:v>102.10294371503137</c:v>
                </c:pt>
                <c:pt idx="282">
                  <c:v>102.10294371503137</c:v>
                </c:pt>
                <c:pt idx="283">
                  <c:v>102.10294371503137</c:v>
                </c:pt>
                <c:pt idx="284">
                  <c:v>103.27169707862434</c:v>
                </c:pt>
                <c:pt idx="285">
                  <c:v>104.36733989297431</c:v>
                </c:pt>
                <c:pt idx="286">
                  <c:v>105.38174876372095</c:v>
                </c:pt>
                <c:pt idx="287">
                  <c:v>105.53710868086233</c:v>
                </c:pt>
                <c:pt idx="288">
                  <c:v>102.76906205257872</c:v>
                </c:pt>
                <c:pt idx="289">
                  <c:v>102.76906205257872</c:v>
                </c:pt>
                <c:pt idx="290">
                  <c:v>102.76906205257872</c:v>
                </c:pt>
                <c:pt idx="291">
                  <c:v>96.254099775591271</c:v>
                </c:pt>
                <c:pt idx="292">
                  <c:v>97.942750378245577</c:v>
                </c:pt>
                <c:pt idx="293">
                  <c:v>96.122094617235845</c:v>
                </c:pt>
                <c:pt idx="294">
                  <c:v>89.675165768016186</c:v>
                </c:pt>
                <c:pt idx="295">
                  <c:v>90.493597749819784</c:v>
                </c:pt>
                <c:pt idx="296">
                  <c:v>90.493597749819784</c:v>
                </c:pt>
                <c:pt idx="297">
                  <c:v>90.493597749819784</c:v>
                </c:pt>
                <c:pt idx="298">
                  <c:v>84.603121414282967</c:v>
                </c:pt>
                <c:pt idx="299">
                  <c:v>83.943095622505879</c:v>
                </c:pt>
                <c:pt idx="300">
                  <c:v>79.996141387678861</c:v>
                </c:pt>
                <c:pt idx="301">
                  <c:v>77.823133396289663</c:v>
                </c:pt>
                <c:pt idx="302">
                  <c:v>81.561925650633157</c:v>
                </c:pt>
                <c:pt idx="303">
                  <c:v>81.561925650633157</c:v>
                </c:pt>
                <c:pt idx="304">
                  <c:v>81.561925650633157</c:v>
                </c:pt>
                <c:pt idx="305">
                  <c:v>76.989470050060461</c:v>
                </c:pt>
                <c:pt idx="306">
                  <c:v>81.402504036311612</c:v>
                </c:pt>
                <c:pt idx="307">
                  <c:v>84.944303977416993</c:v>
                </c:pt>
                <c:pt idx="308">
                  <c:v>86.44103938830844</c:v>
                </c:pt>
                <c:pt idx="309">
                  <c:v>85.553558554442006</c:v>
                </c:pt>
                <c:pt idx="310">
                  <c:v>85.553558554442006</c:v>
                </c:pt>
                <c:pt idx="311">
                  <c:v>85.553558554442006</c:v>
                </c:pt>
                <c:pt idx="312">
                  <c:v>84.485332196058152</c:v>
                </c:pt>
                <c:pt idx="313">
                  <c:v>86.166874828647181</c:v>
                </c:pt>
                <c:pt idx="314">
                  <c:v>84.001990231618308</c:v>
                </c:pt>
                <c:pt idx="315">
                  <c:v>85.146373412130288</c:v>
                </c:pt>
                <c:pt idx="316">
                  <c:v>84.454869467206905</c:v>
                </c:pt>
                <c:pt idx="317">
                  <c:v>84.454869467206905</c:v>
                </c:pt>
                <c:pt idx="318">
                  <c:v>84.454869467206905</c:v>
                </c:pt>
                <c:pt idx="319">
                  <c:v>86.699972583544067</c:v>
                </c:pt>
                <c:pt idx="320">
                  <c:v>89.169484469085432</c:v>
                </c:pt>
                <c:pt idx="321">
                  <c:v>88.732852022217514</c:v>
                </c:pt>
                <c:pt idx="322">
                  <c:v>90.127029579309749</c:v>
                </c:pt>
                <c:pt idx="323">
                  <c:v>90.185924188422163</c:v>
                </c:pt>
                <c:pt idx="324">
                  <c:v>90.185924188422163</c:v>
                </c:pt>
                <c:pt idx="325">
                  <c:v>90.185924188422163</c:v>
                </c:pt>
                <c:pt idx="326">
                  <c:v>89.676181192311233</c:v>
                </c:pt>
                <c:pt idx="327">
                  <c:v>91.010448715996006</c:v>
                </c:pt>
                <c:pt idx="328">
                  <c:v>90.183893339832082</c:v>
                </c:pt>
                <c:pt idx="329">
                  <c:v>89.850834171058423</c:v>
                </c:pt>
                <c:pt idx="330">
                  <c:v>91.521207136401998</c:v>
                </c:pt>
                <c:pt idx="331">
                  <c:v>91.521207136401998</c:v>
                </c:pt>
                <c:pt idx="332">
                  <c:v>91.521207136401998</c:v>
                </c:pt>
                <c:pt idx="333">
                  <c:v>91.320153125983751</c:v>
                </c:pt>
                <c:pt idx="334">
                  <c:v>89.178623287740834</c:v>
                </c:pt>
                <c:pt idx="335">
                  <c:v>90.234664554584185</c:v>
                </c:pt>
                <c:pt idx="336">
                  <c:v>90.556554056112404</c:v>
                </c:pt>
                <c:pt idx="337">
                  <c:v>89.297427930260724</c:v>
                </c:pt>
                <c:pt idx="338">
                  <c:v>89.297427930260724</c:v>
                </c:pt>
                <c:pt idx="339">
                  <c:v>89.297427930260724</c:v>
                </c:pt>
                <c:pt idx="340">
                  <c:v>90.913983407967095</c:v>
                </c:pt>
                <c:pt idx="341">
                  <c:v>91.662351113412825</c:v>
                </c:pt>
                <c:pt idx="342">
                  <c:v>93.384510717803522</c:v>
                </c:pt>
                <c:pt idx="343">
                  <c:v>93.920654745585537</c:v>
                </c:pt>
                <c:pt idx="344">
                  <c:v>93.09105309653647</c:v>
                </c:pt>
                <c:pt idx="345">
                  <c:v>93.09105309653647</c:v>
                </c:pt>
                <c:pt idx="346">
                  <c:v>93.09105309653647</c:v>
                </c:pt>
                <c:pt idx="347">
                  <c:v>90.167646551111474</c:v>
                </c:pt>
                <c:pt idx="348">
                  <c:v>90.955615804063811</c:v>
                </c:pt>
                <c:pt idx="349">
                  <c:v>91.256181395396155</c:v>
                </c:pt>
                <c:pt idx="350">
                  <c:v>91.072389597993606</c:v>
                </c:pt>
                <c:pt idx="351">
                  <c:v>92.571155857475134</c:v>
                </c:pt>
                <c:pt idx="352">
                  <c:v>92.571155857475134</c:v>
                </c:pt>
                <c:pt idx="353">
                  <c:v>92.571155857475134</c:v>
                </c:pt>
                <c:pt idx="354">
                  <c:v>93.002711182867841</c:v>
                </c:pt>
                <c:pt idx="355">
                  <c:v>92.333546572435367</c:v>
                </c:pt>
                <c:pt idx="356">
                  <c:v>92.322376905189913</c:v>
                </c:pt>
                <c:pt idx="357">
                  <c:v>91.476528467420181</c:v>
                </c:pt>
                <c:pt idx="358">
                  <c:v>91.505975771976381</c:v>
                </c:pt>
                <c:pt idx="359">
                  <c:v>91.505975771976381</c:v>
                </c:pt>
                <c:pt idx="360">
                  <c:v>91.505975771976381</c:v>
                </c:pt>
                <c:pt idx="361">
                  <c:v>92.664574892618944</c:v>
                </c:pt>
                <c:pt idx="362">
                  <c:v>93.949086625846675</c:v>
                </c:pt>
                <c:pt idx="363">
                  <c:v>94.586773083132854</c:v>
                </c:pt>
                <c:pt idx="364">
                  <c:v>94.435474863171635</c:v>
                </c:pt>
                <c:pt idx="365">
                  <c:v>91.921284308648424</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#N/A</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#N/A</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#N/A</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numCache>
            </c:numRef>
          </c:val>
          <c:smooth val="0"/>
          <c:extLst>
            <c:ext xmlns:c16="http://schemas.microsoft.com/office/drawing/2014/chart" uri="{C3380CC4-5D6E-409C-BE32-E72D297353CC}">
              <c16:uniqueId val="{00000002-1B69-467B-AF98-BA5528E4721C}"/>
            </c:ext>
          </c:extLst>
        </c:ser>
        <c:ser>
          <c:idx val="4"/>
          <c:order val="3"/>
          <c:tx>
            <c:strRef>
              <c:f>'איור 22 נתונים'!$L$3</c:f>
              <c:strCache>
                <c:ptCount val="1"/>
                <c:pt idx="0">
                  <c:v>אירופה- EuroStoxx 50</c:v>
                </c:pt>
              </c:strCache>
            </c:strRef>
          </c:tx>
          <c:spPr>
            <a:ln w="38100">
              <a:solidFill>
                <a:srgbClr val="7030A0"/>
              </a:solidFill>
            </a:ln>
          </c:spPr>
          <c:marker>
            <c:symbol val="none"/>
          </c:marker>
          <c:cat>
            <c:numRef>
              <c:f>'איור 22 נתונים'!$H$4:$H$4000</c:f>
              <c:numCache>
                <c:formatCode>m/d/yyyy</c:formatCode>
                <c:ptCount val="3997"/>
                <c:pt idx="0">
                  <c:v>43608</c:v>
                </c:pt>
                <c:pt idx="1">
                  <c:v>43609</c:v>
                </c:pt>
                <c:pt idx="2">
                  <c:v>43610</c:v>
                </c:pt>
                <c:pt idx="3">
                  <c:v>43611</c:v>
                </c:pt>
                <c:pt idx="4">
                  <c:v>43612</c:v>
                </c:pt>
                <c:pt idx="5">
                  <c:v>43613</c:v>
                </c:pt>
                <c:pt idx="6">
                  <c:v>43614</c:v>
                </c:pt>
                <c:pt idx="7">
                  <c:v>43615</c:v>
                </c:pt>
                <c:pt idx="8">
                  <c:v>43616</c:v>
                </c:pt>
                <c:pt idx="9">
                  <c:v>43617</c:v>
                </c:pt>
                <c:pt idx="10">
                  <c:v>43618</c:v>
                </c:pt>
                <c:pt idx="11">
                  <c:v>43619</c:v>
                </c:pt>
                <c:pt idx="12">
                  <c:v>43620</c:v>
                </c:pt>
                <c:pt idx="13">
                  <c:v>43621</c:v>
                </c:pt>
                <c:pt idx="14">
                  <c:v>43622</c:v>
                </c:pt>
                <c:pt idx="15">
                  <c:v>43623</c:v>
                </c:pt>
                <c:pt idx="16">
                  <c:v>43624</c:v>
                </c:pt>
                <c:pt idx="17">
                  <c:v>43625</c:v>
                </c:pt>
                <c:pt idx="18">
                  <c:v>43626</c:v>
                </c:pt>
                <c:pt idx="19">
                  <c:v>43627</c:v>
                </c:pt>
                <c:pt idx="20">
                  <c:v>43628</c:v>
                </c:pt>
                <c:pt idx="21">
                  <c:v>43629</c:v>
                </c:pt>
                <c:pt idx="22">
                  <c:v>43630</c:v>
                </c:pt>
                <c:pt idx="23">
                  <c:v>43631</c:v>
                </c:pt>
                <c:pt idx="24">
                  <c:v>43632</c:v>
                </c:pt>
                <c:pt idx="25">
                  <c:v>43633</c:v>
                </c:pt>
                <c:pt idx="26">
                  <c:v>43634</c:v>
                </c:pt>
                <c:pt idx="27">
                  <c:v>43635</c:v>
                </c:pt>
                <c:pt idx="28">
                  <c:v>43636</c:v>
                </c:pt>
                <c:pt idx="29">
                  <c:v>43637</c:v>
                </c:pt>
                <c:pt idx="30">
                  <c:v>43638</c:v>
                </c:pt>
                <c:pt idx="31">
                  <c:v>43639</c:v>
                </c:pt>
                <c:pt idx="32">
                  <c:v>43640</c:v>
                </c:pt>
                <c:pt idx="33">
                  <c:v>43641</c:v>
                </c:pt>
                <c:pt idx="34">
                  <c:v>43642</c:v>
                </c:pt>
                <c:pt idx="35">
                  <c:v>43643</c:v>
                </c:pt>
                <c:pt idx="36">
                  <c:v>43644</c:v>
                </c:pt>
                <c:pt idx="37">
                  <c:v>43645</c:v>
                </c:pt>
                <c:pt idx="38">
                  <c:v>43646</c:v>
                </c:pt>
                <c:pt idx="39">
                  <c:v>43647</c:v>
                </c:pt>
                <c:pt idx="40">
                  <c:v>43648</c:v>
                </c:pt>
                <c:pt idx="41">
                  <c:v>43649</c:v>
                </c:pt>
                <c:pt idx="42">
                  <c:v>43650</c:v>
                </c:pt>
                <c:pt idx="43">
                  <c:v>43651</c:v>
                </c:pt>
                <c:pt idx="44">
                  <c:v>43652</c:v>
                </c:pt>
                <c:pt idx="45">
                  <c:v>43653</c:v>
                </c:pt>
                <c:pt idx="46">
                  <c:v>43654</c:v>
                </c:pt>
                <c:pt idx="47">
                  <c:v>43655</c:v>
                </c:pt>
                <c:pt idx="48">
                  <c:v>43656</c:v>
                </c:pt>
                <c:pt idx="49">
                  <c:v>43657</c:v>
                </c:pt>
                <c:pt idx="50">
                  <c:v>43658</c:v>
                </c:pt>
                <c:pt idx="51">
                  <c:v>43659</c:v>
                </c:pt>
                <c:pt idx="52">
                  <c:v>43660</c:v>
                </c:pt>
                <c:pt idx="53">
                  <c:v>43661</c:v>
                </c:pt>
                <c:pt idx="54">
                  <c:v>43662</c:v>
                </c:pt>
                <c:pt idx="55">
                  <c:v>43663</c:v>
                </c:pt>
                <c:pt idx="56">
                  <c:v>43664</c:v>
                </c:pt>
                <c:pt idx="57">
                  <c:v>43665</c:v>
                </c:pt>
                <c:pt idx="58">
                  <c:v>43666</c:v>
                </c:pt>
                <c:pt idx="59">
                  <c:v>43667</c:v>
                </c:pt>
                <c:pt idx="60">
                  <c:v>43668</c:v>
                </c:pt>
                <c:pt idx="61">
                  <c:v>43669</c:v>
                </c:pt>
                <c:pt idx="62">
                  <c:v>43670</c:v>
                </c:pt>
                <c:pt idx="63">
                  <c:v>43671</c:v>
                </c:pt>
                <c:pt idx="64">
                  <c:v>43672</c:v>
                </c:pt>
                <c:pt idx="65">
                  <c:v>43673</c:v>
                </c:pt>
                <c:pt idx="66">
                  <c:v>43674</c:v>
                </c:pt>
                <c:pt idx="67">
                  <c:v>43675</c:v>
                </c:pt>
                <c:pt idx="68">
                  <c:v>43676</c:v>
                </c:pt>
                <c:pt idx="69">
                  <c:v>43677</c:v>
                </c:pt>
                <c:pt idx="70">
                  <c:v>43678</c:v>
                </c:pt>
                <c:pt idx="71">
                  <c:v>43679</c:v>
                </c:pt>
                <c:pt idx="72">
                  <c:v>43680</c:v>
                </c:pt>
                <c:pt idx="73">
                  <c:v>43681</c:v>
                </c:pt>
                <c:pt idx="74">
                  <c:v>43682</c:v>
                </c:pt>
                <c:pt idx="75">
                  <c:v>43683</c:v>
                </c:pt>
                <c:pt idx="76">
                  <c:v>43684</c:v>
                </c:pt>
                <c:pt idx="77">
                  <c:v>43685</c:v>
                </c:pt>
                <c:pt idx="78">
                  <c:v>43686</c:v>
                </c:pt>
                <c:pt idx="79">
                  <c:v>43687</c:v>
                </c:pt>
                <c:pt idx="80">
                  <c:v>43688</c:v>
                </c:pt>
                <c:pt idx="81">
                  <c:v>43689</c:v>
                </c:pt>
                <c:pt idx="82">
                  <c:v>43690</c:v>
                </c:pt>
                <c:pt idx="83">
                  <c:v>43691</c:v>
                </c:pt>
                <c:pt idx="84">
                  <c:v>43692</c:v>
                </c:pt>
                <c:pt idx="85">
                  <c:v>43693</c:v>
                </c:pt>
                <c:pt idx="86">
                  <c:v>43694</c:v>
                </c:pt>
                <c:pt idx="87">
                  <c:v>43695</c:v>
                </c:pt>
                <c:pt idx="88">
                  <c:v>43696</c:v>
                </c:pt>
                <c:pt idx="89">
                  <c:v>43697</c:v>
                </c:pt>
                <c:pt idx="90">
                  <c:v>43698</c:v>
                </c:pt>
                <c:pt idx="91">
                  <c:v>43699</c:v>
                </c:pt>
                <c:pt idx="92">
                  <c:v>43700</c:v>
                </c:pt>
                <c:pt idx="93">
                  <c:v>43701</c:v>
                </c:pt>
                <c:pt idx="94">
                  <c:v>43702</c:v>
                </c:pt>
                <c:pt idx="95">
                  <c:v>43703</c:v>
                </c:pt>
                <c:pt idx="96">
                  <c:v>43704</c:v>
                </c:pt>
                <c:pt idx="97">
                  <c:v>43705</c:v>
                </c:pt>
                <c:pt idx="98">
                  <c:v>43706</c:v>
                </c:pt>
                <c:pt idx="99">
                  <c:v>43707</c:v>
                </c:pt>
                <c:pt idx="100">
                  <c:v>43708</c:v>
                </c:pt>
                <c:pt idx="101">
                  <c:v>43709</c:v>
                </c:pt>
                <c:pt idx="102">
                  <c:v>43710</c:v>
                </c:pt>
                <c:pt idx="103">
                  <c:v>43711</c:v>
                </c:pt>
                <c:pt idx="104">
                  <c:v>43712</c:v>
                </c:pt>
                <c:pt idx="105">
                  <c:v>43713</c:v>
                </c:pt>
                <c:pt idx="106">
                  <c:v>43714</c:v>
                </c:pt>
                <c:pt idx="107">
                  <c:v>43715</c:v>
                </c:pt>
                <c:pt idx="108">
                  <c:v>43716</c:v>
                </c:pt>
                <c:pt idx="109">
                  <c:v>43717</c:v>
                </c:pt>
                <c:pt idx="110">
                  <c:v>43718</c:v>
                </c:pt>
                <c:pt idx="111">
                  <c:v>43719</c:v>
                </c:pt>
                <c:pt idx="112">
                  <c:v>43720</c:v>
                </c:pt>
                <c:pt idx="113">
                  <c:v>43721</c:v>
                </c:pt>
                <c:pt idx="114">
                  <c:v>43722</c:v>
                </c:pt>
                <c:pt idx="115">
                  <c:v>43723</c:v>
                </c:pt>
                <c:pt idx="116">
                  <c:v>43724</c:v>
                </c:pt>
                <c:pt idx="117">
                  <c:v>43725</c:v>
                </c:pt>
                <c:pt idx="118">
                  <c:v>43726</c:v>
                </c:pt>
                <c:pt idx="119">
                  <c:v>43727</c:v>
                </c:pt>
                <c:pt idx="120">
                  <c:v>43728</c:v>
                </c:pt>
                <c:pt idx="121">
                  <c:v>43729</c:v>
                </c:pt>
                <c:pt idx="122">
                  <c:v>43730</c:v>
                </c:pt>
                <c:pt idx="123">
                  <c:v>43731</c:v>
                </c:pt>
                <c:pt idx="124">
                  <c:v>43732</c:v>
                </c:pt>
                <c:pt idx="125">
                  <c:v>43733</c:v>
                </c:pt>
                <c:pt idx="126">
                  <c:v>43734</c:v>
                </c:pt>
                <c:pt idx="127">
                  <c:v>43735</c:v>
                </c:pt>
                <c:pt idx="128">
                  <c:v>43736</c:v>
                </c:pt>
                <c:pt idx="129">
                  <c:v>43737</c:v>
                </c:pt>
                <c:pt idx="130">
                  <c:v>43738</c:v>
                </c:pt>
                <c:pt idx="131">
                  <c:v>43739</c:v>
                </c:pt>
                <c:pt idx="132">
                  <c:v>43740</c:v>
                </c:pt>
                <c:pt idx="133">
                  <c:v>43741</c:v>
                </c:pt>
                <c:pt idx="134">
                  <c:v>43742</c:v>
                </c:pt>
                <c:pt idx="135">
                  <c:v>43743</c:v>
                </c:pt>
                <c:pt idx="136">
                  <c:v>43744</c:v>
                </c:pt>
                <c:pt idx="137">
                  <c:v>43745</c:v>
                </c:pt>
                <c:pt idx="138">
                  <c:v>43746</c:v>
                </c:pt>
                <c:pt idx="139">
                  <c:v>43747</c:v>
                </c:pt>
                <c:pt idx="140">
                  <c:v>43748</c:v>
                </c:pt>
                <c:pt idx="141">
                  <c:v>43749</c:v>
                </c:pt>
                <c:pt idx="142">
                  <c:v>43750</c:v>
                </c:pt>
                <c:pt idx="143">
                  <c:v>43751</c:v>
                </c:pt>
                <c:pt idx="144">
                  <c:v>43752</c:v>
                </c:pt>
                <c:pt idx="145">
                  <c:v>43753</c:v>
                </c:pt>
                <c:pt idx="146">
                  <c:v>43754</c:v>
                </c:pt>
                <c:pt idx="147">
                  <c:v>43755</c:v>
                </c:pt>
                <c:pt idx="148">
                  <c:v>43756</c:v>
                </c:pt>
                <c:pt idx="149">
                  <c:v>43757</c:v>
                </c:pt>
                <c:pt idx="150">
                  <c:v>43758</c:v>
                </c:pt>
                <c:pt idx="151">
                  <c:v>43759</c:v>
                </c:pt>
                <c:pt idx="152">
                  <c:v>43760</c:v>
                </c:pt>
                <c:pt idx="153">
                  <c:v>43761</c:v>
                </c:pt>
                <c:pt idx="154">
                  <c:v>43762</c:v>
                </c:pt>
                <c:pt idx="155">
                  <c:v>43763</c:v>
                </c:pt>
                <c:pt idx="156">
                  <c:v>43764</c:v>
                </c:pt>
                <c:pt idx="157">
                  <c:v>43765</c:v>
                </c:pt>
                <c:pt idx="158">
                  <c:v>43766</c:v>
                </c:pt>
                <c:pt idx="159">
                  <c:v>43767</c:v>
                </c:pt>
                <c:pt idx="160">
                  <c:v>43768</c:v>
                </c:pt>
                <c:pt idx="161">
                  <c:v>43769</c:v>
                </c:pt>
                <c:pt idx="162">
                  <c:v>43770</c:v>
                </c:pt>
                <c:pt idx="163">
                  <c:v>43771</c:v>
                </c:pt>
                <c:pt idx="164">
                  <c:v>43772</c:v>
                </c:pt>
                <c:pt idx="165">
                  <c:v>43773</c:v>
                </c:pt>
                <c:pt idx="166">
                  <c:v>43774</c:v>
                </c:pt>
                <c:pt idx="167">
                  <c:v>43775</c:v>
                </c:pt>
                <c:pt idx="168">
                  <c:v>43776</c:v>
                </c:pt>
                <c:pt idx="169">
                  <c:v>43777</c:v>
                </c:pt>
                <c:pt idx="170">
                  <c:v>43778</c:v>
                </c:pt>
                <c:pt idx="171">
                  <c:v>43779</c:v>
                </c:pt>
                <c:pt idx="172">
                  <c:v>43780</c:v>
                </c:pt>
                <c:pt idx="173">
                  <c:v>43781</c:v>
                </c:pt>
                <c:pt idx="174">
                  <c:v>43782</c:v>
                </c:pt>
                <c:pt idx="175">
                  <c:v>43783</c:v>
                </c:pt>
                <c:pt idx="176">
                  <c:v>43784</c:v>
                </c:pt>
                <c:pt idx="177">
                  <c:v>43785</c:v>
                </c:pt>
                <c:pt idx="178">
                  <c:v>43786</c:v>
                </c:pt>
                <c:pt idx="179">
                  <c:v>43787</c:v>
                </c:pt>
                <c:pt idx="180">
                  <c:v>43788</c:v>
                </c:pt>
                <c:pt idx="181">
                  <c:v>43789</c:v>
                </c:pt>
                <c:pt idx="182">
                  <c:v>43790</c:v>
                </c:pt>
                <c:pt idx="183">
                  <c:v>43791</c:v>
                </c:pt>
                <c:pt idx="184">
                  <c:v>43792</c:v>
                </c:pt>
                <c:pt idx="185">
                  <c:v>43793</c:v>
                </c:pt>
                <c:pt idx="186">
                  <c:v>43794</c:v>
                </c:pt>
                <c:pt idx="187">
                  <c:v>43795</c:v>
                </c:pt>
                <c:pt idx="188">
                  <c:v>43796</c:v>
                </c:pt>
                <c:pt idx="189">
                  <c:v>43797</c:v>
                </c:pt>
                <c:pt idx="190">
                  <c:v>43798</c:v>
                </c:pt>
                <c:pt idx="191">
                  <c:v>43799</c:v>
                </c:pt>
                <c:pt idx="192">
                  <c:v>43800</c:v>
                </c:pt>
                <c:pt idx="193">
                  <c:v>43801</c:v>
                </c:pt>
                <c:pt idx="194">
                  <c:v>43802</c:v>
                </c:pt>
                <c:pt idx="195">
                  <c:v>43803</c:v>
                </c:pt>
                <c:pt idx="196">
                  <c:v>43804</c:v>
                </c:pt>
                <c:pt idx="197">
                  <c:v>43805</c:v>
                </c:pt>
                <c:pt idx="198">
                  <c:v>43806</c:v>
                </c:pt>
                <c:pt idx="199">
                  <c:v>43807</c:v>
                </c:pt>
                <c:pt idx="200">
                  <c:v>43808</c:v>
                </c:pt>
                <c:pt idx="201">
                  <c:v>43809</c:v>
                </c:pt>
                <c:pt idx="202">
                  <c:v>43810</c:v>
                </c:pt>
                <c:pt idx="203">
                  <c:v>43811</c:v>
                </c:pt>
                <c:pt idx="204">
                  <c:v>43812</c:v>
                </c:pt>
                <c:pt idx="205">
                  <c:v>43813</c:v>
                </c:pt>
                <c:pt idx="206">
                  <c:v>43814</c:v>
                </c:pt>
                <c:pt idx="207">
                  <c:v>43815</c:v>
                </c:pt>
                <c:pt idx="208">
                  <c:v>43816</c:v>
                </c:pt>
                <c:pt idx="209">
                  <c:v>43817</c:v>
                </c:pt>
                <c:pt idx="210">
                  <c:v>43818</c:v>
                </c:pt>
                <c:pt idx="211">
                  <c:v>43819</c:v>
                </c:pt>
                <c:pt idx="212">
                  <c:v>43820</c:v>
                </c:pt>
                <c:pt idx="213">
                  <c:v>43821</c:v>
                </c:pt>
                <c:pt idx="214">
                  <c:v>43822</c:v>
                </c:pt>
                <c:pt idx="215">
                  <c:v>43823</c:v>
                </c:pt>
                <c:pt idx="216">
                  <c:v>43824</c:v>
                </c:pt>
                <c:pt idx="217">
                  <c:v>43825</c:v>
                </c:pt>
                <c:pt idx="218">
                  <c:v>43826</c:v>
                </c:pt>
                <c:pt idx="219">
                  <c:v>43827</c:v>
                </c:pt>
                <c:pt idx="220">
                  <c:v>43828</c:v>
                </c:pt>
                <c:pt idx="221">
                  <c:v>43829</c:v>
                </c:pt>
                <c:pt idx="222">
                  <c:v>43830</c:v>
                </c:pt>
                <c:pt idx="223">
                  <c:v>43831</c:v>
                </c:pt>
                <c:pt idx="224">
                  <c:v>43832</c:v>
                </c:pt>
                <c:pt idx="225">
                  <c:v>43833</c:v>
                </c:pt>
                <c:pt idx="226">
                  <c:v>43834</c:v>
                </c:pt>
                <c:pt idx="227">
                  <c:v>43835</c:v>
                </c:pt>
                <c:pt idx="228">
                  <c:v>43836</c:v>
                </c:pt>
                <c:pt idx="229">
                  <c:v>43837</c:v>
                </c:pt>
                <c:pt idx="230">
                  <c:v>43838</c:v>
                </c:pt>
                <c:pt idx="231">
                  <c:v>43839</c:v>
                </c:pt>
                <c:pt idx="232">
                  <c:v>43840</c:v>
                </c:pt>
                <c:pt idx="233">
                  <c:v>43841</c:v>
                </c:pt>
                <c:pt idx="234">
                  <c:v>43842</c:v>
                </c:pt>
                <c:pt idx="235">
                  <c:v>43843</c:v>
                </c:pt>
                <c:pt idx="236">
                  <c:v>43844</c:v>
                </c:pt>
                <c:pt idx="237">
                  <c:v>43845</c:v>
                </c:pt>
                <c:pt idx="238">
                  <c:v>43846</c:v>
                </c:pt>
                <c:pt idx="239">
                  <c:v>43847</c:v>
                </c:pt>
                <c:pt idx="240">
                  <c:v>43848</c:v>
                </c:pt>
                <c:pt idx="241">
                  <c:v>43849</c:v>
                </c:pt>
                <c:pt idx="242">
                  <c:v>43850</c:v>
                </c:pt>
                <c:pt idx="243">
                  <c:v>43851</c:v>
                </c:pt>
                <c:pt idx="244">
                  <c:v>43852</c:v>
                </c:pt>
                <c:pt idx="245">
                  <c:v>43853</c:v>
                </c:pt>
                <c:pt idx="246">
                  <c:v>43854</c:v>
                </c:pt>
                <c:pt idx="247">
                  <c:v>43855</c:v>
                </c:pt>
                <c:pt idx="248">
                  <c:v>43856</c:v>
                </c:pt>
                <c:pt idx="249">
                  <c:v>43857</c:v>
                </c:pt>
                <c:pt idx="250">
                  <c:v>43858</c:v>
                </c:pt>
                <c:pt idx="251">
                  <c:v>43859</c:v>
                </c:pt>
                <c:pt idx="252">
                  <c:v>43860</c:v>
                </c:pt>
                <c:pt idx="253">
                  <c:v>43861</c:v>
                </c:pt>
                <c:pt idx="254">
                  <c:v>43862</c:v>
                </c:pt>
                <c:pt idx="255">
                  <c:v>43863</c:v>
                </c:pt>
                <c:pt idx="256">
                  <c:v>43864</c:v>
                </c:pt>
                <c:pt idx="257">
                  <c:v>43865</c:v>
                </c:pt>
                <c:pt idx="258">
                  <c:v>43866</c:v>
                </c:pt>
                <c:pt idx="259">
                  <c:v>43867</c:v>
                </c:pt>
                <c:pt idx="260">
                  <c:v>43868</c:v>
                </c:pt>
                <c:pt idx="261">
                  <c:v>43869</c:v>
                </c:pt>
                <c:pt idx="262">
                  <c:v>43870</c:v>
                </c:pt>
                <c:pt idx="263">
                  <c:v>43871</c:v>
                </c:pt>
                <c:pt idx="264">
                  <c:v>43872</c:v>
                </c:pt>
                <c:pt idx="265">
                  <c:v>43873</c:v>
                </c:pt>
                <c:pt idx="266">
                  <c:v>43874</c:v>
                </c:pt>
                <c:pt idx="267">
                  <c:v>43875</c:v>
                </c:pt>
                <c:pt idx="268">
                  <c:v>43876</c:v>
                </c:pt>
                <c:pt idx="269">
                  <c:v>43877</c:v>
                </c:pt>
                <c:pt idx="270">
                  <c:v>43878</c:v>
                </c:pt>
                <c:pt idx="271">
                  <c:v>43879</c:v>
                </c:pt>
                <c:pt idx="272">
                  <c:v>43880</c:v>
                </c:pt>
                <c:pt idx="273">
                  <c:v>43881</c:v>
                </c:pt>
                <c:pt idx="274">
                  <c:v>43882</c:v>
                </c:pt>
                <c:pt idx="275">
                  <c:v>43883</c:v>
                </c:pt>
                <c:pt idx="276">
                  <c:v>43884</c:v>
                </c:pt>
                <c:pt idx="277">
                  <c:v>43885</c:v>
                </c:pt>
                <c:pt idx="278">
                  <c:v>43886</c:v>
                </c:pt>
                <c:pt idx="279">
                  <c:v>43887</c:v>
                </c:pt>
                <c:pt idx="280">
                  <c:v>43888</c:v>
                </c:pt>
                <c:pt idx="281">
                  <c:v>43889</c:v>
                </c:pt>
                <c:pt idx="282">
                  <c:v>43890</c:v>
                </c:pt>
                <c:pt idx="283">
                  <c:v>43891</c:v>
                </c:pt>
                <c:pt idx="284">
                  <c:v>43892</c:v>
                </c:pt>
                <c:pt idx="285">
                  <c:v>43893</c:v>
                </c:pt>
                <c:pt idx="286">
                  <c:v>43894</c:v>
                </c:pt>
                <c:pt idx="287">
                  <c:v>43895</c:v>
                </c:pt>
                <c:pt idx="288">
                  <c:v>43896</c:v>
                </c:pt>
                <c:pt idx="289">
                  <c:v>43897</c:v>
                </c:pt>
                <c:pt idx="290">
                  <c:v>43898</c:v>
                </c:pt>
                <c:pt idx="291">
                  <c:v>43899</c:v>
                </c:pt>
                <c:pt idx="292">
                  <c:v>43900</c:v>
                </c:pt>
                <c:pt idx="293">
                  <c:v>43901</c:v>
                </c:pt>
                <c:pt idx="294">
                  <c:v>43902</c:v>
                </c:pt>
                <c:pt idx="295">
                  <c:v>43903</c:v>
                </c:pt>
                <c:pt idx="296">
                  <c:v>43904</c:v>
                </c:pt>
                <c:pt idx="297">
                  <c:v>43905</c:v>
                </c:pt>
                <c:pt idx="298">
                  <c:v>43906</c:v>
                </c:pt>
                <c:pt idx="299">
                  <c:v>43907</c:v>
                </c:pt>
                <c:pt idx="300">
                  <c:v>43908</c:v>
                </c:pt>
                <c:pt idx="301">
                  <c:v>43909</c:v>
                </c:pt>
                <c:pt idx="302">
                  <c:v>43910</c:v>
                </c:pt>
                <c:pt idx="303">
                  <c:v>43911</c:v>
                </c:pt>
                <c:pt idx="304">
                  <c:v>43912</c:v>
                </c:pt>
                <c:pt idx="305">
                  <c:v>43913</c:v>
                </c:pt>
                <c:pt idx="306">
                  <c:v>43914</c:v>
                </c:pt>
                <c:pt idx="307">
                  <c:v>43915</c:v>
                </c:pt>
                <c:pt idx="308">
                  <c:v>43916</c:v>
                </c:pt>
                <c:pt idx="309">
                  <c:v>43917</c:v>
                </c:pt>
                <c:pt idx="310">
                  <c:v>43918</c:v>
                </c:pt>
                <c:pt idx="311">
                  <c:v>43919</c:v>
                </c:pt>
                <c:pt idx="312">
                  <c:v>43920</c:v>
                </c:pt>
                <c:pt idx="313">
                  <c:v>43921</c:v>
                </c:pt>
                <c:pt idx="314">
                  <c:v>43922</c:v>
                </c:pt>
                <c:pt idx="315">
                  <c:v>43923</c:v>
                </c:pt>
                <c:pt idx="316">
                  <c:v>43924</c:v>
                </c:pt>
                <c:pt idx="317">
                  <c:v>43925</c:v>
                </c:pt>
                <c:pt idx="318">
                  <c:v>43926</c:v>
                </c:pt>
                <c:pt idx="319">
                  <c:v>43927</c:v>
                </c:pt>
                <c:pt idx="320">
                  <c:v>43928</c:v>
                </c:pt>
                <c:pt idx="321">
                  <c:v>43929</c:v>
                </c:pt>
                <c:pt idx="322">
                  <c:v>43930</c:v>
                </c:pt>
                <c:pt idx="323">
                  <c:v>43931</c:v>
                </c:pt>
                <c:pt idx="324">
                  <c:v>43932</c:v>
                </c:pt>
                <c:pt idx="325">
                  <c:v>43933</c:v>
                </c:pt>
                <c:pt idx="326">
                  <c:v>43934</c:v>
                </c:pt>
                <c:pt idx="327">
                  <c:v>43935</c:v>
                </c:pt>
                <c:pt idx="328">
                  <c:v>43936</c:v>
                </c:pt>
                <c:pt idx="329">
                  <c:v>43937</c:v>
                </c:pt>
                <c:pt idx="330">
                  <c:v>43938</c:v>
                </c:pt>
                <c:pt idx="331">
                  <c:v>43939</c:v>
                </c:pt>
                <c:pt idx="332">
                  <c:v>43940</c:v>
                </c:pt>
                <c:pt idx="333">
                  <c:v>43941</c:v>
                </c:pt>
                <c:pt idx="334">
                  <c:v>43942</c:v>
                </c:pt>
                <c:pt idx="335">
                  <c:v>43943</c:v>
                </c:pt>
                <c:pt idx="336">
                  <c:v>43944</c:v>
                </c:pt>
                <c:pt idx="337">
                  <c:v>43945</c:v>
                </c:pt>
                <c:pt idx="338">
                  <c:v>43946</c:v>
                </c:pt>
                <c:pt idx="339">
                  <c:v>43947</c:v>
                </c:pt>
                <c:pt idx="340">
                  <c:v>43948</c:v>
                </c:pt>
                <c:pt idx="341">
                  <c:v>43949</c:v>
                </c:pt>
                <c:pt idx="342">
                  <c:v>43950</c:v>
                </c:pt>
                <c:pt idx="343">
                  <c:v>43951</c:v>
                </c:pt>
                <c:pt idx="344">
                  <c:v>43952</c:v>
                </c:pt>
                <c:pt idx="345">
                  <c:v>43953</c:v>
                </c:pt>
                <c:pt idx="346">
                  <c:v>43954</c:v>
                </c:pt>
                <c:pt idx="347">
                  <c:v>43955</c:v>
                </c:pt>
                <c:pt idx="348">
                  <c:v>43956</c:v>
                </c:pt>
                <c:pt idx="349">
                  <c:v>43957</c:v>
                </c:pt>
                <c:pt idx="350">
                  <c:v>43958</c:v>
                </c:pt>
                <c:pt idx="351">
                  <c:v>43959</c:v>
                </c:pt>
                <c:pt idx="352">
                  <c:v>43960</c:v>
                </c:pt>
                <c:pt idx="353">
                  <c:v>43961</c:v>
                </c:pt>
                <c:pt idx="354">
                  <c:v>43962</c:v>
                </c:pt>
                <c:pt idx="355">
                  <c:v>43963</c:v>
                </c:pt>
                <c:pt idx="356">
                  <c:v>43964</c:v>
                </c:pt>
                <c:pt idx="357">
                  <c:v>43965</c:v>
                </c:pt>
                <c:pt idx="358">
                  <c:v>43966</c:v>
                </c:pt>
                <c:pt idx="359">
                  <c:v>43967</c:v>
                </c:pt>
                <c:pt idx="360">
                  <c:v>43968</c:v>
                </c:pt>
                <c:pt idx="361">
                  <c:v>43969</c:v>
                </c:pt>
                <c:pt idx="362">
                  <c:v>43970</c:v>
                </c:pt>
                <c:pt idx="363">
                  <c:v>43971</c:v>
                </c:pt>
                <c:pt idx="364">
                  <c:v>43972</c:v>
                </c:pt>
                <c:pt idx="365">
                  <c:v>43973</c:v>
                </c:pt>
                <c:pt idx="366">
                  <c:v>0</c:v>
                </c:pt>
                <c:pt idx="367">
                  <c:v>1</c:v>
                </c:pt>
                <c:pt idx="368">
                  <c:v>2</c:v>
                </c:pt>
                <c:pt idx="369">
                  <c:v>3</c:v>
                </c:pt>
                <c:pt idx="370">
                  <c:v>4</c:v>
                </c:pt>
                <c:pt idx="371">
                  <c:v>5</c:v>
                </c:pt>
                <c:pt idx="372">
                  <c:v>6</c:v>
                </c:pt>
                <c:pt idx="373">
                  <c:v>7</c:v>
                </c:pt>
                <c:pt idx="374">
                  <c:v>8</c:v>
                </c:pt>
                <c:pt idx="375">
                  <c:v>9</c:v>
                </c:pt>
                <c:pt idx="376">
                  <c:v>10</c:v>
                </c:pt>
                <c:pt idx="377">
                  <c:v>11</c:v>
                </c:pt>
                <c:pt idx="378">
                  <c:v>12</c:v>
                </c:pt>
                <c:pt idx="379">
                  <c:v>13</c:v>
                </c:pt>
                <c:pt idx="380">
                  <c:v>14</c:v>
                </c:pt>
                <c:pt idx="381">
                  <c:v>15</c:v>
                </c:pt>
                <c:pt idx="382">
                  <c:v>16</c:v>
                </c:pt>
                <c:pt idx="383">
                  <c:v>17</c:v>
                </c:pt>
                <c:pt idx="384">
                  <c:v>18</c:v>
                </c:pt>
                <c:pt idx="385">
                  <c:v>19</c:v>
                </c:pt>
                <c:pt idx="386">
                  <c:v>20</c:v>
                </c:pt>
                <c:pt idx="387">
                  <c:v>21</c:v>
                </c:pt>
                <c:pt idx="388">
                  <c:v>22</c:v>
                </c:pt>
                <c:pt idx="389">
                  <c:v>23</c:v>
                </c:pt>
                <c:pt idx="390">
                  <c:v>24</c:v>
                </c:pt>
                <c:pt idx="391">
                  <c:v>25</c:v>
                </c:pt>
                <c:pt idx="392">
                  <c:v>26</c:v>
                </c:pt>
                <c:pt idx="393">
                  <c:v>27</c:v>
                </c:pt>
                <c:pt idx="394">
                  <c:v>28</c:v>
                </c:pt>
                <c:pt idx="395">
                  <c:v>29</c:v>
                </c:pt>
                <c:pt idx="396">
                  <c:v>30</c:v>
                </c:pt>
                <c:pt idx="397">
                  <c:v>31</c:v>
                </c:pt>
                <c:pt idx="398">
                  <c:v>32</c:v>
                </c:pt>
                <c:pt idx="399">
                  <c:v>33</c:v>
                </c:pt>
                <c:pt idx="400">
                  <c:v>34</c:v>
                </c:pt>
                <c:pt idx="401">
                  <c:v>35</c:v>
                </c:pt>
                <c:pt idx="402">
                  <c:v>36</c:v>
                </c:pt>
                <c:pt idx="403">
                  <c:v>37</c:v>
                </c:pt>
                <c:pt idx="404">
                  <c:v>38</c:v>
                </c:pt>
                <c:pt idx="405">
                  <c:v>39</c:v>
                </c:pt>
                <c:pt idx="406">
                  <c:v>40</c:v>
                </c:pt>
                <c:pt idx="407">
                  <c:v>41</c:v>
                </c:pt>
                <c:pt idx="408">
                  <c:v>42</c:v>
                </c:pt>
                <c:pt idx="409">
                  <c:v>43</c:v>
                </c:pt>
                <c:pt idx="410">
                  <c:v>44</c:v>
                </c:pt>
                <c:pt idx="411">
                  <c:v>45</c:v>
                </c:pt>
                <c:pt idx="412">
                  <c:v>46</c:v>
                </c:pt>
                <c:pt idx="413">
                  <c:v>47</c:v>
                </c:pt>
                <c:pt idx="414">
                  <c:v>48</c:v>
                </c:pt>
                <c:pt idx="415">
                  <c:v>49</c:v>
                </c:pt>
                <c:pt idx="416">
                  <c:v>50</c:v>
                </c:pt>
                <c:pt idx="417">
                  <c:v>51</c:v>
                </c:pt>
                <c:pt idx="418">
                  <c:v>52</c:v>
                </c:pt>
                <c:pt idx="419">
                  <c:v>53</c:v>
                </c:pt>
                <c:pt idx="420">
                  <c:v>54</c:v>
                </c:pt>
                <c:pt idx="421">
                  <c:v>55</c:v>
                </c:pt>
                <c:pt idx="422">
                  <c:v>56</c:v>
                </c:pt>
                <c:pt idx="423">
                  <c:v>57</c:v>
                </c:pt>
                <c:pt idx="424">
                  <c:v>58</c:v>
                </c:pt>
                <c:pt idx="425">
                  <c:v>59</c:v>
                </c:pt>
                <c:pt idx="426">
                  <c:v>60</c:v>
                </c:pt>
                <c:pt idx="427">
                  <c:v>61</c:v>
                </c:pt>
                <c:pt idx="428">
                  <c:v>62</c:v>
                </c:pt>
                <c:pt idx="429">
                  <c:v>63</c:v>
                </c:pt>
                <c:pt idx="430">
                  <c:v>64</c:v>
                </c:pt>
                <c:pt idx="431">
                  <c:v>65</c:v>
                </c:pt>
                <c:pt idx="432">
                  <c:v>66</c:v>
                </c:pt>
                <c:pt idx="433">
                  <c:v>67</c:v>
                </c:pt>
                <c:pt idx="434">
                  <c:v>68</c:v>
                </c:pt>
                <c:pt idx="435">
                  <c:v>69</c:v>
                </c:pt>
                <c:pt idx="436">
                  <c:v>70</c:v>
                </c:pt>
                <c:pt idx="437">
                  <c:v>71</c:v>
                </c:pt>
                <c:pt idx="438">
                  <c:v>72</c:v>
                </c:pt>
                <c:pt idx="439">
                  <c:v>73</c:v>
                </c:pt>
                <c:pt idx="440">
                  <c:v>74</c:v>
                </c:pt>
                <c:pt idx="441">
                  <c:v>75</c:v>
                </c:pt>
                <c:pt idx="442">
                  <c:v>76</c:v>
                </c:pt>
                <c:pt idx="443">
                  <c:v>77</c:v>
                </c:pt>
                <c:pt idx="444">
                  <c:v>78</c:v>
                </c:pt>
                <c:pt idx="445">
                  <c:v>79</c:v>
                </c:pt>
                <c:pt idx="446">
                  <c:v>80</c:v>
                </c:pt>
                <c:pt idx="447">
                  <c:v>81</c:v>
                </c:pt>
                <c:pt idx="448">
                  <c:v>82</c:v>
                </c:pt>
                <c:pt idx="449">
                  <c:v>83</c:v>
                </c:pt>
                <c:pt idx="450">
                  <c:v>84</c:v>
                </c:pt>
                <c:pt idx="451">
                  <c:v>85</c:v>
                </c:pt>
                <c:pt idx="452">
                  <c:v>86</c:v>
                </c:pt>
                <c:pt idx="453">
                  <c:v>87</c:v>
                </c:pt>
                <c:pt idx="454">
                  <c:v>88</c:v>
                </c:pt>
                <c:pt idx="455">
                  <c:v>89</c:v>
                </c:pt>
                <c:pt idx="456">
                  <c:v>90</c:v>
                </c:pt>
                <c:pt idx="457">
                  <c:v>91</c:v>
                </c:pt>
                <c:pt idx="458">
                  <c:v>92</c:v>
                </c:pt>
                <c:pt idx="459">
                  <c:v>93</c:v>
                </c:pt>
                <c:pt idx="460">
                  <c:v>94</c:v>
                </c:pt>
                <c:pt idx="461">
                  <c:v>95</c:v>
                </c:pt>
                <c:pt idx="462">
                  <c:v>96</c:v>
                </c:pt>
                <c:pt idx="463">
                  <c:v>97</c:v>
                </c:pt>
                <c:pt idx="464">
                  <c:v>98</c:v>
                </c:pt>
                <c:pt idx="465">
                  <c:v>99</c:v>
                </c:pt>
                <c:pt idx="466">
                  <c:v>100</c:v>
                </c:pt>
                <c:pt idx="467">
                  <c:v>101</c:v>
                </c:pt>
                <c:pt idx="468">
                  <c:v>102</c:v>
                </c:pt>
                <c:pt idx="469">
                  <c:v>103</c:v>
                </c:pt>
                <c:pt idx="470">
                  <c:v>104</c:v>
                </c:pt>
                <c:pt idx="471">
                  <c:v>105</c:v>
                </c:pt>
                <c:pt idx="472">
                  <c:v>106</c:v>
                </c:pt>
                <c:pt idx="473">
                  <c:v>107</c:v>
                </c:pt>
                <c:pt idx="474">
                  <c:v>108</c:v>
                </c:pt>
                <c:pt idx="475">
                  <c:v>109</c:v>
                </c:pt>
                <c:pt idx="476">
                  <c:v>110</c:v>
                </c:pt>
                <c:pt idx="477">
                  <c:v>111</c:v>
                </c:pt>
                <c:pt idx="478">
                  <c:v>112</c:v>
                </c:pt>
                <c:pt idx="479">
                  <c:v>113</c:v>
                </c:pt>
                <c:pt idx="480">
                  <c:v>114</c:v>
                </c:pt>
                <c:pt idx="481">
                  <c:v>115</c:v>
                </c:pt>
                <c:pt idx="482">
                  <c:v>116</c:v>
                </c:pt>
                <c:pt idx="483">
                  <c:v>117</c:v>
                </c:pt>
                <c:pt idx="484">
                  <c:v>118</c:v>
                </c:pt>
                <c:pt idx="485">
                  <c:v>119</c:v>
                </c:pt>
                <c:pt idx="486">
                  <c:v>120</c:v>
                </c:pt>
                <c:pt idx="487">
                  <c:v>121</c:v>
                </c:pt>
                <c:pt idx="488">
                  <c:v>122</c:v>
                </c:pt>
                <c:pt idx="489">
                  <c:v>123</c:v>
                </c:pt>
                <c:pt idx="490">
                  <c:v>124</c:v>
                </c:pt>
                <c:pt idx="491">
                  <c:v>125</c:v>
                </c:pt>
                <c:pt idx="492">
                  <c:v>126</c:v>
                </c:pt>
                <c:pt idx="493">
                  <c:v>127</c:v>
                </c:pt>
                <c:pt idx="494">
                  <c:v>128</c:v>
                </c:pt>
                <c:pt idx="495">
                  <c:v>129</c:v>
                </c:pt>
                <c:pt idx="496">
                  <c:v>130</c:v>
                </c:pt>
                <c:pt idx="497">
                  <c:v>131</c:v>
                </c:pt>
                <c:pt idx="498">
                  <c:v>132</c:v>
                </c:pt>
                <c:pt idx="499">
                  <c:v>133</c:v>
                </c:pt>
                <c:pt idx="500">
                  <c:v>134</c:v>
                </c:pt>
                <c:pt idx="501">
                  <c:v>135</c:v>
                </c:pt>
                <c:pt idx="502">
                  <c:v>136</c:v>
                </c:pt>
                <c:pt idx="503">
                  <c:v>137</c:v>
                </c:pt>
                <c:pt idx="504">
                  <c:v>138</c:v>
                </c:pt>
                <c:pt idx="505">
                  <c:v>139</c:v>
                </c:pt>
                <c:pt idx="506">
                  <c:v>140</c:v>
                </c:pt>
                <c:pt idx="507">
                  <c:v>141</c:v>
                </c:pt>
                <c:pt idx="508">
                  <c:v>142</c:v>
                </c:pt>
                <c:pt idx="509">
                  <c:v>143</c:v>
                </c:pt>
                <c:pt idx="510">
                  <c:v>144</c:v>
                </c:pt>
                <c:pt idx="511">
                  <c:v>145</c:v>
                </c:pt>
                <c:pt idx="512">
                  <c:v>146</c:v>
                </c:pt>
                <c:pt idx="513">
                  <c:v>147</c:v>
                </c:pt>
                <c:pt idx="514">
                  <c:v>148</c:v>
                </c:pt>
                <c:pt idx="515">
                  <c:v>149</c:v>
                </c:pt>
                <c:pt idx="516">
                  <c:v>150</c:v>
                </c:pt>
                <c:pt idx="517">
                  <c:v>151</c:v>
                </c:pt>
                <c:pt idx="518">
                  <c:v>152</c:v>
                </c:pt>
                <c:pt idx="519">
                  <c:v>153</c:v>
                </c:pt>
                <c:pt idx="520">
                  <c:v>154</c:v>
                </c:pt>
                <c:pt idx="521">
                  <c:v>155</c:v>
                </c:pt>
                <c:pt idx="522">
                  <c:v>156</c:v>
                </c:pt>
                <c:pt idx="523">
                  <c:v>157</c:v>
                </c:pt>
                <c:pt idx="524">
                  <c:v>158</c:v>
                </c:pt>
                <c:pt idx="525">
                  <c:v>159</c:v>
                </c:pt>
                <c:pt idx="526">
                  <c:v>160</c:v>
                </c:pt>
                <c:pt idx="527">
                  <c:v>161</c:v>
                </c:pt>
                <c:pt idx="528">
                  <c:v>162</c:v>
                </c:pt>
                <c:pt idx="529">
                  <c:v>163</c:v>
                </c:pt>
                <c:pt idx="530">
                  <c:v>164</c:v>
                </c:pt>
                <c:pt idx="531">
                  <c:v>165</c:v>
                </c:pt>
                <c:pt idx="532">
                  <c:v>166</c:v>
                </c:pt>
                <c:pt idx="533">
                  <c:v>167</c:v>
                </c:pt>
                <c:pt idx="534">
                  <c:v>168</c:v>
                </c:pt>
                <c:pt idx="535">
                  <c:v>169</c:v>
                </c:pt>
                <c:pt idx="536">
                  <c:v>170</c:v>
                </c:pt>
                <c:pt idx="537">
                  <c:v>171</c:v>
                </c:pt>
                <c:pt idx="538">
                  <c:v>172</c:v>
                </c:pt>
                <c:pt idx="539">
                  <c:v>173</c:v>
                </c:pt>
                <c:pt idx="540">
                  <c:v>174</c:v>
                </c:pt>
                <c:pt idx="541">
                  <c:v>175</c:v>
                </c:pt>
                <c:pt idx="542">
                  <c:v>176</c:v>
                </c:pt>
                <c:pt idx="543">
                  <c:v>177</c:v>
                </c:pt>
                <c:pt idx="544">
                  <c:v>178</c:v>
                </c:pt>
                <c:pt idx="545">
                  <c:v>179</c:v>
                </c:pt>
                <c:pt idx="546">
                  <c:v>180</c:v>
                </c:pt>
                <c:pt idx="547">
                  <c:v>181</c:v>
                </c:pt>
                <c:pt idx="548">
                  <c:v>182</c:v>
                </c:pt>
                <c:pt idx="549">
                  <c:v>183</c:v>
                </c:pt>
                <c:pt idx="550">
                  <c:v>184</c:v>
                </c:pt>
                <c:pt idx="551">
                  <c:v>185</c:v>
                </c:pt>
                <c:pt idx="552">
                  <c:v>186</c:v>
                </c:pt>
                <c:pt idx="553">
                  <c:v>187</c:v>
                </c:pt>
                <c:pt idx="554">
                  <c:v>188</c:v>
                </c:pt>
                <c:pt idx="555">
                  <c:v>189</c:v>
                </c:pt>
                <c:pt idx="556">
                  <c:v>190</c:v>
                </c:pt>
                <c:pt idx="557">
                  <c:v>191</c:v>
                </c:pt>
                <c:pt idx="558">
                  <c:v>192</c:v>
                </c:pt>
                <c:pt idx="559">
                  <c:v>193</c:v>
                </c:pt>
                <c:pt idx="560">
                  <c:v>194</c:v>
                </c:pt>
                <c:pt idx="561">
                  <c:v>195</c:v>
                </c:pt>
                <c:pt idx="562">
                  <c:v>196</c:v>
                </c:pt>
                <c:pt idx="563">
                  <c:v>197</c:v>
                </c:pt>
                <c:pt idx="564">
                  <c:v>198</c:v>
                </c:pt>
                <c:pt idx="565">
                  <c:v>199</c:v>
                </c:pt>
                <c:pt idx="566">
                  <c:v>200</c:v>
                </c:pt>
                <c:pt idx="567">
                  <c:v>201</c:v>
                </c:pt>
                <c:pt idx="568">
                  <c:v>202</c:v>
                </c:pt>
                <c:pt idx="569">
                  <c:v>203</c:v>
                </c:pt>
                <c:pt idx="570">
                  <c:v>204</c:v>
                </c:pt>
                <c:pt idx="571">
                  <c:v>205</c:v>
                </c:pt>
                <c:pt idx="572">
                  <c:v>206</c:v>
                </c:pt>
                <c:pt idx="573">
                  <c:v>207</c:v>
                </c:pt>
                <c:pt idx="574">
                  <c:v>208</c:v>
                </c:pt>
                <c:pt idx="575">
                  <c:v>209</c:v>
                </c:pt>
                <c:pt idx="576">
                  <c:v>210</c:v>
                </c:pt>
                <c:pt idx="577">
                  <c:v>211</c:v>
                </c:pt>
                <c:pt idx="578">
                  <c:v>212</c:v>
                </c:pt>
                <c:pt idx="579">
                  <c:v>213</c:v>
                </c:pt>
                <c:pt idx="580">
                  <c:v>214</c:v>
                </c:pt>
                <c:pt idx="581">
                  <c:v>215</c:v>
                </c:pt>
                <c:pt idx="582">
                  <c:v>216</c:v>
                </c:pt>
                <c:pt idx="583">
                  <c:v>217</c:v>
                </c:pt>
                <c:pt idx="584">
                  <c:v>218</c:v>
                </c:pt>
                <c:pt idx="585">
                  <c:v>219</c:v>
                </c:pt>
                <c:pt idx="586">
                  <c:v>220</c:v>
                </c:pt>
                <c:pt idx="587">
                  <c:v>221</c:v>
                </c:pt>
                <c:pt idx="588">
                  <c:v>222</c:v>
                </c:pt>
                <c:pt idx="589">
                  <c:v>223</c:v>
                </c:pt>
                <c:pt idx="590">
                  <c:v>224</c:v>
                </c:pt>
                <c:pt idx="591">
                  <c:v>225</c:v>
                </c:pt>
                <c:pt idx="592">
                  <c:v>226</c:v>
                </c:pt>
                <c:pt idx="593">
                  <c:v>227</c:v>
                </c:pt>
                <c:pt idx="594">
                  <c:v>228</c:v>
                </c:pt>
                <c:pt idx="595">
                  <c:v>229</c:v>
                </c:pt>
                <c:pt idx="596">
                  <c:v>230</c:v>
                </c:pt>
                <c:pt idx="597">
                  <c:v>231</c:v>
                </c:pt>
                <c:pt idx="598">
                  <c:v>232</c:v>
                </c:pt>
                <c:pt idx="599">
                  <c:v>233</c:v>
                </c:pt>
                <c:pt idx="600">
                  <c:v>234</c:v>
                </c:pt>
                <c:pt idx="601">
                  <c:v>235</c:v>
                </c:pt>
                <c:pt idx="602">
                  <c:v>236</c:v>
                </c:pt>
                <c:pt idx="603">
                  <c:v>237</c:v>
                </c:pt>
                <c:pt idx="604">
                  <c:v>238</c:v>
                </c:pt>
                <c:pt idx="605">
                  <c:v>239</c:v>
                </c:pt>
                <c:pt idx="606">
                  <c:v>240</c:v>
                </c:pt>
                <c:pt idx="607">
                  <c:v>241</c:v>
                </c:pt>
                <c:pt idx="608">
                  <c:v>242</c:v>
                </c:pt>
                <c:pt idx="609">
                  <c:v>243</c:v>
                </c:pt>
                <c:pt idx="610">
                  <c:v>244</c:v>
                </c:pt>
                <c:pt idx="611">
                  <c:v>245</c:v>
                </c:pt>
                <c:pt idx="612">
                  <c:v>246</c:v>
                </c:pt>
                <c:pt idx="613">
                  <c:v>247</c:v>
                </c:pt>
                <c:pt idx="614">
                  <c:v>248</c:v>
                </c:pt>
                <c:pt idx="615">
                  <c:v>249</c:v>
                </c:pt>
                <c:pt idx="616">
                  <c:v>250</c:v>
                </c:pt>
                <c:pt idx="617">
                  <c:v>251</c:v>
                </c:pt>
                <c:pt idx="618">
                  <c:v>252</c:v>
                </c:pt>
                <c:pt idx="619">
                  <c:v>253</c:v>
                </c:pt>
                <c:pt idx="620">
                  <c:v>254</c:v>
                </c:pt>
                <c:pt idx="621">
                  <c:v>255</c:v>
                </c:pt>
                <c:pt idx="622">
                  <c:v>256</c:v>
                </c:pt>
                <c:pt idx="623">
                  <c:v>257</c:v>
                </c:pt>
                <c:pt idx="624">
                  <c:v>258</c:v>
                </c:pt>
                <c:pt idx="625">
                  <c:v>259</c:v>
                </c:pt>
                <c:pt idx="626">
                  <c:v>260</c:v>
                </c:pt>
                <c:pt idx="627">
                  <c:v>261</c:v>
                </c:pt>
                <c:pt idx="628">
                  <c:v>262</c:v>
                </c:pt>
                <c:pt idx="629">
                  <c:v>263</c:v>
                </c:pt>
                <c:pt idx="630">
                  <c:v>264</c:v>
                </c:pt>
                <c:pt idx="631">
                  <c:v>265</c:v>
                </c:pt>
                <c:pt idx="632">
                  <c:v>266</c:v>
                </c:pt>
                <c:pt idx="633">
                  <c:v>267</c:v>
                </c:pt>
                <c:pt idx="634">
                  <c:v>268</c:v>
                </c:pt>
                <c:pt idx="635">
                  <c:v>269</c:v>
                </c:pt>
                <c:pt idx="636">
                  <c:v>270</c:v>
                </c:pt>
                <c:pt idx="637">
                  <c:v>271</c:v>
                </c:pt>
                <c:pt idx="638">
                  <c:v>272</c:v>
                </c:pt>
                <c:pt idx="639">
                  <c:v>273</c:v>
                </c:pt>
                <c:pt idx="640">
                  <c:v>274</c:v>
                </c:pt>
                <c:pt idx="641">
                  <c:v>275</c:v>
                </c:pt>
                <c:pt idx="642">
                  <c:v>276</c:v>
                </c:pt>
                <c:pt idx="643">
                  <c:v>277</c:v>
                </c:pt>
                <c:pt idx="644">
                  <c:v>278</c:v>
                </c:pt>
                <c:pt idx="645">
                  <c:v>279</c:v>
                </c:pt>
                <c:pt idx="646">
                  <c:v>280</c:v>
                </c:pt>
                <c:pt idx="647">
                  <c:v>281</c:v>
                </c:pt>
                <c:pt idx="648">
                  <c:v>282</c:v>
                </c:pt>
                <c:pt idx="649">
                  <c:v>283</c:v>
                </c:pt>
                <c:pt idx="650">
                  <c:v>284</c:v>
                </c:pt>
                <c:pt idx="651">
                  <c:v>285</c:v>
                </c:pt>
                <c:pt idx="652">
                  <c:v>286</c:v>
                </c:pt>
                <c:pt idx="653">
                  <c:v>287</c:v>
                </c:pt>
                <c:pt idx="654">
                  <c:v>288</c:v>
                </c:pt>
                <c:pt idx="655">
                  <c:v>289</c:v>
                </c:pt>
                <c:pt idx="656">
                  <c:v>290</c:v>
                </c:pt>
                <c:pt idx="657">
                  <c:v>291</c:v>
                </c:pt>
                <c:pt idx="658">
                  <c:v>292</c:v>
                </c:pt>
                <c:pt idx="659">
                  <c:v>293</c:v>
                </c:pt>
                <c:pt idx="660">
                  <c:v>294</c:v>
                </c:pt>
                <c:pt idx="661">
                  <c:v>295</c:v>
                </c:pt>
                <c:pt idx="662">
                  <c:v>296</c:v>
                </c:pt>
                <c:pt idx="663">
                  <c:v>297</c:v>
                </c:pt>
                <c:pt idx="664">
                  <c:v>298</c:v>
                </c:pt>
                <c:pt idx="665">
                  <c:v>299</c:v>
                </c:pt>
                <c:pt idx="666">
                  <c:v>300</c:v>
                </c:pt>
                <c:pt idx="667">
                  <c:v>301</c:v>
                </c:pt>
                <c:pt idx="668">
                  <c:v>302</c:v>
                </c:pt>
                <c:pt idx="669">
                  <c:v>303</c:v>
                </c:pt>
                <c:pt idx="670">
                  <c:v>304</c:v>
                </c:pt>
                <c:pt idx="671">
                  <c:v>305</c:v>
                </c:pt>
                <c:pt idx="672">
                  <c:v>306</c:v>
                </c:pt>
                <c:pt idx="673">
                  <c:v>307</c:v>
                </c:pt>
                <c:pt idx="674">
                  <c:v>308</c:v>
                </c:pt>
                <c:pt idx="675">
                  <c:v>309</c:v>
                </c:pt>
                <c:pt idx="676">
                  <c:v>310</c:v>
                </c:pt>
                <c:pt idx="677">
                  <c:v>311</c:v>
                </c:pt>
                <c:pt idx="678">
                  <c:v>312</c:v>
                </c:pt>
                <c:pt idx="679">
                  <c:v>313</c:v>
                </c:pt>
                <c:pt idx="680">
                  <c:v>314</c:v>
                </c:pt>
                <c:pt idx="681">
                  <c:v>315</c:v>
                </c:pt>
                <c:pt idx="682">
                  <c:v>316</c:v>
                </c:pt>
                <c:pt idx="683">
                  <c:v>317</c:v>
                </c:pt>
                <c:pt idx="684">
                  <c:v>318</c:v>
                </c:pt>
                <c:pt idx="685">
                  <c:v>319</c:v>
                </c:pt>
                <c:pt idx="686">
                  <c:v>320</c:v>
                </c:pt>
                <c:pt idx="687">
                  <c:v>321</c:v>
                </c:pt>
                <c:pt idx="688">
                  <c:v>322</c:v>
                </c:pt>
                <c:pt idx="689">
                  <c:v>323</c:v>
                </c:pt>
                <c:pt idx="690">
                  <c:v>324</c:v>
                </c:pt>
                <c:pt idx="691">
                  <c:v>325</c:v>
                </c:pt>
                <c:pt idx="692">
                  <c:v>326</c:v>
                </c:pt>
                <c:pt idx="693">
                  <c:v>327</c:v>
                </c:pt>
                <c:pt idx="694">
                  <c:v>328</c:v>
                </c:pt>
                <c:pt idx="695">
                  <c:v>329</c:v>
                </c:pt>
                <c:pt idx="696">
                  <c:v>330</c:v>
                </c:pt>
                <c:pt idx="697">
                  <c:v>331</c:v>
                </c:pt>
                <c:pt idx="698">
                  <c:v>332</c:v>
                </c:pt>
                <c:pt idx="699">
                  <c:v>333</c:v>
                </c:pt>
                <c:pt idx="700">
                  <c:v>334</c:v>
                </c:pt>
                <c:pt idx="701">
                  <c:v>335</c:v>
                </c:pt>
                <c:pt idx="702">
                  <c:v>336</c:v>
                </c:pt>
                <c:pt idx="703">
                  <c:v>337</c:v>
                </c:pt>
                <c:pt idx="704">
                  <c:v>338</c:v>
                </c:pt>
                <c:pt idx="705">
                  <c:v>339</c:v>
                </c:pt>
                <c:pt idx="706">
                  <c:v>340</c:v>
                </c:pt>
                <c:pt idx="707">
                  <c:v>341</c:v>
                </c:pt>
                <c:pt idx="708">
                  <c:v>342</c:v>
                </c:pt>
                <c:pt idx="709">
                  <c:v>343</c:v>
                </c:pt>
                <c:pt idx="710">
                  <c:v>344</c:v>
                </c:pt>
                <c:pt idx="711">
                  <c:v>345</c:v>
                </c:pt>
                <c:pt idx="712">
                  <c:v>346</c:v>
                </c:pt>
                <c:pt idx="713">
                  <c:v>347</c:v>
                </c:pt>
                <c:pt idx="714">
                  <c:v>348</c:v>
                </c:pt>
                <c:pt idx="715">
                  <c:v>349</c:v>
                </c:pt>
                <c:pt idx="716">
                  <c:v>350</c:v>
                </c:pt>
                <c:pt idx="717">
                  <c:v>351</c:v>
                </c:pt>
                <c:pt idx="718">
                  <c:v>352</c:v>
                </c:pt>
                <c:pt idx="719">
                  <c:v>353</c:v>
                </c:pt>
                <c:pt idx="720">
                  <c:v>354</c:v>
                </c:pt>
                <c:pt idx="721">
                  <c:v>355</c:v>
                </c:pt>
                <c:pt idx="722">
                  <c:v>356</c:v>
                </c:pt>
                <c:pt idx="723">
                  <c:v>357</c:v>
                </c:pt>
                <c:pt idx="724">
                  <c:v>358</c:v>
                </c:pt>
                <c:pt idx="725">
                  <c:v>359</c:v>
                </c:pt>
                <c:pt idx="726">
                  <c:v>360</c:v>
                </c:pt>
                <c:pt idx="727">
                  <c:v>361</c:v>
                </c:pt>
                <c:pt idx="728">
                  <c:v>362</c:v>
                </c:pt>
                <c:pt idx="729">
                  <c:v>363</c:v>
                </c:pt>
                <c:pt idx="730">
                  <c:v>364</c:v>
                </c:pt>
                <c:pt idx="731">
                  <c:v>365</c:v>
                </c:pt>
                <c:pt idx="732">
                  <c:v>366</c:v>
                </c:pt>
                <c:pt idx="733">
                  <c:v>367</c:v>
                </c:pt>
                <c:pt idx="734">
                  <c:v>368</c:v>
                </c:pt>
                <c:pt idx="735">
                  <c:v>369</c:v>
                </c:pt>
                <c:pt idx="736">
                  <c:v>370</c:v>
                </c:pt>
                <c:pt idx="737">
                  <c:v>371</c:v>
                </c:pt>
                <c:pt idx="738">
                  <c:v>372</c:v>
                </c:pt>
                <c:pt idx="739">
                  <c:v>373</c:v>
                </c:pt>
                <c:pt idx="740">
                  <c:v>374</c:v>
                </c:pt>
                <c:pt idx="741">
                  <c:v>375</c:v>
                </c:pt>
                <c:pt idx="742">
                  <c:v>376</c:v>
                </c:pt>
                <c:pt idx="743">
                  <c:v>377</c:v>
                </c:pt>
                <c:pt idx="744">
                  <c:v>378</c:v>
                </c:pt>
                <c:pt idx="745">
                  <c:v>379</c:v>
                </c:pt>
                <c:pt idx="746">
                  <c:v>380</c:v>
                </c:pt>
                <c:pt idx="747">
                  <c:v>381</c:v>
                </c:pt>
                <c:pt idx="748">
                  <c:v>382</c:v>
                </c:pt>
                <c:pt idx="749">
                  <c:v>383</c:v>
                </c:pt>
                <c:pt idx="750">
                  <c:v>384</c:v>
                </c:pt>
                <c:pt idx="751">
                  <c:v>385</c:v>
                </c:pt>
                <c:pt idx="752">
                  <c:v>386</c:v>
                </c:pt>
                <c:pt idx="753">
                  <c:v>387</c:v>
                </c:pt>
                <c:pt idx="754">
                  <c:v>388</c:v>
                </c:pt>
                <c:pt idx="755">
                  <c:v>389</c:v>
                </c:pt>
                <c:pt idx="756">
                  <c:v>390</c:v>
                </c:pt>
                <c:pt idx="757">
                  <c:v>391</c:v>
                </c:pt>
                <c:pt idx="758">
                  <c:v>392</c:v>
                </c:pt>
                <c:pt idx="759">
                  <c:v>393</c:v>
                </c:pt>
                <c:pt idx="760">
                  <c:v>394</c:v>
                </c:pt>
                <c:pt idx="761">
                  <c:v>395</c:v>
                </c:pt>
                <c:pt idx="762">
                  <c:v>396</c:v>
                </c:pt>
                <c:pt idx="763">
                  <c:v>397</c:v>
                </c:pt>
                <c:pt idx="764">
                  <c:v>398</c:v>
                </c:pt>
                <c:pt idx="765">
                  <c:v>399</c:v>
                </c:pt>
                <c:pt idx="766">
                  <c:v>400</c:v>
                </c:pt>
                <c:pt idx="767">
                  <c:v>401</c:v>
                </c:pt>
                <c:pt idx="768">
                  <c:v>402</c:v>
                </c:pt>
                <c:pt idx="769">
                  <c:v>403</c:v>
                </c:pt>
                <c:pt idx="770">
                  <c:v>404</c:v>
                </c:pt>
                <c:pt idx="771">
                  <c:v>405</c:v>
                </c:pt>
                <c:pt idx="772">
                  <c:v>406</c:v>
                </c:pt>
                <c:pt idx="773">
                  <c:v>407</c:v>
                </c:pt>
                <c:pt idx="774">
                  <c:v>408</c:v>
                </c:pt>
                <c:pt idx="775">
                  <c:v>409</c:v>
                </c:pt>
                <c:pt idx="776">
                  <c:v>410</c:v>
                </c:pt>
                <c:pt idx="777">
                  <c:v>411</c:v>
                </c:pt>
                <c:pt idx="778">
                  <c:v>412</c:v>
                </c:pt>
                <c:pt idx="779">
                  <c:v>413</c:v>
                </c:pt>
                <c:pt idx="780">
                  <c:v>414</c:v>
                </c:pt>
                <c:pt idx="781">
                  <c:v>415</c:v>
                </c:pt>
                <c:pt idx="782">
                  <c:v>416</c:v>
                </c:pt>
                <c:pt idx="783">
                  <c:v>417</c:v>
                </c:pt>
                <c:pt idx="784">
                  <c:v>418</c:v>
                </c:pt>
                <c:pt idx="785">
                  <c:v>419</c:v>
                </c:pt>
                <c:pt idx="786">
                  <c:v>420</c:v>
                </c:pt>
                <c:pt idx="787">
                  <c:v>421</c:v>
                </c:pt>
                <c:pt idx="788">
                  <c:v>422</c:v>
                </c:pt>
                <c:pt idx="789">
                  <c:v>423</c:v>
                </c:pt>
                <c:pt idx="790">
                  <c:v>424</c:v>
                </c:pt>
                <c:pt idx="791">
                  <c:v>425</c:v>
                </c:pt>
                <c:pt idx="792">
                  <c:v>426</c:v>
                </c:pt>
                <c:pt idx="793">
                  <c:v>427</c:v>
                </c:pt>
                <c:pt idx="794">
                  <c:v>428</c:v>
                </c:pt>
                <c:pt idx="795">
                  <c:v>429</c:v>
                </c:pt>
                <c:pt idx="796">
                  <c:v>430</c:v>
                </c:pt>
                <c:pt idx="797">
                  <c:v>431</c:v>
                </c:pt>
                <c:pt idx="798">
                  <c:v>432</c:v>
                </c:pt>
                <c:pt idx="799">
                  <c:v>433</c:v>
                </c:pt>
                <c:pt idx="800">
                  <c:v>434</c:v>
                </c:pt>
                <c:pt idx="801">
                  <c:v>435</c:v>
                </c:pt>
                <c:pt idx="802">
                  <c:v>436</c:v>
                </c:pt>
                <c:pt idx="803">
                  <c:v>437</c:v>
                </c:pt>
                <c:pt idx="804">
                  <c:v>438</c:v>
                </c:pt>
                <c:pt idx="805">
                  <c:v>439</c:v>
                </c:pt>
                <c:pt idx="806">
                  <c:v>440</c:v>
                </c:pt>
                <c:pt idx="807">
                  <c:v>441</c:v>
                </c:pt>
                <c:pt idx="808">
                  <c:v>442</c:v>
                </c:pt>
                <c:pt idx="809">
                  <c:v>443</c:v>
                </c:pt>
                <c:pt idx="810">
                  <c:v>444</c:v>
                </c:pt>
                <c:pt idx="811">
                  <c:v>445</c:v>
                </c:pt>
                <c:pt idx="812">
                  <c:v>446</c:v>
                </c:pt>
                <c:pt idx="813">
                  <c:v>447</c:v>
                </c:pt>
                <c:pt idx="814">
                  <c:v>448</c:v>
                </c:pt>
                <c:pt idx="815">
                  <c:v>449</c:v>
                </c:pt>
                <c:pt idx="816">
                  <c:v>450</c:v>
                </c:pt>
                <c:pt idx="817">
                  <c:v>451</c:v>
                </c:pt>
                <c:pt idx="818">
                  <c:v>452</c:v>
                </c:pt>
                <c:pt idx="819">
                  <c:v>453</c:v>
                </c:pt>
                <c:pt idx="820">
                  <c:v>454</c:v>
                </c:pt>
                <c:pt idx="821">
                  <c:v>455</c:v>
                </c:pt>
                <c:pt idx="822">
                  <c:v>456</c:v>
                </c:pt>
                <c:pt idx="823">
                  <c:v>457</c:v>
                </c:pt>
                <c:pt idx="824">
                  <c:v>458</c:v>
                </c:pt>
                <c:pt idx="825">
                  <c:v>459</c:v>
                </c:pt>
                <c:pt idx="826">
                  <c:v>460</c:v>
                </c:pt>
                <c:pt idx="827">
                  <c:v>461</c:v>
                </c:pt>
                <c:pt idx="828">
                  <c:v>462</c:v>
                </c:pt>
                <c:pt idx="829">
                  <c:v>463</c:v>
                </c:pt>
                <c:pt idx="830">
                  <c:v>464</c:v>
                </c:pt>
                <c:pt idx="831">
                  <c:v>465</c:v>
                </c:pt>
                <c:pt idx="832">
                  <c:v>466</c:v>
                </c:pt>
                <c:pt idx="833">
                  <c:v>467</c:v>
                </c:pt>
                <c:pt idx="834">
                  <c:v>468</c:v>
                </c:pt>
                <c:pt idx="835">
                  <c:v>469</c:v>
                </c:pt>
                <c:pt idx="836">
                  <c:v>470</c:v>
                </c:pt>
                <c:pt idx="837">
                  <c:v>471</c:v>
                </c:pt>
                <c:pt idx="838">
                  <c:v>472</c:v>
                </c:pt>
                <c:pt idx="839">
                  <c:v>473</c:v>
                </c:pt>
                <c:pt idx="840">
                  <c:v>474</c:v>
                </c:pt>
                <c:pt idx="841">
                  <c:v>475</c:v>
                </c:pt>
                <c:pt idx="842">
                  <c:v>476</c:v>
                </c:pt>
                <c:pt idx="843">
                  <c:v>477</c:v>
                </c:pt>
                <c:pt idx="844">
                  <c:v>478</c:v>
                </c:pt>
                <c:pt idx="845">
                  <c:v>479</c:v>
                </c:pt>
                <c:pt idx="846">
                  <c:v>480</c:v>
                </c:pt>
                <c:pt idx="847">
                  <c:v>481</c:v>
                </c:pt>
                <c:pt idx="848">
                  <c:v>482</c:v>
                </c:pt>
                <c:pt idx="849">
                  <c:v>483</c:v>
                </c:pt>
                <c:pt idx="850">
                  <c:v>484</c:v>
                </c:pt>
                <c:pt idx="851">
                  <c:v>485</c:v>
                </c:pt>
                <c:pt idx="852">
                  <c:v>486</c:v>
                </c:pt>
                <c:pt idx="853">
                  <c:v>487</c:v>
                </c:pt>
                <c:pt idx="854">
                  <c:v>488</c:v>
                </c:pt>
                <c:pt idx="855">
                  <c:v>489</c:v>
                </c:pt>
                <c:pt idx="856">
                  <c:v>490</c:v>
                </c:pt>
                <c:pt idx="857">
                  <c:v>491</c:v>
                </c:pt>
                <c:pt idx="858">
                  <c:v>492</c:v>
                </c:pt>
                <c:pt idx="859">
                  <c:v>493</c:v>
                </c:pt>
                <c:pt idx="860">
                  <c:v>494</c:v>
                </c:pt>
                <c:pt idx="861">
                  <c:v>495</c:v>
                </c:pt>
                <c:pt idx="862">
                  <c:v>496</c:v>
                </c:pt>
                <c:pt idx="863">
                  <c:v>497</c:v>
                </c:pt>
                <c:pt idx="864">
                  <c:v>498</c:v>
                </c:pt>
                <c:pt idx="865">
                  <c:v>499</c:v>
                </c:pt>
                <c:pt idx="866">
                  <c:v>500</c:v>
                </c:pt>
                <c:pt idx="867">
                  <c:v>501</c:v>
                </c:pt>
                <c:pt idx="868">
                  <c:v>502</c:v>
                </c:pt>
                <c:pt idx="869">
                  <c:v>503</c:v>
                </c:pt>
                <c:pt idx="870">
                  <c:v>504</c:v>
                </c:pt>
                <c:pt idx="871">
                  <c:v>505</c:v>
                </c:pt>
                <c:pt idx="872">
                  <c:v>506</c:v>
                </c:pt>
                <c:pt idx="873">
                  <c:v>507</c:v>
                </c:pt>
                <c:pt idx="874">
                  <c:v>508</c:v>
                </c:pt>
                <c:pt idx="875">
                  <c:v>509</c:v>
                </c:pt>
                <c:pt idx="876">
                  <c:v>510</c:v>
                </c:pt>
                <c:pt idx="877">
                  <c:v>511</c:v>
                </c:pt>
                <c:pt idx="878">
                  <c:v>512</c:v>
                </c:pt>
                <c:pt idx="879">
                  <c:v>513</c:v>
                </c:pt>
                <c:pt idx="880">
                  <c:v>514</c:v>
                </c:pt>
                <c:pt idx="881">
                  <c:v>515</c:v>
                </c:pt>
                <c:pt idx="882">
                  <c:v>516</c:v>
                </c:pt>
                <c:pt idx="883">
                  <c:v>517</c:v>
                </c:pt>
                <c:pt idx="884">
                  <c:v>518</c:v>
                </c:pt>
                <c:pt idx="885">
                  <c:v>519</c:v>
                </c:pt>
                <c:pt idx="886">
                  <c:v>520</c:v>
                </c:pt>
                <c:pt idx="887">
                  <c:v>521</c:v>
                </c:pt>
                <c:pt idx="888">
                  <c:v>522</c:v>
                </c:pt>
                <c:pt idx="889">
                  <c:v>523</c:v>
                </c:pt>
                <c:pt idx="890">
                  <c:v>524</c:v>
                </c:pt>
                <c:pt idx="891">
                  <c:v>525</c:v>
                </c:pt>
                <c:pt idx="892">
                  <c:v>526</c:v>
                </c:pt>
                <c:pt idx="893">
                  <c:v>527</c:v>
                </c:pt>
                <c:pt idx="894">
                  <c:v>528</c:v>
                </c:pt>
                <c:pt idx="895">
                  <c:v>529</c:v>
                </c:pt>
                <c:pt idx="896">
                  <c:v>530</c:v>
                </c:pt>
                <c:pt idx="897">
                  <c:v>531</c:v>
                </c:pt>
                <c:pt idx="898">
                  <c:v>532</c:v>
                </c:pt>
                <c:pt idx="899">
                  <c:v>533</c:v>
                </c:pt>
                <c:pt idx="900">
                  <c:v>534</c:v>
                </c:pt>
                <c:pt idx="901">
                  <c:v>535</c:v>
                </c:pt>
                <c:pt idx="902">
                  <c:v>536</c:v>
                </c:pt>
                <c:pt idx="903">
                  <c:v>537</c:v>
                </c:pt>
                <c:pt idx="904">
                  <c:v>538</c:v>
                </c:pt>
                <c:pt idx="905">
                  <c:v>539</c:v>
                </c:pt>
                <c:pt idx="906">
                  <c:v>540</c:v>
                </c:pt>
                <c:pt idx="907">
                  <c:v>541</c:v>
                </c:pt>
                <c:pt idx="908">
                  <c:v>542</c:v>
                </c:pt>
                <c:pt idx="909">
                  <c:v>543</c:v>
                </c:pt>
                <c:pt idx="910">
                  <c:v>544</c:v>
                </c:pt>
                <c:pt idx="911">
                  <c:v>545</c:v>
                </c:pt>
                <c:pt idx="912">
                  <c:v>546</c:v>
                </c:pt>
                <c:pt idx="913">
                  <c:v>547</c:v>
                </c:pt>
                <c:pt idx="914">
                  <c:v>548</c:v>
                </c:pt>
                <c:pt idx="915">
                  <c:v>549</c:v>
                </c:pt>
                <c:pt idx="916">
                  <c:v>550</c:v>
                </c:pt>
                <c:pt idx="917">
                  <c:v>551</c:v>
                </c:pt>
                <c:pt idx="918">
                  <c:v>552</c:v>
                </c:pt>
                <c:pt idx="919">
                  <c:v>553</c:v>
                </c:pt>
                <c:pt idx="920">
                  <c:v>554</c:v>
                </c:pt>
                <c:pt idx="921">
                  <c:v>555</c:v>
                </c:pt>
                <c:pt idx="922">
                  <c:v>556</c:v>
                </c:pt>
                <c:pt idx="923">
                  <c:v>557</c:v>
                </c:pt>
                <c:pt idx="924">
                  <c:v>558</c:v>
                </c:pt>
                <c:pt idx="925">
                  <c:v>559</c:v>
                </c:pt>
                <c:pt idx="926">
                  <c:v>560</c:v>
                </c:pt>
                <c:pt idx="927">
                  <c:v>561</c:v>
                </c:pt>
                <c:pt idx="928">
                  <c:v>562</c:v>
                </c:pt>
                <c:pt idx="929">
                  <c:v>563</c:v>
                </c:pt>
                <c:pt idx="930">
                  <c:v>564</c:v>
                </c:pt>
                <c:pt idx="931">
                  <c:v>565</c:v>
                </c:pt>
                <c:pt idx="932">
                  <c:v>566</c:v>
                </c:pt>
                <c:pt idx="933">
                  <c:v>567</c:v>
                </c:pt>
                <c:pt idx="934">
                  <c:v>568</c:v>
                </c:pt>
                <c:pt idx="935">
                  <c:v>569</c:v>
                </c:pt>
                <c:pt idx="936">
                  <c:v>570</c:v>
                </c:pt>
                <c:pt idx="937">
                  <c:v>571</c:v>
                </c:pt>
                <c:pt idx="938">
                  <c:v>572</c:v>
                </c:pt>
                <c:pt idx="939">
                  <c:v>573</c:v>
                </c:pt>
                <c:pt idx="940">
                  <c:v>574</c:v>
                </c:pt>
                <c:pt idx="941">
                  <c:v>575</c:v>
                </c:pt>
                <c:pt idx="942">
                  <c:v>576</c:v>
                </c:pt>
                <c:pt idx="943">
                  <c:v>577</c:v>
                </c:pt>
                <c:pt idx="944">
                  <c:v>578</c:v>
                </c:pt>
                <c:pt idx="945">
                  <c:v>579</c:v>
                </c:pt>
                <c:pt idx="946">
                  <c:v>580</c:v>
                </c:pt>
                <c:pt idx="947">
                  <c:v>581</c:v>
                </c:pt>
                <c:pt idx="948">
                  <c:v>582</c:v>
                </c:pt>
                <c:pt idx="949">
                  <c:v>583</c:v>
                </c:pt>
                <c:pt idx="950">
                  <c:v>584</c:v>
                </c:pt>
                <c:pt idx="951">
                  <c:v>585</c:v>
                </c:pt>
                <c:pt idx="952">
                  <c:v>586</c:v>
                </c:pt>
                <c:pt idx="953">
                  <c:v>587</c:v>
                </c:pt>
                <c:pt idx="954">
                  <c:v>588</c:v>
                </c:pt>
                <c:pt idx="955">
                  <c:v>589</c:v>
                </c:pt>
                <c:pt idx="956">
                  <c:v>590</c:v>
                </c:pt>
                <c:pt idx="957">
                  <c:v>591</c:v>
                </c:pt>
                <c:pt idx="958">
                  <c:v>592</c:v>
                </c:pt>
                <c:pt idx="959">
                  <c:v>593</c:v>
                </c:pt>
                <c:pt idx="960">
                  <c:v>594</c:v>
                </c:pt>
                <c:pt idx="961">
                  <c:v>595</c:v>
                </c:pt>
                <c:pt idx="962">
                  <c:v>596</c:v>
                </c:pt>
                <c:pt idx="963">
                  <c:v>597</c:v>
                </c:pt>
                <c:pt idx="964">
                  <c:v>598</c:v>
                </c:pt>
                <c:pt idx="965">
                  <c:v>599</c:v>
                </c:pt>
                <c:pt idx="966">
                  <c:v>600</c:v>
                </c:pt>
                <c:pt idx="967">
                  <c:v>601</c:v>
                </c:pt>
                <c:pt idx="968">
                  <c:v>602</c:v>
                </c:pt>
                <c:pt idx="969">
                  <c:v>603</c:v>
                </c:pt>
                <c:pt idx="970">
                  <c:v>604</c:v>
                </c:pt>
                <c:pt idx="971">
                  <c:v>605</c:v>
                </c:pt>
                <c:pt idx="972">
                  <c:v>606</c:v>
                </c:pt>
                <c:pt idx="973">
                  <c:v>607</c:v>
                </c:pt>
                <c:pt idx="974">
                  <c:v>608</c:v>
                </c:pt>
                <c:pt idx="975">
                  <c:v>609</c:v>
                </c:pt>
                <c:pt idx="976">
                  <c:v>610</c:v>
                </c:pt>
                <c:pt idx="977">
                  <c:v>611</c:v>
                </c:pt>
                <c:pt idx="978">
                  <c:v>612</c:v>
                </c:pt>
                <c:pt idx="979">
                  <c:v>613</c:v>
                </c:pt>
                <c:pt idx="980">
                  <c:v>614</c:v>
                </c:pt>
                <c:pt idx="981">
                  <c:v>615</c:v>
                </c:pt>
                <c:pt idx="982">
                  <c:v>616</c:v>
                </c:pt>
                <c:pt idx="983">
                  <c:v>617</c:v>
                </c:pt>
                <c:pt idx="984">
                  <c:v>618</c:v>
                </c:pt>
                <c:pt idx="985">
                  <c:v>619</c:v>
                </c:pt>
                <c:pt idx="986">
                  <c:v>620</c:v>
                </c:pt>
                <c:pt idx="987">
                  <c:v>621</c:v>
                </c:pt>
                <c:pt idx="988">
                  <c:v>622</c:v>
                </c:pt>
                <c:pt idx="989">
                  <c:v>623</c:v>
                </c:pt>
                <c:pt idx="990">
                  <c:v>624</c:v>
                </c:pt>
                <c:pt idx="991">
                  <c:v>625</c:v>
                </c:pt>
                <c:pt idx="992">
                  <c:v>626</c:v>
                </c:pt>
                <c:pt idx="993">
                  <c:v>627</c:v>
                </c:pt>
                <c:pt idx="994">
                  <c:v>628</c:v>
                </c:pt>
                <c:pt idx="995">
                  <c:v>629</c:v>
                </c:pt>
                <c:pt idx="996">
                  <c:v>630</c:v>
                </c:pt>
                <c:pt idx="997">
                  <c:v>631</c:v>
                </c:pt>
                <c:pt idx="998">
                  <c:v>632</c:v>
                </c:pt>
                <c:pt idx="999">
                  <c:v>633</c:v>
                </c:pt>
                <c:pt idx="1000">
                  <c:v>634</c:v>
                </c:pt>
                <c:pt idx="1001">
                  <c:v>635</c:v>
                </c:pt>
                <c:pt idx="1002">
                  <c:v>636</c:v>
                </c:pt>
                <c:pt idx="1003">
                  <c:v>637</c:v>
                </c:pt>
                <c:pt idx="1004">
                  <c:v>638</c:v>
                </c:pt>
                <c:pt idx="1005">
                  <c:v>639</c:v>
                </c:pt>
                <c:pt idx="1006">
                  <c:v>640</c:v>
                </c:pt>
                <c:pt idx="1007">
                  <c:v>641</c:v>
                </c:pt>
                <c:pt idx="1008">
                  <c:v>642</c:v>
                </c:pt>
                <c:pt idx="1009">
                  <c:v>643</c:v>
                </c:pt>
                <c:pt idx="1010">
                  <c:v>644</c:v>
                </c:pt>
                <c:pt idx="1011">
                  <c:v>645</c:v>
                </c:pt>
                <c:pt idx="1012">
                  <c:v>646</c:v>
                </c:pt>
                <c:pt idx="1013">
                  <c:v>647</c:v>
                </c:pt>
                <c:pt idx="1014">
                  <c:v>648</c:v>
                </c:pt>
                <c:pt idx="1015">
                  <c:v>649</c:v>
                </c:pt>
                <c:pt idx="1016">
                  <c:v>650</c:v>
                </c:pt>
                <c:pt idx="1017">
                  <c:v>651</c:v>
                </c:pt>
                <c:pt idx="1018">
                  <c:v>652</c:v>
                </c:pt>
                <c:pt idx="1019">
                  <c:v>653</c:v>
                </c:pt>
                <c:pt idx="1020">
                  <c:v>654</c:v>
                </c:pt>
                <c:pt idx="1021">
                  <c:v>655</c:v>
                </c:pt>
                <c:pt idx="1022">
                  <c:v>656</c:v>
                </c:pt>
                <c:pt idx="1023">
                  <c:v>657</c:v>
                </c:pt>
                <c:pt idx="1024">
                  <c:v>658</c:v>
                </c:pt>
                <c:pt idx="1025">
                  <c:v>659</c:v>
                </c:pt>
                <c:pt idx="1026">
                  <c:v>660</c:v>
                </c:pt>
                <c:pt idx="1027">
                  <c:v>661</c:v>
                </c:pt>
                <c:pt idx="1028">
                  <c:v>662</c:v>
                </c:pt>
                <c:pt idx="1029">
                  <c:v>663</c:v>
                </c:pt>
                <c:pt idx="1030">
                  <c:v>664</c:v>
                </c:pt>
                <c:pt idx="1031">
                  <c:v>665</c:v>
                </c:pt>
                <c:pt idx="1032">
                  <c:v>666</c:v>
                </c:pt>
                <c:pt idx="1033">
                  <c:v>667</c:v>
                </c:pt>
                <c:pt idx="1034">
                  <c:v>668</c:v>
                </c:pt>
                <c:pt idx="1035">
                  <c:v>669</c:v>
                </c:pt>
                <c:pt idx="1036">
                  <c:v>670</c:v>
                </c:pt>
                <c:pt idx="1037">
                  <c:v>671</c:v>
                </c:pt>
                <c:pt idx="1038">
                  <c:v>672</c:v>
                </c:pt>
                <c:pt idx="1039">
                  <c:v>673</c:v>
                </c:pt>
                <c:pt idx="1040">
                  <c:v>674</c:v>
                </c:pt>
                <c:pt idx="1041">
                  <c:v>675</c:v>
                </c:pt>
                <c:pt idx="1042">
                  <c:v>676</c:v>
                </c:pt>
                <c:pt idx="1043">
                  <c:v>677</c:v>
                </c:pt>
                <c:pt idx="1044">
                  <c:v>678</c:v>
                </c:pt>
                <c:pt idx="1045">
                  <c:v>679</c:v>
                </c:pt>
                <c:pt idx="1046">
                  <c:v>680</c:v>
                </c:pt>
                <c:pt idx="1047">
                  <c:v>681</c:v>
                </c:pt>
                <c:pt idx="1048">
                  <c:v>682</c:v>
                </c:pt>
                <c:pt idx="1049">
                  <c:v>683</c:v>
                </c:pt>
                <c:pt idx="1050">
                  <c:v>684</c:v>
                </c:pt>
                <c:pt idx="1051">
                  <c:v>685</c:v>
                </c:pt>
                <c:pt idx="1052">
                  <c:v>686</c:v>
                </c:pt>
                <c:pt idx="1053">
                  <c:v>687</c:v>
                </c:pt>
                <c:pt idx="1054">
                  <c:v>688</c:v>
                </c:pt>
                <c:pt idx="1055">
                  <c:v>689</c:v>
                </c:pt>
                <c:pt idx="1056">
                  <c:v>690</c:v>
                </c:pt>
                <c:pt idx="1057">
                  <c:v>691</c:v>
                </c:pt>
                <c:pt idx="1058">
                  <c:v>692</c:v>
                </c:pt>
                <c:pt idx="1059">
                  <c:v>693</c:v>
                </c:pt>
                <c:pt idx="1060">
                  <c:v>694</c:v>
                </c:pt>
                <c:pt idx="1061">
                  <c:v>695</c:v>
                </c:pt>
                <c:pt idx="1062">
                  <c:v>696</c:v>
                </c:pt>
                <c:pt idx="1063">
                  <c:v>697</c:v>
                </c:pt>
                <c:pt idx="1064">
                  <c:v>698</c:v>
                </c:pt>
                <c:pt idx="1065">
                  <c:v>699</c:v>
                </c:pt>
                <c:pt idx="1066">
                  <c:v>700</c:v>
                </c:pt>
                <c:pt idx="1067">
                  <c:v>701</c:v>
                </c:pt>
                <c:pt idx="1068">
                  <c:v>702</c:v>
                </c:pt>
                <c:pt idx="1069">
                  <c:v>703</c:v>
                </c:pt>
                <c:pt idx="1070">
                  <c:v>704</c:v>
                </c:pt>
                <c:pt idx="1071">
                  <c:v>705</c:v>
                </c:pt>
                <c:pt idx="1072">
                  <c:v>706</c:v>
                </c:pt>
                <c:pt idx="1073">
                  <c:v>707</c:v>
                </c:pt>
                <c:pt idx="1074">
                  <c:v>708</c:v>
                </c:pt>
                <c:pt idx="1075">
                  <c:v>709</c:v>
                </c:pt>
                <c:pt idx="1076">
                  <c:v>710</c:v>
                </c:pt>
                <c:pt idx="1077">
                  <c:v>711</c:v>
                </c:pt>
                <c:pt idx="1078">
                  <c:v>712</c:v>
                </c:pt>
                <c:pt idx="1079">
                  <c:v>713</c:v>
                </c:pt>
                <c:pt idx="1080">
                  <c:v>714</c:v>
                </c:pt>
                <c:pt idx="1081">
                  <c:v>715</c:v>
                </c:pt>
                <c:pt idx="1082">
                  <c:v>716</c:v>
                </c:pt>
                <c:pt idx="1083">
                  <c:v>717</c:v>
                </c:pt>
                <c:pt idx="1084">
                  <c:v>718</c:v>
                </c:pt>
                <c:pt idx="1085">
                  <c:v>719</c:v>
                </c:pt>
                <c:pt idx="1086">
                  <c:v>720</c:v>
                </c:pt>
                <c:pt idx="1087">
                  <c:v>721</c:v>
                </c:pt>
                <c:pt idx="1088">
                  <c:v>722</c:v>
                </c:pt>
                <c:pt idx="1089">
                  <c:v>723</c:v>
                </c:pt>
                <c:pt idx="1090">
                  <c:v>724</c:v>
                </c:pt>
                <c:pt idx="1091">
                  <c:v>725</c:v>
                </c:pt>
                <c:pt idx="1092">
                  <c:v>726</c:v>
                </c:pt>
                <c:pt idx="1093">
                  <c:v>727</c:v>
                </c:pt>
                <c:pt idx="1094">
                  <c:v>728</c:v>
                </c:pt>
                <c:pt idx="1095">
                  <c:v>729</c:v>
                </c:pt>
                <c:pt idx="1096">
                  <c:v>730</c:v>
                </c:pt>
                <c:pt idx="1097">
                  <c:v>731</c:v>
                </c:pt>
                <c:pt idx="1098">
                  <c:v>732</c:v>
                </c:pt>
                <c:pt idx="1099">
                  <c:v>733</c:v>
                </c:pt>
                <c:pt idx="1100">
                  <c:v>734</c:v>
                </c:pt>
                <c:pt idx="1101">
                  <c:v>735</c:v>
                </c:pt>
                <c:pt idx="1102">
                  <c:v>736</c:v>
                </c:pt>
                <c:pt idx="1103">
                  <c:v>737</c:v>
                </c:pt>
                <c:pt idx="1104">
                  <c:v>738</c:v>
                </c:pt>
                <c:pt idx="1105">
                  <c:v>739</c:v>
                </c:pt>
                <c:pt idx="1106">
                  <c:v>740</c:v>
                </c:pt>
                <c:pt idx="1107">
                  <c:v>741</c:v>
                </c:pt>
                <c:pt idx="1108">
                  <c:v>742</c:v>
                </c:pt>
                <c:pt idx="1109">
                  <c:v>743</c:v>
                </c:pt>
                <c:pt idx="1110">
                  <c:v>744</c:v>
                </c:pt>
                <c:pt idx="1111">
                  <c:v>745</c:v>
                </c:pt>
                <c:pt idx="1112">
                  <c:v>746</c:v>
                </c:pt>
                <c:pt idx="1113">
                  <c:v>747</c:v>
                </c:pt>
                <c:pt idx="1114">
                  <c:v>748</c:v>
                </c:pt>
                <c:pt idx="1115">
                  <c:v>749</c:v>
                </c:pt>
                <c:pt idx="1116">
                  <c:v>750</c:v>
                </c:pt>
                <c:pt idx="1117">
                  <c:v>751</c:v>
                </c:pt>
                <c:pt idx="1118">
                  <c:v>752</c:v>
                </c:pt>
                <c:pt idx="1119">
                  <c:v>753</c:v>
                </c:pt>
                <c:pt idx="1120">
                  <c:v>754</c:v>
                </c:pt>
                <c:pt idx="1121">
                  <c:v>755</c:v>
                </c:pt>
                <c:pt idx="1122">
                  <c:v>756</c:v>
                </c:pt>
                <c:pt idx="1123">
                  <c:v>757</c:v>
                </c:pt>
                <c:pt idx="1124">
                  <c:v>758</c:v>
                </c:pt>
                <c:pt idx="1125">
                  <c:v>759</c:v>
                </c:pt>
                <c:pt idx="1126">
                  <c:v>760</c:v>
                </c:pt>
                <c:pt idx="1127">
                  <c:v>761</c:v>
                </c:pt>
                <c:pt idx="1128">
                  <c:v>762</c:v>
                </c:pt>
                <c:pt idx="1129">
                  <c:v>763</c:v>
                </c:pt>
                <c:pt idx="1130">
                  <c:v>764</c:v>
                </c:pt>
                <c:pt idx="1131">
                  <c:v>765</c:v>
                </c:pt>
                <c:pt idx="1132">
                  <c:v>766</c:v>
                </c:pt>
                <c:pt idx="1133">
                  <c:v>767</c:v>
                </c:pt>
                <c:pt idx="1134">
                  <c:v>768</c:v>
                </c:pt>
                <c:pt idx="1135">
                  <c:v>769</c:v>
                </c:pt>
                <c:pt idx="1136">
                  <c:v>770</c:v>
                </c:pt>
                <c:pt idx="1137">
                  <c:v>771</c:v>
                </c:pt>
                <c:pt idx="1138">
                  <c:v>772</c:v>
                </c:pt>
                <c:pt idx="1139">
                  <c:v>773</c:v>
                </c:pt>
                <c:pt idx="1140">
                  <c:v>774</c:v>
                </c:pt>
                <c:pt idx="1141">
                  <c:v>775</c:v>
                </c:pt>
                <c:pt idx="1142">
                  <c:v>776</c:v>
                </c:pt>
                <c:pt idx="1143">
                  <c:v>777</c:v>
                </c:pt>
                <c:pt idx="1144">
                  <c:v>778</c:v>
                </c:pt>
                <c:pt idx="1145">
                  <c:v>779</c:v>
                </c:pt>
                <c:pt idx="1146">
                  <c:v>780</c:v>
                </c:pt>
                <c:pt idx="1147">
                  <c:v>781</c:v>
                </c:pt>
                <c:pt idx="1148">
                  <c:v>782</c:v>
                </c:pt>
                <c:pt idx="1149">
                  <c:v>783</c:v>
                </c:pt>
                <c:pt idx="1150">
                  <c:v>784</c:v>
                </c:pt>
                <c:pt idx="1151">
                  <c:v>785</c:v>
                </c:pt>
                <c:pt idx="1152">
                  <c:v>786</c:v>
                </c:pt>
                <c:pt idx="1153">
                  <c:v>787</c:v>
                </c:pt>
                <c:pt idx="1154">
                  <c:v>788</c:v>
                </c:pt>
                <c:pt idx="1155">
                  <c:v>789</c:v>
                </c:pt>
                <c:pt idx="1156">
                  <c:v>790</c:v>
                </c:pt>
                <c:pt idx="1157">
                  <c:v>791</c:v>
                </c:pt>
                <c:pt idx="1158">
                  <c:v>792</c:v>
                </c:pt>
                <c:pt idx="1159">
                  <c:v>793</c:v>
                </c:pt>
                <c:pt idx="1160">
                  <c:v>794</c:v>
                </c:pt>
                <c:pt idx="1161">
                  <c:v>795</c:v>
                </c:pt>
                <c:pt idx="1162">
                  <c:v>796</c:v>
                </c:pt>
                <c:pt idx="1163">
                  <c:v>797</c:v>
                </c:pt>
                <c:pt idx="1164">
                  <c:v>798</c:v>
                </c:pt>
                <c:pt idx="1165">
                  <c:v>799</c:v>
                </c:pt>
                <c:pt idx="1166">
                  <c:v>800</c:v>
                </c:pt>
                <c:pt idx="1167">
                  <c:v>801</c:v>
                </c:pt>
                <c:pt idx="1168">
                  <c:v>802</c:v>
                </c:pt>
                <c:pt idx="1169">
                  <c:v>803</c:v>
                </c:pt>
                <c:pt idx="1170">
                  <c:v>804</c:v>
                </c:pt>
                <c:pt idx="1171">
                  <c:v>805</c:v>
                </c:pt>
                <c:pt idx="1172">
                  <c:v>806</c:v>
                </c:pt>
                <c:pt idx="1173">
                  <c:v>807</c:v>
                </c:pt>
                <c:pt idx="1174">
                  <c:v>808</c:v>
                </c:pt>
                <c:pt idx="1175">
                  <c:v>809</c:v>
                </c:pt>
                <c:pt idx="1176">
                  <c:v>810</c:v>
                </c:pt>
                <c:pt idx="1177">
                  <c:v>811</c:v>
                </c:pt>
                <c:pt idx="1178">
                  <c:v>812</c:v>
                </c:pt>
                <c:pt idx="1179">
                  <c:v>813</c:v>
                </c:pt>
                <c:pt idx="1180">
                  <c:v>814</c:v>
                </c:pt>
                <c:pt idx="1181">
                  <c:v>815</c:v>
                </c:pt>
                <c:pt idx="1182">
                  <c:v>816</c:v>
                </c:pt>
                <c:pt idx="1183">
                  <c:v>817</c:v>
                </c:pt>
                <c:pt idx="1184">
                  <c:v>818</c:v>
                </c:pt>
                <c:pt idx="1185">
                  <c:v>819</c:v>
                </c:pt>
                <c:pt idx="1186">
                  <c:v>820</c:v>
                </c:pt>
                <c:pt idx="1187">
                  <c:v>821</c:v>
                </c:pt>
                <c:pt idx="1188">
                  <c:v>822</c:v>
                </c:pt>
                <c:pt idx="1189">
                  <c:v>823</c:v>
                </c:pt>
                <c:pt idx="1190">
                  <c:v>824</c:v>
                </c:pt>
                <c:pt idx="1191">
                  <c:v>825</c:v>
                </c:pt>
                <c:pt idx="1192">
                  <c:v>826</c:v>
                </c:pt>
                <c:pt idx="1193">
                  <c:v>827</c:v>
                </c:pt>
                <c:pt idx="1194">
                  <c:v>828</c:v>
                </c:pt>
                <c:pt idx="1195">
                  <c:v>829</c:v>
                </c:pt>
                <c:pt idx="1196">
                  <c:v>830</c:v>
                </c:pt>
                <c:pt idx="1197">
                  <c:v>831</c:v>
                </c:pt>
                <c:pt idx="1198">
                  <c:v>832</c:v>
                </c:pt>
                <c:pt idx="1199">
                  <c:v>833</c:v>
                </c:pt>
                <c:pt idx="1200">
                  <c:v>834</c:v>
                </c:pt>
                <c:pt idx="1201">
                  <c:v>835</c:v>
                </c:pt>
                <c:pt idx="1202">
                  <c:v>836</c:v>
                </c:pt>
                <c:pt idx="1203">
                  <c:v>837</c:v>
                </c:pt>
                <c:pt idx="1204">
                  <c:v>838</c:v>
                </c:pt>
                <c:pt idx="1205">
                  <c:v>839</c:v>
                </c:pt>
                <c:pt idx="1206">
                  <c:v>840</c:v>
                </c:pt>
                <c:pt idx="1207">
                  <c:v>841</c:v>
                </c:pt>
                <c:pt idx="1208">
                  <c:v>842</c:v>
                </c:pt>
                <c:pt idx="1209">
                  <c:v>843</c:v>
                </c:pt>
                <c:pt idx="1210">
                  <c:v>844</c:v>
                </c:pt>
                <c:pt idx="1211">
                  <c:v>845</c:v>
                </c:pt>
                <c:pt idx="1212">
                  <c:v>846</c:v>
                </c:pt>
                <c:pt idx="1213">
                  <c:v>847</c:v>
                </c:pt>
                <c:pt idx="1214">
                  <c:v>848</c:v>
                </c:pt>
                <c:pt idx="1215">
                  <c:v>849</c:v>
                </c:pt>
                <c:pt idx="1216">
                  <c:v>850</c:v>
                </c:pt>
                <c:pt idx="1217">
                  <c:v>851</c:v>
                </c:pt>
                <c:pt idx="1218">
                  <c:v>852</c:v>
                </c:pt>
                <c:pt idx="1219">
                  <c:v>853</c:v>
                </c:pt>
                <c:pt idx="1220">
                  <c:v>854</c:v>
                </c:pt>
                <c:pt idx="1221">
                  <c:v>855</c:v>
                </c:pt>
                <c:pt idx="1222">
                  <c:v>856</c:v>
                </c:pt>
                <c:pt idx="1223">
                  <c:v>857</c:v>
                </c:pt>
                <c:pt idx="1224">
                  <c:v>858</c:v>
                </c:pt>
                <c:pt idx="1225">
                  <c:v>859</c:v>
                </c:pt>
                <c:pt idx="1226">
                  <c:v>860</c:v>
                </c:pt>
                <c:pt idx="1227">
                  <c:v>861</c:v>
                </c:pt>
                <c:pt idx="1228">
                  <c:v>862</c:v>
                </c:pt>
                <c:pt idx="1229">
                  <c:v>863</c:v>
                </c:pt>
                <c:pt idx="1230">
                  <c:v>864</c:v>
                </c:pt>
                <c:pt idx="1231">
                  <c:v>865</c:v>
                </c:pt>
                <c:pt idx="1232">
                  <c:v>866</c:v>
                </c:pt>
                <c:pt idx="1233">
                  <c:v>867</c:v>
                </c:pt>
                <c:pt idx="1234">
                  <c:v>868</c:v>
                </c:pt>
                <c:pt idx="1235">
                  <c:v>869</c:v>
                </c:pt>
                <c:pt idx="1236">
                  <c:v>870</c:v>
                </c:pt>
                <c:pt idx="1237">
                  <c:v>871</c:v>
                </c:pt>
                <c:pt idx="1238">
                  <c:v>872</c:v>
                </c:pt>
                <c:pt idx="1239">
                  <c:v>873</c:v>
                </c:pt>
                <c:pt idx="1240">
                  <c:v>874</c:v>
                </c:pt>
                <c:pt idx="1241">
                  <c:v>875</c:v>
                </c:pt>
                <c:pt idx="1242">
                  <c:v>876</c:v>
                </c:pt>
                <c:pt idx="1243">
                  <c:v>877</c:v>
                </c:pt>
                <c:pt idx="1244">
                  <c:v>878</c:v>
                </c:pt>
                <c:pt idx="1245">
                  <c:v>879</c:v>
                </c:pt>
                <c:pt idx="1246">
                  <c:v>880</c:v>
                </c:pt>
                <c:pt idx="1247">
                  <c:v>881</c:v>
                </c:pt>
                <c:pt idx="1248">
                  <c:v>882</c:v>
                </c:pt>
                <c:pt idx="1249">
                  <c:v>883</c:v>
                </c:pt>
                <c:pt idx="1250">
                  <c:v>884</c:v>
                </c:pt>
                <c:pt idx="1251">
                  <c:v>885</c:v>
                </c:pt>
                <c:pt idx="1252">
                  <c:v>886</c:v>
                </c:pt>
                <c:pt idx="1253">
                  <c:v>887</c:v>
                </c:pt>
                <c:pt idx="1254">
                  <c:v>888</c:v>
                </c:pt>
                <c:pt idx="1255">
                  <c:v>889</c:v>
                </c:pt>
                <c:pt idx="1256">
                  <c:v>890</c:v>
                </c:pt>
                <c:pt idx="1257">
                  <c:v>891</c:v>
                </c:pt>
                <c:pt idx="1258">
                  <c:v>892</c:v>
                </c:pt>
                <c:pt idx="1259">
                  <c:v>893</c:v>
                </c:pt>
                <c:pt idx="1260">
                  <c:v>894</c:v>
                </c:pt>
                <c:pt idx="1261">
                  <c:v>895</c:v>
                </c:pt>
                <c:pt idx="1262">
                  <c:v>896</c:v>
                </c:pt>
                <c:pt idx="1263">
                  <c:v>897</c:v>
                </c:pt>
                <c:pt idx="1264">
                  <c:v>898</c:v>
                </c:pt>
                <c:pt idx="1265">
                  <c:v>899</c:v>
                </c:pt>
                <c:pt idx="1266">
                  <c:v>900</c:v>
                </c:pt>
                <c:pt idx="1267">
                  <c:v>901</c:v>
                </c:pt>
                <c:pt idx="1268">
                  <c:v>902</c:v>
                </c:pt>
                <c:pt idx="1269">
                  <c:v>903</c:v>
                </c:pt>
                <c:pt idx="1270">
                  <c:v>904</c:v>
                </c:pt>
                <c:pt idx="1271">
                  <c:v>905</c:v>
                </c:pt>
                <c:pt idx="1272">
                  <c:v>906</c:v>
                </c:pt>
                <c:pt idx="1273">
                  <c:v>907</c:v>
                </c:pt>
                <c:pt idx="1274">
                  <c:v>908</c:v>
                </c:pt>
                <c:pt idx="1275">
                  <c:v>909</c:v>
                </c:pt>
                <c:pt idx="1276">
                  <c:v>910</c:v>
                </c:pt>
                <c:pt idx="1277">
                  <c:v>911</c:v>
                </c:pt>
                <c:pt idx="1278">
                  <c:v>912</c:v>
                </c:pt>
                <c:pt idx="1279">
                  <c:v>913</c:v>
                </c:pt>
                <c:pt idx="1280">
                  <c:v>914</c:v>
                </c:pt>
                <c:pt idx="1281">
                  <c:v>915</c:v>
                </c:pt>
                <c:pt idx="1282">
                  <c:v>916</c:v>
                </c:pt>
                <c:pt idx="1283">
                  <c:v>917</c:v>
                </c:pt>
                <c:pt idx="1284">
                  <c:v>918</c:v>
                </c:pt>
                <c:pt idx="1285">
                  <c:v>919</c:v>
                </c:pt>
                <c:pt idx="1286">
                  <c:v>920</c:v>
                </c:pt>
                <c:pt idx="1287">
                  <c:v>921</c:v>
                </c:pt>
                <c:pt idx="1288">
                  <c:v>922</c:v>
                </c:pt>
                <c:pt idx="1289">
                  <c:v>923</c:v>
                </c:pt>
                <c:pt idx="1290">
                  <c:v>924</c:v>
                </c:pt>
                <c:pt idx="1291">
                  <c:v>925</c:v>
                </c:pt>
                <c:pt idx="1292">
                  <c:v>926</c:v>
                </c:pt>
                <c:pt idx="1293">
                  <c:v>927</c:v>
                </c:pt>
                <c:pt idx="1294">
                  <c:v>928</c:v>
                </c:pt>
                <c:pt idx="1295">
                  <c:v>929</c:v>
                </c:pt>
                <c:pt idx="1296">
                  <c:v>930</c:v>
                </c:pt>
                <c:pt idx="1297">
                  <c:v>931</c:v>
                </c:pt>
                <c:pt idx="1298">
                  <c:v>932</c:v>
                </c:pt>
                <c:pt idx="1299">
                  <c:v>933</c:v>
                </c:pt>
                <c:pt idx="1300">
                  <c:v>934</c:v>
                </c:pt>
                <c:pt idx="1301">
                  <c:v>935</c:v>
                </c:pt>
                <c:pt idx="1302">
                  <c:v>936</c:v>
                </c:pt>
                <c:pt idx="1303">
                  <c:v>937</c:v>
                </c:pt>
                <c:pt idx="1304">
                  <c:v>938</c:v>
                </c:pt>
                <c:pt idx="1305">
                  <c:v>939</c:v>
                </c:pt>
                <c:pt idx="1306">
                  <c:v>940</c:v>
                </c:pt>
                <c:pt idx="1307">
                  <c:v>941</c:v>
                </c:pt>
                <c:pt idx="1308">
                  <c:v>942</c:v>
                </c:pt>
                <c:pt idx="1309">
                  <c:v>943</c:v>
                </c:pt>
                <c:pt idx="1310">
                  <c:v>944</c:v>
                </c:pt>
                <c:pt idx="1311">
                  <c:v>945</c:v>
                </c:pt>
                <c:pt idx="1312">
                  <c:v>946</c:v>
                </c:pt>
                <c:pt idx="1313">
                  <c:v>947</c:v>
                </c:pt>
                <c:pt idx="1314">
                  <c:v>948</c:v>
                </c:pt>
                <c:pt idx="1315">
                  <c:v>949</c:v>
                </c:pt>
                <c:pt idx="1316">
                  <c:v>950</c:v>
                </c:pt>
                <c:pt idx="1317">
                  <c:v>951</c:v>
                </c:pt>
                <c:pt idx="1318">
                  <c:v>952</c:v>
                </c:pt>
                <c:pt idx="1319">
                  <c:v>953</c:v>
                </c:pt>
                <c:pt idx="1320">
                  <c:v>954</c:v>
                </c:pt>
                <c:pt idx="1321">
                  <c:v>955</c:v>
                </c:pt>
                <c:pt idx="1322">
                  <c:v>956</c:v>
                </c:pt>
                <c:pt idx="1323">
                  <c:v>957</c:v>
                </c:pt>
                <c:pt idx="1324">
                  <c:v>958</c:v>
                </c:pt>
                <c:pt idx="1325">
                  <c:v>959</c:v>
                </c:pt>
                <c:pt idx="1326">
                  <c:v>960</c:v>
                </c:pt>
                <c:pt idx="1327">
                  <c:v>961</c:v>
                </c:pt>
                <c:pt idx="1328">
                  <c:v>962</c:v>
                </c:pt>
                <c:pt idx="1329">
                  <c:v>963</c:v>
                </c:pt>
                <c:pt idx="1330">
                  <c:v>964</c:v>
                </c:pt>
                <c:pt idx="1331">
                  <c:v>965</c:v>
                </c:pt>
                <c:pt idx="1332">
                  <c:v>966</c:v>
                </c:pt>
                <c:pt idx="1333">
                  <c:v>967</c:v>
                </c:pt>
                <c:pt idx="1334">
                  <c:v>968</c:v>
                </c:pt>
                <c:pt idx="1335">
                  <c:v>969</c:v>
                </c:pt>
                <c:pt idx="1336">
                  <c:v>970</c:v>
                </c:pt>
                <c:pt idx="1337">
                  <c:v>971</c:v>
                </c:pt>
                <c:pt idx="1338">
                  <c:v>972</c:v>
                </c:pt>
                <c:pt idx="1339">
                  <c:v>973</c:v>
                </c:pt>
                <c:pt idx="1340">
                  <c:v>974</c:v>
                </c:pt>
                <c:pt idx="1341">
                  <c:v>975</c:v>
                </c:pt>
                <c:pt idx="1342">
                  <c:v>976</c:v>
                </c:pt>
                <c:pt idx="1343">
                  <c:v>977</c:v>
                </c:pt>
                <c:pt idx="1344">
                  <c:v>978</c:v>
                </c:pt>
                <c:pt idx="1345">
                  <c:v>979</c:v>
                </c:pt>
                <c:pt idx="1346">
                  <c:v>980</c:v>
                </c:pt>
                <c:pt idx="1347">
                  <c:v>981</c:v>
                </c:pt>
                <c:pt idx="1348">
                  <c:v>982</c:v>
                </c:pt>
                <c:pt idx="1349">
                  <c:v>983</c:v>
                </c:pt>
                <c:pt idx="1350">
                  <c:v>984</c:v>
                </c:pt>
                <c:pt idx="1351">
                  <c:v>985</c:v>
                </c:pt>
                <c:pt idx="1352">
                  <c:v>986</c:v>
                </c:pt>
                <c:pt idx="1353">
                  <c:v>987</c:v>
                </c:pt>
                <c:pt idx="1354">
                  <c:v>988</c:v>
                </c:pt>
                <c:pt idx="1355">
                  <c:v>989</c:v>
                </c:pt>
                <c:pt idx="1356">
                  <c:v>990</c:v>
                </c:pt>
                <c:pt idx="1357">
                  <c:v>991</c:v>
                </c:pt>
                <c:pt idx="1358">
                  <c:v>992</c:v>
                </c:pt>
                <c:pt idx="1359">
                  <c:v>993</c:v>
                </c:pt>
                <c:pt idx="1360">
                  <c:v>994</c:v>
                </c:pt>
                <c:pt idx="1361">
                  <c:v>995</c:v>
                </c:pt>
                <c:pt idx="1362">
                  <c:v>996</c:v>
                </c:pt>
                <c:pt idx="1363">
                  <c:v>997</c:v>
                </c:pt>
                <c:pt idx="1364">
                  <c:v>998</c:v>
                </c:pt>
                <c:pt idx="1365">
                  <c:v>999</c:v>
                </c:pt>
                <c:pt idx="1366">
                  <c:v>1000</c:v>
                </c:pt>
                <c:pt idx="1367">
                  <c:v>1001</c:v>
                </c:pt>
                <c:pt idx="1368">
                  <c:v>1002</c:v>
                </c:pt>
                <c:pt idx="1369">
                  <c:v>1003</c:v>
                </c:pt>
                <c:pt idx="1370">
                  <c:v>1004</c:v>
                </c:pt>
                <c:pt idx="1371">
                  <c:v>1005</c:v>
                </c:pt>
                <c:pt idx="1372">
                  <c:v>1006</c:v>
                </c:pt>
                <c:pt idx="1373">
                  <c:v>1007</c:v>
                </c:pt>
                <c:pt idx="1374">
                  <c:v>1008</c:v>
                </c:pt>
                <c:pt idx="1375">
                  <c:v>1009</c:v>
                </c:pt>
                <c:pt idx="1376">
                  <c:v>1010</c:v>
                </c:pt>
                <c:pt idx="1377">
                  <c:v>1011</c:v>
                </c:pt>
                <c:pt idx="1378">
                  <c:v>1012</c:v>
                </c:pt>
                <c:pt idx="1379">
                  <c:v>1013</c:v>
                </c:pt>
                <c:pt idx="1380">
                  <c:v>1014</c:v>
                </c:pt>
                <c:pt idx="1381">
                  <c:v>1015</c:v>
                </c:pt>
                <c:pt idx="1382">
                  <c:v>1016</c:v>
                </c:pt>
                <c:pt idx="1383">
                  <c:v>1017</c:v>
                </c:pt>
                <c:pt idx="1384">
                  <c:v>1018</c:v>
                </c:pt>
                <c:pt idx="1385">
                  <c:v>1019</c:v>
                </c:pt>
                <c:pt idx="1386">
                  <c:v>1020</c:v>
                </c:pt>
                <c:pt idx="1387">
                  <c:v>1021</c:v>
                </c:pt>
                <c:pt idx="1388">
                  <c:v>1022</c:v>
                </c:pt>
                <c:pt idx="1389">
                  <c:v>1023</c:v>
                </c:pt>
                <c:pt idx="1390">
                  <c:v>1024</c:v>
                </c:pt>
                <c:pt idx="1391">
                  <c:v>1025</c:v>
                </c:pt>
                <c:pt idx="1392">
                  <c:v>1026</c:v>
                </c:pt>
                <c:pt idx="1393">
                  <c:v>1027</c:v>
                </c:pt>
                <c:pt idx="1394">
                  <c:v>1028</c:v>
                </c:pt>
                <c:pt idx="1395">
                  <c:v>1029</c:v>
                </c:pt>
                <c:pt idx="1396">
                  <c:v>1030</c:v>
                </c:pt>
                <c:pt idx="1397">
                  <c:v>1031</c:v>
                </c:pt>
                <c:pt idx="1398">
                  <c:v>1032</c:v>
                </c:pt>
                <c:pt idx="1399">
                  <c:v>1033</c:v>
                </c:pt>
                <c:pt idx="1400">
                  <c:v>1034</c:v>
                </c:pt>
                <c:pt idx="1401">
                  <c:v>1035</c:v>
                </c:pt>
                <c:pt idx="1402">
                  <c:v>1036</c:v>
                </c:pt>
                <c:pt idx="1403">
                  <c:v>1037</c:v>
                </c:pt>
                <c:pt idx="1404">
                  <c:v>1038</c:v>
                </c:pt>
                <c:pt idx="1405">
                  <c:v>1039</c:v>
                </c:pt>
                <c:pt idx="1406">
                  <c:v>1040</c:v>
                </c:pt>
                <c:pt idx="1407">
                  <c:v>1041</c:v>
                </c:pt>
                <c:pt idx="1408">
                  <c:v>1042</c:v>
                </c:pt>
                <c:pt idx="1409">
                  <c:v>1043</c:v>
                </c:pt>
                <c:pt idx="1410">
                  <c:v>1044</c:v>
                </c:pt>
                <c:pt idx="1411">
                  <c:v>1045</c:v>
                </c:pt>
                <c:pt idx="1412">
                  <c:v>1046</c:v>
                </c:pt>
                <c:pt idx="1413">
                  <c:v>1047</c:v>
                </c:pt>
                <c:pt idx="1414">
                  <c:v>1048</c:v>
                </c:pt>
                <c:pt idx="1415">
                  <c:v>1049</c:v>
                </c:pt>
                <c:pt idx="1416">
                  <c:v>1050</c:v>
                </c:pt>
                <c:pt idx="1417">
                  <c:v>1051</c:v>
                </c:pt>
                <c:pt idx="1418">
                  <c:v>1052</c:v>
                </c:pt>
                <c:pt idx="1419">
                  <c:v>1053</c:v>
                </c:pt>
                <c:pt idx="1420">
                  <c:v>1054</c:v>
                </c:pt>
                <c:pt idx="1421">
                  <c:v>1055</c:v>
                </c:pt>
                <c:pt idx="1422">
                  <c:v>1056</c:v>
                </c:pt>
                <c:pt idx="1423">
                  <c:v>1057</c:v>
                </c:pt>
                <c:pt idx="1424">
                  <c:v>1058</c:v>
                </c:pt>
                <c:pt idx="1425">
                  <c:v>1059</c:v>
                </c:pt>
                <c:pt idx="1426">
                  <c:v>1060</c:v>
                </c:pt>
                <c:pt idx="1427">
                  <c:v>1061</c:v>
                </c:pt>
                <c:pt idx="1428">
                  <c:v>1062</c:v>
                </c:pt>
                <c:pt idx="1429">
                  <c:v>1063</c:v>
                </c:pt>
                <c:pt idx="1430">
                  <c:v>1064</c:v>
                </c:pt>
                <c:pt idx="1431">
                  <c:v>1065</c:v>
                </c:pt>
                <c:pt idx="1432">
                  <c:v>1066</c:v>
                </c:pt>
                <c:pt idx="1433">
                  <c:v>1067</c:v>
                </c:pt>
                <c:pt idx="1434">
                  <c:v>1068</c:v>
                </c:pt>
                <c:pt idx="1435">
                  <c:v>1069</c:v>
                </c:pt>
                <c:pt idx="1436">
                  <c:v>1070</c:v>
                </c:pt>
                <c:pt idx="1437">
                  <c:v>1071</c:v>
                </c:pt>
                <c:pt idx="1438">
                  <c:v>1072</c:v>
                </c:pt>
                <c:pt idx="1439">
                  <c:v>1073</c:v>
                </c:pt>
                <c:pt idx="1440">
                  <c:v>1074</c:v>
                </c:pt>
                <c:pt idx="1441">
                  <c:v>1075</c:v>
                </c:pt>
                <c:pt idx="1442">
                  <c:v>1076</c:v>
                </c:pt>
                <c:pt idx="1443">
                  <c:v>1077</c:v>
                </c:pt>
                <c:pt idx="1444">
                  <c:v>1078</c:v>
                </c:pt>
                <c:pt idx="1445">
                  <c:v>1079</c:v>
                </c:pt>
                <c:pt idx="1446">
                  <c:v>1080</c:v>
                </c:pt>
                <c:pt idx="1447">
                  <c:v>1081</c:v>
                </c:pt>
                <c:pt idx="1448">
                  <c:v>1082</c:v>
                </c:pt>
                <c:pt idx="1449">
                  <c:v>1083</c:v>
                </c:pt>
                <c:pt idx="1450">
                  <c:v>1084</c:v>
                </c:pt>
                <c:pt idx="1451">
                  <c:v>1085</c:v>
                </c:pt>
                <c:pt idx="1452">
                  <c:v>1086</c:v>
                </c:pt>
                <c:pt idx="1453">
                  <c:v>1087</c:v>
                </c:pt>
                <c:pt idx="1454">
                  <c:v>1088</c:v>
                </c:pt>
                <c:pt idx="1455">
                  <c:v>1089</c:v>
                </c:pt>
                <c:pt idx="1456">
                  <c:v>1090</c:v>
                </c:pt>
                <c:pt idx="1457">
                  <c:v>1091</c:v>
                </c:pt>
                <c:pt idx="1458">
                  <c:v>1092</c:v>
                </c:pt>
                <c:pt idx="1459">
                  <c:v>1093</c:v>
                </c:pt>
                <c:pt idx="1460">
                  <c:v>1094</c:v>
                </c:pt>
                <c:pt idx="1461">
                  <c:v>1095</c:v>
                </c:pt>
                <c:pt idx="1462">
                  <c:v>1096</c:v>
                </c:pt>
                <c:pt idx="1463">
                  <c:v>1097</c:v>
                </c:pt>
                <c:pt idx="1464">
                  <c:v>1098</c:v>
                </c:pt>
                <c:pt idx="1465">
                  <c:v>1099</c:v>
                </c:pt>
                <c:pt idx="1466">
                  <c:v>1100</c:v>
                </c:pt>
                <c:pt idx="1467">
                  <c:v>1101</c:v>
                </c:pt>
                <c:pt idx="1468">
                  <c:v>1102</c:v>
                </c:pt>
                <c:pt idx="1469">
                  <c:v>1103</c:v>
                </c:pt>
                <c:pt idx="1470">
                  <c:v>1104</c:v>
                </c:pt>
                <c:pt idx="1471">
                  <c:v>1105</c:v>
                </c:pt>
                <c:pt idx="1472">
                  <c:v>1106</c:v>
                </c:pt>
                <c:pt idx="1473">
                  <c:v>1107</c:v>
                </c:pt>
                <c:pt idx="1474">
                  <c:v>1108</c:v>
                </c:pt>
                <c:pt idx="1475">
                  <c:v>1109</c:v>
                </c:pt>
                <c:pt idx="1476">
                  <c:v>1110</c:v>
                </c:pt>
                <c:pt idx="1477">
                  <c:v>1111</c:v>
                </c:pt>
                <c:pt idx="1478">
                  <c:v>1112</c:v>
                </c:pt>
                <c:pt idx="1479">
                  <c:v>1113</c:v>
                </c:pt>
                <c:pt idx="1480">
                  <c:v>1114</c:v>
                </c:pt>
                <c:pt idx="1481">
                  <c:v>1115</c:v>
                </c:pt>
                <c:pt idx="1482">
                  <c:v>1116</c:v>
                </c:pt>
                <c:pt idx="1483">
                  <c:v>1117</c:v>
                </c:pt>
                <c:pt idx="1484">
                  <c:v>1118</c:v>
                </c:pt>
                <c:pt idx="1485">
                  <c:v>1119</c:v>
                </c:pt>
                <c:pt idx="1486">
                  <c:v>1120</c:v>
                </c:pt>
                <c:pt idx="1487">
                  <c:v>1121</c:v>
                </c:pt>
                <c:pt idx="1488">
                  <c:v>1122</c:v>
                </c:pt>
                <c:pt idx="1489">
                  <c:v>1123</c:v>
                </c:pt>
                <c:pt idx="1490">
                  <c:v>1124</c:v>
                </c:pt>
                <c:pt idx="1491">
                  <c:v>1125</c:v>
                </c:pt>
                <c:pt idx="1492">
                  <c:v>1126</c:v>
                </c:pt>
                <c:pt idx="1493">
                  <c:v>1127</c:v>
                </c:pt>
                <c:pt idx="1494">
                  <c:v>1128</c:v>
                </c:pt>
                <c:pt idx="1495">
                  <c:v>1129</c:v>
                </c:pt>
                <c:pt idx="1496">
                  <c:v>1130</c:v>
                </c:pt>
                <c:pt idx="1497">
                  <c:v>1131</c:v>
                </c:pt>
                <c:pt idx="1498">
                  <c:v>1132</c:v>
                </c:pt>
                <c:pt idx="1499">
                  <c:v>1133</c:v>
                </c:pt>
                <c:pt idx="1500">
                  <c:v>1134</c:v>
                </c:pt>
                <c:pt idx="1501">
                  <c:v>1135</c:v>
                </c:pt>
                <c:pt idx="1502">
                  <c:v>1136</c:v>
                </c:pt>
                <c:pt idx="1503">
                  <c:v>1137</c:v>
                </c:pt>
                <c:pt idx="1504">
                  <c:v>1138</c:v>
                </c:pt>
                <c:pt idx="1505">
                  <c:v>1139</c:v>
                </c:pt>
                <c:pt idx="1506">
                  <c:v>1140</c:v>
                </c:pt>
                <c:pt idx="1507">
                  <c:v>1141</c:v>
                </c:pt>
                <c:pt idx="1508">
                  <c:v>1142</c:v>
                </c:pt>
                <c:pt idx="1509">
                  <c:v>1143</c:v>
                </c:pt>
                <c:pt idx="1510">
                  <c:v>1144</c:v>
                </c:pt>
                <c:pt idx="1511">
                  <c:v>1145</c:v>
                </c:pt>
                <c:pt idx="1512">
                  <c:v>1146</c:v>
                </c:pt>
                <c:pt idx="1513">
                  <c:v>1147</c:v>
                </c:pt>
                <c:pt idx="1514">
                  <c:v>1148</c:v>
                </c:pt>
                <c:pt idx="1515">
                  <c:v>1149</c:v>
                </c:pt>
                <c:pt idx="1516">
                  <c:v>1150</c:v>
                </c:pt>
                <c:pt idx="1517">
                  <c:v>1151</c:v>
                </c:pt>
                <c:pt idx="1518">
                  <c:v>1152</c:v>
                </c:pt>
                <c:pt idx="1519">
                  <c:v>1153</c:v>
                </c:pt>
                <c:pt idx="1520">
                  <c:v>1154</c:v>
                </c:pt>
                <c:pt idx="1521">
                  <c:v>1155</c:v>
                </c:pt>
                <c:pt idx="1522">
                  <c:v>1156</c:v>
                </c:pt>
                <c:pt idx="1523">
                  <c:v>1157</c:v>
                </c:pt>
                <c:pt idx="1524">
                  <c:v>1158</c:v>
                </c:pt>
                <c:pt idx="1525">
                  <c:v>1159</c:v>
                </c:pt>
                <c:pt idx="1526">
                  <c:v>1160</c:v>
                </c:pt>
                <c:pt idx="1527">
                  <c:v>1161</c:v>
                </c:pt>
                <c:pt idx="1528">
                  <c:v>1162</c:v>
                </c:pt>
                <c:pt idx="1529">
                  <c:v>1163</c:v>
                </c:pt>
                <c:pt idx="1530">
                  <c:v>1164</c:v>
                </c:pt>
                <c:pt idx="1531">
                  <c:v>1165</c:v>
                </c:pt>
                <c:pt idx="1532">
                  <c:v>1166</c:v>
                </c:pt>
                <c:pt idx="1533">
                  <c:v>1167</c:v>
                </c:pt>
                <c:pt idx="1534">
                  <c:v>1168</c:v>
                </c:pt>
                <c:pt idx="1535">
                  <c:v>1169</c:v>
                </c:pt>
                <c:pt idx="1536">
                  <c:v>1170</c:v>
                </c:pt>
                <c:pt idx="1537">
                  <c:v>1171</c:v>
                </c:pt>
                <c:pt idx="1538">
                  <c:v>1172</c:v>
                </c:pt>
                <c:pt idx="1539">
                  <c:v>1173</c:v>
                </c:pt>
                <c:pt idx="1540">
                  <c:v>1174</c:v>
                </c:pt>
                <c:pt idx="1541">
                  <c:v>1175</c:v>
                </c:pt>
                <c:pt idx="1542">
                  <c:v>1176</c:v>
                </c:pt>
                <c:pt idx="1543">
                  <c:v>1177</c:v>
                </c:pt>
                <c:pt idx="1544">
                  <c:v>1178</c:v>
                </c:pt>
                <c:pt idx="1545">
                  <c:v>1179</c:v>
                </c:pt>
                <c:pt idx="1546">
                  <c:v>1180</c:v>
                </c:pt>
                <c:pt idx="1547">
                  <c:v>1181</c:v>
                </c:pt>
                <c:pt idx="1548">
                  <c:v>1182</c:v>
                </c:pt>
                <c:pt idx="1549">
                  <c:v>1183</c:v>
                </c:pt>
                <c:pt idx="1550">
                  <c:v>1184</c:v>
                </c:pt>
                <c:pt idx="1551">
                  <c:v>1185</c:v>
                </c:pt>
                <c:pt idx="1552">
                  <c:v>1186</c:v>
                </c:pt>
                <c:pt idx="1553">
                  <c:v>1187</c:v>
                </c:pt>
                <c:pt idx="1554">
                  <c:v>1188</c:v>
                </c:pt>
                <c:pt idx="1555">
                  <c:v>1189</c:v>
                </c:pt>
                <c:pt idx="1556">
                  <c:v>1190</c:v>
                </c:pt>
                <c:pt idx="1557">
                  <c:v>1191</c:v>
                </c:pt>
                <c:pt idx="1558">
                  <c:v>1192</c:v>
                </c:pt>
                <c:pt idx="1559">
                  <c:v>1193</c:v>
                </c:pt>
                <c:pt idx="1560">
                  <c:v>1194</c:v>
                </c:pt>
                <c:pt idx="1561">
                  <c:v>1195</c:v>
                </c:pt>
                <c:pt idx="1562">
                  <c:v>1196</c:v>
                </c:pt>
                <c:pt idx="1563">
                  <c:v>1197</c:v>
                </c:pt>
                <c:pt idx="1564">
                  <c:v>1198</c:v>
                </c:pt>
                <c:pt idx="1565">
                  <c:v>1199</c:v>
                </c:pt>
                <c:pt idx="1566">
                  <c:v>1200</c:v>
                </c:pt>
                <c:pt idx="1567">
                  <c:v>1201</c:v>
                </c:pt>
                <c:pt idx="1568">
                  <c:v>1202</c:v>
                </c:pt>
                <c:pt idx="1569">
                  <c:v>1203</c:v>
                </c:pt>
                <c:pt idx="1570">
                  <c:v>1204</c:v>
                </c:pt>
                <c:pt idx="1571">
                  <c:v>1205</c:v>
                </c:pt>
                <c:pt idx="1572">
                  <c:v>1206</c:v>
                </c:pt>
                <c:pt idx="1573">
                  <c:v>1207</c:v>
                </c:pt>
                <c:pt idx="1574">
                  <c:v>1208</c:v>
                </c:pt>
                <c:pt idx="1575">
                  <c:v>1209</c:v>
                </c:pt>
                <c:pt idx="1576">
                  <c:v>1210</c:v>
                </c:pt>
                <c:pt idx="1577">
                  <c:v>1211</c:v>
                </c:pt>
                <c:pt idx="1578">
                  <c:v>1212</c:v>
                </c:pt>
                <c:pt idx="1579">
                  <c:v>1213</c:v>
                </c:pt>
                <c:pt idx="1580">
                  <c:v>1214</c:v>
                </c:pt>
                <c:pt idx="1581">
                  <c:v>1215</c:v>
                </c:pt>
                <c:pt idx="1582">
                  <c:v>1216</c:v>
                </c:pt>
                <c:pt idx="1583">
                  <c:v>1217</c:v>
                </c:pt>
                <c:pt idx="1584">
                  <c:v>1218</c:v>
                </c:pt>
                <c:pt idx="1585">
                  <c:v>1219</c:v>
                </c:pt>
                <c:pt idx="1586">
                  <c:v>1220</c:v>
                </c:pt>
                <c:pt idx="1587">
                  <c:v>1221</c:v>
                </c:pt>
                <c:pt idx="1588">
                  <c:v>1222</c:v>
                </c:pt>
                <c:pt idx="1589">
                  <c:v>1223</c:v>
                </c:pt>
                <c:pt idx="1590">
                  <c:v>1224</c:v>
                </c:pt>
                <c:pt idx="1591">
                  <c:v>1225</c:v>
                </c:pt>
                <c:pt idx="1592">
                  <c:v>1226</c:v>
                </c:pt>
                <c:pt idx="1593">
                  <c:v>1227</c:v>
                </c:pt>
                <c:pt idx="1594">
                  <c:v>1228</c:v>
                </c:pt>
                <c:pt idx="1595">
                  <c:v>1229</c:v>
                </c:pt>
                <c:pt idx="1596">
                  <c:v>1230</c:v>
                </c:pt>
                <c:pt idx="1597">
                  <c:v>1231</c:v>
                </c:pt>
                <c:pt idx="1598">
                  <c:v>1232</c:v>
                </c:pt>
                <c:pt idx="1599">
                  <c:v>1233</c:v>
                </c:pt>
                <c:pt idx="1600">
                  <c:v>1234</c:v>
                </c:pt>
                <c:pt idx="1601">
                  <c:v>1235</c:v>
                </c:pt>
                <c:pt idx="1602">
                  <c:v>1236</c:v>
                </c:pt>
                <c:pt idx="1603">
                  <c:v>1237</c:v>
                </c:pt>
                <c:pt idx="1604">
                  <c:v>1238</c:v>
                </c:pt>
                <c:pt idx="1605">
                  <c:v>1239</c:v>
                </c:pt>
                <c:pt idx="1606">
                  <c:v>1240</c:v>
                </c:pt>
                <c:pt idx="1607">
                  <c:v>1241</c:v>
                </c:pt>
                <c:pt idx="1608">
                  <c:v>1242</c:v>
                </c:pt>
                <c:pt idx="1609">
                  <c:v>1243</c:v>
                </c:pt>
                <c:pt idx="1610">
                  <c:v>1244</c:v>
                </c:pt>
                <c:pt idx="1611">
                  <c:v>1245</c:v>
                </c:pt>
                <c:pt idx="1612">
                  <c:v>1246</c:v>
                </c:pt>
                <c:pt idx="1613">
                  <c:v>1247</c:v>
                </c:pt>
                <c:pt idx="1614">
                  <c:v>1248</c:v>
                </c:pt>
                <c:pt idx="1615">
                  <c:v>1249</c:v>
                </c:pt>
                <c:pt idx="1616">
                  <c:v>1250</c:v>
                </c:pt>
                <c:pt idx="1617">
                  <c:v>1251</c:v>
                </c:pt>
                <c:pt idx="1618">
                  <c:v>1252</c:v>
                </c:pt>
                <c:pt idx="1619">
                  <c:v>1253</c:v>
                </c:pt>
                <c:pt idx="1620">
                  <c:v>1254</c:v>
                </c:pt>
                <c:pt idx="1621">
                  <c:v>1255</c:v>
                </c:pt>
                <c:pt idx="1622">
                  <c:v>1256</c:v>
                </c:pt>
                <c:pt idx="1623">
                  <c:v>1257</c:v>
                </c:pt>
                <c:pt idx="1624">
                  <c:v>1258</c:v>
                </c:pt>
                <c:pt idx="1625">
                  <c:v>1259</c:v>
                </c:pt>
                <c:pt idx="1626">
                  <c:v>1260</c:v>
                </c:pt>
                <c:pt idx="1627">
                  <c:v>1261</c:v>
                </c:pt>
                <c:pt idx="1628">
                  <c:v>1262</c:v>
                </c:pt>
                <c:pt idx="1629">
                  <c:v>1263</c:v>
                </c:pt>
                <c:pt idx="1630">
                  <c:v>1264</c:v>
                </c:pt>
                <c:pt idx="1631">
                  <c:v>1265</c:v>
                </c:pt>
                <c:pt idx="1632">
                  <c:v>1266</c:v>
                </c:pt>
                <c:pt idx="1633">
                  <c:v>1267</c:v>
                </c:pt>
                <c:pt idx="1634">
                  <c:v>1268</c:v>
                </c:pt>
                <c:pt idx="1635">
                  <c:v>1269</c:v>
                </c:pt>
                <c:pt idx="1636">
                  <c:v>1270</c:v>
                </c:pt>
                <c:pt idx="1637">
                  <c:v>1271</c:v>
                </c:pt>
                <c:pt idx="1638">
                  <c:v>1272</c:v>
                </c:pt>
                <c:pt idx="1639">
                  <c:v>1273</c:v>
                </c:pt>
                <c:pt idx="1640">
                  <c:v>1274</c:v>
                </c:pt>
                <c:pt idx="1641">
                  <c:v>1275</c:v>
                </c:pt>
                <c:pt idx="1642">
                  <c:v>1276</c:v>
                </c:pt>
                <c:pt idx="1643">
                  <c:v>1277</c:v>
                </c:pt>
                <c:pt idx="1644">
                  <c:v>1278</c:v>
                </c:pt>
                <c:pt idx="1645">
                  <c:v>1279</c:v>
                </c:pt>
                <c:pt idx="1646">
                  <c:v>1280</c:v>
                </c:pt>
                <c:pt idx="1647">
                  <c:v>1281</c:v>
                </c:pt>
                <c:pt idx="1648">
                  <c:v>1282</c:v>
                </c:pt>
                <c:pt idx="1649">
                  <c:v>1283</c:v>
                </c:pt>
                <c:pt idx="1650">
                  <c:v>1284</c:v>
                </c:pt>
                <c:pt idx="1651">
                  <c:v>1285</c:v>
                </c:pt>
                <c:pt idx="1652">
                  <c:v>1286</c:v>
                </c:pt>
                <c:pt idx="1653">
                  <c:v>1287</c:v>
                </c:pt>
                <c:pt idx="1654">
                  <c:v>1288</c:v>
                </c:pt>
                <c:pt idx="1655">
                  <c:v>1289</c:v>
                </c:pt>
                <c:pt idx="1656">
                  <c:v>1290</c:v>
                </c:pt>
                <c:pt idx="1657">
                  <c:v>1291</c:v>
                </c:pt>
                <c:pt idx="1658">
                  <c:v>1292</c:v>
                </c:pt>
                <c:pt idx="1659">
                  <c:v>1293</c:v>
                </c:pt>
                <c:pt idx="1660">
                  <c:v>1294</c:v>
                </c:pt>
                <c:pt idx="1661">
                  <c:v>1295</c:v>
                </c:pt>
                <c:pt idx="1662">
                  <c:v>1296</c:v>
                </c:pt>
                <c:pt idx="1663">
                  <c:v>1297</c:v>
                </c:pt>
                <c:pt idx="1664">
                  <c:v>1298</c:v>
                </c:pt>
                <c:pt idx="1665">
                  <c:v>1299</c:v>
                </c:pt>
                <c:pt idx="1666">
                  <c:v>1300</c:v>
                </c:pt>
                <c:pt idx="1667">
                  <c:v>1301</c:v>
                </c:pt>
                <c:pt idx="1668">
                  <c:v>1302</c:v>
                </c:pt>
                <c:pt idx="1669">
                  <c:v>1303</c:v>
                </c:pt>
                <c:pt idx="1670">
                  <c:v>1304</c:v>
                </c:pt>
                <c:pt idx="1671">
                  <c:v>1305</c:v>
                </c:pt>
                <c:pt idx="1672">
                  <c:v>1306</c:v>
                </c:pt>
                <c:pt idx="1673">
                  <c:v>1307</c:v>
                </c:pt>
                <c:pt idx="1674">
                  <c:v>1308</c:v>
                </c:pt>
                <c:pt idx="1675">
                  <c:v>1309</c:v>
                </c:pt>
                <c:pt idx="1676">
                  <c:v>1310</c:v>
                </c:pt>
                <c:pt idx="1677">
                  <c:v>1311</c:v>
                </c:pt>
                <c:pt idx="1678">
                  <c:v>1312</c:v>
                </c:pt>
                <c:pt idx="1679">
                  <c:v>1313</c:v>
                </c:pt>
                <c:pt idx="1680">
                  <c:v>1314</c:v>
                </c:pt>
                <c:pt idx="1681">
                  <c:v>1315</c:v>
                </c:pt>
                <c:pt idx="1682">
                  <c:v>1316</c:v>
                </c:pt>
                <c:pt idx="1683">
                  <c:v>1317</c:v>
                </c:pt>
                <c:pt idx="1684">
                  <c:v>1318</c:v>
                </c:pt>
                <c:pt idx="1685">
                  <c:v>1319</c:v>
                </c:pt>
                <c:pt idx="1686">
                  <c:v>1320</c:v>
                </c:pt>
                <c:pt idx="1687">
                  <c:v>1321</c:v>
                </c:pt>
                <c:pt idx="1688">
                  <c:v>1322</c:v>
                </c:pt>
                <c:pt idx="1689">
                  <c:v>1323</c:v>
                </c:pt>
                <c:pt idx="1690">
                  <c:v>1324</c:v>
                </c:pt>
                <c:pt idx="1691">
                  <c:v>1325</c:v>
                </c:pt>
                <c:pt idx="1692">
                  <c:v>1326</c:v>
                </c:pt>
                <c:pt idx="1693">
                  <c:v>1327</c:v>
                </c:pt>
                <c:pt idx="1694">
                  <c:v>1328</c:v>
                </c:pt>
                <c:pt idx="1695">
                  <c:v>1329</c:v>
                </c:pt>
                <c:pt idx="1696">
                  <c:v>1330</c:v>
                </c:pt>
                <c:pt idx="1697">
                  <c:v>1331</c:v>
                </c:pt>
                <c:pt idx="1698">
                  <c:v>1332</c:v>
                </c:pt>
                <c:pt idx="1699">
                  <c:v>1333</c:v>
                </c:pt>
                <c:pt idx="1700">
                  <c:v>1334</c:v>
                </c:pt>
                <c:pt idx="1701">
                  <c:v>1335</c:v>
                </c:pt>
                <c:pt idx="1702">
                  <c:v>1336</c:v>
                </c:pt>
                <c:pt idx="1703">
                  <c:v>1337</c:v>
                </c:pt>
                <c:pt idx="1704">
                  <c:v>1338</c:v>
                </c:pt>
                <c:pt idx="1705">
                  <c:v>1339</c:v>
                </c:pt>
                <c:pt idx="1706">
                  <c:v>1340</c:v>
                </c:pt>
                <c:pt idx="1707">
                  <c:v>1341</c:v>
                </c:pt>
                <c:pt idx="1708">
                  <c:v>1342</c:v>
                </c:pt>
                <c:pt idx="1709">
                  <c:v>1343</c:v>
                </c:pt>
                <c:pt idx="1710">
                  <c:v>1344</c:v>
                </c:pt>
                <c:pt idx="1711">
                  <c:v>1345</c:v>
                </c:pt>
                <c:pt idx="1712">
                  <c:v>1346</c:v>
                </c:pt>
                <c:pt idx="1713">
                  <c:v>1347</c:v>
                </c:pt>
                <c:pt idx="1714">
                  <c:v>1348</c:v>
                </c:pt>
                <c:pt idx="1715">
                  <c:v>1349</c:v>
                </c:pt>
                <c:pt idx="1716">
                  <c:v>1350</c:v>
                </c:pt>
                <c:pt idx="1717">
                  <c:v>1351</c:v>
                </c:pt>
                <c:pt idx="1718">
                  <c:v>1352</c:v>
                </c:pt>
                <c:pt idx="1719">
                  <c:v>1353</c:v>
                </c:pt>
                <c:pt idx="1720">
                  <c:v>1354</c:v>
                </c:pt>
                <c:pt idx="1721">
                  <c:v>1355</c:v>
                </c:pt>
                <c:pt idx="1722">
                  <c:v>1356</c:v>
                </c:pt>
                <c:pt idx="1723">
                  <c:v>1357</c:v>
                </c:pt>
                <c:pt idx="1724">
                  <c:v>1358</c:v>
                </c:pt>
                <c:pt idx="1725">
                  <c:v>1359</c:v>
                </c:pt>
                <c:pt idx="1726">
                  <c:v>1360</c:v>
                </c:pt>
                <c:pt idx="1727">
                  <c:v>1361</c:v>
                </c:pt>
                <c:pt idx="1728">
                  <c:v>1362</c:v>
                </c:pt>
                <c:pt idx="1729">
                  <c:v>1363</c:v>
                </c:pt>
                <c:pt idx="1730">
                  <c:v>1364</c:v>
                </c:pt>
                <c:pt idx="1731">
                  <c:v>1365</c:v>
                </c:pt>
                <c:pt idx="1732">
                  <c:v>1366</c:v>
                </c:pt>
                <c:pt idx="1733">
                  <c:v>1367</c:v>
                </c:pt>
                <c:pt idx="1734">
                  <c:v>1368</c:v>
                </c:pt>
                <c:pt idx="1735">
                  <c:v>1369</c:v>
                </c:pt>
                <c:pt idx="1736">
                  <c:v>1370</c:v>
                </c:pt>
                <c:pt idx="1737">
                  <c:v>1371</c:v>
                </c:pt>
                <c:pt idx="1738">
                  <c:v>1372</c:v>
                </c:pt>
                <c:pt idx="1739">
                  <c:v>1373</c:v>
                </c:pt>
                <c:pt idx="1740">
                  <c:v>1374</c:v>
                </c:pt>
                <c:pt idx="1741">
                  <c:v>1375</c:v>
                </c:pt>
                <c:pt idx="1742">
                  <c:v>1376</c:v>
                </c:pt>
                <c:pt idx="1743">
                  <c:v>1377</c:v>
                </c:pt>
                <c:pt idx="1744">
                  <c:v>1378</c:v>
                </c:pt>
                <c:pt idx="1745">
                  <c:v>1379</c:v>
                </c:pt>
                <c:pt idx="1746">
                  <c:v>1380</c:v>
                </c:pt>
                <c:pt idx="1747">
                  <c:v>1381</c:v>
                </c:pt>
                <c:pt idx="1748">
                  <c:v>1382</c:v>
                </c:pt>
                <c:pt idx="1749">
                  <c:v>1383</c:v>
                </c:pt>
                <c:pt idx="1750">
                  <c:v>1384</c:v>
                </c:pt>
                <c:pt idx="1751">
                  <c:v>1385</c:v>
                </c:pt>
                <c:pt idx="1752">
                  <c:v>1386</c:v>
                </c:pt>
                <c:pt idx="1753">
                  <c:v>1387</c:v>
                </c:pt>
                <c:pt idx="1754">
                  <c:v>1388</c:v>
                </c:pt>
                <c:pt idx="1755">
                  <c:v>1389</c:v>
                </c:pt>
                <c:pt idx="1756">
                  <c:v>1390</c:v>
                </c:pt>
                <c:pt idx="1757">
                  <c:v>1391</c:v>
                </c:pt>
                <c:pt idx="1758">
                  <c:v>1392</c:v>
                </c:pt>
                <c:pt idx="1759">
                  <c:v>1393</c:v>
                </c:pt>
                <c:pt idx="1760">
                  <c:v>1394</c:v>
                </c:pt>
                <c:pt idx="1761">
                  <c:v>1395</c:v>
                </c:pt>
                <c:pt idx="1762">
                  <c:v>1396</c:v>
                </c:pt>
                <c:pt idx="1763">
                  <c:v>1397</c:v>
                </c:pt>
                <c:pt idx="1764">
                  <c:v>1398</c:v>
                </c:pt>
                <c:pt idx="1765">
                  <c:v>1399</c:v>
                </c:pt>
                <c:pt idx="1766">
                  <c:v>1400</c:v>
                </c:pt>
                <c:pt idx="1767">
                  <c:v>1401</c:v>
                </c:pt>
                <c:pt idx="1768">
                  <c:v>1402</c:v>
                </c:pt>
                <c:pt idx="1769">
                  <c:v>1403</c:v>
                </c:pt>
                <c:pt idx="1770">
                  <c:v>1404</c:v>
                </c:pt>
                <c:pt idx="1771">
                  <c:v>1405</c:v>
                </c:pt>
                <c:pt idx="1772">
                  <c:v>1406</c:v>
                </c:pt>
                <c:pt idx="1773">
                  <c:v>1407</c:v>
                </c:pt>
                <c:pt idx="1774">
                  <c:v>1408</c:v>
                </c:pt>
                <c:pt idx="1775">
                  <c:v>1409</c:v>
                </c:pt>
                <c:pt idx="1776">
                  <c:v>1410</c:v>
                </c:pt>
                <c:pt idx="1777">
                  <c:v>1411</c:v>
                </c:pt>
                <c:pt idx="1778">
                  <c:v>1412</c:v>
                </c:pt>
                <c:pt idx="1779">
                  <c:v>1413</c:v>
                </c:pt>
                <c:pt idx="1780">
                  <c:v>1414</c:v>
                </c:pt>
                <c:pt idx="1781">
                  <c:v>1415</c:v>
                </c:pt>
                <c:pt idx="1782">
                  <c:v>1416</c:v>
                </c:pt>
                <c:pt idx="1783">
                  <c:v>1417</c:v>
                </c:pt>
                <c:pt idx="1784">
                  <c:v>1418</c:v>
                </c:pt>
                <c:pt idx="1785">
                  <c:v>1419</c:v>
                </c:pt>
                <c:pt idx="1786">
                  <c:v>1420</c:v>
                </c:pt>
                <c:pt idx="1787">
                  <c:v>1421</c:v>
                </c:pt>
                <c:pt idx="1788">
                  <c:v>1422</c:v>
                </c:pt>
                <c:pt idx="1789">
                  <c:v>1423</c:v>
                </c:pt>
                <c:pt idx="1790">
                  <c:v>1424</c:v>
                </c:pt>
                <c:pt idx="1791">
                  <c:v>1425</c:v>
                </c:pt>
                <c:pt idx="1792">
                  <c:v>1426</c:v>
                </c:pt>
                <c:pt idx="1793">
                  <c:v>1427</c:v>
                </c:pt>
                <c:pt idx="1794">
                  <c:v>1428</c:v>
                </c:pt>
                <c:pt idx="1795">
                  <c:v>1429</c:v>
                </c:pt>
                <c:pt idx="1796">
                  <c:v>1430</c:v>
                </c:pt>
                <c:pt idx="1797">
                  <c:v>1431</c:v>
                </c:pt>
                <c:pt idx="1798">
                  <c:v>1432</c:v>
                </c:pt>
                <c:pt idx="1799">
                  <c:v>1433</c:v>
                </c:pt>
                <c:pt idx="1800">
                  <c:v>1434</c:v>
                </c:pt>
                <c:pt idx="1801">
                  <c:v>1435</c:v>
                </c:pt>
                <c:pt idx="1802">
                  <c:v>1436</c:v>
                </c:pt>
                <c:pt idx="1803">
                  <c:v>1437</c:v>
                </c:pt>
                <c:pt idx="1804">
                  <c:v>1438</c:v>
                </c:pt>
                <c:pt idx="1805">
                  <c:v>1439</c:v>
                </c:pt>
                <c:pt idx="1806">
                  <c:v>1440</c:v>
                </c:pt>
                <c:pt idx="1807">
                  <c:v>1441</c:v>
                </c:pt>
                <c:pt idx="1808">
                  <c:v>1442</c:v>
                </c:pt>
                <c:pt idx="1809">
                  <c:v>1443</c:v>
                </c:pt>
                <c:pt idx="1810">
                  <c:v>1444</c:v>
                </c:pt>
                <c:pt idx="1811">
                  <c:v>1445</c:v>
                </c:pt>
                <c:pt idx="1812">
                  <c:v>1446</c:v>
                </c:pt>
                <c:pt idx="1813">
                  <c:v>1447</c:v>
                </c:pt>
                <c:pt idx="1814">
                  <c:v>1448</c:v>
                </c:pt>
                <c:pt idx="1815">
                  <c:v>1449</c:v>
                </c:pt>
                <c:pt idx="1816">
                  <c:v>1450</c:v>
                </c:pt>
                <c:pt idx="1817">
                  <c:v>1451</c:v>
                </c:pt>
                <c:pt idx="1818">
                  <c:v>1452</c:v>
                </c:pt>
                <c:pt idx="1819">
                  <c:v>1453</c:v>
                </c:pt>
                <c:pt idx="1820">
                  <c:v>1454</c:v>
                </c:pt>
                <c:pt idx="1821">
                  <c:v>1455</c:v>
                </c:pt>
                <c:pt idx="1822">
                  <c:v>1456</c:v>
                </c:pt>
                <c:pt idx="1823">
                  <c:v>1457</c:v>
                </c:pt>
                <c:pt idx="1824">
                  <c:v>1458</c:v>
                </c:pt>
                <c:pt idx="1825">
                  <c:v>1459</c:v>
                </c:pt>
                <c:pt idx="1826">
                  <c:v>1460</c:v>
                </c:pt>
                <c:pt idx="1827">
                  <c:v>1461</c:v>
                </c:pt>
                <c:pt idx="1828">
                  <c:v>1462</c:v>
                </c:pt>
                <c:pt idx="1829">
                  <c:v>1463</c:v>
                </c:pt>
                <c:pt idx="1830">
                  <c:v>1464</c:v>
                </c:pt>
                <c:pt idx="1831">
                  <c:v>1465</c:v>
                </c:pt>
                <c:pt idx="1832">
                  <c:v>1466</c:v>
                </c:pt>
                <c:pt idx="1833">
                  <c:v>1467</c:v>
                </c:pt>
                <c:pt idx="1834">
                  <c:v>1468</c:v>
                </c:pt>
                <c:pt idx="1835">
                  <c:v>1469</c:v>
                </c:pt>
                <c:pt idx="1836">
                  <c:v>1470</c:v>
                </c:pt>
                <c:pt idx="1837">
                  <c:v>1471</c:v>
                </c:pt>
                <c:pt idx="1838">
                  <c:v>1472</c:v>
                </c:pt>
                <c:pt idx="1839">
                  <c:v>1473</c:v>
                </c:pt>
                <c:pt idx="1840">
                  <c:v>1474</c:v>
                </c:pt>
                <c:pt idx="1841">
                  <c:v>1475</c:v>
                </c:pt>
                <c:pt idx="1842">
                  <c:v>1476</c:v>
                </c:pt>
                <c:pt idx="1843">
                  <c:v>1477</c:v>
                </c:pt>
                <c:pt idx="1844">
                  <c:v>1478</c:v>
                </c:pt>
                <c:pt idx="1845">
                  <c:v>1479</c:v>
                </c:pt>
                <c:pt idx="1846">
                  <c:v>1480</c:v>
                </c:pt>
                <c:pt idx="1847">
                  <c:v>1481</c:v>
                </c:pt>
                <c:pt idx="1848">
                  <c:v>1482</c:v>
                </c:pt>
                <c:pt idx="1849">
                  <c:v>1483</c:v>
                </c:pt>
                <c:pt idx="1850">
                  <c:v>1484</c:v>
                </c:pt>
                <c:pt idx="1851">
                  <c:v>1485</c:v>
                </c:pt>
                <c:pt idx="1852">
                  <c:v>1486</c:v>
                </c:pt>
                <c:pt idx="1853">
                  <c:v>1487</c:v>
                </c:pt>
                <c:pt idx="1854">
                  <c:v>1488</c:v>
                </c:pt>
                <c:pt idx="1855">
                  <c:v>1489</c:v>
                </c:pt>
                <c:pt idx="1856">
                  <c:v>1490</c:v>
                </c:pt>
                <c:pt idx="1857">
                  <c:v>1491</c:v>
                </c:pt>
                <c:pt idx="1858">
                  <c:v>1492</c:v>
                </c:pt>
                <c:pt idx="1859">
                  <c:v>1493</c:v>
                </c:pt>
                <c:pt idx="1860">
                  <c:v>1494</c:v>
                </c:pt>
                <c:pt idx="1861">
                  <c:v>1495</c:v>
                </c:pt>
                <c:pt idx="1862">
                  <c:v>1496</c:v>
                </c:pt>
                <c:pt idx="1863">
                  <c:v>1497</c:v>
                </c:pt>
                <c:pt idx="1864">
                  <c:v>1498</c:v>
                </c:pt>
                <c:pt idx="1865">
                  <c:v>1499</c:v>
                </c:pt>
                <c:pt idx="1866">
                  <c:v>1500</c:v>
                </c:pt>
                <c:pt idx="1867">
                  <c:v>1501</c:v>
                </c:pt>
                <c:pt idx="1868">
                  <c:v>1502</c:v>
                </c:pt>
                <c:pt idx="1869">
                  <c:v>1503</c:v>
                </c:pt>
                <c:pt idx="1870">
                  <c:v>1504</c:v>
                </c:pt>
                <c:pt idx="1871">
                  <c:v>1505</c:v>
                </c:pt>
                <c:pt idx="1872">
                  <c:v>1506</c:v>
                </c:pt>
                <c:pt idx="1873">
                  <c:v>1507</c:v>
                </c:pt>
                <c:pt idx="1874">
                  <c:v>1508</c:v>
                </c:pt>
                <c:pt idx="1875">
                  <c:v>1509</c:v>
                </c:pt>
                <c:pt idx="1876">
                  <c:v>1510</c:v>
                </c:pt>
                <c:pt idx="1877">
                  <c:v>1511</c:v>
                </c:pt>
                <c:pt idx="1878">
                  <c:v>1512</c:v>
                </c:pt>
                <c:pt idx="1879">
                  <c:v>1513</c:v>
                </c:pt>
                <c:pt idx="1880">
                  <c:v>1514</c:v>
                </c:pt>
                <c:pt idx="1881">
                  <c:v>1515</c:v>
                </c:pt>
                <c:pt idx="1882">
                  <c:v>1516</c:v>
                </c:pt>
                <c:pt idx="1883">
                  <c:v>1517</c:v>
                </c:pt>
                <c:pt idx="1884">
                  <c:v>1518</c:v>
                </c:pt>
                <c:pt idx="1885">
                  <c:v>1519</c:v>
                </c:pt>
                <c:pt idx="1886">
                  <c:v>1520</c:v>
                </c:pt>
                <c:pt idx="1887">
                  <c:v>1521</c:v>
                </c:pt>
                <c:pt idx="1888">
                  <c:v>1522</c:v>
                </c:pt>
                <c:pt idx="1889">
                  <c:v>1523</c:v>
                </c:pt>
                <c:pt idx="1890">
                  <c:v>1524</c:v>
                </c:pt>
                <c:pt idx="1891">
                  <c:v>1525</c:v>
                </c:pt>
                <c:pt idx="1892">
                  <c:v>1526</c:v>
                </c:pt>
                <c:pt idx="1893">
                  <c:v>1527</c:v>
                </c:pt>
                <c:pt idx="1894">
                  <c:v>1528</c:v>
                </c:pt>
                <c:pt idx="1895">
                  <c:v>1529</c:v>
                </c:pt>
                <c:pt idx="1896">
                  <c:v>1530</c:v>
                </c:pt>
                <c:pt idx="1897">
                  <c:v>1531</c:v>
                </c:pt>
                <c:pt idx="1898">
                  <c:v>1532</c:v>
                </c:pt>
                <c:pt idx="1899">
                  <c:v>1533</c:v>
                </c:pt>
                <c:pt idx="1900">
                  <c:v>1534</c:v>
                </c:pt>
                <c:pt idx="1901">
                  <c:v>1535</c:v>
                </c:pt>
                <c:pt idx="1902">
                  <c:v>1536</c:v>
                </c:pt>
                <c:pt idx="1903">
                  <c:v>1537</c:v>
                </c:pt>
                <c:pt idx="1904">
                  <c:v>1538</c:v>
                </c:pt>
                <c:pt idx="1905">
                  <c:v>1539</c:v>
                </c:pt>
                <c:pt idx="1906">
                  <c:v>1540</c:v>
                </c:pt>
                <c:pt idx="1907">
                  <c:v>1541</c:v>
                </c:pt>
                <c:pt idx="1908">
                  <c:v>1542</c:v>
                </c:pt>
                <c:pt idx="1909">
                  <c:v>1543</c:v>
                </c:pt>
                <c:pt idx="1910">
                  <c:v>1544</c:v>
                </c:pt>
                <c:pt idx="1911">
                  <c:v>1545</c:v>
                </c:pt>
                <c:pt idx="1912">
                  <c:v>1546</c:v>
                </c:pt>
                <c:pt idx="1913">
                  <c:v>1547</c:v>
                </c:pt>
                <c:pt idx="1914">
                  <c:v>1548</c:v>
                </c:pt>
                <c:pt idx="1915">
                  <c:v>1549</c:v>
                </c:pt>
                <c:pt idx="1916">
                  <c:v>1550</c:v>
                </c:pt>
                <c:pt idx="1917">
                  <c:v>1551</c:v>
                </c:pt>
                <c:pt idx="1918">
                  <c:v>1552</c:v>
                </c:pt>
                <c:pt idx="1919">
                  <c:v>1553</c:v>
                </c:pt>
                <c:pt idx="1920">
                  <c:v>1554</c:v>
                </c:pt>
                <c:pt idx="1921">
                  <c:v>1555</c:v>
                </c:pt>
                <c:pt idx="1922">
                  <c:v>1556</c:v>
                </c:pt>
                <c:pt idx="1923">
                  <c:v>1557</c:v>
                </c:pt>
                <c:pt idx="1924">
                  <c:v>1558</c:v>
                </c:pt>
                <c:pt idx="1925">
                  <c:v>1559</c:v>
                </c:pt>
                <c:pt idx="1926">
                  <c:v>1560</c:v>
                </c:pt>
                <c:pt idx="1927">
                  <c:v>1561</c:v>
                </c:pt>
                <c:pt idx="1928">
                  <c:v>1562</c:v>
                </c:pt>
                <c:pt idx="1929">
                  <c:v>1563</c:v>
                </c:pt>
                <c:pt idx="1930">
                  <c:v>1564</c:v>
                </c:pt>
                <c:pt idx="1931">
                  <c:v>1565</c:v>
                </c:pt>
                <c:pt idx="1932">
                  <c:v>1566</c:v>
                </c:pt>
                <c:pt idx="1933">
                  <c:v>1567</c:v>
                </c:pt>
                <c:pt idx="1934">
                  <c:v>1568</c:v>
                </c:pt>
                <c:pt idx="1935">
                  <c:v>1569</c:v>
                </c:pt>
                <c:pt idx="1936">
                  <c:v>1570</c:v>
                </c:pt>
                <c:pt idx="1937">
                  <c:v>1571</c:v>
                </c:pt>
                <c:pt idx="1938">
                  <c:v>1572</c:v>
                </c:pt>
                <c:pt idx="1939">
                  <c:v>1573</c:v>
                </c:pt>
                <c:pt idx="1940">
                  <c:v>1574</c:v>
                </c:pt>
                <c:pt idx="1941">
                  <c:v>1575</c:v>
                </c:pt>
                <c:pt idx="1942">
                  <c:v>1576</c:v>
                </c:pt>
                <c:pt idx="1943">
                  <c:v>1577</c:v>
                </c:pt>
                <c:pt idx="1944">
                  <c:v>1578</c:v>
                </c:pt>
                <c:pt idx="1945">
                  <c:v>1579</c:v>
                </c:pt>
                <c:pt idx="1946">
                  <c:v>1580</c:v>
                </c:pt>
                <c:pt idx="1947">
                  <c:v>1581</c:v>
                </c:pt>
                <c:pt idx="1948">
                  <c:v>1582</c:v>
                </c:pt>
                <c:pt idx="1949">
                  <c:v>1583</c:v>
                </c:pt>
                <c:pt idx="1950">
                  <c:v>1584</c:v>
                </c:pt>
                <c:pt idx="1951">
                  <c:v>1585</c:v>
                </c:pt>
                <c:pt idx="1952">
                  <c:v>1586</c:v>
                </c:pt>
                <c:pt idx="1953">
                  <c:v>1587</c:v>
                </c:pt>
                <c:pt idx="1954">
                  <c:v>1588</c:v>
                </c:pt>
                <c:pt idx="1955">
                  <c:v>1589</c:v>
                </c:pt>
                <c:pt idx="1956">
                  <c:v>1590</c:v>
                </c:pt>
                <c:pt idx="1957">
                  <c:v>1591</c:v>
                </c:pt>
                <c:pt idx="1958">
                  <c:v>1592</c:v>
                </c:pt>
                <c:pt idx="1959">
                  <c:v>1593</c:v>
                </c:pt>
                <c:pt idx="1960">
                  <c:v>1594</c:v>
                </c:pt>
                <c:pt idx="1961">
                  <c:v>1595</c:v>
                </c:pt>
                <c:pt idx="1962">
                  <c:v>1596</c:v>
                </c:pt>
                <c:pt idx="1963">
                  <c:v>1597</c:v>
                </c:pt>
                <c:pt idx="1964">
                  <c:v>1598</c:v>
                </c:pt>
                <c:pt idx="1965">
                  <c:v>1599</c:v>
                </c:pt>
                <c:pt idx="1966">
                  <c:v>1600</c:v>
                </c:pt>
                <c:pt idx="1967">
                  <c:v>1601</c:v>
                </c:pt>
                <c:pt idx="1968">
                  <c:v>1602</c:v>
                </c:pt>
                <c:pt idx="1969">
                  <c:v>1603</c:v>
                </c:pt>
                <c:pt idx="1970">
                  <c:v>1604</c:v>
                </c:pt>
                <c:pt idx="1971">
                  <c:v>1605</c:v>
                </c:pt>
                <c:pt idx="1972">
                  <c:v>1606</c:v>
                </c:pt>
                <c:pt idx="1973">
                  <c:v>1607</c:v>
                </c:pt>
                <c:pt idx="1974">
                  <c:v>1608</c:v>
                </c:pt>
                <c:pt idx="1975">
                  <c:v>1609</c:v>
                </c:pt>
                <c:pt idx="1976">
                  <c:v>1610</c:v>
                </c:pt>
                <c:pt idx="1977">
                  <c:v>1611</c:v>
                </c:pt>
                <c:pt idx="1978">
                  <c:v>1612</c:v>
                </c:pt>
                <c:pt idx="1979">
                  <c:v>1613</c:v>
                </c:pt>
                <c:pt idx="1980">
                  <c:v>1614</c:v>
                </c:pt>
                <c:pt idx="1981">
                  <c:v>1615</c:v>
                </c:pt>
                <c:pt idx="1982">
                  <c:v>1616</c:v>
                </c:pt>
                <c:pt idx="1983">
                  <c:v>1617</c:v>
                </c:pt>
                <c:pt idx="1984">
                  <c:v>1618</c:v>
                </c:pt>
                <c:pt idx="1985">
                  <c:v>1619</c:v>
                </c:pt>
                <c:pt idx="1986">
                  <c:v>1620</c:v>
                </c:pt>
                <c:pt idx="1987">
                  <c:v>1621</c:v>
                </c:pt>
                <c:pt idx="1988">
                  <c:v>1622</c:v>
                </c:pt>
                <c:pt idx="1989">
                  <c:v>1623</c:v>
                </c:pt>
                <c:pt idx="1990">
                  <c:v>1624</c:v>
                </c:pt>
                <c:pt idx="1991">
                  <c:v>1625</c:v>
                </c:pt>
                <c:pt idx="1992">
                  <c:v>1626</c:v>
                </c:pt>
                <c:pt idx="1993">
                  <c:v>1627</c:v>
                </c:pt>
                <c:pt idx="1994">
                  <c:v>1628</c:v>
                </c:pt>
                <c:pt idx="1995">
                  <c:v>1629</c:v>
                </c:pt>
                <c:pt idx="1996">
                  <c:v>1630</c:v>
                </c:pt>
                <c:pt idx="1997">
                  <c:v>1631</c:v>
                </c:pt>
                <c:pt idx="1998">
                  <c:v>1632</c:v>
                </c:pt>
                <c:pt idx="1999">
                  <c:v>1633</c:v>
                </c:pt>
                <c:pt idx="2000">
                  <c:v>1634</c:v>
                </c:pt>
                <c:pt idx="2001">
                  <c:v>1635</c:v>
                </c:pt>
                <c:pt idx="2002">
                  <c:v>1636</c:v>
                </c:pt>
                <c:pt idx="2003">
                  <c:v>1637</c:v>
                </c:pt>
                <c:pt idx="2004">
                  <c:v>1638</c:v>
                </c:pt>
                <c:pt idx="2005">
                  <c:v>1639</c:v>
                </c:pt>
                <c:pt idx="2006">
                  <c:v>1640</c:v>
                </c:pt>
                <c:pt idx="2007">
                  <c:v>1641</c:v>
                </c:pt>
                <c:pt idx="2008">
                  <c:v>1642</c:v>
                </c:pt>
                <c:pt idx="2009">
                  <c:v>1643</c:v>
                </c:pt>
                <c:pt idx="2010">
                  <c:v>1644</c:v>
                </c:pt>
                <c:pt idx="2011">
                  <c:v>1645</c:v>
                </c:pt>
                <c:pt idx="2012">
                  <c:v>1646</c:v>
                </c:pt>
                <c:pt idx="2013">
                  <c:v>1647</c:v>
                </c:pt>
                <c:pt idx="2014">
                  <c:v>1648</c:v>
                </c:pt>
                <c:pt idx="2015">
                  <c:v>1649</c:v>
                </c:pt>
                <c:pt idx="2016">
                  <c:v>1650</c:v>
                </c:pt>
                <c:pt idx="2017">
                  <c:v>1651</c:v>
                </c:pt>
                <c:pt idx="2018">
                  <c:v>1652</c:v>
                </c:pt>
                <c:pt idx="2019">
                  <c:v>1653</c:v>
                </c:pt>
                <c:pt idx="2020">
                  <c:v>1654</c:v>
                </c:pt>
                <c:pt idx="2021">
                  <c:v>1655</c:v>
                </c:pt>
                <c:pt idx="2022">
                  <c:v>1656</c:v>
                </c:pt>
                <c:pt idx="2023">
                  <c:v>1657</c:v>
                </c:pt>
                <c:pt idx="2024">
                  <c:v>1658</c:v>
                </c:pt>
                <c:pt idx="2025">
                  <c:v>1659</c:v>
                </c:pt>
                <c:pt idx="2026">
                  <c:v>1660</c:v>
                </c:pt>
                <c:pt idx="2027">
                  <c:v>1661</c:v>
                </c:pt>
                <c:pt idx="2028">
                  <c:v>1662</c:v>
                </c:pt>
                <c:pt idx="2029">
                  <c:v>1663</c:v>
                </c:pt>
                <c:pt idx="2030">
                  <c:v>1664</c:v>
                </c:pt>
                <c:pt idx="2031">
                  <c:v>1665</c:v>
                </c:pt>
                <c:pt idx="2032">
                  <c:v>1666</c:v>
                </c:pt>
                <c:pt idx="2033">
                  <c:v>1667</c:v>
                </c:pt>
                <c:pt idx="2034">
                  <c:v>1668</c:v>
                </c:pt>
                <c:pt idx="2035">
                  <c:v>1669</c:v>
                </c:pt>
                <c:pt idx="2036">
                  <c:v>1670</c:v>
                </c:pt>
                <c:pt idx="2037">
                  <c:v>1671</c:v>
                </c:pt>
                <c:pt idx="2038">
                  <c:v>1672</c:v>
                </c:pt>
                <c:pt idx="2039">
                  <c:v>1673</c:v>
                </c:pt>
                <c:pt idx="2040">
                  <c:v>1674</c:v>
                </c:pt>
                <c:pt idx="2041">
                  <c:v>1675</c:v>
                </c:pt>
                <c:pt idx="2042">
                  <c:v>1676</c:v>
                </c:pt>
                <c:pt idx="2043">
                  <c:v>1677</c:v>
                </c:pt>
                <c:pt idx="2044">
                  <c:v>1678</c:v>
                </c:pt>
                <c:pt idx="2045">
                  <c:v>1679</c:v>
                </c:pt>
                <c:pt idx="2046">
                  <c:v>1680</c:v>
                </c:pt>
                <c:pt idx="2047">
                  <c:v>1681</c:v>
                </c:pt>
                <c:pt idx="2048">
                  <c:v>1682</c:v>
                </c:pt>
                <c:pt idx="2049">
                  <c:v>1683</c:v>
                </c:pt>
                <c:pt idx="2050">
                  <c:v>1684</c:v>
                </c:pt>
                <c:pt idx="2051">
                  <c:v>1685</c:v>
                </c:pt>
                <c:pt idx="2052">
                  <c:v>1686</c:v>
                </c:pt>
                <c:pt idx="2053">
                  <c:v>1687</c:v>
                </c:pt>
                <c:pt idx="2054">
                  <c:v>1688</c:v>
                </c:pt>
                <c:pt idx="2055">
                  <c:v>1689</c:v>
                </c:pt>
                <c:pt idx="2056">
                  <c:v>1690</c:v>
                </c:pt>
                <c:pt idx="2057">
                  <c:v>1691</c:v>
                </c:pt>
                <c:pt idx="2058">
                  <c:v>1692</c:v>
                </c:pt>
                <c:pt idx="2059">
                  <c:v>1693</c:v>
                </c:pt>
                <c:pt idx="2060">
                  <c:v>1694</c:v>
                </c:pt>
                <c:pt idx="2061">
                  <c:v>1695</c:v>
                </c:pt>
                <c:pt idx="2062">
                  <c:v>1696</c:v>
                </c:pt>
                <c:pt idx="2063">
                  <c:v>1697</c:v>
                </c:pt>
                <c:pt idx="2064">
                  <c:v>1698</c:v>
                </c:pt>
                <c:pt idx="2065">
                  <c:v>1699</c:v>
                </c:pt>
                <c:pt idx="2066">
                  <c:v>1700</c:v>
                </c:pt>
                <c:pt idx="2067">
                  <c:v>1701</c:v>
                </c:pt>
                <c:pt idx="2068">
                  <c:v>1702</c:v>
                </c:pt>
                <c:pt idx="2069">
                  <c:v>1703</c:v>
                </c:pt>
                <c:pt idx="2070">
                  <c:v>1704</c:v>
                </c:pt>
                <c:pt idx="2071">
                  <c:v>1705</c:v>
                </c:pt>
                <c:pt idx="2072">
                  <c:v>1706</c:v>
                </c:pt>
                <c:pt idx="2073">
                  <c:v>1707</c:v>
                </c:pt>
                <c:pt idx="2074">
                  <c:v>1708</c:v>
                </c:pt>
                <c:pt idx="2075">
                  <c:v>1709</c:v>
                </c:pt>
                <c:pt idx="2076">
                  <c:v>1710</c:v>
                </c:pt>
                <c:pt idx="2077">
                  <c:v>1711</c:v>
                </c:pt>
                <c:pt idx="2078">
                  <c:v>1712</c:v>
                </c:pt>
                <c:pt idx="2079">
                  <c:v>1713</c:v>
                </c:pt>
                <c:pt idx="2080">
                  <c:v>1714</c:v>
                </c:pt>
                <c:pt idx="2081">
                  <c:v>1715</c:v>
                </c:pt>
                <c:pt idx="2082">
                  <c:v>1716</c:v>
                </c:pt>
                <c:pt idx="2083">
                  <c:v>1717</c:v>
                </c:pt>
                <c:pt idx="2084">
                  <c:v>1718</c:v>
                </c:pt>
                <c:pt idx="2085">
                  <c:v>1719</c:v>
                </c:pt>
                <c:pt idx="2086">
                  <c:v>1720</c:v>
                </c:pt>
                <c:pt idx="2087">
                  <c:v>1721</c:v>
                </c:pt>
                <c:pt idx="2088">
                  <c:v>1722</c:v>
                </c:pt>
                <c:pt idx="2089">
                  <c:v>1723</c:v>
                </c:pt>
                <c:pt idx="2090">
                  <c:v>1724</c:v>
                </c:pt>
                <c:pt idx="2091">
                  <c:v>1725</c:v>
                </c:pt>
                <c:pt idx="2092">
                  <c:v>1726</c:v>
                </c:pt>
                <c:pt idx="2093">
                  <c:v>1727</c:v>
                </c:pt>
                <c:pt idx="2094">
                  <c:v>1728</c:v>
                </c:pt>
                <c:pt idx="2095">
                  <c:v>1729</c:v>
                </c:pt>
                <c:pt idx="2096">
                  <c:v>1730</c:v>
                </c:pt>
                <c:pt idx="2097">
                  <c:v>1731</c:v>
                </c:pt>
                <c:pt idx="2098">
                  <c:v>1732</c:v>
                </c:pt>
                <c:pt idx="2099">
                  <c:v>1733</c:v>
                </c:pt>
                <c:pt idx="2100">
                  <c:v>1734</c:v>
                </c:pt>
                <c:pt idx="2101">
                  <c:v>1735</c:v>
                </c:pt>
                <c:pt idx="2102">
                  <c:v>1736</c:v>
                </c:pt>
                <c:pt idx="2103">
                  <c:v>1737</c:v>
                </c:pt>
                <c:pt idx="2104">
                  <c:v>1738</c:v>
                </c:pt>
                <c:pt idx="2105">
                  <c:v>1739</c:v>
                </c:pt>
                <c:pt idx="2106">
                  <c:v>1740</c:v>
                </c:pt>
                <c:pt idx="2107">
                  <c:v>1741</c:v>
                </c:pt>
                <c:pt idx="2108">
                  <c:v>1742</c:v>
                </c:pt>
                <c:pt idx="2109">
                  <c:v>1743</c:v>
                </c:pt>
                <c:pt idx="2110">
                  <c:v>1744</c:v>
                </c:pt>
                <c:pt idx="2111">
                  <c:v>1745</c:v>
                </c:pt>
                <c:pt idx="2112">
                  <c:v>1746</c:v>
                </c:pt>
                <c:pt idx="2113">
                  <c:v>1747</c:v>
                </c:pt>
                <c:pt idx="2114">
                  <c:v>1748</c:v>
                </c:pt>
                <c:pt idx="2115">
                  <c:v>1749</c:v>
                </c:pt>
                <c:pt idx="2116">
                  <c:v>1750</c:v>
                </c:pt>
                <c:pt idx="2117">
                  <c:v>1751</c:v>
                </c:pt>
                <c:pt idx="2118">
                  <c:v>1752</c:v>
                </c:pt>
                <c:pt idx="2119">
                  <c:v>1753</c:v>
                </c:pt>
                <c:pt idx="2120">
                  <c:v>1754</c:v>
                </c:pt>
                <c:pt idx="2121">
                  <c:v>1755</c:v>
                </c:pt>
                <c:pt idx="2122">
                  <c:v>1756</c:v>
                </c:pt>
                <c:pt idx="2123">
                  <c:v>1757</c:v>
                </c:pt>
                <c:pt idx="2124">
                  <c:v>1758</c:v>
                </c:pt>
                <c:pt idx="2125">
                  <c:v>1759</c:v>
                </c:pt>
                <c:pt idx="2126">
                  <c:v>1760</c:v>
                </c:pt>
                <c:pt idx="2127">
                  <c:v>1761</c:v>
                </c:pt>
                <c:pt idx="2128">
                  <c:v>1762</c:v>
                </c:pt>
                <c:pt idx="2129">
                  <c:v>1763</c:v>
                </c:pt>
                <c:pt idx="2130">
                  <c:v>1764</c:v>
                </c:pt>
                <c:pt idx="2131">
                  <c:v>1765</c:v>
                </c:pt>
                <c:pt idx="2132">
                  <c:v>1766</c:v>
                </c:pt>
                <c:pt idx="2133">
                  <c:v>1767</c:v>
                </c:pt>
                <c:pt idx="2134">
                  <c:v>1768</c:v>
                </c:pt>
                <c:pt idx="2135">
                  <c:v>1769</c:v>
                </c:pt>
                <c:pt idx="2136">
                  <c:v>1770</c:v>
                </c:pt>
                <c:pt idx="2137">
                  <c:v>1771</c:v>
                </c:pt>
                <c:pt idx="2138">
                  <c:v>1772</c:v>
                </c:pt>
                <c:pt idx="2139">
                  <c:v>1773</c:v>
                </c:pt>
                <c:pt idx="2140">
                  <c:v>1774</c:v>
                </c:pt>
                <c:pt idx="2141">
                  <c:v>1775</c:v>
                </c:pt>
                <c:pt idx="2142">
                  <c:v>1776</c:v>
                </c:pt>
                <c:pt idx="2143">
                  <c:v>1777</c:v>
                </c:pt>
                <c:pt idx="2144">
                  <c:v>1778</c:v>
                </c:pt>
                <c:pt idx="2145">
                  <c:v>1779</c:v>
                </c:pt>
                <c:pt idx="2146">
                  <c:v>1780</c:v>
                </c:pt>
                <c:pt idx="2147">
                  <c:v>1781</c:v>
                </c:pt>
                <c:pt idx="2148">
                  <c:v>1782</c:v>
                </c:pt>
                <c:pt idx="2149">
                  <c:v>1783</c:v>
                </c:pt>
                <c:pt idx="2150">
                  <c:v>1784</c:v>
                </c:pt>
                <c:pt idx="2151">
                  <c:v>1785</c:v>
                </c:pt>
                <c:pt idx="2152">
                  <c:v>1786</c:v>
                </c:pt>
                <c:pt idx="2153">
                  <c:v>1787</c:v>
                </c:pt>
                <c:pt idx="2154">
                  <c:v>1788</c:v>
                </c:pt>
                <c:pt idx="2155">
                  <c:v>1789</c:v>
                </c:pt>
                <c:pt idx="2156">
                  <c:v>1790</c:v>
                </c:pt>
                <c:pt idx="2157">
                  <c:v>1791</c:v>
                </c:pt>
                <c:pt idx="2158">
                  <c:v>1792</c:v>
                </c:pt>
                <c:pt idx="2159">
                  <c:v>1793</c:v>
                </c:pt>
                <c:pt idx="2160">
                  <c:v>1794</c:v>
                </c:pt>
                <c:pt idx="2161">
                  <c:v>1795</c:v>
                </c:pt>
                <c:pt idx="2162">
                  <c:v>1796</c:v>
                </c:pt>
                <c:pt idx="2163">
                  <c:v>1797</c:v>
                </c:pt>
                <c:pt idx="2164">
                  <c:v>1798</c:v>
                </c:pt>
                <c:pt idx="2165">
                  <c:v>1799</c:v>
                </c:pt>
                <c:pt idx="2166">
                  <c:v>1800</c:v>
                </c:pt>
                <c:pt idx="2167">
                  <c:v>1801</c:v>
                </c:pt>
                <c:pt idx="2168">
                  <c:v>1802</c:v>
                </c:pt>
                <c:pt idx="2169">
                  <c:v>1803</c:v>
                </c:pt>
                <c:pt idx="2170">
                  <c:v>1804</c:v>
                </c:pt>
                <c:pt idx="2171">
                  <c:v>1805</c:v>
                </c:pt>
                <c:pt idx="2172">
                  <c:v>1806</c:v>
                </c:pt>
                <c:pt idx="2173">
                  <c:v>1807</c:v>
                </c:pt>
                <c:pt idx="2174">
                  <c:v>1808</c:v>
                </c:pt>
                <c:pt idx="2175">
                  <c:v>1809</c:v>
                </c:pt>
                <c:pt idx="2176">
                  <c:v>1810</c:v>
                </c:pt>
                <c:pt idx="2177">
                  <c:v>1811</c:v>
                </c:pt>
                <c:pt idx="2178">
                  <c:v>1812</c:v>
                </c:pt>
                <c:pt idx="2179">
                  <c:v>1813</c:v>
                </c:pt>
                <c:pt idx="2180">
                  <c:v>1814</c:v>
                </c:pt>
                <c:pt idx="2181">
                  <c:v>1815</c:v>
                </c:pt>
                <c:pt idx="2182">
                  <c:v>1816</c:v>
                </c:pt>
                <c:pt idx="2183">
                  <c:v>1817</c:v>
                </c:pt>
                <c:pt idx="2184">
                  <c:v>1818</c:v>
                </c:pt>
                <c:pt idx="2185">
                  <c:v>1819</c:v>
                </c:pt>
                <c:pt idx="2186">
                  <c:v>1820</c:v>
                </c:pt>
                <c:pt idx="2187">
                  <c:v>1821</c:v>
                </c:pt>
                <c:pt idx="2188">
                  <c:v>1822</c:v>
                </c:pt>
                <c:pt idx="2189">
                  <c:v>1823</c:v>
                </c:pt>
                <c:pt idx="2190">
                  <c:v>1824</c:v>
                </c:pt>
                <c:pt idx="2191">
                  <c:v>1825</c:v>
                </c:pt>
                <c:pt idx="2192">
                  <c:v>1826</c:v>
                </c:pt>
                <c:pt idx="2193">
                  <c:v>1827</c:v>
                </c:pt>
                <c:pt idx="2194">
                  <c:v>1828</c:v>
                </c:pt>
                <c:pt idx="2195">
                  <c:v>1829</c:v>
                </c:pt>
                <c:pt idx="2196">
                  <c:v>1830</c:v>
                </c:pt>
                <c:pt idx="2197">
                  <c:v>1831</c:v>
                </c:pt>
                <c:pt idx="2198">
                  <c:v>1832</c:v>
                </c:pt>
                <c:pt idx="2199">
                  <c:v>1833</c:v>
                </c:pt>
                <c:pt idx="2200">
                  <c:v>1834</c:v>
                </c:pt>
                <c:pt idx="2201">
                  <c:v>1835</c:v>
                </c:pt>
                <c:pt idx="2202">
                  <c:v>1836</c:v>
                </c:pt>
                <c:pt idx="2203">
                  <c:v>1837</c:v>
                </c:pt>
                <c:pt idx="2204">
                  <c:v>1838</c:v>
                </c:pt>
                <c:pt idx="2205">
                  <c:v>1839</c:v>
                </c:pt>
                <c:pt idx="2206">
                  <c:v>1840</c:v>
                </c:pt>
                <c:pt idx="2207">
                  <c:v>1841</c:v>
                </c:pt>
                <c:pt idx="2208">
                  <c:v>1842</c:v>
                </c:pt>
                <c:pt idx="2209">
                  <c:v>1843</c:v>
                </c:pt>
                <c:pt idx="2210">
                  <c:v>1844</c:v>
                </c:pt>
                <c:pt idx="2211">
                  <c:v>1845</c:v>
                </c:pt>
                <c:pt idx="2212">
                  <c:v>1846</c:v>
                </c:pt>
                <c:pt idx="2213">
                  <c:v>1847</c:v>
                </c:pt>
                <c:pt idx="2214">
                  <c:v>1848</c:v>
                </c:pt>
                <c:pt idx="2215">
                  <c:v>1849</c:v>
                </c:pt>
                <c:pt idx="2216">
                  <c:v>1850</c:v>
                </c:pt>
                <c:pt idx="2217">
                  <c:v>1851</c:v>
                </c:pt>
                <c:pt idx="2218">
                  <c:v>1852</c:v>
                </c:pt>
                <c:pt idx="2219">
                  <c:v>1853</c:v>
                </c:pt>
                <c:pt idx="2220">
                  <c:v>1854</c:v>
                </c:pt>
                <c:pt idx="2221">
                  <c:v>1855</c:v>
                </c:pt>
                <c:pt idx="2222">
                  <c:v>1856</c:v>
                </c:pt>
                <c:pt idx="2223">
                  <c:v>1857</c:v>
                </c:pt>
                <c:pt idx="2224">
                  <c:v>1858</c:v>
                </c:pt>
                <c:pt idx="2225">
                  <c:v>1859</c:v>
                </c:pt>
                <c:pt idx="2226">
                  <c:v>1860</c:v>
                </c:pt>
                <c:pt idx="2227">
                  <c:v>1861</c:v>
                </c:pt>
                <c:pt idx="2228">
                  <c:v>1862</c:v>
                </c:pt>
                <c:pt idx="2229">
                  <c:v>1863</c:v>
                </c:pt>
                <c:pt idx="2230">
                  <c:v>1864</c:v>
                </c:pt>
                <c:pt idx="2231">
                  <c:v>1865</c:v>
                </c:pt>
                <c:pt idx="2232">
                  <c:v>1866</c:v>
                </c:pt>
                <c:pt idx="2233">
                  <c:v>1867</c:v>
                </c:pt>
                <c:pt idx="2234">
                  <c:v>1868</c:v>
                </c:pt>
                <c:pt idx="2235">
                  <c:v>1869</c:v>
                </c:pt>
                <c:pt idx="2236">
                  <c:v>1870</c:v>
                </c:pt>
                <c:pt idx="2237">
                  <c:v>1871</c:v>
                </c:pt>
                <c:pt idx="2238">
                  <c:v>1872</c:v>
                </c:pt>
                <c:pt idx="2239">
                  <c:v>1873</c:v>
                </c:pt>
                <c:pt idx="2240">
                  <c:v>1874</c:v>
                </c:pt>
                <c:pt idx="2241">
                  <c:v>1875</c:v>
                </c:pt>
                <c:pt idx="2242">
                  <c:v>1876</c:v>
                </c:pt>
                <c:pt idx="2243">
                  <c:v>1877</c:v>
                </c:pt>
                <c:pt idx="2244">
                  <c:v>1878</c:v>
                </c:pt>
                <c:pt idx="2245">
                  <c:v>1879</c:v>
                </c:pt>
                <c:pt idx="2246">
                  <c:v>1880</c:v>
                </c:pt>
                <c:pt idx="2247">
                  <c:v>1881</c:v>
                </c:pt>
                <c:pt idx="2248">
                  <c:v>1882</c:v>
                </c:pt>
                <c:pt idx="2249">
                  <c:v>1883</c:v>
                </c:pt>
                <c:pt idx="2250">
                  <c:v>1884</c:v>
                </c:pt>
                <c:pt idx="2251">
                  <c:v>1885</c:v>
                </c:pt>
                <c:pt idx="2252">
                  <c:v>1886</c:v>
                </c:pt>
                <c:pt idx="2253">
                  <c:v>1887</c:v>
                </c:pt>
                <c:pt idx="2254">
                  <c:v>1888</c:v>
                </c:pt>
                <c:pt idx="2255">
                  <c:v>1889</c:v>
                </c:pt>
                <c:pt idx="2256">
                  <c:v>1890</c:v>
                </c:pt>
                <c:pt idx="2257">
                  <c:v>1891</c:v>
                </c:pt>
                <c:pt idx="2258">
                  <c:v>1892</c:v>
                </c:pt>
                <c:pt idx="2259">
                  <c:v>1893</c:v>
                </c:pt>
                <c:pt idx="2260">
                  <c:v>1894</c:v>
                </c:pt>
                <c:pt idx="2261">
                  <c:v>1895</c:v>
                </c:pt>
                <c:pt idx="2262">
                  <c:v>1896</c:v>
                </c:pt>
                <c:pt idx="2263">
                  <c:v>1897</c:v>
                </c:pt>
                <c:pt idx="2264">
                  <c:v>1898</c:v>
                </c:pt>
                <c:pt idx="2265">
                  <c:v>1899</c:v>
                </c:pt>
                <c:pt idx="2266">
                  <c:v>1900</c:v>
                </c:pt>
                <c:pt idx="2267">
                  <c:v>1901</c:v>
                </c:pt>
                <c:pt idx="2268">
                  <c:v>1902</c:v>
                </c:pt>
                <c:pt idx="2269">
                  <c:v>1903</c:v>
                </c:pt>
                <c:pt idx="2270">
                  <c:v>1904</c:v>
                </c:pt>
                <c:pt idx="2271">
                  <c:v>1905</c:v>
                </c:pt>
                <c:pt idx="2272">
                  <c:v>1906</c:v>
                </c:pt>
                <c:pt idx="2273">
                  <c:v>1907</c:v>
                </c:pt>
                <c:pt idx="2274">
                  <c:v>1908</c:v>
                </c:pt>
                <c:pt idx="2275">
                  <c:v>1909</c:v>
                </c:pt>
                <c:pt idx="2276">
                  <c:v>1910</c:v>
                </c:pt>
                <c:pt idx="2277">
                  <c:v>1911</c:v>
                </c:pt>
                <c:pt idx="2278">
                  <c:v>1912</c:v>
                </c:pt>
                <c:pt idx="2279">
                  <c:v>1913</c:v>
                </c:pt>
                <c:pt idx="2280">
                  <c:v>1914</c:v>
                </c:pt>
                <c:pt idx="2281">
                  <c:v>1915</c:v>
                </c:pt>
                <c:pt idx="2282">
                  <c:v>1916</c:v>
                </c:pt>
                <c:pt idx="2283">
                  <c:v>1917</c:v>
                </c:pt>
                <c:pt idx="2284">
                  <c:v>1918</c:v>
                </c:pt>
                <c:pt idx="2285">
                  <c:v>1919</c:v>
                </c:pt>
                <c:pt idx="2286">
                  <c:v>1920</c:v>
                </c:pt>
                <c:pt idx="2287">
                  <c:v>1921</c:v>
                </c:pt>
                <c:pt idx="2288">
                  <c:v>1922</c:v>
                </c:pt>
                <c:pt idx="2289">
                  <c:v>1923</c:v>
                </c:pt>
                <c:pt idx="2290">
                  <c:v>1924</c:v>
                </c:pt>
                <c:pt idx="2291">
                  <c:v>1925</c:v>
                </c:pt>
                <c:pt idx="2292">
                  <c:v>1926</c:v>
                </c:pt>
                <c:pt idx="2293">
                  <c:v>1927</c:v>
                </c:pt>
                <c:pt idx="2294">
                  <c:v>1928</c:v>
                </c:pt>
                <c:pt idx="2295">
                  <c:v>1929</c:v>
                </c:pt>
                <c:pt idx="2296">
                  <c:v>1930</c:v>
                </c:pt>
                <c:pt idx="2297">
                  <c:v>1931</c:v>
                </c:pt>
                <c:pt idx="2298">
                  <c:v>1932</c:v>
                </c:pt>
                <c:pt idx="2299">
                  <c:v>1933</c:v>
                </c:pt>
                <c:pt idx="2300">
                  <c:v>1934</c:v>
                </c:pt>
                <c:pt idx="2301">
                  <c:v>1935</c:v>
                </c:pt>
                <c:pt idx="2302">
                  <c:v>1936</c:v>
                </c:pt>
                <c:pt idx="2303">
                  <c:v>1937</c:v>
                </c:pt>
                <c:pt idx="2304">
                  <c:v>1938</c:v>
                </c:pt>
                <c:pt idx="2305">
                  <c:v>1939</c:v>
                </c:pt>
                <c:pt idx="2306">
                  <c:v>1940</c:v>
                </c:pt>
                <c:pt idx="2307">
                  <c:v>1941</c:v>
                </c:pt>
                <c:pt idx="2308">
                  <c:v>1942</c:v>
                </c:pt>
                <c:pt idx="2309">
                  <c:v>1943</c:v>
                </c:pt>
                <c:pt idx="2310">
                  <c:v>1944</c:v>
                </c:pt>
                <c:pt idx="2311">
                  <c:v>1945</c:v>
                </c:pt>
                <c:pt idx="2312">
                  <c:v>1946</c:v>
                </c:pt>
                <c:pt idx="2313">
                  <c:v>1947</c:v>
                </c:pt>
                <c:pt idx="2314">
                  <c:v>1948</c:v>
                </c:pt>
                <c:pt idx="2315">
                  <c:v>1949</c:v>
                </c:pt>
                <c:pt idx="2316">
                  <c:v>1950</c:v>
                </c:pt>
                <c:pt idx="2317">
                  <c:v>1951</c:v>
                </c:pt>
                <c:pt idx="2318">
                  <c:v>1952</c:v>
                </c:pt>
                <c:pt idx="2319">
                  <c:v>1953</c:v>
                </c:pt>
                <c:pt idx="2320">
                  <c:v>1954</c:v>
                </c:pt>
                <c:pt idx="2321">
                  <c:v>1955</c:v>
                </c:pt>
                <c:pt idx="2322">
                  <c:v>1956</c:v>
                </c:pt>
                <c:pt idx="2323">
                  <c:v>1957</c:v>
                </c:pt>
                <c:pt idx="2324">
                  <c:v>1958</c:v>
                </c:pt>
                <c:pt idx="2325">
                  <c:v>1959</c:v>
                </c:pt>
                <c:pt idx="2326">
                  <c:v>1960</c:v>
                </c:pt>
                <c:pt idx="2327">
                  <c:v>1961</c:v>
                </c:pt>
                <c:pt idx="2328">
                  <c:v>1962</c:v>
                </c:pt>
                <c:pt idx="2329">
                  <c:v>1963</c:v>
                </c:pt>
                <c:pt idx="2330">
                  <c:v>1964</c:v>
                </c:pt>
                <c:pt idx="2331">
                  <c:v>1965</c:v>
                </c:pt>
                <c:pt idx="2332">
                  <c:v>1966</c:v>
                </c:pt>
                <c:pt idx="2333">
                  <c:v>1967</c:v>
                </c:pt>
                <c:pt idx="2334">
                  <c:v>1968</c:v>
                </c:pt>
                <c:pt idx="2335">
                  <c:v>1969</c:v>
                </c:pt>
                <c:pt idx="2336">
                  <c:v>1970</c:v>
                </c:pt>
                <c:pt idx="2337">
                  <c:v>1971</c:v>
                </c:pt>
                <c:pt idx="2338">
                  <c:v>1972</c:v>
                </c:pt>
                <c:pt idx="2339">
                  <c:v>1973</c:v>
                </c:pt>
                <c:pt idx="2340">
                  <c:v>1974</c:v>
                </c:pt>
                <c:pt idx="2341">
                  <c:v>1975</c:v>
                </c:pt>
                <c:pt idx="2342">
                  <c:v>1976</c:v>
                </c:pt>
                <c:pt idx="2343">
                  <c:v>1977</c:v>
                </c:pt>
                <c:pt idx="2344">
                  <c:v>1978</c:v>
                </c:pt>
                <c:pt idx="2345">
                  <c:v>1979</c:v>
                </c:pt>
                <c:pt idx="2346">
                  <c:v>1980</c:v>
                </c:pt>
                <c:pt idx="2347">
                  <c:v>1981</c:v>
                </c:pt>
                <c:pt idx="2348">
                  <c:v>1982</c:v>
                </c:pt>
                <c:pt idx="2349">
                  <c:v>1983</c:v>
                </c:pt>
                <c:pt idx="2350">
                  <c:v>1984</c:v>
                </c:pt>
                <c:pt idx="2351">
                  <c:v>1985</c:v>
                </c:pt>
                <c:pt idx="2352">
                  <c:v>1986</c:v>
                </c:pt>
                <c:pt idx="2353">
                  <c:v>1987</c:v>
                </c:pt>
                <c:pt idx="2354">
                  <c:v>1988</c:v>
                </c:pt>
                <c:pt idx="2355">
                  <c:v>1989</c:v>
                </c:pt>
                <c:pt idx="2356">
                  <c:v>1990</c:v>
                </c:pt>
                <c:pt idx="2357">
                  <c:v>1991</c:v>
                </c:pt>
                <c:pt idx="2358">
                  <c:v>1992</c:v>
                </c:pt>
                <c:pt idx="2359">
                  <c:v>1993</c:v>
                </c:pt>
                <c:pt idx="2360">
                  <c:v>1994</c:v>
                </c:pt>
                <c:pt idx="2361">
                  <c:v>1995</c:v>
                </c:pt>
                <c:pt idx="2362">
                  <c:v>1996</c:v>
                </c:pt>
                <c:pt idx="2363">
                  <c:v>1997</c:v>
                </c:pt>
                <c:pt idx="2364">
                  <c:v>1998</c:v>
                </c:pt>
                <c:pt idx="2365">
                  <c:v>1999</c:v>
                </c:pt>
                <c:pt idx="2366">
                  <c:v>2000</c:v>
                </c:pt>
                <c:pt idx="2367">
                  <c:v>2001</c:v>
                </c:pt>
                <c:pt idx="2368">
                  <c:v>2002</c:v>
                </c:pt>
                <c:pt idx="2369">
                  <c:v>2003</c:v>
                </c:pt>
                <c:pt idx="2370">
                  <c:v>2004</c:v>
                </c:pt>
                <c:pt idx="2371">
                  <c:v>2005</c:v>
                </c:pt>
                <c:pt idx="2372">
                  <c:v>2006</c:v>
                </c:pt>
                <c:pt idx="2373">
                  <c:v>2007</c:v>
                </c:pt>
                <c:pt idx="2374">
                  <c:v>2008</c:v>
                </c:pt>
                <c:pt idx="2375">
                  <c:v>2009</c:v>
                </c:pt>
                <c:pt idx="2376">
                  <c:v>2010</c:v>
                </c:pt>
                <c:pt idx="2377">
                  <c:v>2011</c:v>
                </c:pt>
                <c:pt idx="2378">
                  <c:v>2012</c:v>
                </c:pt>
                <c:pt idx="2379">
                  <c:v>2013</c:v>
                </c:pt>
                <c:pt idx="2380">
                  <c:v>2014</c:v>
                </c:pt>
                <c:pt idx="2381">
                  <c:v>2015</c:v>
                </c:pt>
                <c:pt idx="2382">
                  <c:v>2016</c:v>
                </c:pt>
                <c:pt idx="2383">
                  <c:v>2017</c:v>
                </c:pt>
                <c:pt idx="2384">
                  <c:v>2018</c:v>
                </c:pt>
                <c:pt idx="2385">
                  <c:v>2019</c:v>
                </c:pt>
                <c:pt idx="2386">
                  <c:v>2020</c:v>
                </c:pt>
                <c:pt idx="2387">
                  <c:v>2021</c:v>
                </c:pt>
                <c:pt idx="2388">
                  <c:v>2022</c:v>
                </c:pt>
                <c:pt idx="2389">
                  <c:v>2023</c:v>
                </c:pt>
                <c:pt idx="2390">
                  <c:v>2024</c:v>
                </c:pt>
                <c:pt idx="2391">
                  <c:v>2025</c:v>
                </c:pt>
                <c:pt idx="2392">
                  <c:v>2026</c:v>
                </c:pt>
                <c:pt idx="2393">
                  <c:v>2027</c:v>
                </c:pt>
                <c:pt idx="2394">
                  <c:v>2028</c:v>
                </c:pt>
                <c:pt idx="2395">
                  <c:v>2029</c:v>
                </c:pt>
                <c:pt idx="2396">
                  <c:v>2030</c:v>
                </c:pt>
                <c:pt idx="2397">
                  <c:v>2031</c:v>
                </c:pt>
                <c:pt idx="2398">
                  <c:v>2032</c:v>
                </c:pt>
                <c:pt idx="2399">
                  <c:v>2033</c:v>
                </c:pt>
                <c:pt idx="2400">
                  <c:v>2034</c:v>
                </c:pt>
                <c:pt idx="2401">
                  <c:v>2035</c:v>
                </c:pt>
                <c:pt idx="2402">
                  <c:v>2036</c:v>
                </c:pt>
                <c:pt idx="2403">
                  <c:v>2037</c:v>
                </c:pt>
                <c:pt idx="2404">
                  <c:v>2038</c:v>
                </c:pt>
                <c:pt idx="2405">
                  <c:v>2039</c:v>
                </c:pt>
                <c:pt idx="2406">
                  <c:v>2040</c:v>
                </c:pt>
                <c:pt idx="2407">
                  <c:v>2041</c:v>
                </c:pt>
                <c:pt idx="2408">
                  <c:v>2042</c:v>
                </c:pt>
                <c:pt idx="2409">
                  <c:v>2043</c:v>
                </c:pt>
                <c:pt idx="2410">
                  <c:v>2044</c:v>
                </c:pt>
                <c:pt idx="2411">
                  <c:v>2045</c:v>
                </c:pt>
                <c:pt idx="2412">
                  <c:v>2046</c:v>
                </c:pt>
                <c:pt idx="2413">
                  <c:v>2047</c:v>
                </c:pt>
                <c:pt idx="2414">
                  <c:v>2048</c:v>
                </c:pt>
                <c:pt idx="2415">
                  <c:v>2049</c:v>
                </c:pt>
                <c:pt idx="2416">
                  <c:v>2050</c:v>
                </c:pt>
                <c:pt idx="2417">
                  <c:v>2051</c:v>
                </c:pt>
                <c:pt idx="2418">
                  <c:v>2052</c:v>
                </c:pt>
                <c:pt idx="2419">
                  <c:v>2053</c:v>
                </c:pt>
                <c:pt idx="2420">
                  <c:v>2054</c:v>
                </c:pt>
                <c:pt idx="2421">
                  <c:v>2055</c:v>
                </c:pt>
                <c:pt idx="2422">
                  <c:v>2056</c:v>
                </c:pt>
                <c:pt idx="2423">
                  <c:v>2057</c:v>
                </c:pt>
                <c:pt idx="2424">
                  <c:v>2058</c:v>
                </c:pt>
                <c:pt idx="2425">
                  <c:v>2059</c:v>
                </c:pt>
                <c:pt idx="2426">
                  <c:v>2060</c:v>
                </c:pt>
                <c:pt idx="2427">
                  <c:v>2061</c:v>
                </c:pt>
                <c:pt idx="2428">
                  <c:v>2062</c:v>
                </c:pt>
                <c:pt idx="2429">
                  <c:v>2063</c:v>
                </c:pt>
                <c:pt idx="2430">
                  <c:v>2064</c:v>
                </c:pt>
                <c:pt idx="2431">
                  <c:v>2065</c:v>
                </c:pt>
                <c:pt idx="2432">
                  <c:v>2066</c:v>
                </c:pt>
                <c:pt idx="2433">
                  <c:v>2067</c:v>
                </c:pt>
                <c:pt idx="2434">
                  <c:v>2068</c:v>
                </c:pt>
                <c:pt idx="2435">
                  <c:v>2069</c:v>
                </c:pt>
                <c:pt idx="2436">
                  <c:v>2070</c:v>
                </c:pt>
                <c:pt idx="2437">
                  <c:v>2071</c:v>
                </c:pt>
                <c:pt idx="2438">
                  <c:v>2072</c:v>
                </c:pt>
                <c:pt idx="2439">
                  <c:v>2073</c:v>
                </c:pt>
                <c:pt idx="2440">
                  <c:v>2074</c:v>
                </c:pt>
                <c:pt idx="2441">
                  <c:v>2075</c:v>
                </c:pt>
                <c:pt idx="2442">
                  <c:v>2076</c:v>
                </c:pt>
                <c:pt idx="2443">
                  <c:v>2077</c:v>
                </c:pt>
                <c:pt idx="2444">
                  <c:v>2078</c:v>
                </c:pt>
                <c:pt idx="2445">
                  <c:v>2079</c:v>
                </c:pt>
                <c:pt idx="2446">
                  <c:v>2080</c:v>
                </c:pt>
                <c:pt idx="2447">
                  <c:v>2081</c:v>
                </c:pt>
                <c:pt idx="2448">
                  <c:v>2082</c:v>
                </c:pt>
                <c:pt idx="2449">
                  <c:v>2083</c:v>
                </c:pt>
                <c:pt idx="2450">
                  <c:v>2084</c:v>
                </c:pt>
                <c:pt idx="2451">
                  <c:v>2085</c:v>
                </c:pt>
                <c:pt idx="2452">
                  <c:v>2086</c:v>
                </c:pt>
                <c:pt idx="2453">
                  <c:v>2087</c:v>
                </c:pt>
                <c:pt idx="2454">
                  <c:v>2088</c:v>
                </c:pt>
                <c:pt idx="2455">
                  <c:v>2089</c:v>
                </c:pt>
                <c:pt idx="2456">
                  <c:v>2090</c:v>
                </c:pt>
                <c:pt idx="2457">
                  <c:v>2091</c:v>
                </c:pt>
                <c:pt idx="2458">
                  <c:v>2092</c:v>
                </c:pt>
                <c:pt idx="2459">
                  <c:v>2093</c:v>
                </c:pt>
                <c:pt idx="2460">
                  <c:v>2094</c:v>
                </c:pt>
                <c:pt idx="2461">
                  <c:v>2095</c:v>
                </c:pt>
                <c:pt idx="2462">
                  <c:v>2096</c:v>
                </c:pt>
                <c:pt idx="2463">
                  <c:v>2097</c:v>
                </c:pt>
                <c:pt idx="2464">
                  <c:v>2098</c:v>
                </c:pt>
                <c:pt idx="2465">
                  <c:v>2099</c:v>
                </c:pt>
                <c:pt idx="2466">
                  <c:v>2100</c:v>
                </c:pt>
                <c:pt idx="2467">
                  <c:v>2101</c:v>
                </c:pt>
                <c:pt idx="2468">
                  <c:v>2102</c:v>
                </c:pt>
                <c:pt idx="2469">
                  <c:v>2103</c:v>
                </c:pt>
                <c:pt idx="2470">
                  <c:v>2104</c:v>
                </c:pt>
                <c:pt idx="2471">
                  <c:v>2105</c:v>
                </c:pt>
                <c:pt idx="2472">
                  <c:v>2106</c:v>
                </c:pt>
                <c:pt idx="2473">
                  <c:v>2107</c:v>
                </c:pt>
                <c:pt idx="2474">
                  <c:v>2108</c:v>
                </c:pt>
                <c:pt idx="2475">
                  <c:v>2109</c:v>
                </c:pt>
                <c:pt idx="2476">
                  <c:v>2110</c:v>
                </c:pt>
                <c:pt idx="2477">
                  <c:v>2111</c:v>
                </c:pt>
                <c:pt idx="2478">
                  <c:v>2112</c:v>
                </c:pt>
                <c:pt idx="2479">
                  <c:v>2113</c:v>
                </c:pt>
                <c:pt idx="2480">
                  <c:v>2114</c:v>
                </c:pt>
                <c:pt idx="2481">
                  <c:v>2115</c:v>
                </c:pt>
                <c:pt idx="2482">
                  <c:v>2116</c:v>
                </c:pt>
                <c:pt idx="2483">
                  <c:v>2117</c:v>
                </c:pt>
                <c:pt idx="2484">
                  <c:v>2118</c:v>
                </c:pt>
                <c:pt idx="2485">
                  <c:v>2119</c:v>
                </c:pt>
                <c:pt idx="2486">
                  <c:v>2120</c:v>
                </c:pt>
                <c:pt idx="2487">
                  <c:v>2121</c:v>
                </c:pt>
                <c:pt idx="2488">
                  <c:v>2122</c:v>
                </c:pt>
                <c:pt idx="2489">
                  <c:v>2123</c:v>
                </c:pt>
                <c:pt idx="2490">
                  <c:v>2124</c:v>
                </c:pt>
                <c:pt idx="2491">
                  <c:v>2125</c:v>
                </c:pt>
                <c:pt idx="2492">
                  <c:v>2126</c:v>
                </c:pt>
                <c:pt idx="2493">
                  <c:v>2127</c:v>
                </c:pt>
                <c:pt idx="2494">
                  <c:v>2128</c:v>
                </c:pt>
                <c:pt idx="2495">
                  <c:v>2129</c:v>
                </c:pt>
                <c:pt idx="2496">
                  <c:v>2130</c:v>
                </c:pt>
                <c:pt idx="2497">
                  <c:v>2131</c:v>
                </c:pt>
                <c:pt idx="2498">
                  <c:v>2132</c:v>
                </c:pt>
                <c:pt idx="2499">
                  <c:v>2133</c:v>
                </c:pt>
                <c:pt idx="2500">
                  <c:v>2134</c:v>
                </c:pt>
                <c:pt idx="2501">
                  <c:v>2135</c:v>
                </c:pt>
                <c:pt idx="2502">
                  <c:v>2136</c:v>
                </c:pt>
                <c:pt idx="2503">
                  <c:v>2137</c:v>
                </c:pt>
                <c:pt idx="2504">
                  <c:v>2138</c:v>
                </c:pt>
                <c:pt idx="2505">
                  <c:v>2139</c:v>
                </c:pt>
                <c:pt idx="2506">
                  <c:v>2140</c:v>
                </c:pt>
                <c:pt idx="2507">
                  <c:v>2141</c:v>
                </c:pt>
                <c:pt idx="2508">
                  <c:v>2142</c:v>
                </c:pt>
                <c:pt idx="2509">
                  <c:v>2143</c:v>
                </c:pt>
                <c:pt idx="2510">
                  <c:v>2144</c:v>
                </c:pt>
                <c:pt idx="2511">
                  <c:v>2145</c:v>
                </c:pt>
                <c:pt idx="2512">
                  <c:v>2146</c:v>
                </c:pt>
                <c:pt idx="2513">
                  <c:v>2147</c:v>
                </c:pt>
                <c:pt idx="2514">
                  <c:v>2148</c:v>
                </c:pt>
                <c:pt idx="2515">
                  <c:v>2149</c:v>
                </c:pt>
                <c:pt idx="2516">
                  <c:v>2150</c:v>
                </c:pt>
                <c:pt idx="2517">
                  <c:v>2151</c:v>
                </c:pt>
                <c:pt idx="2518">
                  <c:v>2152</c:v>
                </c:pt>
                <c:pt idx="2519">
                  <c:v>2153</c:v>
                </c:pt>
                <c:pt idx="2520">
                  <c:v>2154</c:v>
                </c:pt>
                <c:pt idx="2521">
                  <c:v>2155</c:v>
                </c:pt>
                <c:pt idx="2522">
                  <c:v>2156</c:v>
                </c:pt>
                <c:pt idx="2523">
                  <c:v>2157</c:v>
                </c:pt>
                <c:pt idx="2524">
                  <c:v>2158</c:v>
                </c:pt>
                <c:pt idx="2525">
                  <c:v>2159</c:v>
                </c:pt>
                <c:pt idx="2526">
                  <c:v>2160</c:v>
                </c:pt>
                <c:pt idx="2527">
                  <c:v>2161</c:v>
                </c:pt>
                <c:pt idx="2528">
                  <c:v>2162</c:v>
                </c:pt>
                <c:pt idx="2529">
                  <c:v>2163</c:v>
                </c:pt>
                <c:pt idx="2530">
                  <c:v>2164</c:v>
                </c:pt>
                <c:pt idx="2531">
                  <c:v>2165</c:v>
                </c:pt>
                <c:pt idx="2532">
                  <c:v>2166</c:v>
                </c:pt>
                <c:pt idx="2533">
                  <c:v>2167</c:v>
                </c:pt>
                <c:pt idx="2534">
                  <c:v>2168</c:v>
                </c:pt>
                <c:pt idx="2535">
                  <c:v>2169</c:v>
                </c:pt>
                <c:pt idx="2536">
                  <c:v>2170</c:v>
                </c:pt>
                <c:pt idx="2537">
                  <c:v>2171</c:v>
                </c:pt>
                <c:pt idx="2538">
                  <c:v>2172</c:v>
                </c:pt>
                <c:pt idx="2539">
                  <c:v>2173</c:v>
                </c:pt>
                <c:pt idx="2540">
                  <c:v>2174</c:v>
                </c:pt>
                <c:pt idx="2541">
                  <c:v>2175</c:v>
                </c:pt>
                <c:pt idx="2542">
                  <c:v>2176</c:v>
                </c:pt>
                <c:pt idx="2543">
                  <c:v>2177</c:v>
                </c:pt>
                <c:pt idx="2544">
                  <c:v>2178</c:v>
                </c:pt>
                <c:pt idx="2545">
                  <c:v>2179</c:v>
                </c:pt>
                <c:pt idx="2546">
                  <c:v>2180</c:v>
                </c:pt>
                <c:pt idx="2547">
                  <c:v>2181</c:v>
                </c:pt>
                <c:pt idx="2548">
                  <c:v>2182</c:v>
                </c:pt>
                <c:pt idx="2549">
                  <c:v>2183</c:v>
                </c:pt>
                <c:pt idx="2550">
                  <c:v>2184</c:v>
                </c:pt>
                <c:pt idx="2551">
                  <c:v>2185</c:v>
                </c:pt>
                <c:pt idx="2552">
                  <c:v>2186</c:v>
                </c:pt>
                <c:pt idx="2553">
                  <c:v>2187</c:v>
                </c:pt>
                <c:pt idx="2554">
                  <c:v>2188</c:v>
                </c:pt>
                <c:pt idx="2555">
                  <c:v>2189</c:v>
                </c:pt>
                <c:pt idx="2556">
                  <c:v>2190</c:v>
                </c:pt>
                <c:pt idx="2557">
                  <c:v>2191</c:v>
                </c:pt>
                <c:pt idx="2558">
                  <c:v>2192</c:v>
                </c:pt>
                <c:pt idx="2559">
                  <c:v>2193</c:v>
                </c:pt>
                <c:pt idx="2560">
                  <c:v>2194</c:v>
                </c:pt>
                <c:pt idx="2561">
                  <c:v>2195</c:v>
                </c:pt>
                <c:pt idx="2562">
                  <c:v>2196</c:v>
                </c:pt>
                <c:pt idx="2563">
                  <c:v>2197</c:v>
                </c:pt>
                <c:pt idx="2564">
                  <c:v>2198</c:v>
                </c:pt>
                <c:pt idx="2565">
                  <c:v>2199</c:v>
                </c:pt>
                <c:pt idx="2566">
                  <c:v>2200</c:v>
                </c:pt>
                <c:pt idx="2567">
                  <c:v>2201</c:v>
                </c:pt>
                <c:pt idx="2568">
                  <c:v>2202</c:v>
                </c:pt>
                <c:pt idx="2569">
                  <c:v>2203</c:v>
                </c:pt>
                <c:pt idx="2570">
                  <c:v>2204</c:v>
                </c:pt>
                <c:pt idx="2571">
                  <c:v>2205</c:v>
                </c:pt>
                <c:pt idx="2572">
                  <c:v>2206</c:v>
                </c:pt>
                <c:pt idx="2573">
                  <c:v>2207</c:v>
                </c:pt>
                <c:pt idx="2574">
                  <c:v>2208</c:v>
                </c:pt>
                <c:pt idx="2575">
                  <c:v>2209</c:v>
                </c:pt>
                <c:pt idx="2576">
                  <c:v>2210</c:v>
                </c:pt>
                <c:pt idx="2577">
                  <c:v>2211</c:v>
                </c:pt>
                <c:pt idx="2578">
                  <c:v>2212</c:v>
                </c:pt>
                <c:pt idx="2579">
                  <c:v>2213</c:v>
                </c:pt>
                <c:pt idx="2580">
                  <c:v>2214</c:v>
                </c:pt>
                <c:pt idx="2581">
                  <c:v>2215</c:v>
                </c:pt>
                <c:pt idx="2582">
                  <c:v>2216</c:v>
                </c:pt>
                <c:pt idx="2583">
                  <c:v>2217</c:v>
                </c:pt>
                <c:pt idx="2584">
                  <c:v>2218</c:v>
                </c:pt>
                <c:pt idx="2585">
                  <c:v>2219</c:v>
                </c:pt>
                <c:pt idx="2586">
                  <c:v>2220</c:v>
                </c:pt>
                <c:pt idx="2587">
                  <c:v>2221</c:v>
                </c:pt>
                <c:pt idx="2588">
                  <c:v>2222</c:v>
                </c:pt>
                <c:pt idx="2589">
                  <c:v>2223</c:v>
                </c:pt>
                <c:pt idx="2590">
                  <c:v>2224</c:v>
                </c:pt>
                <c:pt idx="2591">
                  <c:v>2225</c:v>
                </c:pt>
                <c:pt idx="2592">
                  <c:v>2226</c:v>
                </c:pt>
                <c:pt idx="2593">
                  <c:v>2227</c:v>
                </c:pt>
                <c:pt idx="2594">
                  <c:v>2228</c:v>
                </c:pt>
                <c:pt idx="2595">
                  <c:v>2229</c:v>
                </c:pt>
                <c:pt idx="2596">
                  <c:v>2230</c:v>
                </c:pt>
                <c:pt idx="2597">
                  <c:v>2231</c:v>
                </c:pt>
                <c:pt idx="2598">
                  <c:v>2232</c:v>
                </c:pt>
                <c:pt idx="2599">
                  <c:v>2233</c:v>
                </c:pt>
                <c:pt idx="2600">
                  <c:v>2234</c:v>
                </c:pt>
                <c:pt idx="2601">
                  <c:v>2235</c:v>
                </c:pt>
                <c:pt idx="2602">
                  <c:v>2236</c:v>
                </c:pt>
                <c:pt idx="2603">
                  <c:v>2237</c:v>
                </c:pt>
                <c:pt idx="2604">
                  <c:v>2238</c:v>
                </c:pt>
                <c:pt idx="2605">
                  <c:v>2239</c:v>
                </c:pt>
                <c:pt idx="2606">
                  <c:v>2240</c:v>
                </c:pt>
                <c:pt idx="2607">
                  <c:v>2241</c:v>
                </c:pt>
                <c:pt idx="2608">
                  <c:v>2242</c:v>
                </c:pt>
                <c:pt idx="2609">
                  <c:v>2243</c:v>
                </c:pt>
                <c:pt idx="2610">
                  <c:v>2244</c:v>
                </c:pt>
                <c:pt idx="2611">
                  <c:v>2245</c:v>
                </c:pt>
                <c:pt idx="2612">
                  <c:v>2246</c:v>
                </c:pt>
                <c:pt idx="2613">
                  <c:v>2247</c:v>
                </c:pt>
                <c:pt idx="2614">
                  <c:v>2248</c:v>
                </c:pt>
                <c:pt idx="2615">
                  <c:v>2249</c:v>
                </c:pt>
                <c:pt idx="2616">
                  <c:v>2250</c:v>
                </c:pt>
                <c:pt idx="2617">
                  <c:v>2251</c:v>
                </c:pt>
                <c:pt idx="2618">
                  <c:v>2252</c:v>
                </c:pt>
                <c:pt idx="2619">
                  <c:v>2253</c:v>
                </c:pt>
                <c:pt idx="2620">
                  <c:v>2254</c:v>
                </c:pt>
                <c:pt idx="2621">
                  <c:v>2255</c:v>
                </c:pt>
                <c:pt idx="2622">
                  <c:v>2256</c:v>
                </c:pt>
                <c:pt idx="2623">
                  <c:v>2257</c:v>
                </c:pt>
                <c:pt idx="2624">
                  <c:v>2258</c:v>
                </c:pt>
                <c:pt idx="2625">
                  <c:v>2259</c:v>
                </c:pt>
                <c:pt idx="2626">
                  <c:v>2260</c:v>
                </c:pt>
                <c:pt idx="2627">
                  <c:v>2261</c:v>
                </c:pt>
                <c:pt idx="2628">
                  <c:v>2262</c:v>
                </c:pt>
                <c:pt idx="2629">
                  <c:v>2263</c:v>
                </c:pt>
                <c:pt idx="2630">
                  <c:v>2264</c:v>
                </c:pt>
                <c:pt idx="2631">
                  <c:v>2265</c:v>
                </c:pt>
                <c:pt idx="2632">
                  <c:v>2266</c:v>
                </c:pt>
                <c:pt idx="2633">
                  <c:v>2267</c:v>
                </c:pt>
                <c:pt idx="2634">
                  <c:v>2268</c:v>
                </c:pt>
                <c:pt idx="2635">
                  <c:v>2269</c:v>
                </c:pt>
                <c:pt idx="2636">
                  <c:v>2270</c:v>
                </c:pt>
                <c:pt idx="2637">
                  <c:v>2271</c:v>
                </c:pt>
                <c:pt idx="2638">
                  <c:v>2272</c:v>
                </c:pt>
                <c:pt idx="2639">
                  <c:v>2273</c:v>
                </c:pt>
                <c:pt idx="2640">
                  <c:v>2274</c:v>
                </c:pt>
                <c:pt idx="2641">
                  <c:v>2275</c:v>
                </c:pt>
                <c:pt idx="2642">
                  <c:v>2276</c:v>
                </c:pt>
                <c:pt idx="2643">
                  <c:v>2277</c:v>
                </c:pt>
                <c:pt idx="2644">
                  <c:v>2278</c:v>
                </c:pt>
                <c:pt idx="2645">
                  <c:v>2279</c:v>
                </c:pt>
                <c:pt idx="2646">
                  <c:v>2280</c:v>
                </c:pt>
                <c:pt idx="2647">
                  <c:v>2281</c:v>
                </c:pt>
                <c:pt idx="2648">
                  <c:v>2282</c:v>
                </c:pt>
                <c:pt idx="2649">
                  <c:v>2283</c:v>
                </c:pt>
                <c:pt idx="2650">
                  <c:v>2284</c:v>
                </c:pt>
                <c:pt idx="2651">
                  <c:v>2285</c:v>
                </c:pt>
                <c:pt idx="2652">
                  <c:v>2286</c:v>
                </c:pt>
                <c:pt idx="2653">
                  <c:v>2287</c:v>
                </c:pt>
                <c:pt idx="2654">
                  <c:v>2288</c:v>
                </c:pt>
                <c:pt idx="2655">
                  <c:v>2289</c:v>
                </c:pt>
                <c:pt idx="2656">
                  <c:v>2290</c:v>
                </c:pt>
                <c:pt idx="2657">
                  <c:v>2291</c:v>
                </c:pt>
                <c:pt idx="2658">
                  <c:v>2292</c:v>
                </c:pt>
                <c:pt idx="2659">
                  <c:v>2293</c:v>
                </c:pt>
                <c:pt idx="2660">
                  <c:v>2294</c:v>
                </c:pt>
                <c:pt idx="2661">
                  <c:v>2295</c:v>
                </c:pt>
                <c:pt idx="2662">
                  <c:v>2296</c:v>
                </c:pt>
                <c:pt idx="2663">
                  <c:v>2297</c:v>
                </c:pt>
                <c:pt idx="2664">
                  <c:v>2298</c:v>
                </c:pt>
                <c:pt idx="2665">
                  <c:v>2299</c:v>
                </c:pt>
                <c:pt idx="2666">
                  <c:v>2300</c:v>
                </c:pt>
                <c:pt idx="2667">
                  <c:v>2301</c:v>
                </c:pt>
                <c:pt idx="2668">
                  <c:v>2302</c:v>
                </c:pt>
                <c:pt idx="2669">
                  <c:v>2303</c:v>
                </c:pt>
                <c:pt idx="2670">
                  <c:v>2304</c:v>
                </c:pt>
                <c:pt idx="2671">
                  <c:v>2305</c:v>
                </c:pt>
                <c:pt idx="2672">
                  <c:v>2306</c:v>
                </c:pt>
                <c:pt idx="2673">
                  <c:v>2307</c:v>
                </c:pt>
                <c:pt idx="2674">
                  <c:v>2308</c:v>
                </c:pt>
                <c:pt idx="2675">
                  <c:v>2309</c:v>
                </c:pt>
                <c:pt idx="2676">
                  <c:v>2310</c:v>
                </c:pt>
                <c:pt idx="2677">
                  <c:v>2311</c:v>
                </c:pt>
                <c:pt idx="2678">
                  <c:v>2312</c:v>
                </c:pt>
                <c:pt idx="2679">
                  <c:v>2313</c:v>
                </c:pt>
                <c:pt idx="2680">
                  <c:v>2314</c:v>
                </c:pt>
                <c:pt idx="2681">
                  <c:v>2315</c:v>
                </c:pt>
                <c:pt idx="2682">
                  <c:v>2316</c:v>
                </c:pt>
                <c:pt idx="2683">
                  <c:v>2317</c:v>
                </c:pt>
                <c:pt idx="2684">
                  <c:v>2318</c:v>
                </c:pt>
                <c:pt idx="2685">
                  <c:v>2319</c:v>
                </c:pt>
                <c:pt idx="2686">
                  <c:v>2320</c:v>
                </c:pt>
                <c:pt idx="2687">
                  <c:v>2321</c:v>
                </c:pt>
                <c:pt idx="2688">
                  <c:v>2322</c:v>
                </c:pt>
                <c:pt idx="2689">
                  <c:v>2323</c:v>
                </c:pt>
                <c:pt idx="2690">
                  <c:v>2324</c:v>
                </c:pt>
                <c:pt idx="2691">
                  <c:v>2325</c:v>
                </c:pt>
                <c:pt idx="2692">
                  <c:v>2326</c:v>
                </c:pt>
                <c:pt idx="2693">
                  <c:v>2327</c:v>
                </c:pt>
                <c:pt idx="2694">
                  <c:v>2328</c:v>
                </c:pt>
                <c:pt idx="2695">
                  <c:v>2329</c:v>
                </c:pt>
                <c:pt idx="2696">
                  <c:v>2330</c:v>
                </c:pt>
                <c:pt idx="2697">
                  <c:v>2331</c:v>
                </c:pt>
                <c:pt idx="2698">
                  <c:v>2332</c:v>
                </c:pt>
                <c:pt idx="2699">
                  <c:v>2333</c:v>
                </c:pt>
                <c:pt idx="2700">
                  <c:v>2334</c:v>
                </c:pt>
                <c:pt idx="2701">
                  <c:v>2335</c:v>
                </c:pt>
                <c:pt idx="2702">
                  <c:v>2336</c:v>
                </c:pt>
                <c:pt idx="2703">
                  <c:v>2337</c:v>
                </c:pt>
                <c:pt idx="2704">
                  <c:v>2338</c:v>
                </c:pt>
                <c:pt idx="2705">
                  <c:v>2339</c:v>
                </c:pt>
                <c:pt idx="2706">
                  <c:v>2340</c:v>
                </c:pt>
                <c:pt idx="2707">
                  <c:v>2341</c:v>
                </c:pt>
                <c:pt idx="2708">
                  <c:v>2342</c:v>
                </c:pt>
                <c:pt idx="2709">
                  <c:v>2343</c:v>
                </c:pt>
                <c:pt idx="2710">
                  <c:v>2344</c:v>
                </c:pt>
                <c:pt idx="2711">
                  <c:v>2345</c:v>
                </c:pt>
                <c:pt idx="2712">
                  <c:v>2346</c:v>
                </c:pt>
                <c:pt idx="2713">
                  <c:v>2347</c:v>
                </c:pt>
                <c:pt idx="2714">
                  <c:v>2348</c:v>
                </c:pt>
                <c:pt idx="2715">
                  <c:v>2349</c:v>
                </c:pt>
                <c:pt idx="2716">
                  <c:v>2350</c:v>
                </c:pt>
                <c:pt idx="2717">
                  <c:v>2351</c:v>
                </c:pt>
                <c:pt idx="2718">
                  <c:v>2352</c:v>
                </c:pt>
                <c:pt idx="2719">
                  <c:v>2353</c:v>
                </c:pt>
                <c:pt idx="2720">
                  <c:v>2354</c:v>
                </c:pt>
                <c:pt idx="2721">
                  <c:v>2355</c:v>
                </c:pt>
                <c:pt idx="2722">
                  <c:v>2356</c:v>
                </c:pt>
                <c:pt idx="2723">
                  <c:v>2357</c:v>
                </c:pt>
                <c:pt idx="2724">
                  <c:v>2358</c:v>
                </c:pt>
                <c:pt idx="2725">
                  <c:v>2359</c:v>
                </c:pt>
                <c:pt idx="2726">
                  <c:v>2360</c:v>
                </c:pt>
                <c:pt idx="2727">
                  <c:v>2361</c:v>
                </c:pt>
                <c:pt idx="2728">
                  <c:v>2362</c:v>
                </c:pt>
                <c:pt idx="2729">
                  <c:v>2363</c:v>
                </c:pt>
                <c:pt idx="2730">
                  <c:v>2364</c:v>
                </c:pt>
                <c:pt idx="2731">
                  <c:v>2365</c:v>
                </c:pt>
                <c:pt idx="2732">
                  <c:v>2366</c:v>
                </c:pt>
                <c:pt idx="2733">
                  <c:v>2367</c:v>
                </c:pt>
                <c:pt idx="2734">
                  <c:v>2368</c:v>
                </c:pt>
                <c:pt idx="2735">
                  <c:v>2369</c:v>
                </c:pt>
                <c:pt idx="2736">
                  <c:v>2370</c:v>
                </c:pt>
                <c:pt idx="2737">
                  <c:v>2371</c:v>
                </c:pt>
                <c:pt idx="2738">
                  <c:v>2372</c:v>
                </c:pt>
                <c:pt idx="2739">
                  <c:v>2373</c:v>
                </c:pt>
                <c:pt idx="2740">
                  <c:v>2374</c:v>
                </c:pt>
                <c:pt idx="2741">
                  <c:v>2375</c:v>
                </c:pt>
                <c:pt idx="2742">
                  <c:v>2376</c:v>
                </c:pt>
                <c:pt idx="2743">
                  <c:v>2377</c:v>
                </c:pt>
                <c:pt idx="2744">
                  <c:v>2378</c:v>
                </c:pt>
                <c:pt idx="2745">
                  <c:v>2379</c:v>
                </c:pt>
                <c:pt idx="2746">
                  <c:v>2380</c:v>
                </c:pt>
                <c:pt idx="2747">
                  <c:v>2381</c:v>
                </c:pt>
                <c:pt idx="2748">
                  <c:v>2382</c:v>
                </c:pt>
                <c:pt idx="2749">
                  <c:v>2383</c:v>
                </c:pt>
                <c:pt idx="2750">
                  <c:v>2384</c:v>
                </c:pt>
                <c:pt idx="2751">
                  <c:v>2385</c:v>
                </c:pt>
                <c:pt idx="2752">
                  <c:v>2386</c:v>
                </c:pt>
                <c:pt idx="2753">
                  <c:v>2387</c:v>
                </c:pt>
                <c:pt idx="2754">
                  <c:v>2388</c:v>
                </c:pt>
                <c:pt idx="2755">
                  <c:v>2389</c:v>
                </c:pt>
                <c:pt idx="2756">
                  <c:v>2390</c:v>
                </c:pt>
                <c:pt idx="2757">
                  <c:v>2391</c:v>
                </c:pt>
                <c:pt idx="2758">
                  <c:v>2392</c:v>
                </c:pt>
                <c:pt idx="2759">
                  <c:v>2393</c:v>
                </c:pt>
                <c:pt idx="2760">
                  <c:v>2394</c:v>
                </c:pt>
                <c:pt idx="2761">
                  <c:v>2395</c:v>
                </c:pt>
                <c:pt idx="2762">
                  <c:v>2396</c:v>
                </c:pt>
                <c:pt idx="2763">
                  <c:v>2397</c:v>
                </c:pt>
                <c:pt idx="2764">
                  <c:v>2398</c:v>
                </c:pt>
                <c:pt idx="2765">
                  <c:v>2399</c:v>
                </c:pt>
                <c:pt idx="2766">
                  <c:v>2400</c:v>
                </c:pt>
                <c:pt idx="2767">
                  <c:v>2401</c:v>
                </c:pt>
                <c:pt idx="2768">
                  <c:v>2402</c:v>
                </c:pt>
                <c:pt idx="2769">
                  <c:v>2403</c:v>
                </c:pt>
                <c:pt idx="2770">
                  <c:v>2404</c:v>
                </c:pt>
                <c:pt idx="2771">
                  <c:v>2405</c:v>
                </c:pt>
                <c:pt idx="2772">
                  <c:v>2406</c:v>
                </c:pt>
                <c:pt idx="2773">
                  <c:v>2407</c:v>
                </c:pt>
                <c:pt idx="2774">
                  <c:v>2408</c:v>
                </c:pt>
                <c:pt idx="2775">
                  <c:v>2409</c:v>
                </c:pt>
                <c:pt idx="2776">
                  <c:v>2410</c:v>
                </c:pt>
                <c:pt idx="2777">
                  <c:v>2411</c:v>
                </c:pt>
                <c:pt idx="2778">
                  <c:v>2412</c:v>
                </c:pt>
                <c:pt idx="2779">
                  <c:v>2413</c:v>
                </c:pt>
                <c:pt idx="2780">
                  <c:v>2414</c:v>
                </c:pt>
                <c:pt idx="2781">
                  <c:v>2415</c:v>
                </c:pt>
                <c:pt idx="2782">
                  <c:v>2416</c:v>
                </c:pt>
                <c:pt idx="2783">
                  <c:v>2417</c:v>
                </c:pt>
                <c:pt idx="2784">
                  <c:v>2418</c:v>
                </c:pt>
                <c:pt idx="2785">
                  <c:v>2419</c:v>
                </c:pt>
                <c:pt idx="2786">
                  <c:v>2420</c:v>
                </c:pt>
                <c:pt idx="2787">
                  <c:v>2421</c:v>
                </c:pt>
                <c:pt idx="2788">
                  <c:v>2422</c:v>
                </c:pt>
                <c:pt idx="2789">
                  <c:v>2423</c:v>
                </c:pt>
                <c:pt idx="2790">
                  <c:v>2424</c:v>
                </c:pt>
                <c:pt idx="2791">
                  <c:v>2425</c:v>
                </c:pt>
                <c:pt idx="2792">
                  <c:v>2426</c:v>
                </c:pt>
                <c:pt idx="2793">
                  <c:v>2427</c:v>
                </c:pt>
                <c:pt idx="2794">
                  <c:v>2428</c:v>
                </c:pt>
                <c:pt idx="2795">
                  <c:v>2429</c:v>
                </c:pt>
                <c:pt idx="2796">
                  <c:v>2430</c:v>
                </c:pt>
                <c:pt idx="2797">
                  <c:v>2431</c:v>
                </c:pt>
                <c:pt idx="2798">
                  <c:v>2432</c:v>
                </c:pt>
                <c:pt idx="2799">
                  <c:v>2433</c:v>
                </c:pt>
                <c:pt idx="2800">
                  <c:v>2434</c:v>
                </c:pt>
                <c:pt idx="2801">
                  <c:v>2435</c:v>
                </c:pt>
                <c:pt idx="2802">
                  <c:v>2436</c:v>
                </c:pt>
                <c:pt idx="2803">
                  <c:v>2437</c:v>
                </c:pt>
                <c:pt idx="2804">
                  <c:v>2438</c:v>
                </c:pt>
                <c:pt idx="2805">
                  <c:v>2439</c:v>
                </c:pt>
                <c:pt idx="2806">
                  <c:v>2440</c:v>
                </c:pt>
                <c:pt idx="2807">
                  <c:v>2441</c:v>
                </c:pt>
                <c:pt idx="2808">
                  <c:v>2442</c:v>
                </c:pt>
                <c:pt idx="2809">
                  <c:v>2443</c:v>
                </c:pt>
                <c:pt idx="2810">
                  <c:v>2444</c:v>
                </c:pt>
                <c:pt idx="2811">
                  <c:v>2445</c:v>
                </c:pt>
                <c:pt idx="2812">
                  <c:v>2446</c:v>
                </c:pt>
                <c:pt idx="2813">
                  <c:v>2447</c:v>
                </c:pt>
                <c:pt idx="2814">
                  <c:v>2448</c:v>
                </c:pt>
                <c:pt idx="2815">
                  <c:v>2449</c:v>
                </c:pt>
                <c:pt idx="2816">
                  <c:v>2450</c:v>
                </c:pt>
                <c:pt idx="2817">
                  <c:v>2451</c:v>
                </c:pt>
                <c:pt idx="2818">
                  <c:v>2452</c:v>
                </c:pt>
                <c:pt idx="2819">
                  <c:v>2453</c:v>
                </c:pt>
                <c:pt idx="2820">
                  <c:v>2454</c:v>
                </c:pt>
                <c:pt idx="2821">
                  <c:v>2455</c:v>
                </c:pt>
                <c:pt idx="2822">
                  <c:v>2456</c:v>
                </c:pt>
                <c:pt idx="2823">
                  <c:v>2457</c:v>
                </c:pt>
                <c:pt idx="2824">
                  <c:v>2458</c:v>
                </c:pt>
                <c:pt idx="2825">
                  <c:v>2459</c:v>
                </c:pt>
                <c:pt idx="2826">
                  <c:v>2460</c:v>
                </c:pt>
                <c:pt idx="2827">
                  <c:v>2461</c:v>
                </c:pt>
                <c:pt idx="2828">
                  <c:v>2462</c:v>
                </c:pt>
                <c:pt idx="2829">
                  <c:v>2463</c:v>
                </c:pt>
                <c:pt idx="2830">
                  <c:v>2464</c:v>
                </c:pt>
                <c:pt idx="2831">
                  <c:v>2465</c:v>
                </c:pt>
                <c:pt idx="2832">
                  <c:v>2466</c:v>
                </c:pt>
                <c:pt idx="2833">
                  <c:v>2467</c:v>
                </c:pt>
                <c:pt idx="2834">
                  <c:v>2468</c:v>
                </c:pt>
                <c:pt idx="2835">
                  <c:v>2469</c:v>
                </c:pt>
                <c:pt idx="2836">
                  <c:v>2470</c:v>
                </c:pt>
                <c:pt idx="2837">
                  <c:v>2471</c:v>
                </c:pt>
                <c:pt idx="2838">
                  <c:v>2472</c:v>
                </c:pt>
                <c:pt idx="2839">
                  <c:v>2473</c:v>
                </c:pt>
                <c:pt idx="2840">
                  <c:v>2474</c:v>
                </c:pt>
                <c:pt idx="2841">
                  <c:v>2475</c:v>
                </c:pt>
                <c:pt idx="2842">
                  <c:v>2476</c:v>
                </c:pt>
                <c:pt idx="2843">
                  <c:v>2477</c:v>
                </c:pt>
                <c:pt idx="2844">
                  <c:v>2478</c:v>
                </c:pt>
                <c:pt idx="2845">
                  <c:v>2479</c:v>
                </c:pt>
                <c:pt idx="2846">
                  <c:v>2480</c:v>
                </c:pt>
                <c:pt idx="2847">
                  <c:v>2481</c:v>
                </c:pt>
                <c:pt idx="2848">
                  <c:v>2482</c:v>
                </c:pt>
                <c:pt idx="2849">
                  <c:v>2483</c:v>
                </c:pt>
                <c:pt idx="2850">
                  <c:v>2484</c:v>
                </c:pt>
                <c:pt idx="2851">
                  <c:v>2485</c:v>
                </c:pt>
                <c:pt idx="2852">
                  <c:v>2486</c:v>
                </c:pt>
                <c:pt idx="2853">
                  <c:v>2487</c:v>
                </c:pt>
                <c:pt idx="2854">
                  <c:v>2488</c:v>
                </c:pt>
                <c:pt idx="2855">
                  <c:v>2489</c:v>
                </c:pt>
                <c:pt idx="2856">
                  <c:v>2490</c:v>
                </c:pt>
                <c:pt idx="2857">
                  <c:v>2491</c:v>
                </c:pt>
                <c:pt idx="2858">
                  <c:v>2492</c:v>
                </c:pt>
                <c:pt idx="2859">
                  <c:v>2493</c:v>
                </c:pt>
                <c:pt idx="2860">
                  <c:v>2494</c:v>
                </c:pt>
                <c:pt idx="2861">
                  <c:v>2495</c:v>
                </c:pt>
                <c:pt idx="2862">
                  <c:v>2496</c:v>
                </c:pt>
                <c:pt idx="2863">
                  <c:v>2497</c:v>
                </c:pt>
                <c:pt idx="2864">
                  <c:v>2498</c:v>
                </c:pt>
                <c:pt idx="2865">
                  <c:v>2499</c:v>
                </c:pt>
                <c:pt idx="2866">
                  <c:v>2500</c:v>
                </c:pt>
                <c:pt idx="2867">
                  <c:v>2501</c:v>
                </c:pt>
                <c:pt idx="2868">
                  <c:v>2502</c:v>
                </c:pt>
                <c:pt idx="2869">
                  <c:v>2503</c:v>
                </c:pt>
                <c:pt idx="2870">
                  <c:v>2504</c:v>
                </c:pt>
                <c:pt idx="2871">
                  <c:v>2505</c:v>
                </c:pt>
                <c:pt idx="2872">
                  <c:v>2506</c:v>
                </c:pt>
                <c:pt idx="2873">
                  <c:v>2507</c:v>
                </c:pt>
                <c:pt idx="2874">
                  <c:v>2508</c:v>
                </c:pt>
                <c:pt idx="2875">
                  <c:v>2509</c:v>
                </c:pt>
                <c:pt idx="2876">
                  <c:v>2510</c:v>
                </c:pt>
                <c:pt idx="2877">
                  <c:v>2511</c:v>
                </c:pt>
                <c:pt idx="2878">
                  <c:v>2512</c:v>
                </c:pt>
                <c:pt idx="2879">
                  <c:v>2513</c:v>
                </c:pt>
                <c:pt idx="2880">
                  <c:v>2514</c:v>
                </c:pt>
                <c:pt idx="2881">
                  <c:v>2515</c:v>
                </c:pt>
                <c:pt idx="2882">
                  <c:v>2516</c:v>
                </c:pt>
                <c:pt idx="2883">
                  <c:v>2517</c:v>
                </c:pt>
                <c:pt idx="2884">
                  <c:v>2518</c:v>
                </c:pt>
                <c:pt idx="2885">
                  <c:v>2519</c:v>
                </c:pt>
                <c:pt idx="2886">
                  <c:v>2520</c:v>
                </c:pt>
                <c:pt idx="2887">
                  <c:v>2521</c:v>
                </c:pt>
                <c:pt idx="2888">
                  <c:v>2522</c:v>
                </c:pt>
                <c:pt idx="2889">
                  <c:v>2523</c:v>
                </c:pt>
                <c:pt idx="2890">
                  <c:v>2524</c:v>
                </c:pt>
                <c:pt idx="2891">
                  <c:v>2525</c:v>
                </c:pt>
                <c:pt idx="2892">
                  <c:v>2526</c:v>
                </c:pt>
                <c:pt idx="2893">
                  <c:v>2527</c:v>
                </c:pt>
                <c:pt idx="2894">
                  <c:v>2528</c:v>
                </c:pt>
                <c:pt idx="2895">
                  <c:v>2529</c:v>
                </c:pt>
                <c:pt idx="2896">
                  <c:v>2530</c:v>
                </c:pt>
                <c:pt idx="2897">
                  <c:v>2531</c:v>
                </c:pt>
                <c:pt idx="2898">
                  <c:v>2532</c:v>
                </c:pt>
                <c:pt idx="2899">
                  <c:v>2533</c:v>
                </c:pt>
                <c:pt idx="2900">
                  <c:v>2534</c:v>
                </c:pt>
                <c:pt idx="2901">
                  <c:v>2535</c:v>
                </c:pt>
                <c:pt idx="2902">
                  <c:v>2536</c:v>
                </c:pt>
                <c:pt idx="2903">
                  <c:v>2537</c:v>
                </c:pt>
                <c:pt idx="2904">
                  <c:v>2538</c:v>
                </c:pt>
                <c:pt idx="2905">
                  <c:v>2539</c:v>
                </c:pt>
                <c:pt idx="2906">
                  <c:v>2540</c:v>
                </c:pt>
                <c:pt idx="2907">
                  <c:v>2541</c:v>
                </c:pt>
                <c:pt idx="2908">
                  <c:v>2542</c:v>
                </c:pt>
                <c:pt idx="2909">
                  <c:v>2543</c:v>
                </c:pt>
                <c:pt idx="2910">
                  <c:v>2544</c:v>
                </c:pt>
                <c:pt idx="2911">
                  <c:v>2545</c:v>
                </c:pt>
                <c:pt idx="2912">
                  <c:v>2546</c:v>
                </c:pt>
                <c:pt idx="2913">
                  <c:v>2547</c:v>
                </c:pt>
                <c:pt idx="2914">
                  <c:v>2548</c:v>
                </c:pt>
                <c:pt idx="2915">
                  <c:v>2549</c:v>
                </c:pt>
                <c:pt idx="2916">
                  <c:v>2550</c:v>
                </c:pt>
                <c:pt idx="2917">
                  <c:v>2551</c:v>
                </c:pt>
                <c:pt idx="2918">
                  <c:v>2552</c:v>
                </c:pt>
                <c:pt idx="2919">
                  <c:v>2553</c:v>
                </c:pt>
                <c:pt idx="2920">
                  <c:v>2554</c:v>
                </c:pt>
                <c:pt idx="2921">
                  <c:v>2555</c:v>
                </c:pt>
                <c:pt idx="2922">
                  <c:v>2556</c:v>
                </c:pt>
                <c:pt idx="2923">
                  <c:v>2557</c:v>
                </c:pt>
                <c:pt idx="2924">
                  <c:v>2558</c:v>
                </c:pt>
                <c:pt idx="2925">
                  <c:v>2559</c:v>
                </c:pt>
                <c:pt idx="2926">
                  <c:v>2560</c:v>
                </c:pt>
                <c:pt idx="2927">
                  <c:v>2561</c:v>
                </c:pt>
                <c:pt idx="2928">
                  <c:v>2562</c:v>
                </c:pt>
                <c:pt idx="2929">
                  <c:v>2563</c:v>
                </c:pt>
                <c:pt idx="2930">
                  <c:v>2564</c:v>
                </c:pt>
                <c:pt idx="2931">
                  <c:v>2565</c:v>
                </c:pt>
                <c:pt idx="2932">
                  <c:v>2566</c:v>
                </c:pt>
                <c:pt idx="2933">
                  <c:v>2567</c:v>
                </c:pt>
                <c:pt idx="2934">
                  <c:v>2568</c:v>
                </c:pt>
                <c:pt idx="2935">
                  <c:v>2569</c:v>
                </c:pt>
                <c:pt idx="2936">
                  <c:v>2570</c:v>
                </c:pt>
                <c:pt idx="2937">
                  <c:v>2571</c:v>
                </c:pt>
                <c:pt idx="2938">
                  <c:v>2572</c:v>
                </c:pt>
                <c:pt idx="2939">
                  <c:v>2573</c:v>
                </c:pt>
                <c:pt idx="2940">
                  <c:v>2574</c:v>
                </c:pt>
                <c:pt idx="2941">
                  <c:v>2575</c:v>
                </c:pt>
                <c:pt idx="2942">
                  <c:v>2576</c:v>
                </c:pt>
                <c:pt idx="2943">
                  <c:v>2577</c:v>
                </c:pt>
                <c:pt idx="2944">
                  <c:v>2578</c:v>
                </c:pt>
                <c:pt idx="2945">
                  <c:v>2579</c:v>
                </c:pt>
                <c:pt idx="2946">
                  <c:v>2580</c:v>
                </c:pt>
                <c:pt idx="2947">
                  <c:v>2581</c:v>
                </c:pt>
                <c:pt idx="2948">
                  <c:v>2582</c:v>
                </c:pt>
                <c:pt idx="2949">
                  <c:v>2583</c:v>
                </c:pt>
                <c:pt idx="2950">
                  <c:v>2584</c:v>
                </c:pt>
                <c:pt idx="2951">
                  <c:v>2585</c:v>
                </c:pt>
                <c:pt idx="2952">
                  <c:v>2586</c:v>
                </c:pt>
                <c:pt idx="2953">
                  <c:v>2587</c:v>
                </c:pt>
                <c:pt idx="2954">
                  <c:v>2588</c:v>
                </c:pt>
                <c:pt idx="2955">
                  <c:v>2589</c:v>
                </c:pt>
                <c:pt idx="2956">
                  <c:v>2590</c:v>
                </c:pt>
                <c:pt idx="2957">
                  <c:v>2591</c:v>
                </c:pt>
                <c:pt idx="2958">
                  <c:v>2592</c:v>
                </c:pt>
                <c:pt idx="2959">
                  <c:v>2593</c:v>
                </c:pt>
                <c:pt idx="2960">
                  <c:v>2594</c:v>
                </c:pt>
                <c:pt idx="2961">
                  <c:v>2595</c:v>
                </c:pt>
                <c:pt idx="2962">
                  <c:v>2596</c:v>
                </c:pt>
                <c:pt idx="2963">
                  <c:v>2597</c:v>
                </c:pt>
                <c:pt idx="2964">
                  <c:v>2598</c:v>
                </c:pt>
                <c:pt idx="2965">
                  <c:v>2599</c:v>
                </c:pt>
                <c:pt idx="2966">
                  <c:v>2600</c:v>
                </c:pt>
                <c:pt idx="2967">
                  <c:v>2601</c:v>
                </c:pt>
                <c:pt idx="2968">
                  <c:v>2602</c:v>
                </c:pt>
                <c:pt idx="2969">
                  <c:v>2603</c:v>
                </c:pt>
                <c:pt idx="2970">
                  <c:v>2604</c:v>
                </c:pt>
                <c:pt idx="2971">
                  <c:v>2605</c:v>
                </c:pt>
                <c:pt idx="2972">
                  <c:v>2606</c:v>
                </c:pt>
                <c:pt idx="2973">
                  <c:v>2607</c:v>
                </c:pt>
                <c:pt idx="2974">
                  <c:v>2608</c:v>
                </c:pt>
                <c:pt idx="2975">
                  <c:v>2609</c:v>
                </c:pt>
                <c:pt idx="2976">
                  <c:v>2610</c:v>
                </c:pt>
                <c:pt idx="2977">
                  <c:v>2611</c:v>
                </c:pt>
                <c:pt idx="2978">
                  <c:v>2612</c:v>
                </c:pt>
                <c:pt idx="2979">
                  <c:v>2613</c:v>
                </c:pt>
                <c:pt idx="2980">
                  <c:v>2614</c:v>
                </c:pt>
                <c:pt idx="2981">
                  <c:v>2615</c:v>
                </c:pt>
                <c:pt idx="2982">
                  <c:v>2616</c:v>
                </c:pt>
                <c:pt idx="2983">
                  <c:v>2617</c:v>
                </c:pt>
                <c:pt idx="2984">
                  <c:v>2618</c:v>
                </c:pt>
                <c:pt idx="2985">
                  <c:v>2619</c:v>
                </c:pt>
                <c:pt idx="2986">
                  <c:v>2620</c:v>
                </c:pt>
                <c:pt idx="2987">
                  <c:v>2621</c:v>
                </c:pt>
                <c:pt idx="2988">
                  <c:v>2622</c:v>
                </c:pt>
                <c:pt idx="2989">
                  <c:v>2623</c:v>
                </c:pt>
                <c:pt idx="2990">
                  <c:v>2624</c:v>
                </c:pt>
                <c:pt idx="2991">
                  <c:v>2625</c:v>
                </c:pt>
                <c:pt idx="2992">
                  <c:v>2626</c:v>
                </c:pt>
                <c:pt idx="2993">
                  <c:v>2627</c:v>
                </c:pt>
                <c:pt idx="2994">
                  <c:v>2628</c:v>
                </c:pt>
                <c:pt idx="2995">
                  <c:v>2629</c:v>
                </c:pt>
                <c:pt idx="2996">
                  <c:v>2630</c:v>
                </c:pt>
                <c:pt idx="2997">
                  <c:v>2631</c:v>
                </c:pt>
                <c:pt idx="2998">
                  <c:v>2632</c:v>
                </c:pt>
                <c:pt idx="2999">
                  <c:v>2633</c:v>
                </c:pt>
                <c:pt idx="3000">
                  <c:v>2634</c:v>
                </c:pt>
                <c:pt idx="3001">
                  <c:v>2635</c:v>
                </c:pt>
                <c:pt idx="3002">
                  <c:v>2636</c:v>
                </c:pt>
                <c:pt idx="3003">
                  <c:v>2637</c:v>
                </c:pt>
                <c:pt idx="3004">
                  <c:v>2638</c:v>
                </c:pt>
                <c:pt idx="3005">
                  <c:v>2639</c:v>
                </c:pt>
                <c:pt idx="3006">
                  <c:v>2640</c:v>
                </c:pt>
                <c:pt idx="3007">
                  <c:v>2641</c:v>
                </c:pt>
                <c:pt idx="3008">
                  <c:v>2642</c:v>
                </c:pt>
                <c:pt idx="3009">
                  <c:v>2643</c:v>
                </c:pt>
                <c:pt idx="3010">
                  <c:v>2644</c:v>
                </c:pt>
                <c:pt idx="3011">
                  <c:v>2645</c:v>
                </c:pt>
                <c:pt idx="3012">
                  <c:v>2646</c:v>
                </c:pt>
                <c:pt idx="3013">
                  <c:v>2647</c:v>
                </c:pt>
                <c:pt idx="3014">
                  <c:v>2648</c:v>
                </c:pt>
                <c:pt idx="3015">
                  <c:v>2649</c:v>
                </c:pt>
                <c:pt idx="3016">
                  <c:v>2650</c:v>
                </c:pt>
                <c:pt idx="3017">
                  <c:v>2651</c:v>
                </c:pt>
                <c:pt idx="3018">
                  <c:v>2652</c:v>
                </c:pt>
                <c:pt idx="3019">
                  <c:v>2653</c:v>
                </c:pt>
                <c:pt idx="3020">
                  <c:v>2654</c:v>
                </c:pt>
                <c:pt idx="3021">
                  <c:v>2655</c:v>
                </c:pt>
                <c:pt idx="3022">
                  <c:v>2656</c:v>
                </c:pt>
                <c:pt idx="3023">
                  <c:v>2657</c:v>
                </c:pt>
                <c:pt idx="3024">
                  <c:v>2658</c:v>
                </c:pt>
                <c:pt idx="3025">
                  <c:v>2659</c:v>
                </c:pt>
                <c:pt idx="3026">
                  <c:v>2660</c:v>
                </c:pt>
                <c:pt idx="3027">
                  <c:v>2661</c:v>
                </c:pt>
                <c:pt idx="3028">
                  <c:v>2662</c:v>
                </c:pt>
                <c:pt idx="3029">
                  <c:v>2663</c:v>
                </c:pt>
                <c:pt idx="3030">
                  <c:v>2664</c:v>
                </c:pt>
                <c:pt idx="3031">
                  <c:v>2665</c:v>
                </c:pt>
                <c:pt idx="3032">
                  <c:v>2666</c:v>
                </c:pt>
                <c:pt idx="3033">
                  <c:v>2667</c:v>
                </c:pt>
                <c:pt idx="3034">
                  <c:v>2668</c:v>
                </c:pt>
                <c:pt idx="3035">
                  <c:v>2669</c:v>
                </c:pt>
                <c:pt idx="3036">
                  <c:v>2670</c:v>
                </c:pt>
                <c:pt idx="3037">
                  <c:v>2671</c:v>
                </c:pt>
                <c:pt idx="3038">
                  <c:v>2672</c:v>
                </c:pt>
                <c:pt idx="3039">
                  <c:v>2673</c:v>
                </c:pt>
                <c:pt idx="3040">
                  <c:v>2674</c:v>
                </c:pt>
                <c:pt idx="3041">
                  <c:v>2675</c:v>
                </c:pt>
                <c:pt idx="3042">
                  <c:v>2676</c:v>
                </c:pt>
                <c:pt idx="3043">
                  <c:v>2677</c:v>
                </c:pt>
                <c:pt idx="3044">
                  <c:v>2678</c:v>
                </c:pt>
                <c:pt idx="3045">
                  <c:v>2679</c:v>
                </c:pt>
                <c:pt idx="3046">
                  <c:v>2680</c:v>
                </c:pt>
                <c:pt idx="3047">
                  <c:v>2681</c:v>
                </c:pt>
                <c:pt idx="3048">
                  <c:v>2682</c:v>
                </c:pt>
                <c:pt idx="3049">
                  <c:v>2683</c:v>
                </c:pt>
                <c:pt idx="3050">
                  <c:v>2684</c:v>
                </c:pt>
                <c:pt idx="3051">
                  <c:v>2685</c:v>
                </c:pt>
                <c:pt idx="3052">
                  <c:v>2686</c:v>
                </c:pt>
                <c:pt idx="3053">
                  <c:v>2687</c:v>
                </c:pt>
                <c:pt idx="3054">
                  <c:v>2688</c:v>
                </c:pt>
                <c:pt idx="3055">
                  <c:v>2689</c:v>
                </c:pt>
                <c:pt idx="3056">
                  <c:v>2690</c:v>
                </c:pt>
                <c:pt idx="3057">
                  <c:v>2691</c:v>
                </c:pt>
                <c:pt idx="3058">
                  <c:v>2692</c:v>
                </c:pt>
                <c:pt idx="3059">
                  <c:v>2693</c:v>
                </c:pt>
                <c:pt idx="3060">
                  <c:v>2694</c:v>
                </c:pt>
                <c:pt idx="3061">
                  <c:v>2695</c:v>
                </c:pt>
                <c:pt idx="3062">
                  <c:v>2696</c:v>
                </c:pt>
                <c:pt idx="3063">
                  <c:v>2697</c:v>
                </c:pt>
                <c:pt idx="3064">
                  <c:v>2698</c:v>
                </c:pt>
                <c:pt idx="3065">
                  <c:v>2699</c:v>
                </c:pt>
                <c:pt idx="3066">
                  <c:v>2700</c:v>
                </c:pt>
                <c:pt idx="3067">
                  <c:v>2701</c:v>
                </c:pt>
                <c:pt idx="3068">
                  <c:v>2702</c:v>
                </c:pt>
                <c:pt idx="3069">
                  <c:v>2703</c:v>
                </c:pt>
                <c:pt idx="3070">
                  <c:v>2704</c:v>
                </c:pt>
                <c:pt idx="3071">
                  <c:v>2705</c:v>
                </c:pt>
                <c:pt idx="3072">
                  <c:v>2706</c:v>
                </c:pt>
                <c:pt idx="3073">
                  <c:v>2707</c:v>
                </c:pt>
                <c:pt idx="3074">
                  <c:v>2708</c:v>
                </c:pt>
                <c:pt idx="3075">
                  <c:v>2709</c:v>
                </c:pt>
                <c:pt idx="3076">
                  <c:v>2710</c:v>
                </c:pt>
                <c:pt idx="3077">
                  <c:v>2711</c:v>
                </c:pt>
                <c:pt idx="3078">
                  <c:v>2712</c:v>
                </c:pt>
                <c:pt idx="3079">
                  <c:v>2713</c:v>
                </c:pt>
                <c:pt idx="3080">
                  <c:v>2714</c:v>
                </c:pt>
                <c:pt idx="3081">
                  <c:v>2715</c:v>
                </c:pt>
                <c:pt idx="3082">
                  <c:v>2716</c:v>
                </c:pt>
                <c:pt idx="3083">
                  <c:v>2717</c:v>
                </c:pt>
                <c:pt idx="3084">
                  <c:v>2718</c:v>
                </c:pt>
                <c:pt idx="3085">
                  <c:v>2719</c:v>
                </c:pt>
                <c:pt idx="3086">
                  <c:v>2720</c:v>
                </c:pt>
                <c:pt idx="3087">
                  <c:v>2721</c:v>
                </c:pt>
                <c:pt idx="3088">
                  <c:v>2722</c:v>
                </c:pt>
                <c:pt idx="3089">
                  <c:v>2723</c:v>
                </c:pt>
                <c:pt idx="3090">
                  <c:v>2724</c:v>
                </c:pt>
                <c:pt idx="3091">
                  <c:v>2725</c:v>
                </c:pt>
                <c:pt idx="3092">
                  <c:v>2726</c:v>
                </c:pt>
                <c:pt idx="3093">
                  <c:v>2727</c:v>
                </c:pt>
                <c:pt idx="3094">
                  <c:v>2728</c:v>
                </c:pt>
                <c:pt idx="3095">
                  <c:v>2729</c:v>
                </c:pt>
                <c:pt idx="3096">
                  <c:v>2730</c:v>
                </c:pt>
                <c:pt idx="3097">
                  <c:v>2731</c:v>
                </c:pt>
                <c:pt idx="3098">
                  <c:v>2732</c:v>
                </c:pt>
                <c:pt idx="3099">
                  <c:v>2733</c:v>
                </c:pt>
                <c:pt idx="3100">
                  <c:v>2734</c:v>
                </c:pt>
                <c:pt idx="3101">
                  <c:v>2735</c:v>
                </c:pt>
                <c:pt idx="3102">
                  <c:v>2736</c:v>
                </c:pt>
                <c:pt idx="3103">
                  <c:v>2737</c:v>
                </c:pt>
                <c:pt idx="3104">
                  <c:v>2738</c:v>
                </c:pt>
                <c:pt idx="3105">
                  <c:v>2739</c:v>
                </c:pt>
                <c:pt idx="3106">
                  <c:v>2740</c:v>
                </c:pt>
                <c:pt idx="3107">
                  <c:v>2741</c:v>
                </c:pt>
                <c:pt idx="3108">
                  <c:v>2742</c:v>
                </c:pt>
                <c:pt idx="3109">
                  <c:v>2743</c:v>
                </c:pt>
                <c:pt idx="3110">
                  <c:v>2744</c:v>
                </c:pt>
                <c:pt idx="3111">
                  <c:v>2745</c:v>
                </c:pt>
                <c:pt idx="3112">
                  <c:v>2746</c:v>
                </c:pt>
                <c:pt idx="3113">
                  <c:v>2747</c:v>
                </c:pt>
                <c:pt idx="3114">
                  <c:v>2748</c:v>
                </c:pt>
                <c:pt idx="3115">
                  <c:v>2749</c:v>
                </c:pt>
                <c:pt idx="3116">
                  <c:v>2750</c:v>
                </c:pt>
                <c:pt idx="3117">
                  <c:v>2751</c:v>
                </c:pt>
                <c:pt idx="3118">
                  <c:v>2752</c:v>
                </c:pt>
                <c:pt idx="3119">
                  <c:v>2753</c:v>
                </c:pt>
                <c:pt idx="3120">
                  <c:v>2754</c:v>
                </c:pt>
                <c:pt idx="3121">
                  <c:v>2755</c:v>
                </c:pt>
                <c:pt idx="3122">
                  <c:v>2756</c:v>
                </c:pt>
                <c:pt idx="3123">
                  <c:v>2757</c:v>
                </c:pt>
                <c:pt idx="3124">
                  <c:v>2758</c:v>
                </c:pt>
                <c:pt idx="3125">
                  <c:v>2759</c:v>
                </c:pt>
                <c:pt idx="3126">
                  <c:v>2760</c:v>
                </c:pt>
                <c:pt idx="3127">
                  <c:v>2761</c:v>
                </c:pt>
                <c:pt idx="3128">
                  <c:v>2762</c:v>
                </c:pt>
                <c:pt idx="3129">
                  <c:v>2763</c:v>
                </c:pt>
                <c:pt idx="3130">
                  <c:v>2764</c:v>
                </c:pt>
                <c:pt idx="3131">
                  <c:v>2765</c:v>
                </c:pt>
                <c:pt idx="3132">
                  <c:v>2766</c:v>
                </c:pt>
                <c:pt idx="3133">
                  <c:v>2767</c:v>
                </c:pt>
                <c:pt idx="3134">
                  <c:v>2768</c:v>
                </c:pt>
                <c:pt idx="3135">
                  <c:v>2769</c:v>
                </c:pt>
                <c:pt idx="3136">
                  <c:v>2770</c:v>
                </c:pt>
                <c:pt idx="3137">
                  <c:v>2771</c:v>
                </c:pt>
                <c:pt idx="3138">
                  <c:v>2772</c:v>
                </c:pt>
                <c:pt idx="3139">
                  <c:v>2773</c:v>
                </c:pt>
                <c:pt idx="3140">
                  <c:v>2774</c:v>
                </c:pt>
                <c:pt idx="3141">
                  <c:v>2775</c:v>
                </c:pt>
                <c:pt idx="3142">
                  <c:v>2776</c:v>
                </c:pt>
                <c:pt idx="3143">
                  <c:v>2777</c:v>
                </c:pt>
                <c:pt idx="3144">
                  <c:v>2778</c:v>
                </c:pt>
                <c:pt idx="3145">
                  <c:v>2779</c:v>
                </c:pt>
                <c:pt idx="3146">
                  <c:v>2780</c:v>
                </c:pt>
                <c:pt idx="3147">
                  <c:v>2781</c:v>
                </c:pt>
                <c:pt idx="3148">
                  <c:v>2782</c:v>
                </c:pt>
                <c:pt idx="3149">
                  <c:v>2783</c:v>
                </c:pt>
                <c:pt idx="3150">
                  <c:v>2784</c:v>
                </c:pt>
                <c:pt idx="3151">
                  <c:v>2785</c:v>
                </c:pt>
                <c:pt idx="3152">
                  <c:v>2786</c:v>
                </c:pt>
                <c:pt idx="3153">
                  <c:v>2787</c:v>
                </c:pt>
                <c:pt idx="3154">
                  <c:v>2788</c:v>
                </c:pt>
                <c:pt idx="3155">
                  <c:v>2789</c:v>
                </c:pt>
                <c:pt idx="3156">
                  <c:v>2790</c:v>
                </c:pt>
                <c:pt idx="3157">
                  <c:v>2791</c:v>
                </c:pt>
                <c:pt idx="3158">
                  <c:v>2792</c:v>
                </c:pt>
                <c:pt idx="3159">
                  <c:v>2793</c:v>
                </c:pt>
                <c:pt idx="3160">
                  <c:v>2794</c:v>
                </c:pt>
                <c:pt idx="3161">
                  <c:v>2795</c:v>
                </c:pt>
                <c:pt idx="3162">
                  <c:v>2796</c:v>
                </c:pt>
                <c:pt idx="3163">
                  <c:v>2797</c:v>
                </c:pt>
                <c:pt idx="3164">
                  <c:v>2798</c:v>
                </c:pt>
                <c:pt idx="3165">
                  <c:v>2799</c:v>
                </c:pt>
                <c:pt idx="3166">
                  <c:v>2800</c:v>
                </c:pt>
                <c:pt idx="3167">
                  <c:v>2801</c:v>
                </c:pt>
                <c:pt idx="3168">
                  <c:v>2802</c:v>
                </c:pt>
                <c:pt idx="3169">
                  <c:v>2803</c:v>
                </c:pt>
                <c:pt idx="3170">
                  <c:v>2804</c:v>
                </c:pt>
                <c:pt idx="3171">
                  <c:v>2805</c:v>
                </c:pt>
                <c:pt idx="3172">
                  <c:v>2806</c:v>
                </c:pt>
                <c:pt idx="3173">
                  <c:v>2807</c:v>
                </c:pt>
                <c:pt idx="3174">
                  <c:v>2808</c:v>
                </c:pt>
                <c:pt idx="3175">
                  <c:v>2809</c:v>
                </c:pt>
                <c:pt idx="3176">
                  <c:v>2810</c:v>
                </c:pt>
                <c:pt idx="3177">
                  <c:v>2811</c:v>
                </c:pt>
                <c:pt idx="3178">
                  <c:v>2812</c:v>
                </c:pt>
                <c:pt idx="3179">
                  <c:v>2813</c:v>
                </c:pt>
                <c:pt idx="3180">
                  <c:v>2814</c:v>
                </c:pt>
                <c:pt idx="3181">
                  <c:v>2815</c:v>
                </c:pt>
                <c:pt idx="3182">
                  <c:v>2816</c:v>
                </c:pt>
                <c:pt idx="3183">
                  <c:v>2817</c:v>
                </c:pt>
                <c:pt idx="3184">
                  <c:v>2818</c:v>
                </c:pt>
                <c:pt idx="3185">
                  <c:v>2819</c:v>
                </c:pt>
                <c:pt idx="3186">
                  <c:v>2820</c:v>
                </c:pt>
                <c:pt idx="3187">
                  <c:v>2821</c:v>
                </c:pt>
                <c:pt idx="3188">
                  <c:v>2822</c:v>
                </c:pt>
                <c:pt idx="3189">
                  <c:v>2823</c:v>
                </c:pt>
                <c:pt idx="3190">
                  <c:v>2824</c:v>
                </c:pt>
                <c:pt idx="3191">
                  <c:v>2825</c:v>
                </c:pt>
                <c:pt idx="3192">
                  <c:v>2826</c:v>
                </c:pt>
                <c:pt idx="3193">
                  <c:v>2827</c:v>
                </c:pt>
                <c:pt idx="3194">
                  <c:v>2828</c:v>
                </c:pt>
                <c:pt idx="3195">
                  <c:v>2829</c:v>
                </c:pt>
                <c:pt idx="3196">
                  <c:v>2830</c:v>
                </c:pt>
                <c:pt idx="3197">
                  <c:v>2831</c:v>
                </c:pt>
                <c:pt idx="3198">
                  <c:v>2832</c:v>
                </c:pt>
                <c:pt idx="3199">
                  <c:v>2833</c:v>
                </c:pt>
                <c:pt idx="3200">
                  <c:v>2834</c:v>
                </c:pt>
                <c:pt idx="3201">
                  <c:v>2835</c:v>
                </c:pt>
                <c:pt idx="3202">
                  <c:v>2836</c:v>
                </c:pt>
                <c:pt idx="3203">
                  <c:v>2837</c:v>
                </c:pt>
                <c:pt idx="3204">
                  <c:v>2838</c:v>
                </c:pt>
                <c:pt idx="3205">
                  <c:v>2839</c:v>
                </c:pt>
                <c:pt idx="3206">
                  <c:v>2840</c:v>
                </c:pt>
                <c:pt idx="3207">
                  <c:v>2841</c:v>
                </c:pt>
                <c:pt idx="3208">
                  <c:v>2842</c:v>
                </c:pt>
                <c:pt idx="3209">
                  <c:v>2843</c:v>
                </c:pt>
                <c:pt idx="3210">
                  <c:v>2844</c:v>
                </c:pt>
                <c:pt idx="3211">
                  <c:v>2845</c:v>
                </c:pt>
                <c:pt idx="3212">
                  <c:v>2846</c:v>
                </c:pt>
                <c:pt idx="3213">
                  <c:v>2847</c:v>
                </c:pt>
                <c:pt idx="3214">
                  <c:v>2848</c:v>
                </c:pt>
                <c:pt idx="3215">
                  <c:v>2849</c:v>
                </c:pt>
                <c:pt idx="3216">
                  <c:v>2850</c:v>
                </c:pt>
                <c:pt idx="3217">
                  <c:v>2851</c:v>
                </c:pt>
                <c:pt idx="3218">
                  <c:v>2852</c:v>
                </c:pt>
                <c:pt idx="3219">
                  <c:v>2853</c:v>
                </c:pt>
                <c:pt idx="3220">
                  <c:v>2854</c:v>
                </c:pt>
                <c:pt idx="3221">
                  <c:v>2855</c:v>
                </c:pt>
                <c:pt idx="3222">
                  <c:v>2856</c:v>
                </c:pt>
                <c:pt idx="3223">
                  <c:v>2857</c:v>
                </c:pt>
                <c:pt idx="3224">
                  <c:v>2858</c:v>
                </c:pt>
                <c:pt idx="3225">
                  <c:v>2859</c:v>
                </c:pt>
                <c:pt idx="3226">
                  <c:v>2860</c:v>
                </c:pt>
                <c:pt idx="3227">
                  <c:v>2861</c:v>
                </c:pt>
                <c:pt idx="3228">
                  <c:v>2862</c:v>
                </c:pt>
                <c:pt idx="3229">
                  <c:v>2863</c:v>
                </c:pt>
                <c:pt idx="3230">
                  <c:v>2864</c:v>
                </c:pt>
                <c:pt idx="3231">
                  <c:v>2865</c:v>
                </c:pt>
                <c:pt idx="3232">
                  <c:v>2866</c:v>
                </c:pt>
                <c:pt idx="3233">
                  <c:v>2867</c:v>
                </c:pt>
                <c:pt idx="3234">
                  <c:v>2868</c:v>
                </c:pt>
                <c:pt idx="3235">
                  <c:v>2869</c:v>
                </c:pt>
                <c:pt idx="3236">
                  <c:v>2870</c:v>
                </c:pt>
                <c:pt idx="3237">
                  <c:v>2871</c:v>
                </c:pt>
                <c:pt idx="3238">
                  <c:v>2872</c:v>
                </c:pt>
                <c:pt idx="3239">
                  <c:v>2873</c:v>
                </c:pt>
                <c:pt idx="3240">
                  <c:v>2874</c:v>
                </c:pt>
                <c:pt idx="3241">
                  <c:v>2875</c:v>
                </c:pt>
                <c:pt idx="3242">
                  <c:v>2876</c:v>
                </c:pt>
                <c:pt idx="3243">
                  <c:v>2877</c:v>
                </c:pt>
                <c:pt idx="3244">
                  <c:v>2878</c:v>
                </c:pt>
                <c:pt idx="3245">
                  <c:v>2879</c:v>
                </c:pt>
                <c:pt idx="3246">
                  <c:v>2880</c:v>
                </c:pt>
                <c:pt idx="3247">
                  <c:v>2881</c:v>
                </c:pt>
                <c:pt idx="3248">
                  <c:v>2882</c:v>
                </c:pt>
                <c:pt idx="3249">
                  <c:v>2883</c:v>
                </c:pt>
                <c:pt idx="3250">
                  <c:v>2884</c:v>
                </c:pt>
                <c:pt idx="3251">
                  <c:v>2885</c:v>
                </c:pt>
                <c:pt idx="3252">
                  <c:v>2886</c:v>
                </c:pt>
                <c:pt idx="3253">
                  <c:v>2887</c:v>
                </c:pt>
                <c:pt idx="3254">
                  <c:v>2888</c:v>
                </c:pt>
                <c:pt idx="3255">
                  <c:v>2889</c:v>
                </c:pt>
                <c:pt idx="3256">
                  <c:v>2890</c:v>
                </c:pt>
                <c:pt idx="3257">
                  <c:v>2891</c:v>
                </c:pt>
                <c:pt idx="3258">
                  <c:v>2892</c:v>
                </c:pt>
                <c:pt idx="3259">
                  <c:v>2893</c:v>
                </c:pt>
                <c:pt idx="3260">
                  <c:v>2894</c:v>
                </c:pt>
                <c:pt idx="3261">
                  <c:v>2895</c:v>
                </c:pt>
                <c:pt idx="3262">
                  <c:v>2896</c:v>
                </c:pt>
                <c:pt idx="3263">
                  <c:v>2897</c:v>
                </c:pt>
                <c:pt idx="3264">
                  <c:v>2898</c:v>
                </c:pt>
                <c:pt idx="3265">
                  <c:v>2899</c:v>
                </c:pt>
                <c:pt idx="3266">
                  <c:v>2900</c:v>
                </c:pt>
                <c:pt idx="3267">
                  <c:v>2901</c:v>
                </c:pt>
                <c:pt idx="3268">
                  <c:v>2902</c:v>
                </c:pt>
                <c:pt idx="3269">
                  <c:v>2903</c:v>
                </c:pt>
                <c:pt idx="3270">
                  <c:v>2904</c:v>
                </c:pt>
                <c:pt idx="3271">
                  <c:v>2905</c:v>
                </c:pt>
                <c:pt idx="3272">
                  <c:v>2906</c:v>
                </c:pt>
                <c:pt idx="3273">
                  <c:v>2907</c:v>
                </c:pt>
                <c:pt idx="3274">
                  <c:v>2908</c:v>
                </c:pt>
                <c:pt idx="3275">
                  <c:v>2909</c:v>
                </c:pt>
                <c:pt idx="3276">
                  <c:v>2910</c:v>
                </c:pt>
                <c:pt idx="3277">
                  <c:v>2911</c:v>
                </c:pt>
                <c:pt idx="3278">
                  <c:v>2912</c:v>
                </c:pt>
                <c:pt idx="3279">
                  <c:v>2913</c:v>
                </c:pt>
                <c:pt idx="3280">
                  <c:v>2914</c:v>
                </c:pt>
                <c:pt idx="3281">
                  <c:v>2915</c:v>
                </c:pt>
                <c:pt idx="3282">
                  <c:v>2916</c:v>
                </c:pt>
                <c:pt idx="3283">
                  <c:v>2917</c:v>
                </c:pt>
                <c:pt idx="3284">
                  <c:v>2918</c:v>
                </c:pt>
                <c:pt idx="3285">
                  <c:v>2919</c:v>
                </c:pt>
                <c:pt idx="3286">
                  <c:v>2920</c:v>
                </c:pt>
                <c:pt idx="3287">
                  <c:v>2921</c:v>
                </c:pt>
                <c:pt idx="3288">
                  <c:v>2922</c:v>
                </c:pt>
                <c:pt idx="3289">
                  <c:v>2923</c:v>
                </c:pt>
                <c:pt idx="3290">
                  <c:v>2924</c:v>
                </c:pt>
                <c:pt idx="3291">
                  <c:v>2925</c:v>
                </c:pt>
                <c:pt idx="3292">
                  <c:v>2926</c:v>
                </c:pt>
                <c:pt idx="3293">
                  <c:v>2927</c:v>
                </c:pt>
                <c:pt idx="3294">
                  <c:v>2928</c:v>
                </c:pt>
                <c:pt idx="3295">
                  <c:v>2929</c:v>
                </c:pt>
                <c:pt idx="3296">
                  <c:v>2930</c:v>
                </c:pt>
                <c:pt idx="3297">
                  <c:v>2931</c:v>
                </c:pt>
                <c:pt idx="3298">
                  <c:v>2932</c:v>
                </c:pt>
                <c:pt idx="3299">
                  <c:v>2933</c:v>
                </c:pt>
                <c:pt idx="3300">
                  <c:v>2934</c:v>
                </c:pt>
                <c:pt idx="3301">
                  <c:v>2935</c:v>
                </c:pt>
                <c:pt idx="3302">
                  <c:v>2936</c:v>
                </c:pt>
                <c:pt idx="3303">
                  <c:v>2937</c:v>
                </c:pt>
                <c:pt idx="3304">
                  <c:v>2938</c:v>
                </c:pt>
                <c:pt idx="3305">
                  <c:v>2939</c:v>
                </c:pt>
                <c:pt idx="3306">
                  <c:v>2940</c:v>
                </c:pt>
                <c:pt idx="3307">
                  <c:v>2941</c:v>
                </c:pt>
                <c:pt idx="3308">
                  <c:v>2942</c:v>
                </c:pt>
                <c:pt idx="3309">
                  <c:v>2943</c:v>
                </c:pt>
                <c:pt idx="3310">
                  <c:v>2944</c:v>
                </c:pt>
                <c:pt idx="3311">
                  <c:v>2945</c:v>
                </c:pt>
                <c:pt idx="3312">
                  <c:v>2946</c:v>
                </c:pt>
                <c:pt idx="3313">
                  <c:v>2947</c:v>
                </c:pt>
                <c:pt idx="3314">
                  <c:v>2948</c:v>
                </c:pt>
                <c:pt idx="3315">
                  <c:v>2949</c:v>
                </c:pt>
                <c:pt idx="3316">
                  <c:v>2950</c:v>
                </c:pt>
                <c:pt idx="3317">
                  <c:v>2951</c:v>
                </c:pt>
                <c:pt idx="3318">
                  <c:v>2952</c:v>
                </c:pt>
                <c:pt idx="3319">
                  <c:v>2953</c:v>
                </c:pt>
                <c:pt idx="3320">
                  <c:v>2954</c:v>
                </c:pt>
                <c:pt idx="3321">
                  <c:v>2955</c:v>
                </c:pt>
                <c:pt idx="3322">
                  <c:v>2956</c:v>
                </c:pt>
                <c:pt idx="3323">
                  <c:v>2957</c:v>
                </c:pt>
                <c:pt idx="3324">
                  <c:v>2958</c:v>
                </c:pt>
                <c:pt idx="3325">
                  <c:v>2959</c:v>
                </c:pt>
                <c:pt idx="3326">
                  <c:v>2960</c:v>
                </c:pt>
                <c:pt idx="3327">
                  <c:v>2961</c:v>
                </c:pt>
                <c:pt idx="3328">
                  <c:v>2962</c:v>
                </c:pt>
                <c:pt idx="3329">
                  <c:v>2963</c:v>
                </c:pt>
                <c:pt idx="3330">
                  <c:v>2964</c:v>
                </c:pt>
                <c:pt idx="3331">
                  <c:v>2965</c:v>
                </c:pt>
                <c:pt idx="3332">
                  <c:v>2966</c:v>
                </c:pt>
                <c:pt idx="3333">
                  <c:v>2967</c:v>
                </c:pt>
                <c:pt idx="3334">
                  <c:v>2968</c:v>
                </c:pt>
                <c:pt idx="3335">
                  <c:v>2969</c:v>
                </c:pt>
                <c:pt idx="3336">
                  <c:v>2970</c:v>
                </c:pt>
                <c:pt idx="3337">
                  <c:v>2971</c:v>
                </c:pt>
                <c:pt idx="3338">
                  <c:v>2972</c:v>
                </c:pt>
                <c:pt idx="3339">
                  <c:v>2973</c:v>
                </c:pt>
                <c:pt idx="3340">
                  <c:v>2974</c:v>
                </c:pt>
                <c:pt idx="3341">
                  <c:v>2975</c:v>
                </c:pt>
                <c:pt idx="3342">
                  <c:v>2976</c:v>
                </c:pt>
                <c:pt idx="3343">
                  <c:v>2977</c:v>
                </c:pt>
                <c:pt idx="3344">
                  <c:v>2978</c:v>
                </c:pt>
                <c:pt idx="3345">
                  <c:v>2979</c:v>
                </c:pt>
                <c:pt idx="3346">
                  <c:v>2980</c:v>
                </c:pt>
                <c:pt idx="3347">
                  <c:v>2981</c:v>
                </c:pt>
                <c:pt idx="3348">
                  <c:v>2982</c:v>
                </c:pt>
                <c:pt idx="3349">
                  <c:v>2983</c:v>
                </c:pt>
                <c:pt idx="3350">
                  <c:v>2984</c:v>
                </c:pt>
                <c:pt idx="3351">
                  <c:v>2985</c:v>
                </c:pt>
                <c:pt idx="3352">
                  <c:v>2986</c:v>
                </c:pt>
                <c:pt idx="3353">
                  <c:v>2987</c:v>
                </c:pt>
                <c:pt idx="3354">
                  <c:v>2988</c:v>
                </c:pt>
                <c:pt idx="3355">
                  <c:v>2989</c:v>
                </c:pt>
                <c:pt idx="3356">
                  <c:v>2990</c:v>
                </c:pt>
                <c:pt idx="3357">
                  <c:v>2991</c:v>
                </c:pt>
                <c:pt idx="3358">
                  <c:v>2992</c:v>
                </c:pt>
                <c:pt idx="3359">
                  <c:v>2993</c:v>
                </c:pt>
                <c:pt idx="3360">
                  <c:v>2994</c:v>
                </c:pt>
                <c:pt idx="3361">
                  <c:v>2995</c:v>
                </c:pt>
                <c:pt idx="3362">
                  <c:v>2996</c:v>
                </c:pt>
                <c:pt idx="3363">
                  <c:v>2997</c:v>
                </c:pt>
                <c:pt idx="3364">
                  <c:v>2998</c:v>
                </c:pt>
                <c:pt idx="3365">
                  <c:v>2999</c:v>
                </c:pt>
                <c:pt idx="3366">
                  <c:v>3000</c:v>
                </c:pt>
                <c:pt idx="3367">
                  <c:v>3001</c:v>
                </c:pt>
                <c:pt idx="3368">
                  <c:v>3002</c:v>
                </c:pt>
                <c:pt idx="3369">
                  <c:v>3003</c:v>
                </c:pt>
                <c:pt idx="3370">
                  <c:v>3004</c:v>
                </c:pt>
                <c:pt idx="3371">
                  <c:v>3005</c:v>
                </c:pt>
                <c:pt idx="3372">
                  <c:v>3006</c:v>
                </c:pt>
                <c:pt idx="3373">
                  <c:v>3007</c:v>
                </c:pt>
                <c:pt idx="3374">
                  <c:v>3008</c:v>
                </c:pt>
                <c:pt idx="3375">
                  <c:v>3009</c:v>
                </c:pt>
                <c:pt idx="3376">
                  <c:v>3010</c:v>
                </c:pt>
                <c:pt idx="3377">
                  <c:v>3011</c:v>
                </c:pt>
                <c:pt idx="3378">
                  <c:v>3012</c:v>
                </c:pt>
                <c:pt idx="3379">
                  <c:v>3013</c:v>
                </c:pt>
                <c:pt idx="3380">
                  <c:v>3014</c:v>
                </c:pt>
                <c:pt idx="3381">
                  <c:v>3015</c:v>
                </c:pt>
                <c:pt idx="3382">
                  <c:v>3016</c:v>
                </c:pt>
                <c:pt idx="3383">
                  <c:v>3017</c:v>
                </c:pt>
                <c:pt idx="3384">
                  <c:v>3018</c:v>
                </c:pt>
                <c:pt idx="3385">
                  <c:v>3019</c:v>
                </c:pt>
                <c:pt idx="3386">
                  <c:v>3020</c:v>
                </c:pt>
                <c:pt idx="3387">
                  <c:v>3021</c:v>
                </c:pt>
                <c:pt idx="3388">
                  <c:v>3022</c:v>
                </c:pt>
                <c:pt idx="3389">
                  <c:v>3023</c:v>
                </c:pt>
                <c:pt idx="3390">
                  <c:v>3024</c:v>
                </c:pt>
                <c:pt idx="3391">
                  <c:v>3025</c:v>
                </c:pt>
                <c:pt idx="3392">
                  <c:v>3026</c:v>
                </c:pt>
                <c:pt idx="3393">
                  <c:v>3027</c:v>
                </c:pt>
                <c:pt idx="3394">
                  <c:v>3028</c:v>
                </c:pt>
                <c:pt idx="3395">
                  <c:v>3029</c:v>
                </c:pt>
                <c:pt idx="3396">
                  <c:v>3030</c:v>
                </c:pt>
                <c:pt idx="3397">
                  <c:v>3031</c:v>
                </c:pt>
                <c:pt idx="3398">
                  <c:v>3032</c:v>
                </c:pt>
                <c:pt idx="3399">
                  <c:v>3033</c:v>
                </c:pt>
                <c:pt idx="3400">
                  <c:v>3034</c:v>
                </c:pt>
                <c:pt idx="3401">
                  <c:v>3035</c:v>
                </c:pt>
                <c:pt idx="3402">
                  <c:v>3036</c:v>
                </c:pt>
                <c:pt idx="3403">
                  <c:v>3037</c:v>
                </c:pt>
                <c:pt idx="3404">
                  <c:v>3038</c:v>
                </c:pt>
                <c:pt idx="3405">
                  <c:v>3039</c:v>
                </c:pt>
                <c:pt idx="3406">
                  <c:v>3040</c:v>
                </c:pt>
                <c:pt idx="3407">
                  <c:v>3041</c:v>
                </c:pt>
                <c:pt idx="3408">
                  <c:v>3042</c:v>
                </c:pt>
                <c:pt idx="3409">
                  <c:v>3043</c:v>
                </c:pt>
                <c:pt idx="3410">
                  <c:v>3044</c:v>
                </c:pt>
                <c:pt idx="3411">
                  <c:v>3045</c:v>
                </c:pt>
                <c:pt idx="3412">
                  <c:v>3046</c:v>
                </c:pt>
                <c:pt idx="3413">
                  <c:v>3047</c:v>
                </c:pt>
                <c:pt idx="3414">
                  <c:v>3048</c:v>
                </c:pt>
                <c:pt idx="3415">
                  <c:v>3049</c:v>
                </c:pt>
                <c:pt idx="3416">
                  <c:v>3050</c:v>
                </c:pt>
                <c:pt idx="3417">
                  <c:v>3051</c:v>
                </c:pt>
                <c:pt idx="3418">
                  <c:v>3052</c:v>
                </c:pt>
                <c:pt idx="3419">
                  <c:v>3053</c:v>
                </c:pt>
                <c:pt idx="3420">
                  <c:v>3054</c:v>
                </c:pt>
                <c:pt idx="3421">
                  <c:v>3055</c:v>
                </c:pt>
                <c:pt idx="3422">
                  <c:v>3056</c:v>
                </c:pt>
                <c:pt idx="3423">
                  <c:v>3057</c:v>
                </c:pt>
                <c:pt idx="3424">
                  <c:v>3058</c:v>
                </c:pt>
                <c:pt idx="3425">
                  <c:v>3059</c:v>
                </c:pt>
                <c:pt idx="3426">
                  <c:v>3060</c:v>
                </c:pt>
                <c:pt idx="3427">
                  <c:v>3061</c:v>
                </c:pt>
                <c:pt idx="3428">
                  <c:v>3062</c:v>
                </c:pt>
                <c:pt idx="3429">
                  <c:v>3063</c:v>
                </c:pt>
                <c:pt idx="3430">
                  <c:v>3064</c:v>
                </c:pt>
                <c:pt idx="3431">
                  <c:v>3065</c:v>
                </c:pt>
                <c:pt idx="3432">
                  <c:v>3066</c:v>
                </c:pt>
                <c:pt idx="3433">
                  <c:v>3067</c:v>
                </c:pt>
                <c:pt idx="3434">
                  <c:v>3068</c:v>
                </c:pt>
                <c:pt idx="3435">
                  <c:v>3069</c:v>
                </c:pt>
                <c:pt idx="3436">
                  <c:v>3070</c:v>
                </c:pt>
                <c:pt idx="3437">
                  <c:v>3071</c:v>
                </c:pt>
                <c:pt idx="3438">
                  <c:v>3072</c:v>
                </c:pt>
                <c:pt idx="3439">
                  <c:v>3073</c:v>
                </c:pt>
                <c:pt idx="3440">
                  <c:v>3074</c:v>
                </c:pt>
                <c:pt idx="3441">
                  <c:v>3075</c:v>
                </c:pt>
                <c:pt idx="3442">
                  <c:v>3076</c:v>
                </c:pt>
                <c:pt idx="3443">
                  <c:v>3077</c:v>
                </c:pt>
                <c:pt idx="3444">
                  <c:v>3078</c:v>
                </c:pt>
                <c:pt idx="3445">
                  <c:v>3079</c:v>
                </c:pt>
                <c:pt idx="3446">
                  <c:v>3080</c:v>
                </c:pt>
                <c:pt idx="3447">
                  <c:v>3081</c:v>
                </c:pt>
                <c:pt idx="3448">
                  <c:v>3082</c:v>
                </c:pt>
                <c:pt idx="3449">
                  <c:v>3083</c:v>
                </c:pt>
                <c:pt idx="3450">
                  <c:v>3084</c:v>
                </c:pt>
                <c:pt idx="3451">
                  <c:v>3085</c:v>
                </c:pt>
                <c:pt idx="3452">
                  <c:v>3086</c:v>
                </c:pt>
                <c:pt idx="3453">
                  <c:v>3087</c:v>
                </c:pt>
                <c:pt idx="3454">
                  <c:v>3088</c:v>
                </c:pt>
                <c:pt idx="3455">
                  <c:v>3089</c:v>
                </c:pt>
                <c:pt idx="3456">
                  <c:v>3090</c:v>
                </c:pt>
                <c:pt idx="3457">
                  <c:v>3091</c:v>
                </c:pt>
                <c:pt idx="3458">
                  <c:v>3092</c:v>
                </c:pt>
                <c:pt idx="3459">
                  <c:v>3093</c:v>
                </c:pt>
                <c:pt idx="3460">
                  <c:v>3094</c:v>
                </c:pt>
                <c:pt idx="3461">
                  <c:v>3095</c:v>
                </c:pt>
                <c:pt idx="3462">
                  <c:v>3096</c:v>
                </c:pt>
                <c:pt idx="3463">
                  <c:v>3097</c:v>
                </c:pt>
                <c:pt idx="3464">
                  <c:v>3098</c:v>
                </c:pt>
                <c:pt idx="3465">
                  <c:v>3099</c:v>
                </c:pt>
                <c:pt idx="3466">
                  <c:v>3100</c:v>
                </c:pt>
                <c:pt idx="3467">
                  <c:v>3101</c:v>
                </c:pt>
                <c:pt idx="3468">
                  <c:v>3102</c:v>
                </c:pt>
                <c:pt idx="3469">
                  <c:v>3103</c:v>
                </c:pt>
                <c:pt idx="3470">
                  <c:v>3104</c:v>
                </c:pt>
                <c:pt idx="3471">
                  <c:v>3105</c:v>
                </c:pt>
                <c:pt idx="3472">
                  <c:v>3106</c:v>
                </c:pt>
                <c:pt idx="3473">
                  <c:v>3107</c:v>
                </c:pt>
                <c:pt idx="3474">
                  <c:v>3108</c:v>
                </c:pt>
                <c:pt idx="3475">
                  <c:v>3109</c:v>
                </c:pt>
                <c:pt idx="3476">
                  <c:v>3110</c:v>
                </c:pt>
                <c:pt idx="3477">
                  <c:v>3111</c:v>
                </c:pt>
                <c:pt idx="3478">
                  <c:v>3112</c:v>
                </c:pt>
                <c:pt idx="3479">
                  <c:v>3113</c:v>
                </c:pt>
                <c:pt idx="3480">
                  <c:v>3114</c:v>
                </c:pt>
                <c:pt idx="3481">
                  <c:v>3115</c:v>
                </c:pt>
                <c:pt idx="3482">
                  <c:v>3116</c:v>
                </c:pt>
                <c:pt idx="3483">
                  <c:v>3117</c:v>
                </c:pt>
                <c:pt idx="3484">
                  <c:v>3118</c:v>
                </c:pt>
                <c:pt idx="3485">
                  <c:v>3119</c:v>
                </c:pt>
                <c:pt idx="3486">
                  <c:v>3120</c:v>
                </c:pt>
                <c:pt idx="3487">
                  <c:v>3121</c:v>
                </c:pt>
                <c:pt idx="3488">
                  <c:v>3122</c:v>
                </c:pt>
                <c:pt idx="3489">
                  <c:v>3123</c:v>
                </c:pt>
                <c:pt idx="3490">
                  <c:v>3124</c:v>
                </c:pt>
                <c:pt idx="3491">
                  <c:v>3125</c:v>
                </c:pt>
                <c:pt idx="3492">
                  <c:v>3126</c:v>
                </c:pt>
                <c:pt idx="3493">
                  <c:v>3127</c:v>
                </c:pt>
                <c:pt idx="3494">
                  <c:v>3128</c:v>
                </c:pt>
                <c:pt idx="3495">
                  <c:v>3129</c:v>
                </c:pt>
                <c:pt idx="3496">
                  <c:v>3130</c:v>
                </c:pt>
                <c:pt idx="3497">
                  <c:v>3131</c:v>
                </c:pt>
                <c:pt idx="3498">
                  <c:v>3132</c:v>
                </c:pt>
                <c:pt idx="3499">
                  <c:v>3133</c:v>
                </c:pt>
                <c:pt idx="3500">
                  <c:v>3134</c:v>
                </c:pt>
                <c:pt idx="3501">
                  <c:v>3135</c:v>
                </c:pt>
                <c:pt idx="3502">
                  <c:v>3136</c:v>
                </c:pt>
                <c:pt idx="3503">
                  <c:v>3137</c:v>
                </c:pt>
                <c:pt idx="3504">
                  <c:v>3138</c:v>
                </c:pt>
                <c:pt idx="3505">
                  <c:v>3139</c:v>
                </c:pt>
                <c:pt idx="3506">
                  <c:v>3140</c:v>
                </c:pt>
                <c:pt idx="3507">
                  <c:v>3141</c:v>
                </c:pt>
                <c:pt idx="3508">
                  <c:v>3142</c:v>
                </c:pt>
                <c:pt idx="3509">
                  <c:v>3143</c:v>
                </c:pt>
                <c:pt idx="3510">
                  <c:v>3144</c:v>
                </c:pt>
                <c:pt idx="3511">
                  <c:v>3145</c:v>
                </c:pt>
                <c:pt idx="3512">
                  <c:v>3146</c:v>
                </c:pt>
                <c:pt idx="3513">
                  <c:v>3147</c:v>
                </c:pt>
                <c:pt idx="3514">
                  <c:v>3148</c:v>
                </c:pt>
                <c:pt idx="3515">
                  <c:v>3149</c:v>
                </c:pt>
                <c:pt idx="3516">
                  <c:v>3150</c:v>
                </c:pt>
                <c:pt idx="3517">
                  <c:v>3151</c:v>
                </c:pt>
                <c:pt idx="3518">
                  <c:v>3152</c:v>
                </c:pt>
                <c:pt idx="3519">
                  <c:v>3153</c:v>
                </c:pt>
                <c:pt idx="3520">
                  <c:v>3154</c:v>
                </c:pt>
                <c:pt idx="3521">
                  <c:v>3155</c:v>
                </c:pt>
                <c:pt idx="3522">
                  <c:v>3156</c:v>
                </c:pt>
                <c:pt idx="3523">
                  <c:v>3157</c:v>
                </c:pt>
                <c:pt idx="3524">
                  <c:v>3158</c:v>
                </c:pt>
                <c:pt idx="3525">
                  <c:v>3159</c:v>
                </c:pt>
                <c:pt idx="3526">
                  <c:v>3160</c:v>
                </c:pt>
                <c:pt idx="3527">
                  <c:v>3161</c:v>
                </c:pt>
                <c:pt idx="3528">
                  <c:v>3162</c:v>
                </c:pt>
                <c:pt idx="3529">
                  <c:v>3163</c:v>
                </c:pt>
                <c:pt idx="3530">
                  <c:v>3164</c:v>
                </c:pt>
                <c:pt idx="3531">
                  <c:v>3165</c:v>
                </c:pt>
                <c:pt idx="3532">
                  <c:v>3166</c:v>
                </c:pt>
                <c:pt idx="3533">
                  <c:v>3167</c:v>
                </c:pt>
                <c:pt idx="3534">
                  <c:v>3168</c:v>
                </c:pt>
                <c:pt idx="3535">
                  <c:v>3169</c:v>
                </c:pt>
                <c:pt idx="3536">
                  <c:v>3170</c:v>
                </c:pt>
                <c:pt idx="3537">
                  <c:v>3171</c:v>
                </c:pt>
                <c:pt idx="3538">
                  <c:v>3172</c:v>
                </c:pt>
                <c:pt idx="3539">
                  <c:v>3173</c:v>
                </c:pt>
                <c:pt idx="3540">
                  <c:v>3174</c:v>
                </c:pt>
                <c:pt idx="3541">
                  <c:v>3175</c:v>
                </c:pt>
                <c:pt idx="3542">
                  <c:v>3176</c:v>
                </c:pt>
                <c:pt idx="3543">
                  <c:v>3177</c:v>
                </c:pt>
                <c:pt idx="3544">
                  <c:v>3178</c:v>
                </c:pt>
                <c:pt idx="3545">
                  <c:v>3179</c:v>
                </c:pt>
                <c:pt idx="3546">
                  <c:v>3180</c:v>
                </c:pt>
                <c:pt idx="3547">
                  <c:v>3181</c:v>
                </c:pt>
                <c:pt idx="3548">
                  <c:v>3182</c:v>
                </c:pt>
                <c:pt idx="3549">
                  <c:v>3183</c:v>
                </c:pt>
                <c:pt idx="3550">
                  <c:v>3184</c:v>
                </c:pt>
                <c:pt idx="3551">
                  <c:v>3185</c:v>
                </c:pt>
                <c:pt idx="3552">
                  <c:v>3186</c:v>
                </c:pt>
                <c:pt idx="3553">
                  <c:v>3187</c:v>
                </c:pt>
                <c:pt idx="3554">
                  <c:v>3188</c:v>
                </c:pt>
                <c:pt idx="3555">
                  <c:v>3189</c:v>
                </c:pt>
                <c:pt idx="3556">
                  <c:v>3190</c:v>
                </c:pt>
                <c:pt idx="3557">
                  <c:v>3191</c:v>
                </c:pt>
                <c:pt idx="3558">
                  <c:v>3192</c:v>
                </c:pt>
                <c:pt idx="3559">
                  <c:v>3193</c:v>
                </c:pt>
                <c:pt idx="3560">
                  <c:v>3194</c:v>
                </c:pt>
                <c:pt idx="3561">
                  <c:v>3195</c:v>
                </c:pt>
                <c:pt idx="3562">
                  <c:v>3196</c:v>
                </c:pt>
                <c:pt idx="3563">
                  <c:v>3197</c:v>
                </c:pt>
                <c:pt idx="3564">
                  <c:v>3198</c:v>
                </c:pt>
                <c:pt idx="3565">
                  <c:v>3199</c:v>
                </c:pt>
                <c:pt idx="3566">
                  <c:v>3200</c:v>
                </c:pt>
                <c:pt idx="3567">
                  <c:v>3201</c:v>
                </c:pt>
                <c:pt idx="3568">
                  <c:v>3202</c:v>
                </c:pt>
                <c:pt idx="3569">
                  <c:v>3203</c:v>
                </c:pt>
                <c:pt idx="3570">
                  <c:v>3204</c:v>
                </c:pt>
                <c:pt idx="3571">
                  <c:v>3205</c:v>
                </c:pt>
                <c:pt idx="3572">
                  <c:v>3206</c:v>
                </c:pt>
                <c:pt idx="3573">
                  <c:v>3207</c:v>
                </c:pt>
                <c:pt idx="3574">
                  <c:v>3208</c:v>
                </c:pt>
                <c:pt idx="3575">
                  <c:v>3209</c:v>
                </c:pt>
                <c:pt idx="3576">
                  <c:v>3210</c:v>
                </c:pt>
                <c:pt idx="3577">
                  <c:v>3211</c:v>
                </c:pt>
                <c:pt idx="3578">
                  <c:v>3212</c:v>
                </c:pt>
                <c:pt idx="3579">
                  <c:v>3213</c:v>
                </c:pt>
                <c:pt idx="3580">
                  <c:v>3214</c:v>
                </c:pt>
                <c:pt idx="3581">
                  <c:v>3215</c:v>
                </c:pt>
                <c:pt idx="3582">
                  <c:v>3216</c:v>
                </c:pt>
                <c:pt idx="3583">
                  <c:v>3217</c:v>
                </c:pt>
                <c:pt idx="3584">
                  <c:v>3218</c:v>
                </c:pt>
                <c:pt idx="3585">
                  <c:v>3219</c:v>
                </c:pt>
                <c:pt idx="3586">
                  <c:v>3220</c:v>
                </c:pt>
                <c:pt idx="3587">
                  <c:v>3221</c:v>
                </c:pt>
                <c:pt idx="3588">
                  <c:v>3222</c:v>
                </c:pt>
                <c:pt idx="3589">
                  <c:v>3223</c:v>
                </c:pt>
                <c:pt idx="3590">
                  <c:v>3224</c:v>
                </c:pt>
                <c:pt idx="3591">
                  <c:v>3225</c:v>
                </c:pt>
                <c:pt idx="3592">
                  <c:v>3226</c:v>
                </c:pt>
                <c:pt idx="3593">
                  <c:v>3227</c:v>
                </c:pt>
                <c:pt idx="3594">
                  <c:v>3228</c:v>
                </c:pt>
                <c:pt idx="3595">
                  <c:v>3229</c:v>
                </c:pt>
                <c:pt idx="3596">
                  <c:v>3230</c:v>
                </c:pt>
                <c:pt idx="3597">
                  <c:v>3231</c:v>
                </c:pt>
                <c:pt idx="3598">
                  <c:v>3232</c:v>
                </c:pt>
                <c:pt idx="3599">
                  <c:v>3233</c:v>
                </c:pt>
                <c:pt idx="3600">
                  <c:v>3234</c:v>
                </c:pt>
                <c:pt idx="3601">
                  <c:v>3235</c:v>
                </c:pt>
                <c:pt idx="3602">
                  <c:v>3236</c:v>
                </c:pt>
                <c:pt idx="3603">
                  <c:v>3237</c:v>
                </c:pt>
                <c:pt idx="3604">
                  <c:v>3238</c:v>
                </c:pt>
                <c:pt idx="3605">
                  <c:v>3239</c:v>
                </c:pt>
                <c:pt idx="3606">
                  <c:v>3240</c:v>
                </c:pt>
                <c:pt idx="3607">
                  <c:v>3241</c:v>
                </c:pt>
                <c:pt idx="3608">
                  <c:v>3242</c:v>
                </c:pt>
                <c:pt idx="3609">
                  <c:v>3243</c:v>
                </c:pt>
                <c:pt idx="3610">
                  <c:v>3244</c:v>
                </c:pt>
                <c:pt idx="3611">
                  <c:v>3245</c:v>
                </c:pt>
                <c:pt idx="3612">
                  <c:v>3246</c:v>
                </c:pt>
                <c:pt idx="3613">
                  <c:v>3247</c:v>
                </c:pt>
                <c:pt idx="3614">
                  <c:v>3248</c:v>
                </c:pt>
                <c:pt idx="3615">
                  <c:v>3249</c:v>
                </c:pt>
                <c:pt idx="3616">
                  <c:v>3250</c:v>
                </c:pt>
                <c:pt idx="3617">
                  <c:v>3251</c:v>
                </c:pt>
                <c:pt idx="3618">
                  <c:v>3252</c:v>
                </c:pt>
                <c:pt idx="3619">
                  <c:v>3253</c:v>
                </c:pt>
                <c:pt idx="3620">
                  <c:v>3254</c:v>
                </c:pt>
                <c:pt idx="3621">
                  <c:v>3255</c:v>
                </c:pt>
                <c:pt idx="3622">
                  <c:v>3256</c:v>
                </c:pt>
                <c:pt idx="3623">
                  <c:v>3257</c:v>
                </c:pt>
                <c:pt idx="3624">
                  <c:v>3258</c:v>
                </c:pt>
                <c:pt idx="3625">
                  <c:v>3259</c:v>
                </c:pt>
                <c:pt idx="3626">
                  <c:v>3260</c:v>
                </c:pt>
                <c:pt idx="3627">
                  <c:v>3261</c:v>
                </c:pt>
                <c:pt idx="3628">
                  <c:v>3262</c:v>
                </c:pt>
                <c:pt idx="3629">
                  <c:v>3263</c:v>
                </c:pt>
                <c:pt idx="3630">
                  <c:v>3264</c:v>
                </c:pt>
                <c:pt idx="3631">
                  <c:v>3265</c:v>
                </c:pt>
                <c:pt idx="3632">
                  <c:v>3266</c:v>
                </c:pt>
                <c:pt idx="3633">
                  <c:v>3267</c:v>
                </c:pt>
                <c:pt idx="3634">
                  <c:v>3268</c:v>
                </c:pt>
                <c:pt idx="3635">
                  <c:v>3269</c:v>
                </c:pt>
                <c:pt idx="3636">
                  <c:v>3270</c:v>
                </c:pt>
                <c:pt idx="3637">
                  <c:v>3271</c:v>
                </c:pt>
                <c:pt idx="3638">
                  <c:v>3272</c:v>
                </c:pt>
                <c:pt idx="3639">
                  <c:v>3273</c:v>
                </c:pt>
                <c:pt idx="3640">
                  <c:v>3274</c:v>
                </c:pt>
                <c:pt idx="3641">
                  <c:v>3275</c:v>
                </c:pt>
                <c:pt idx="3642">
                  <c:v>3276</c:v>
                </c:pt>
                <c:pt idx="3643">
                  <c:v>3277</c:v>
                </c:pt>
                <c:pt idx="3644">
                  <c:v>3278</c:v>
                </c:pt>
                <c:pt idx="3645">
                  <c:v>3279</c:v>
                </c:pt>
                <c:pt idx="3646">
                  <c:v>3280</c:v>
                </c:pt>
                <c:pt idx="3647">
                  <c:v>3281</c:v>
                </c:pt>
                <c:pt idx="3648">
                  <c:v>3282</c:v>
                </c:pt>
                <c:pt idx="3649">
                  <c:v>3283</c:v>
                </c:pt>
                <c:pt idx="3650">
                  <c:v>3284</c:v>
                </c:pt>
                <c:pt idx="3651">
                  <c:v>3285</c:v>
                </c:pt>
                <c:pt idx="3652">
                  <c:v>3286</c:v>
                </c:pt>
                <c:pt idx="3653">
                  <c:v>3287</c:v>
                </c:pt>
                <c:pt idx="3654">
                  <c:v>3288</c:v>
                </c:pt>
                <c:pt idx="3655">
                  <c:v>3289</c:v>
                </c:pt>
                <c:pt idx="3656">
                  <c:v>3290</c:v>
                </c:pt>
                <c:pt idx="3657">
                  <c:v>3291</c:v>
                </c:pt>
                <c:pt idx="3658">
                  <c:v>3292</c:v>
                </c:pt>
                <c:pt idx="3659">
                  <c:v>3293</c:v>
                </c:pt>
                <c:pt idx="3660">
                  <c:v>3294</c:v>
                </c:pt>
                <c:pt idx="3661">
                  <c:v>3295</c:v>
                </c:pt>
                <c:pt idx="3662">
                  <c:v>3296</c:v>
                </c:pt>
                <c:pt idx="3663">
                  <c:v>3297</c:v>
                </c:pt>
                <c:pt idx="3664">
                  <c:v>3298</c:v>
                </c:pt>
                <c:pt idx="3665">
                  <c:v>3299</c:v>
                </c:pt>
                <c:pt idx="3666">
                  <c:v>3300</c:v>
                </c:pt>
                <c:pt idx="3667">
                  <c:v>3301</c:v>
                </c:pt>
                <c:pt idx="3668">
                  <c:v>3302</c:v>
                </c:pt>
                <c:pt idx="3669">
                  <c:v>3303</c:v>
                </c:pt>
                <c:pt idx="3670">
                  <c:v>3304</c:v>
                </c:pt>
                <c:pt idx="3671">
                  <c:v>3305</c:v>
                </c:pt>
                <c:pt idx="3672">
                  <c:v>3306</c:v>
                </c:pt>
                <c:pt idx="3673">
                  <c:v>3307</c:v>
                </c:pt>
                <c:pt idx="3674">
                  <c:v>3308</c:v>
                </c:pt>
                <c:pt idx="3675">
                  <c:v>3309</c:v>
                </c:pt>
                <c:pt idx="3676">
                  <c:v>3310</c:v>
                </c:pt>
                <c:pt idx="3677">
                  <c:v>3311</c:v>
                </c:pt>
                <c:pt idx="3678">
                  <c:v>3312</c:v>
                </c:pt>
                <c:pt idx="3679">
                  <c:v>3313</c:v>
                </c:pt>
                <c:pt idx="3680">
                  <c:v>3314</c:v>
                </c:pt>
                <c:pt idx="3681">
                  <c:v>3315</c:v>
                </c:pt>
                <c:pt idx="3682">
                  <c:v>3316</c:v>
                </c:pt>
                <c:pt idx="3683">
                  <c:v>3317</c:v>
                </c:pt>
                <c:pt idx="3684">
                  <c:v>3318</c:v>
                </c:pt>
                <c:pt idx="3685">
                  <c:v>3319</c:v>
                </c:pt>
                <c:pt idx="3686">
                  <c:v>3320</c:v>
                </c:pt>
                <c:pt idx="3687">
                  <c:v>3321</c:v>
                </c:pt>
                <c:pt idx="3688">
                  <c:v>3322</c:v>
                </c:pt>
                <c:pt idx="3689">
                  <c:v>3323</c:v>
                </c:pt>
                <c:pt idx="3690">
                  <c:v>3324</c:v>
                </c:pt>
                <c:pt idx="3691">
                  <c:v>3325</c:v>
                </c:pt>
                <c:pt idx="3692">
                  <c:v>3326</c:v>
                </c:pt>
                <c:pt idx="3693">
                  <c:v>3327</c:v>
                </c:pt>
                <c:pt idx="3694">
                  <c:v>3328</c:v>
                </c:pt>
                <c:pt idx="3695">
                  <c:v>3329</c:v>
                </c:pt>
                <c:pt idx="3696">
                  <c:v>3330</c:v>
                </c:pt>
                <c:pt idx="3697">
                  <c:v>3331</c:v>
                </c:pt>
                <c:pt idx="3698">
                  <c:v>3332</c:v>
                </c:pt>
                <c:pt idx="3699">
                  <c:v>3333</c:v>
                </c:pt>
                <c:pt idx="3700">
                  <c:v>3334</c:v>
                </c:pt>
                <c:pt idx="3701">
                  <c:v>3335</c:v>
                </c:pt>
                <c:pt idx="3702">
                  <c:v>3336</c:v>
                </c:pt>
                <c:pt idx="3703">
                  <c:v>3337</c:v>
                </c:pt>
                <c:pt idx="3704">
                  <c:v>3338</c:v>
                </c:pt>
                <c:pt idx="3705">
                  <c:v>3339</c:v>
                </c:pt>
                <c:pt idx="3706">
                  <c:v>3340</c:v>
                </c:pt>
                <c:pt idx="3707">
                  <c:v>3341</c:v>
                </c:pt>
                <c:pt idx="3708">
                  <c:v>3342</c:v>
                </c:pt>
                <c:pt idx="3709">
                  <c:v>3343</c:v>
                </c:pt>
                <c:pt idx="3710">
                  <c:v>3344</c:v>
                </c:pt>
                <c:pt idx="3711">
                  <c:v>3345</c:v>
                </c:pt>
                <c:pt idx="3712">
                  <c:v>3346</c:v>
                </c:pt>
                <c:pt idx="3713">
                  <c:v>3347</c:v>
                </c:pt>
                <c:pt idx="3714">
                  <c:v>3348</c:v>
                </c:pt>
                <c:pt idx="3715">
                  <c:v>3349</c:v>
                </c:pt>
                <c:pt idx="3716">
                  <c:v>3350</c:v>
                </c:pt>
                <c:pt idx="3717">
                  <c:v>3351</c:v>
                </c:pt>
                <c:pt idx="3718">
                  <c:v>3352</c:v>
                </c:pt>
                <c:pt idx="3719">
                  <c:v>3353</c:v>
                </c:pt>
                <c:pt idx="3720">
                  <c:v>3354</c:v>
                </c:pt>
                <c:pt idx="3721">
                  <c:v>3355</c:v>
                </c:pt>
                <c:pt idx="3722">
                  <c:v>3356</c:v>
                </c:pt>
                <c:pt idx="3723">
                  <c:v>3357</c:v>
                </c:pt>
                <c:pt idx="3724">
                  <c:v>3358</c:v>
                </c:pt>
                <c:pt idx="3725">
                  <c:v>3359</c:v>
                </c:pt>
                <c:pt idx="3726">
                  <c:v>3360</c:v>
                </c:pt>
                <c:pt idx="3727">
                  <c:v>3361</c:v>
                </c:pt>
                <c:pt idx="3728">
                  <c:v>3362</c:v>
                </c:pt>
                <c:pt idx="3729">
                  <c:v>3363</c:v>
                </c:pt>
                <c:pt idx="3730">
                  <c:v>3364</c:v>
                </c:pt>
                <c:pt idx="3731">
                  <c:v>3365</c:v>
                </c:pt>
                <c:pt idx="3732">
                  <c:v>3366</c:v>
                </c:pt>
                <c:pt idx="3733">
                  <c:v>3367</c:v>
                </c:pt>
                <c:pt idx="3734">
                  <c:v>3368</c:v>
                </c:pt>
                <c:pt idx="3735">
                  <c:v>3369</c:v>
                </c:pt>
                <c:pt idx="3736">
                  <c:v>3370</c:v>
                </c:pt>
                <c:pt idx="3737">
                  <c:v>3371</c:v>
                </c:pt>
                <c:pt idx="3738">
                  <c:v>3372</c:v>
                </c:pt>
                <c:pt idx="3739">
                  <c:v>3373</c:v>
                </c:pt>
                <c:pt idx="3740">
                  <c:v>3374</c:v>
                </c:pt>
                <c:pt idx="3741">
                  <c:v>3375</c:v>
                </c:pt>
                <c:pt idx="3742">
                  <c:v>3376</c:v>
                </c:pt>
                <c:pt idx="3743">
                  <c:v>3377</c:v>
                </c:pt>
                <c:pt idx="3744">
                  <c:v>3378</c:v>
                </c:pt>
                <c:pt idx="3745">
                  <c:v>3379</c:v>
                </c:pt>
                <c:pt idx="3746">
                  <c:v>3380</c:v>
                </c:pt>
                <c:pt idx="3747">
                  <c:v>3381</c:v>
                </c:pt>
                <c:pt idx="3748">
                  <c:v>3382</c:v>
                </c:pt>
                <c:pt idx="3749">
                  <c:v>3383</c:v>
                </c:pt>
                <c:pt idx="3750">
                  <c:v>3384</c:v>
                </c:pt>
                <c:pt idx="3751">
                  <c:v>3385</c:v>
                </c:pt>
                <c:pt idx="3752">
                  <c:v>3386</c:v>
                </c:pt>
                <c:pt idx="3753">
                  <c:v>3387</c:v>
                </c:pt>
                <c:pt idx="3754">
                  <c:v>3388</c:v>
                </c:pt>
                <c:pt idx="3755">
                  <c:v>3389</c:v>
                </c:pt>
                <c:pt idx="3756">
                  <c:v>3390</c:v>
                </c:pt>
                <c:pt idx="3757">
                  <c:v>3391</c:v>
                </c:pt>
                <c:pt idx="3758">
                  <c:v>3392</c:v>
                </c:pt>
                <c:pt idx="3759">
                  <c:v>3393</c:v>
                </c:pt>
                <c:pt idx="3760">
                  <c:v>3394</c:v>
                </c:pt>
                <c:pt idx="3761">
                  <c:v>3395</c:v>
                </c:pt>
                <c:pt idx="3762">
                  <c:v>3396</c:v>
                </c:pt>
                <c:pt idx="3763">
                  <c:v>3397</c:v>
                </c:pt>
                <c:pt idx="3764">
                  <c:v>3398</c:v>
                </c:pt>
                <c:pt idx="3765">
                  <c:v>3399</c:v>
                </c:pt>
                <c:pt idx="3766">
                  <c:v>3400</c:v>
                </c:pt>
                <c:pt idx="3767">
                  <c:v>3401</c:v>
                </c:pt>
                <c:pt idx="3768">
                  <c:v>3402</c:v>
                </c:pt>
                <c:pt idx="3769">
                  <c:v>3403</c:v>
                </c:pt>
                <c:pt idx="3770">
                  <c:v>3404</c:v>
                </c:pt>
                <c:pt idx="3771">
                  <c:v>3405</c:v>
                </c:pt>
                <c:pt idx="3772">
                  <c:v>3406</c:v>
                </c:pt>
                <c:pt idx="3773">
                  <c:v>3407</c:v>
                </c:pt>
                <c:pt idx="3774">
                  <c:v>3408</c:v>
                </c:pt>
                <c:pt idx="3775">
                  <c:v>3409</c:v>
                </c:pt>
                <c:pt idx="3776">
                  <c:v>3410</c:v>
                </c:pt>
                <c:pt idx="3777">
                  <c:v>3411</c:v>
                </c:pt>
                <c:pt idx="3778">
                  <c:v>3412</c:v>
                </c:pt>
                <c:pt idx="3779">
                  <c:v>3413</c:v>
                </c:pt>
                <c:pt idx="3780">
                  <c:v>3414</c:v>
                </c:pt>
                <c:pt idx="3781">
                  <c:v>3415</c:v>
                </c:pt>
                <c:pt idx="3782">
                  <c:v>3416</c:v>
                </c:pt>
                <c:pt idx="3783">
                  <c:v>3417</c:v>
                </c:pt>
                <c:pt idx="3784">
                  <c:v>3418</c:v>
                </c:pt>
                <c:pt idx="3785">
                  <c:v>3419</c:v>
                </c:pt>
                <c:pt idx="3786">
                  <c:v>3420</c:v>
                </c:pt>
                <c:pt idx="3787">
                  <c:v>3421</c:v>
                </c:pt>
                <c:pt idx="3788">
                  <c:v>3422</c:v>
                </c:pt>
                <c:pt idx="3789">
                  <c:v>3423</c:v>
                </c:pt>
                <c:pt idx="3790">
                  <c:v>3424</c:v>
                </c:pt>
                <c:pt idx="3791">
                  <c:v>3425</c:v>
                </c:pt>
                <c:pt idx="3792">
                  <c:v>3426</c:v>
                </c:pt>
                <c:pt idx="3793">
                  <c:v>3427</c:v>
                </c:pt>
                <c:pt idx="3794">
                  <c:v>3428</c:v>
                </c:pt>
                <c:pt idx="3795">
                  <c:v>3429</c:v>
                </c:pt>
                <c:pt idx="3796">
                  <c:v>3430</c:v>
                </c:pt>
                <c:pt idx="3797">
                  <c:v>3431</c:v>
                </c:pt>
                <c:pt idx="3798">
                  <c:v>3432</c:v>
                </c:pt>
                <c:pt idx="3799">
                  <c:v>3433</c:v>
                </c:pt>
                <c:pt idx="3800">
                  <c:v>3434</c:v>
                </c:pt>
                <c:pt idx="3801">
                  <c:v>3435</c:v>
                </c:pt>
                <c:pt idx="3802">
                  <c:v>3436</c:v>
                </c:pt>
                <c:pt idx="3803">
                  <c:v>3437</c:v>
                </c:pt>
                <c:pt idx="3804">
                  <c:v>3438</c:v>
                </c:pt>
                <c:pt idx="3805">
                  <c:v>3439</c:v>
                </c:pt>
                <c:pt idx="3806">
                  <c:v>3440</c:v>
                </c:pt>
                <c:pt idx="3807">
                  <c:v>3441</c:v>
                </c:pt>
                <c:pt idx="3808">
                  <c:v>3442</c:v>
                </c:pt>
                <c:pt idx="3809">
                  <c:v>3443</c:v>
                </c:pt>
                <c:pt idx="3810">
                  <c:v>3444</c:v>
                </c:pt>
                <c:pt idx="3811">
                  <c:v>3445</c:v>
                </c:pt>
                <c:pt idx="3812">
                  <c:v>3446</c:v>
                </c:pt>
                <c:pt idx="3813">
                  <c:v>3447</c:v>
                </c:pt>
                <c:pt idx="3814">
                  <c:v>3448</c:v>
                </c:pt>
                <c:pt idx="3815">
                  <c:v>3449</c:v>
                </c:pt>
                <c:pt idx="3816">
                  <c:v>3450</c:v>
                </c:pt>
                <c:pt idx="3817">
                  <c:v>3451</c:v>
                </c:pt>
                <c:pt idx="3818">
                  <c:v>3452</c:v>
                </c:pt>
                <c:pt idx="3819">
                  <c:v>3453</c:v>
                </c:pt>
                <c:pt idx="3820">
                  <c:v>3454</c:v>
                </c:pt>
                <c:pt idx="3821">
                  <c:v>3455</c:v>
                </c:pt>
                <c:pt idx="3822">
                  <c:v>3456</c:v>
                </c:pt>
                <c:pt idx="3823">
                  <c:v>3457</c:v>
                </c:pt>
                <c:pt idx="3824">
                  <c:v>3458</c:v>
                </c:pt>
                <c:pt idx="3825">
                  <c:v>3459</c:v>
                </c:pt>
                <c:pt idx="3826">
                  <c:v>3460</c:v>
                </c:pt>
                <c:pt idx="3827">
                  <c:v>3461</c:v>
                </c:pt>
                <c:pt idx="3828">
                  <c:v>3462</c:v>
                </c:pt>
                <c:pt idx="3829">
                  <c:v>3463</c:v>
                </c:pt>
                <c:pt idx="3830">
                  <c:v>3464</c:v>
                </c:pt>
                <c:pt idx="3831">
                  <c:v>3465</c:v>
                </c:pt>
                <c:pt idx="3832">
                  <c:v>3466</c:v>
                </c:pt>
                <c:pt idx="3833">
                  <c:v>3467</c:v>
                </c:pt>
                <c:pt idx="3834">
                  <c:v>3468</c:v>
                </c:pt>
                <c:pt idx="3835">
                  <c:v>3469</c:v>
                </c:pt>
                <c:pt idx="3836">
                  <c:v>3470</c:v>
                </c:pt>
                <c:pt idx="3837">
                  <c:v>3471</c:v>
                </c:pt>
                <c:pt idx="3838">
                  <c:v>3472</c:v>
                </c:pt>
                <c:pt idx="3839">
                  <c:v>3473</c:v>
                </c:pt>
                <c:pt idx="3840">
                  <c:v>3474</c:v>
                </c:pt>
                <c:pt idx="3841">
                  <c:v>3475</c:v>
                </c:pt>
                <c:pt idx="3842">
                  <c:v>3476</c:v>
                </c:pt>
                <c:pt idx="3843">
                  <c:v>3477</c:v>
                </c:pt>
                <c:pt idx="3844">
                  <c:v>3478</c:v>
                </c:pt>
                <c:pt idx="3845">
                  <c:v>3479</c:v>
                </c:pt>
                <c:pt idx="3846">
                  <c:v>3480</c:v>
                </c:pt>
                <c:pt idx="3847">
                  <c:v>3481</c:v>
                </c:pt>
                <c:pt idx="3848">
                  <c:v>3482</c:v>
                </c:pt>
                <c:pt idx="3849">
                  <c:v>3483</c:v>
                </c:pt>
                <c:pt idx="3850">
                  <c:v>3484</c:v>
                </c:pt>
                <c:pt idx="3851">
                  <c:v>3485</c:v>
                </c:pt>
                <c:pt idx="3852">
                  <c:v>3486</c:v>
                </c:pt>
                <c:pt idx="3853">
                  <c:v>3487</c:v>
                </c:pt>
                <c:pt idx="3854">
                  <c:v>3488</c:v>
                </c:pt>
                <c:pt idx="3855">
                  <c:v>3489</c:v>
                </c:pt>
                <c:pt idx="3856">
                  <c:v>3490</c:v>
                </c:pt>
                <c:pt idx="3857">
                  <c:v>3491</c:v>
                </c:pt>
                <c:pt idx="3858">
                  <c:v>3492</c:v>
                </c:pt>
                <c:pt idx="3859">
                  <c:v>3493</c:v>
                </c:pt>
                <c:pt idx="3860">
                  <c:v>3494</c:v>
                </c:pt>
                <c:pt idx="3861">
                  <c:v>3495</c:v>
                </c:pt>
                <c:pt idx="3862">
                  <c:v>3496</c:v>
                </c:pt>
                <c:pt idx="3863">
                  <c:v>3497</c:v>
                </c:pt>
                <c:pt idx="3864">
                  <c:v>3498</c:v>
                </c:pt>
                <c:pt idx="3865">
                  <c:v>3499</c:v>
                </c:pt>
                <c:pt idx="3866">
                  <c:v>3500</c:v>
                </c:pt>
                <c:pt idx="3867">
                  <c:v>3501</c:v>
                </c:pt>
                <c:pt idx="3868">
                  <c:v>3502</c:v>
                </c:pt>
                <c:pt idx="3869">
                  <c:v>3503</c:v>
                </c:pt>
                <c:pt idx="3870">
                  <c:v>3504</c:v>
                </c:pt>
                <c:pt idx="3871">
                  <c:v>3505</c:v>
                </c:pt>
                <c:pt idx="3872">
                  <c:v>3506</c:v>
                </c:pt>
                <c:pt idx="3873">
                  <c:v>3507</c:v>
                </c:pt>
                <c:pt idx="3874">
                  <c:v>3508</c:v>
                </c:pt>
                <c:pt idx="3875">
                  <c:v>3509</c:v>
                </c:pt>
                <c:pt idx="3876">
                  <c:v>3510</c:v>
                </c:pt>
                <c:pt idx="3877">
                  <c:v>3511</c:v>
                </c:pt>
                <c:pt idx="3878">
                  <c:v>3512</c:v>
                </c:pt>
                <c:pt idx="3879">
                  <c:v>3513</c:v>
                </c:pt>
                <c:pt idx="3880">
                  <c:v>3514</c:v>
                </c:pt>
                <c:pt idx="3881">
                  <c:v>3515</c:v>
                </c:pt>
                <c:pt idx="3882">
                  <c:v>3516</c:v>
                </c:pt>
                <c:pt idx="3883">
                  <c:v>3517</c:v>
                </c:pt>
                <c:pt idx="3884">
                  <c:v>3518</c:v>
                </c:pt>
                <c:pt idx="3885">
                  <c:v>3519</c:v>
                </c:pt>
                <c:pt idx="3886">
                  <c:v>3520</c:v>
                </c:pt>
                <c:pt idx="3887">
                  <c:v>3521</c:v>
                </c:pt>
                <c:pt idx="3888">
                  <c:v>3522</c:v>
                </c:pt>
                <c:pt idx="3889">
                  <c:v>3523</c:v>
                </c:pt>
                <c:pt idx="3890">
                  <c:v>3524</c:v>
                </c:pt>
                <c:pt idx="3891">
                  <c:v>3525</c:v>
                </c:pt>
                <c:pt idx="3892">
                  <c:v>3526</c:v>
                </c:pt>
                <c:pt idx="3893">
                  <c:v>3527</c:v>
                </c:pt>
                <c:pt idx="3894">
                  <c:v>3528</c:v>
                </c:pt>
                <c:pt idx="3895">
                  <c:v>3529</c:v>
                </c:pt>
                <c:pt idx="3896">
                  <c:v>3530</c:v>
                </c:pt>
                <c:pt idx="3897">
                  <c:v>3531</c:v>
                </c:pt>
                <c:pt idx="3898">
                  <c:v>3532</c:v>
                </c:pt>
                <c:pt idx="3899">
                  <c:v>3533</c:v>
                </c:pt>
                <c:pt idx="3900">
                  <c:v>3534</c:v>
                </c:pt>
                <c:pt idx="3901">
                  <c:v>3535</c:v>
                </c:pt>
                <c:pt idx="3902">
                  <c:v>3536</c:v>
                </c:pt>
                <c:pt idx="3903">
                  <c:v>3537</c:v>
                </c:pt>
                <c:pt idx="3904">
                  <c:v>3538</c:v>
                </c:pt>
                <c:pt idx="3905">
                  <c:v>3539</c:v>
                </c:pt>
                <c:pt idx="3906">
                  <c:v>3540</c:v>
                </c:pt>
                <c:pt idx="3907">
                  <c:v>3541</c:v>
                </c:pt>
                <c:pt idx="3908">
                  <c:v>3542</c:v>
                </c:pt>
                <c:pt idx="3909">
                  <c:v>3543</c:v>
                </c:pt>
                <c:pt idx="3910">
                  <c:v>3544</c:v>
                </c:pt>
                <c:pt idx="3911">
                  <c:v>3545</c:v>
                </c:pt>
                <c:pt idx="3912">
                  <c:v>3546</c:v>
                </c:pt>
                <c:pt idx="3913">
                  <c:v>3547</c:v>
                </c:pt>
                <c:pt idx="3914">
                  <c:v>3548</c:v>
                </c:pt>
                <c:pt idx="3915">
                  <c:v>3549</c:v>
                </c:pt>
                <c:pt idx="3916">
                  <c:v>3550</c:v>
                </c:pt>
                <c:pt idx="3917">
                  <c:v>3551</c:v>
                </c:pt>
                <c:pt idx="3918">
                  <c:v>3552</c:v>
                </c:pt>
                <c:pt idx="3919">
                  <c:v>3553</c:v>
                </c:pt>
                <c:pt idx="3920">
                  <c:v>3554</c:v>
                </c:pt>
                <c:pt idx="3921">
                  <c:v>3555</c:v>
                </c:pt>
                <c:pt idx="3922">
                  <c:v>3556</c:v>
                </c:pt>
                <c:pt idx="3923">
                  <c:v>3557</c:v>
                </c:pt>
                <c:pt idx="3924">
                  <c:v>3558</c:v>
                </c:pt>
                <c:pt idx="3925">
                  <c:v>3559</c:v>
                </c:pt>
                <c:pt idx="3926">
                  <c:v>3560</c:v>
                </c:pt>
                <c:pt idx="3927">
                  <c:v>3561</c:v>
                </c:pt>
                <c:pt idx="3928">
                  <c:v>3562</c:v>
                </c:pt>
                <c:pt idx="3929">
                  <c:v>3563</c:v>
                </c:pt>
                <c:pt idx="3930">
                  <c:v>3564</c:v>
                </c:pt>
                <c:pt idx="3931">
                  <c:v>3565</c:v>
                </c:pt>
                <c:pt idx="3932">
                  <c:v>3566</c:v>
                </c:pt>
                <c:pt idx="3933">
                  <c:v>3567</c:v>
                </c:pt>
                <c:pt idx="3934">
                  <c:v>3568</c:v>
                </c:pt>
                <c:pt idx="3935">
                  <c:v>3569</c:v>
                </c:pt>
                <c:pt idx="3936">
                  <c:v>3570</c:v>
                </c:pt>
                <c:pt idx="3937">
                  <c:v>3571</c:v>
                </c:pt>
                <c:pt idx="3938">
                  <c:v>3572</c:v>
                </c:pt>
                <c:pt idx="3939">
                  <c:v>3573</c:v>
                </c:pt>
                <c:pt idx="3940">
                  <c:v>3574</c:v>
                </c:pt>
                <c:pt idx="3941">
                  <c:v>3575</c:v>
                </c:pt>
                <c:pt idx="3942">
                  <c:v>3576</c:v>
                </c:pt>
                <c:pt idx="3943">
                  <c:v>3577</c:v>
                </c:pt>
                <c:pt idx="3944">
                  <c:v>3578</c:v>
                </c:pt>
                <c:pt idx="3945">
                  <c:v>3579</c:v>
                </c:pt>
                <c:pt idx="3946">
                  <c:v>3580</c:v>
                </c:pt>
                <c:pt idx="3947">
                  <c:v>3581</c:v>
                </c:pt>
                <c:pt idx="3948">
                  <c:v>3582</c:v>
                </c:pt>
                <c:pt idx="3949">
                  <c:v>3583</c:v>
                </c:pt>
                <c:pt idx="3950">
                  <c:v>3584</c:v>
                </c:pt>
                <c:pt idx="3951">
                  <c:v>3585</c:v>
                </c:pt>
                <c:pt idx="3952">
                  <c:v>3586</c:v>
                </c:pt>
                <c:pt idx="3953">
                  <c:v>3587</c:v>
                </c:pt>
                <c:pt idx="3954">
                  <c:v>3588</c:v>
                </c:pt>
                <c:pt idx="3955">
                  <c:v>3589</c:v>
                </c:pt>
                <c:pt idx="3956">
                  <c:v>3590</c:v>
                </c:pt>
                <c:pt idx="3957">
                  <c:v>3591</c:v>
                </c:pt>
                <c:pt idx="3958">
                  <c:v>3592</c:v>
                </c:pt>
                <c:pt idx="3959">
                  <c:v>3593</c:v>
                </c:pt>
                <c:pt idx="3960">
                  <c:v>3594</c:v>
                </c:pt>
                <c:pt idx="3961">
                  <c:v>3595</c:v>
                </c:pt>
                <c:pt idx="3962">
                  <c:v>3596</c:v>
                </c:pt>
                <c:pt idx="3963">
                  <c:v>3597</c:v>
                </c:pt>
                <c:pt idx="3964">
                  <c:v>3598</c:v>
                </c:pt>
                <c:pt idx="3965">
                  <c:v>3599</c:v>
                </c:pt>
                <c:pt idx="3966">
                  <c:v>3600</c:v>
                </c:pt>
                <c:pt idx="3967">
                  <c:v>3601</c:v>
                </c:pt>
                <c:pt idx="3968">
                  <c:v>3602</c:v>
                </c:pt>
                <c:pt idx="3969">
                  <c:v>3603</c:v>
                </c:pt>
                <c:pt idx="3970">
                  <c:v>3604</c:v>
                </c:pt>
                <c:pt idx="3971">
                  <c:v>3605</c:v>
                </c:pt>
                <c:pt idx="3972">
                  <c:v>3606</c:v>
                </c:pt>
                <c:pt idx="3973">
                  <c:v>3607</c:v>
                </c:pt>
                <c:pt idx="3974">
                  <c:v>3608</c:v>
                </c:pt>
                <c:pt idx="3975">
                  <c:v>3609</c:v>
                </c:pt>
                <c:pt idx="3976">
                  <c:v>3610</c:v>
                </c:pt>
                <c:pt idx="3977">
                  <c:v>3611</c:v>
                </c:pt>
                <c:pt idx="3978">
                  <c:v>3612</c:v>
                </c:pt>
                <c:pt idx="3979">
                  <c:v>3613</c:v>
                </c:pt>
                <c:pt idx="3980">
                  <c:v>3614</c:v>
                </c:pt>
                <c:pt idx="3981">
                  <c:v>3615</c:v>
                </c:pt>
                <c:pt idx="3982">
                  <c:v>3616</c:v>
                </c:pt>
                <c:pt idx="3983">
                  <c:v>3617</c:v>
                </c:pt>
                <c:pt idx="3984">
                  <c:v>3618</c:v>
                </c:pt>
                <c:pt idx="3985">
                  <c:v>3619</c:v>
                </c:pt>
                <c:pt idx="3986">
                  <c:v>3620</c:v>
                </c:pt>
                <c:pt idx="3987">
                  <c:v>3621</c:v>
                </c:pt>
                <c:pt idx="3988">
                  <c:v>3622</c:v>
                </c:pt>
                <c:pt idx="3989">
                  <c:v>3623</c:v>
                </c:pt>
                <c:pt idx="3990">
                  <c:v>3624</c:v>
                </c:pt>
                <c:pt idx="3991">
                  <c:v>3625</c:v>
                </c:pt>
                <c:pt idx="3992">
                  <c:v>3626</c:v>
                </c:pt>
                <c:pt idx="3993">
                  <c:v>3627</c:v>
                </c:pt>
                <c:pt idx="3994">
                  <c:v>3628</c:v>
                </c:pt>
                <c:pt idx="3995">
                  <c:v>3629</c:v>
                </c:pt>
                <c:pt idx="3996">
                  <c:v>3630</c:v>
                </c:pt>
              </c:numCache>
            </c:numRef>
          </c:cat>
          <c:val>
            <c:numRef>
              <c:f>'איור 22 נתונים'!$L$4:$L$4000</c:f>
              <c:numCache>
                <c:formatCode>0.00</c:formatCode>
                <c:ptCount val="3997"/>
                <c:pt idx="0">
                  <c:v>100</c:v>
                </c:pt>
                <c:pt idx="1">
                  <c:v>100.7062995912479</c:v>
                </c:pt>
                <c:pt idx="2">
                  <c:v>100.7062995912479</c:v>
                </c:pt>
                <c:pt idx="3">
                  <c:v>100.7062995912479</c:v>
                </c:pt>
                <c:pt idx="4">
                  <c:v>101.10723731666266</c:v>
                </c:pt>
                <c:pt idx="5">
                  <c:v>100.65099783601828</c:v>
                </c:pt>
                <c:pt idx="6">
                  <c:v>99.116674681413798</c:v>
                </c:pt>
                <c:pt idx="7">
                  <c:v>99.727999519115173</c:v>
                </c:pt>
                <c:pt idx="8">
                  <c:v>98.594313536907904</c:v>
                </c:pt>
                <c:pt idx="9">
                  <c:v>98.594313536907904</c:v>
                </c:pt>
                <c:pt idx="10">
                  <c:v>98.594313536907904</c:v>
                </c:pt>
                <c:pt idx="11">
                  <c:v>99.189107958643902</c:v>
                </c:pt>
                <c:pt idx="12">
                  <c:v>100.18904784804039</c:v>
                </c:pt>
                <c:pt idx="13">
                  <c:v>100.38320509737918</c:v>
                </c:pt>
                <c:pt idx="14">
                  <c:v>100.33691993267612</c:v>
                </c:pt>
                <c:pt idx="15">
                  <c:v>101.53823034383265</c:v>
                </c:pt>
                <c:pt idx="16">
                  <c:v>101.53823034383265</c:v>
                </c:pt>
                <c:pt idx="17">
                  <c:v>101.53823034383265</c:v>
                </c:pt>
                <c:pt idx="18">
                  <c:v>101.78077662899734</c:v>
                </c:pt>
                <c:pt idx="19">
                  <c:v>102.22108679971147</c:v>
                </c:pt>
                <c:pt idx="20">
                  <c:v>101.78618658331331</c:v>
                </c:pt>
                <c:pt idx="21">
                  <c:v>101.90250060110604</c:v>
                </c:pt>
                <c:pt idx="22">
                  <c:v>101.56257513825439</c:v>
                </c:pt>
                <c:pt idx="23">
                  <c:v>101.56257513825439</c:v>
                </c:pt>
                <c:pt idx="24">
                  <c:v>101.56257513825439</c:v>
                </c:pt>
                <c:pt idx="25">
                  <c:v>101.68339745131041</c:v>
                </c:pt>
                <c:pt idx="26">
                  <c:v>103.7776508776148</c:v>
                </c:pt>
                <c:pt idx="27">
                  <c:v>103.83205097379177</c:v>
                </c:pt>
                <c:pt idx="28">
                  <c:v>104.23419091127674</c:v>
                </c:pt>
                <c:pt idx="29">
                  <c:v>104.19932676124068</c:v>
                </c:pt>
                <c:pt idx="30">
                  <c:v>104.19932676124068</c:v>
                </c:pt>
                <c:pt idx="31">
                  <c:v>104.19932676124068</c:v>
                </c:pt>
                <c:pt idx="32">
                  <c:v>103.85819908631883</c:v>
                </c:pt>
                <c:pt idx="33">
                  <c:v>103.52127915364271</c:v>
                </c:pt>
                <c:pt idx="34">
                  <c:v>103.47890117816783</c:v>
                </c:pt>
                <c:pt idx="35">
                  <c:v>103.46176965616735</c:v>
                </c:pt>
                <c:pt idx="36">
                  <c:v>104.40280115412359</c:v>
                </c:pt>
                <c:pt idx="37">
                  <c:v>104.40280115412359</c:v>
                </c:pt>
                <c:pt idx="38">
                  <c:v>104.40280115412359</c:v>
                </c:pt>
                <c:pt idx="39">
                  <c:v>105.12112286607359</c:v>
                </c:pt>
                <c:pt idx="40">
                  <c:v>105.43339745131043</c:v>
                </c:pt>
                <c:pt idx="41">
                  <c:v>106.41470305361867</c:v>
                </c:pt>
                <c:pt idx="42">
                  <c:v>106.52049771579708</c:v>
                </c:pt>
                <c:pt idx="43">
                  <c:v>106.03450348641501</c:v>
                </c:pt>
                <c:pt idx="44">
                  <c:v>106.03450348641501</c:v>
                </c:pt>
                <c:pt idx="45">
                  <c:v>106.03450348641501</c:v>
                </c:pt>
                <c:pt idx="46">
                  <c:v>105.90767011300795</c:v>
                </c:pt>
                <c:pt idx="47">
                  <c:v>105.48659533541718</c:v>
                </c:pt>
                <c:pt idx="48">
                  <c:v>105.23924020197164</c:v>
                </c:pt>
                <c:pt idx="49">
                  <c:v>105.09527530656409</c:v>
                </c:pt>
                <c:pt idx="50">
                  <c:v>105.1223250781438</c:v>
                </c:pt>
                <c:pt idx="51">
                  <c:v>105.1223250781438</c:v>
                </c:pt>
                <c:pt idx="52">
                  <c:v>105.1223250781438</c:v>
                </c:pt>
                <c:pt idx="53">
                  <c:v>105.26027891320031</c:v>
                </c:pt>
                <c:pt idx="54">
                  <c:v>105.83553738879542</c:v>
                </c:pt>
                <c:pt idx="55">
                  <c:v>105.24104352007697</c:v>
                </c:pt>
                <c:pt idx="56">
                  <c:v>104.67750661216641</c:v>
                </c:pt>
                <c:pt idx="57">
                  <c:v>104.59786006251505</c:v>
                </c:pt>
                <c:pt idx="58">
                  <c:v>104.59786006251505</c:v>
                </c:pt>
                <c:pt idx="59">
                  <c:v>104.59786006251505</c:v>
                </c:pt>
                <c:pt idx="60">
                  <c:v>104.89059870161098</c:v>
                </c:pt>
                <c:pt idx="61">
                  <c:v>106.1814739119981</c:v>
                </c:pt>
                <c:pt idx="62">
                  <c:v>106.18237557105076</c:v>
                </c:pt>
                <c:pt idx="63">
                  <c:v>105.49861745611928</c:v>
                </c:pt>
                <c:pt idx="64">
                  <c:v>105.92900937725416</c:v>
                </c:pt>
                <c:pt idx="65">
                  <c:v>105.92900937725416</c:v>
                </c:pt>
                <c:pt idx="66">
                  <c:v>105.92900937725416</c:v>
                </c:pt>
                <c:pt idx="67">
                  <c:v>105.90226015869202</c:v>
                </c:pt>
                <c:pt idx="68">
                  <c:v>104.07700168309691</c:v>
                </c:pt>
                <c:pt idx="69">
                  <c:v>104.19722289011784</c:v>
                </c:pt>
                <c:pt idx="70">
                  <c:v>104.89390478480408</c:v>
                </c:pt>
                <c:pt idx="71">
                  <c:v>101.47030536186587</c:v>
                </c:pt>
                <c:pt idx="72">
                  <c:v>101.47030536186587</c:v>
                </c:pt>
                <c:pt idx="73">
                  <c:v>101.47030536186587</c:v>
                </c:pt>
                <c:pt idx="74">
                  <c:v>99.511000240442442</c:v>
                </c:pt>
                <c:pt idx="75">
                  <c:v>98.931834575619163</c:v>
                </c:pt>
                <c:pt idx="76">
                  <c:v>99.482748256792519</c:v>
                </c:pt>
                <c:pt idx="77">
                  <c:v>101.44806443856699</c:v>
                </c:pt>
                <c:pt idx="78">
                  <c:v>100.19656167347922</c:v>
                </c:pt>
                <c:pt idx="79">
                  <c:v>100.19656167347922</c:v>
                </c:pt>
                <c:pt idx="80">
                  <c:v>100.19656167347922</c:v>
                </c:pt>
                <c:pt idx="81">
                  <c:v>99.980464053859123</c:v>
                </c:pt>
                <c:pt idx="82">
                  <c:v>100.90045684058668</c:v>
                </c:pt>
                <c:pt idx="83">
                  <c:v>98.842870882423668</c:v>
                </c:pt>
                <c:pt idx="84">
                  <c:v>98.66494349603272</c:v>
                </c:pt>
                <c:pt idx="85">
                  <c:v>100.05650396729983</c:v>
                </c:pt>
                <c:pt idx="86">
                  <c:v>100.05650396729983</c:v>
                </c:pt>
                <c:pt idx="87">
                  <c:v>100.05650396729983</c:v>
                </c:pt>
                <c:pt idx="88">
                  <c:v>101.26202212070208</c:v>
                </c:pt>
                <c:pt idx="89">
                  <c:v>100.69217359942293</c:v>
                </c:pt>
                <c:pt idx="90">
                  <c:v>102.03444337581148</c:v>
                </c:pt>
                <c:pt idx="91">
                  <c:v>101.39666987256551</c:v>
                </c:pt>
                <c:pt idx="92">
                  <c:v>100.21188987737435</c:v>
                </c:pt>
                <c:pt idx="93">
                  <c:v>100.21188987737435</c:v>
                </c:pt>
                <c:pt idx="94">
                  <c:v>100.21188987737435</c:v>
                </c:pt>
                <c:pt idx="95">
                  <c:v>100.65039672998316</c:v>
                </c:pt>
                <c:pt idx="96">
                  <c:v>101.30049290694878</c:v>
                </c:pt>
                <c:pt idx="97">
                  <c:v>101.14751142101466</c:v>
                </c:pt>
                <c:pt idx="98">
                  <c:v>102.52855253666745</c:v>
                </c:pt>
                <c:pt idx="99">
                  <c:v>102.99230584275065</c:v>
                </c:pt>
                <c:pt idx="100">
                  <c:v>102.99230584275065</c:v>
                </c:pt>
                <c:pt idx="101">
                  <c:v>102.99230584275065</c:v>
                </c:pt>
                <c:pt idx="102">
                  <c:v>103.16602548689588</c:v>
                </c:pt>
                <c:pt idx="103">
                  <c:v>102.81137292618416</c:v>
                </c:pt>
                <c:pt idx="104">
                  <c:v>103.71573695599903</c:v>
                </c:pt>
                <c:pt idx="105">
                  <c:v>104.73371002644866</c:v>
                </c:pt>
                <c:pt idx="106">
                  <c:v>105.04899014186104</c:v>
                </c:pt>
                <c:pt idx="107">
                  <c:v>105.04899014186104</c:v>
                </c:pt>
                <c:pt idx="108">
                  <c:v>105.04899014186104</c:v>
                </c:pt>
                <c:pt idx="109">
                  <c:v>105.04388074056266</c:v>
                </c:pt>
                <c:pt idx="110">
                  <c:v>105.16320028853092</c:v>
                </c:pt>
                <c:pt idx="111">
                  <c:v>105.69908631882669</c:v>
                </c:pt>
                <c:pt idx="112">
                  <c:v>106.36150516951194</c:v>
                </c:pt>
                <c:pt idx="113">
                  <c:v>106.69962731425828</c:v>
                </c:pt>
                <c:pt idx="114">
                  <c:v>106.69962731425828</c:v>
                </c:pt>
                <c:pt idx="115">
                  <c:v>106.69962731425828</c:v>
                </c:pt>
                <c:pt idx="116">
                  <c:v>105.7480764606877</c:v>
                </c:pt>
                <c:pt idx="117">
                  <c:v>105.8325318586199</c:v>
                </c:pt>
                <c:pt idx="118">
                  <c:v>106.03630680452035</c:v>
                </c:pt>
                <c:pt idx="119">
                  <c:v>106.77596778071656</c:v>
                </c:pt>
                <c:pt idx="120">
                  <c:v>107.33920413560956</c:v>
                </c:pt>
                <c:pt idx="121">
                  <c:v>107.33920413560956</c:v>
                </c:pt>
                <c:pt idx="122">
                  <c:v>107.33920413560956</c:v>
                </c:pt>
                <c:pt idx="123">
                  <c:v>106.30470064919456</c:v>
                </c:pt>
                <c:pt idx="124">
                  <c:v>106.15682856455884</c:v>
                </c:pt>
                <c:pt idx="125">
                  <c:v>105.58517672517436</c:v>
                </c:pt>
                <c:pt idx="126">
                  <c:v>106.16073575378699</c:v>
                </c:pt>
                <c:pt idx="127">
                  <c:v>106.57249338783365</c:v>
                </c:pt>
                <c:pt idx="128">
                  <c:v>106.57249338783365</c:v>
                </c:pt>
                <c:pt idx="129">
                  <c:v>106.57249338783365</c:v>
                </c:pt>
                <c:pt idx="130">
                  <c:v>107.28089685020439</c:v>
                </c:pt>
                <c:pt idx="131">
                  <c:v>105.74206540033664</c:v>
                </c:pt>
                <c:pt idx="132">
                  <c:v>102.58806203414284</c:v>
                </c:pt>
                <c:pt idx="133">
                  <c:v>102.71008655926907</c:v>
                </c:pt>
                <c:pt idx="134">
                  <c:v>103.59190911276751</c:v>
                </c:pt>
                <c:pt idx="135">
                  <c:v>103.59190911276751</c:v>
                </c:pt>
                <c:pt idx="136">
                  <c:v>103.59190911276751</c:v>
                </c:pt>
                <c:pt idx="137">
                  <c:v>104.32916566482328</c:v>
                </c:pt>
                <c:pt idx="138">
                  <c:v>103.17263765328205</c:v>
                </c:pt>
                <c:pt idx="139">
                  <c:v>104.05476075979804</c:v>
                </c:pt>
                <c:pt idx="140">
                  <c:v>105.01202212070211</c:v>
                </c:pt>
                <c:pt idx="141">
                  <c:v>107.29502284202937</c:v>
                </c:pt>
                <c:pt idx="142">
                  <c:v>107.29502284202937</c:v>
                </c:pt>
                <c:pt idx="143">
                  <c:v>107.29502284202937</c:v>
                </c:pt>
                <c:pt idx="144">
                  <c:v>106.88446742005294</c:v>
                </c:pt>
                <c:pt idx="145">
                  <c:v>108.15851166145713</c:v>
                </c:pt>
                <c:pt idx="146">
                  <c:v>108.17654484251025</c:v>
                </c:pt>
                <c:pt idx="147">
                  <c:v>107.85705698485215</c:v>
                </c:pt>
                <c:pt idx="148">
                  <c:v>107.58024765568649</c:v>
                </c:pt>
                <c:pt idx="149">
                  <c:v>107.58024765568649</c:v>
                </c:pt>
                <c:pt idx="150">
                  <c:v>107.58024765568649</c:v>
                </c:pt>
                <c:pt idx="151">
                  <c:v>108.20149074296708</c:v>
                </c:pt>
                <c:pt idx="152">
                  <c:v>108.34395287328688</c:v>
                </c:pt>
                <c:pt idx="153">
                  <c:v>108.40616734792019</c:v>
                </c:pt>
                <c:pt idx="154">
                  <c:v>108.8413681173359</c:v>
                </c:pt>
                <c:pt idx="155">
                  <c:v>108.94085116614571</c:v>
                </c:pt>
                <c:pt idx="156">
                  <c:v>108.94085116614571</c:v>
                </c:pt>
                <c:pt idx="157">
                  <c:v>108.94085116614571</c:v>
                </c:pt>
                <c:pt idx="158">
                  <c:v>108.9712070209185</c:v>
                </c:pt>
                <c:pt idx="159">
                  <c:v>108.86300793459966</c:v>
                </c:pt>
                <c:pt idx="160">
                  <c:v>108.80890839144026</c:v>
                </c:pt>
                <c:pt idx="161">
                  <c:v>108.33163019956721</c:v>
                </c:pt>
                <c:pt idx="162">
                  <c:v>108.91259918249581</c:v>
                </c:pt>
                <c:pt idx="163">
                  <c:v>108.91259918249581</c:v>
                </c:pt>
                <c:pt idx="164">
                  <c:v>108.91259918249581</c:v>
                </c:pt>
                <c:pt idx="165">
                  <c:v>110.15899254628518</c:v>
                </c:pt>
                <c:pt idx="166">
                  <c:v>110.49891800913683</c:v>
                </c:pt>
                <c:pt idx="167">
                  <c:v>110.86619379658573</c:v>
                </c:pt>
                <c:pt idx="168">
                  <c:v>111.40538591007456</c:v>
                </c:pt>
                <c:pt idx="169">
                  <c:v>111.1940971387353</c:v>
                </c:pt>
                <c:pt idx="170">
                  <c:v>111.1940971387353</c:v>
                </c:pt>
                <c:pt idx="171">
                  <c:v>111.1940971387353</c:v>
                </c:pt>
                <c:pt idx="172">
                  <c:v>111.10904063476801</c:v>
                </c:pt>
                <c:pt idx="173">
                  <c:v>111.57129117576343</c:v>
                </c:pt>
                <c:pt idx="174">
                  <c:v>111.18958884347202</c:v>
                </c:pt>
                <c:pt idx="175">
                  <c:v>110.86829766770862</c:v>
                </c:pt>
                <c:pt idx="176">
                  <c:v>111.55355854772786</c:v>
                </c:pt>
                <c:pt idx="177">
                  <c:v>111.55355854772786</c:v>
                </c:pt>
                <c:pt idx="178">
                  <c:v>111.55355854772786</c:v>
                </c:pt>
                <c:pt idx="179">
                  <c:v>111.35248857898537</c:v>
                </c:pt>
                <c:pt idx="180">
                  <c:v>111.10122625631165</c:v>
                </c:pt>
                <c:pt idx="181">
                  <c:v>110.72012503005534</c:v>
                </c:pt>
                <c:pt idx="182">
                  <c:v>110.59329165664828</c:v>
                </c:pt>
                <c:pt idx="183">
                  <c:v>110.82351526809335</c:v>
                </c:pt>
                <c:pt idx="184">
                  <c:v>110.82351526809335</c:v>
                </c:pt>
                <c:pt idx="185">
                  <c:v>110.82351526809335</c:v>
                </c:pt>
                <c:pt idx="186">
                  <c:v>111.43544121182981</c:v>
                </c:pt>
                <c:pt idx="187">
                  <c:v>111.37142341909119</c:v>
                </c:pt>
                <c:pt idx="188">
                  <c:v>111.59082712190435</c:v>
                </c:pt>
                <c:pt idx="189">
                  <c:v>111.33926424621308</c:v>
                </c:pt>
                <c:pt idx="190">
                  <c:v>111.31221447463338</c:v>
                </c:pt>
                <c:pt idx="191">
                  <c:v>111.31221447463338</c:v>
                </c:pt>
                <c:pt idx="192">
                  <c:v>111.31221447463338</c:v>
                </c:pt>
                <c:pt idx="193">
                  <c:v>109.00036066362111</c:v>
                </c:pt>
                <c:pt idx="194">
                  <c:v>108.52939408511665</c:v>
                </c:pt>
                <c:pt idx="195">
                  <c:v>110.00300553017557</c:v>
                </c:pt>
                <c:pt idx="196">
                  <c:v>109.6456479923059</c:v>
                </c:pt>
                <c:pt idx="197">
                  <c:v>110.97439288290461</c:v>
                </c:pt>
                <c:pt idx="198">
                  <c:v>110.97439288290461</c:v>
                </c:pt>
                <c:pt idx="199">
                  <c:v>110.97439288290461</c:v>
                </c:pt>
                <c:pt idx="200">
                  <c:v>110.36847799951917</c:v>
                </c:pt>
                <c:pt idx="201">
                  <c:v>110.35645587881709</c:v>
                </c:pt>
                <c:pt idx="202">
                  <c:v>110.82742245732153</c:v>
                </c:pt>
                <c:pt idx="203">
                  <c:v>111.39546766049537</c:v>
                </c:pt>
                <c:pt idx="204">
                  <c:v>112.13843471988464</c:v>
                </c:pt>
                <c:pt idx="205">
                  <c:v>112.13843471988464</c:v>
                </c:pt>
                <c:pt idx="206">
                  <c:v>112.13843471988464</c:v>
                </c:pt>
                <c:pt idx="207">
                  <c:v>113.39083914402507</c:v>
                </c:pt>
                <c:pt idx="208">
                  <c:v>112.56552055782647</c:v>
                </c:pt>
                <c:pt idx="209">
                  <c:v>112.37677326280362</c:v>
                </c:pt>
                <c:pt idx="210">
                  <c:v>112.38188266410202</c:v>
                </c:pt>
                <c:pt idx="211">
                  <c:v>113.50565039673005</c:v>
                </c:pt>
                <c:pt idx="212">
                  <c:v>113.50565039673005</c:v>
                </c:pt>
                <c:pt idx="213">
                  <c:v>113.50565039673005</c:v>
                </c:pt>
                <c:pt idx="214">
                  <c:v>113.50865592690556</c:v>
                </c:pt>
                <c:pt idx="215">
                  <c:v>113.4404303919212</c:v>
                </c:pt>
                <c:pt idx="216">
                  <c:v>113.4404303919212</c:v>
                </c:pt>
                <c:pt idx="217">
                  <c:v>113.4404303919212</c:v>
                </c:pt>
                <c:pt idx="218">
                  <c:v>113.6772661697524</c:v>
                </c:pt>
                <c:pt idx="219">
                  <c:v>113.6772661697524</c:v>
                </c:pt>
                <c:pt idx="220">
                  <c:v>113.6772661697524</c:v>
                </c:pt>
                <c:pt idx="221">
                  <c:v>112.66139697042563</c:v>
                </c:pt>
                <c:pt idx="222">
                  <c:v>112.56161336859827</c:v>
                </c:pt>
                <c:pt idx="223">
                  <c:v>112.56161336859827</c:v>
                </c:pt>
                <c:pt idx="224">
                  <c:v>114.00697283000726</c:v>
                </c:pt>
                <c:pt idx="225">
                  <c:v>113.40977398413085</c:v>
                </c:pt>
                <c:pt idx="226">
                  <c:v>113.40977398413085</c:v>
                </c:pt>
                <c:pt idx="227">
                  <c:v>113.40977398413085</c:v>
                </c:pt>
                <c:pt idx="228">
                  <c:v>112.78312094253431</c:v>
                </c:pt>
                <c:pt idx="229">
                  <c:v>112.98539312334701</c:v>
                </c:pt>
                <c:pt idx="230">
                  <c:v>113.38542918970911</c:v>
                </c:pt>
                <c:pt idx="231">
                  <c:v>114.08631882664109</c:v>
                </c:pt>
                <c:pt idx="232">
                  <c:v>113.89516710747783</c:v>
                </c:pt>
                <c:pt idx="233">
                  <c:v>113.89516710747783</c:v>
                </c:pt>
                <c:pt idx="234">
                  <c:v>113.89516710747783</c:v>
                </c:pt>
                <c:pt idx="235">
                  <c:v>113.59942293820636</c:v>
                </c:pt>
                <c:pt idx="236">
                  <c:v>113.45515748978126</c:v>
                </c:pt>
                <c:pt idx="237">
                  <c:v>113.27723010339029</c:v>
                </c:pt>
                <c:pt idx="238">
                  <c:v>113.43291656648238</c:v>
                </c:pt>
                <c:pt idx="239">
                  <c:v>114.45840346237081</c:v>
                </c:pt>
                <c:pt idx="240">
                  <c:v>114.45840346237081</c:v>
                </c:pt>
                <c:pt idx="241">
                  <c:v>114.45840346237081</c:v>
                </c:pt>
                <c:pt idx="242">
                  <c:v>114.18099302717005</c:v>
                </c:pt>
                <c:pt idx="243">
                  <c:v>113.8831449867757</c:v>
                </c:pt>
                <c:pt idx="244">
                  <c:v>113.30217600384712</c:v>
                </c:pt>
                <c:pt idx="245">
                  <c:v>112.31215436402987</c:v>
                </c:pt>
                <c:pt idx="246">
                  <c:v>113.58379418129363</c:v>
                </c:pt>
                <c:pt idx="247">
                  <c:v>113.58379418129363</c:v>
                </c:pt>
                <c:pt idx="248">
                  <c:v>113.58379418129363</c:v>
                </c:pt>
                <c:pt idx="249">
                  <c:v>110.53859100745376</c:v>
                </c:pt>
                <c:pt idx="250">
                  <c:v>111.78227939408514</c:v>
                </c:pt>
                <c:pt idx="251">
                  <c:v>112.29742726616979</c:v>
                </c:pt>
                <c:pt idx="252">
                  <c:v>110.92750661216643</c:v>
                </c:pt>
                <c:pt idx="253">
                  <c:v>109.42864871363311</c:v>
                </c:pt>
                <c:pt idx="254">
                  <c:v>109.42864871363311</c:v>
                </c:pt>
                <c:pt idx="255">
                  <c:v>109.42864871363311</c:v>
                </c:pt>
                <c:pt idx="256">
                  <c:v>110.04057465736959</c:v>
                </c:pt>
                <c:pt idx="257">
                  <c:v>112.17480163500845</c:v>
                </c:pt>
                <c:pt idx="258">
                  <c:v>113.54412118297671</c:v>
                </c:pt>
                <c:pt idx="259">
                  <c:v>114.37605193556146</c:v>
                </c:pt>
                <c:pt idx="260">
                  <c:v>114.16476316422219</c:v>
                </c:pt>
                <c:pt idx="261">
                  <c:v>114.16476316422219</c:v>
                </c:pt>
                <c:pt idx="262">
                  <c:v>114.16476316422219</c:v>
                </c:pt>
                <c:pt idx="263">
                  <c:v>114.00516951190193</c:v>
                </c:pt>
                <c:pt idx="264">
                  <c:v>114.98677566722775</c:v>
                </c:pt>
                <c:pt idx="265">
                  <c:v>115.84605674440974</c:v>
                </c:pt>
                <c:pt idx="266">
                  <c:v>115.61493147391202</c:v>
                </c:pt>
                <c:pt idx="267">
                  <c:v>115.44151238278435</c:v>
                </c:pt>
                <c:pt idx="268">
                  <c:v>115.44151238278435</c:v>
                </c:pt>
                <c:pt idx="269">
                  <c:v>115.44151238278435</c:v>
                </c:pt>
                <c:pt idx="270">
                  <c:v>115.81119259437368</c:v>
                </c:pt>
                <c:pt idx="271">
                  <c:v>115.30836739600869</c:v>
                </c:pt>
                <c:pt idx="272">
                  <c:v>116.16915123827847</c:v>
                </c:pt>
                <c:pt idx="273">
                  <c:v>114.90081750420779</c:v>
                </c:pt>
                <c:pt idx="274">
                  <c:v>114.22156768453961</c:v>
                </c:pt>
                <c:pt idx="275">
                  <c:v>114.22156768453961</c:v>
                </c:pt>
                <c:pt idx="276">
                  <c:v>114.22156768453961</c:v>
                </c:pt>
                <c:pt idx="277">
                  <c:v>109.6411396970426</c:v>
                </c:pt>
                <c:pt idx="278">
                  <c:v>107.37286607357542</c:v>
                </c:pt>
                <c:pt idx="279">
                  <c:v>107.52825198364994</c:v>
                </c:pt>
                <c:pt idx="280">
                  <c:v>103.86871844193318</c:v>
                </c:pt>
                <c:pt idx="281">
                  <c:v>100.0688266410195</c:v>
                </c:pt>
                <c:pt idx="282">
                  <c:v>100.0688266410195</c:v>
                </c:pt>
                <c:pt idx="283">
                  <c:v>100.0688266410195</c:v>
                </c:pt>
                <c:pt idx="284">
                  <c:v>100.34954315941336</c:v>
                </c:pt>
                <c:pt idx="285">
                  <c:v>101.34557585958167</c:v>
                </c:pt>
                <c:pt idx="286">
                  <c:v>102.80596297186828</c:v>
                </c:pt>
                <c:pt idx="287">
                  <c:v>101.0934118778553</c:v>
                </c:pt>
                <c:pt idx="288">
                  <c:v>97.140839144025051</c:v>
                </c:pt>
                <c:pt idx="289">
                  <c:v>97.140839144025051</c:v>
                </c:pt>
                <c:pt idx="290">
                  <c:v>97.140839144025051</c:v>
                </c:pt>
                <c:pt idx="291">
                  <c:v>88.935741764847364</c:v>
                </c:pt>
                <c:pt idx="292">
                  <c:v>87.461529213753352</c:v>
                </c:pt>
                <c:pt idx="293">
                  <c:v>87.327482567925031</c:v>
                </c:pt>
                <c:pt idx="294">
                  <c:v>76.497655686463148</c:v>
                </c:pt>
                <c:pt idx="295">
                  <c:v>77.72361144505895</c:v>
                </c:pt>
                <c:pt idx="296">
                  <c:v>77.72361144505895</c:v>
                </c:pt>
                <c:pt idx="297">
                  <c:v>77.72361144505895</c:v>
                </c:pt>
                <c:pt idx="298">
                  <c:v>73.646609761962054</c:v>
                </c:pt>
                <c:pt idx="299">
                  <c:v>76.054941091608612</c:v>
                </c:pt>
                <c:pt idx="300">
                  <c:v>71.706540033661994</c:v>
                </c:pt>
                <c:pt idx="301">
                  <c:v>73.758114931473955</c:v>
                </c:pt>
                <c:pt idx="302">
                  <c:v>76.595936523202752</c:v>
                </c:pt>
                <c:pt idx="303">
                  <c:v>76.595936523202752</c:v>
                </c:pt>
                <c:pt idx="304">
                  <c:v>76.595936523202752</c:v>
                </c:pt>
                <c:pt idx="305">
                  <c:v>74.703654724693493</c:v>
                </c:pt>
                <c:pt idx="306">
                  <c:v>81.603450348641559</c:v>
                </c:pt>
                <c:pt idx="307">
                  <c:v>84.159052656888733</c:v>
                </c:pt>
                <c:pt idx="308">
                  <c:v>85.590887232507882</c:v>
                </c:pt>
                <c:pt idx="309">
                  <c:v>82.010399134407365</c:v>
                </c:pt>
                <c:pt idx="310">
                  <c:v>82.010399134407365</c:v>
                </c:pt>
                <c:pt idx="311">
                  <c:v>82.010399134407365</c:v>
                </c:pt>
                <c:pt idx="312">
                  <c:v>83.121543640298199</c:v>
                </c:pt>
                <c:pt idx="313">
                  <c:v>83.761120461649483</c:v>
                </c:pt>
                <c:pt idx="314">
                  <c:v>80.557225294542008</c:v>
                </c:pt>
                <c:pt idx="315">
                  <c:v>80.803378215917334</c:v>
                </c:pt>
                <c:pt idx="316">
                  <c:v>80.03696802115897</c:v>
                </c:pt>
                <c:pt idx="317">
                  <c:v>80.03696802115897</c:v>
                </c:pt>
                <c:pt idx="318">
                  <c:v>80.03696802115897</c:v>
                </c:pt>
                <c:pt idx="319">
                  <c:v>84.033722048569416</c:v>
                </c:pt>
                <c:pt idx="320">
                  <c:v>85.888134166867104</c:v>
                </c:pt>
                <c:pt idx="321">
                  <c:v>85.695780235633634</c:v>
                </c:pt>
                <c:pt idx="322">
                  <c:v>86.943676364510765</c:v>
                </c:pt>
                <c:pt idx="323">
                  <c:v>86.943676364510765</c:v>
                </c:pt>
                <c:pt idx="324">
                  <c:v>86.943676364510765</c:v>
                </c:pt>
                <c:pt idx="325">
                  <c:v>86.943676364510765</c:v>
                </c:pt>
                <c:pt idx="326">
                  <c:v>86.943676364510765</c:v>
                </c:pt>
                <c:pt idx="327">
                  <c:v>87.693556143303752</c:v>
                </c:pt>
                <c:pt idx="328">
                  <c:v>84.401298389035901</c:v>
                </c:pt>
                <c:pt idx="329">
                  <c:v>84.526027891320112</c:v>
                </c:pt>
                <c:pt idx="330">
                  <c:v>86.808728059629814</c:v>
                </c:pt>
                <c:pt idx="331">
                  <c:v>86.808728059629814</c:v>
                </c:pt>
                <c:pt idx="332">
                  <c:v>86.808728059629814</c:v>
                </c:pt>
                <c:pt idx="333">
                  <c:v>87.445900456840675</c:v>
                </c:pt>
                <c:pt idx="334">
                  <c:v>83.89456600144274</c:v>
                </c:pt>
                <c:pt idx="335">
                  <c:v>85.203774945900534</c:v>
                </c:pt>
                <c:pt idx="336">
                  <c:v>85.731546044722364</c:v>
                </c:pt>
                <c:pt idx="337">
                  <c:v>84.427446501562954</c:v>
                </c:pt>
                <c:pt idx="338">
                  <c:v>84.427446501562954</c:v>
                </c:pt>
                <c:pt idx="339">
                  <c:v>84.427446501562954</c:v>
                </c:pt>
                <c:pt idx="340">
                  <c:v>86.622084635729834</c:v>
                </c:pt>
                <c:pt idx="341">
                  <c:v>88.123948064438665</c:v>
                </c:pt>
                <c:pt idx="342">
                  <c:v>90.048088482808467</c:v>
                </c:pt>
                <c:pt idx="343">
                  <c:v>87.999819668189573</c:v>
                </c:pt>
                <c:pt idx="344">
                  <c:v>87.999819668189573</c:v>
                </c:pt>
                <c:pt idx="345">
                  <c:v>87.999819668189573</c:v>
                </c:pt>
                <c:pt idx="346">
                  <c:v>87.999819668189573</c:v>
                </c:pt>
                <c:pt idx="347">
                  <c:v>84.650156287569231</c:v>
                </c:pt>
                <c:pt idx="348">
                  <c:v>86.436342870882513</c:v>
                </c:pt>
                <c:pt idx="349">
                  <c:v>85.470064919451886</c:v>
                </c:pt>
                <c:pt idx="350">
                  <c:v>86.577302236114534</c:v>
                </c:pt>
                <c:pt idx="351">
                  <c:v>87.404123587400903</c:v>
                </c:pt>
                <c:pt idx="352">
                  <c:v>87.404123587400903</c:v>
                </c:pt>
                <c:pt idx="353">
                  <c:v>87.404123587400903</c:v>
                </c:pt>
                <c:pt idx="354">
                  <c:v>86.671976436643504</c:v>
                </c:pt>
                <c:pt idx="355">
                  <c:v>86.685501322433353</c:v>
                </c:pt>
                <c:pt idx="356">
                  <c:v>84.471928348160702</c:v>
                </c:pt>
                <c:pt idx="357">
                  <c:v>82.959545563837537</c:v>
                </c:pt>
                <c:pt idx="358">
                  <c:v>83.274224573214795</c:v>
                </c:pt>
                <c:pt idx="359">
                  <c:v>83.274224573214795</c:v>
                </c:pt>
                <c:pt idx="360">
                  <c:v>83.274224573214795</c:v>
                </c:pt>
                <c:pt idx="361">
                  <c:v>87.517432075018121</c:v>
                </c:pt>
                <c:pt idx="362">
                  <c:v>87.237917768694487</c:v>
                </c:pt>
                <c:pt idx="363">
                  <c:v>88.434419331570169</c:v>
                </c:pt>
                <c:pt idx="364">
                  <c:v>87.310050492907038</c:v>
                </c:pt>
                <c:pt idx="365">
                  <c:v>87.324777590767098</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#N/A</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#N/A</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#N/A</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numCache>
            </c:numRef>
          </c:val>
          <c:smooth val="0"/>
          <c:extLst>
            <c:ext xmlns:c16="http://schemas.microsoft.com/office/drawing/2014/chart" uri="{C3380CC4-5D6E-409C-BE32-E72D297353CC}">
              <c16:uniqueId val="{00000003-1B69-467B-AF98-BA5528E4721C}"/>
            </c:ext>
          </c:extLst>
        </c:ser>
        <c:ser>
          <c:idx val="2"/>
          <c:order val="4"/>
          <c:spPr>
            <a:ln cmpd="sng">
              <a:solidFill>
                <a:schemeClr val="tx1"/>
              </a:solidFill>
              <a:prstDash val="sysDash"/>
            </a:ln>
          </c:spPr>
          <c:marker>
            <c:symbol val="none"/>
          </c:marker>
          <c:dPt>
            <c:idx val="3951"/>
            <c:bubble3D val="0"/>
            <c:extLst>
              <c:ext xmlns:c16="http://schemas.microsoft.com/office/drawing/2014/chart" uri="{C3380CC4-5D6E-409C-BE32-E72D297353CC}">
                <c16:uniqueId val="{00000004-1B69-467B-AF98-BA5528E4721C}"/>
              </c:ext>
            </c:extLst>
          </c:dPt>
          <c:val>
            <c:numRef>
              <c:f>'איור 22 נתונים'!$N$4:$N$10001</c:f>
              <c:numCache>
                <c:formatCode>0.000%</c:formatCode>
                <c:ptCount val="999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200</c:v>
                </c:pt>
                <c:pt idx="320">
                  <c:v>-100</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#N/A</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#N/A</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#N/A</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pt idx="3997">
                  <c:v>#N/A</c:v>
                </c:pt>
                <c:pt idx="3998">
                  <c:v>#N/A</c:v>
                </c:pt>
                <c:pt idx="3999">
                  <c:v>#N/A</c:v>
                </c:pt>
                <c:pt idx="4000">
                  <c:v>#N/A</c:v>
                </c:pt>
                <c:pt idx="4001">
                  <c:v>#N/A</c:v>
                </c:pt>
                <c:pt idx="4002">
                  <c:v>#N/A</c:v>
                </c:pt>
                <c:pt idx="4003">
                  <c:v>#N/A</c:v>
                </c:pt>
                <c:pt idx="4004">
                  <c:v>#N/A</c:v>
                </c:pt>
                <c:pt idx="4005">
                  <c:v>#N/A</c:v>
                </c:pt>
                <c:pt idx="4006">
                  <c:v>#N/A</c:v>
                </c:pt>
                <c:pt idx="4007">
                  <c:v>#N/A</c:v>
                </c:pt>
                <c:pt idx="4008">
                  <c:v>#N/A</c:v>
                </c:pt>
                <c:pt idx="4009">
                  <c:v>#N/A</c:v>
                </c:pt>
                <c:pt idx="4010">
                  <c:v>#N/A</c:v>
                </c:pt>
                <c:pt idx="4011">
                  <c:v>#N/A</c:v>
                </c:pt>
                <c:pt idx="4012">
                  <c:v>#N/A</c:v>
                </c:pt>
                <c:pt idx="4013">
                  <c:v>#N/A</c:v>
                </c:pt>
                <c:pt idx="4014">
                  <c:v>#N/A</c:v>
                </c:pt>
                <c:pt idx="4015">
                  <c:v>#N/A</c:v>
                </c:pt>
                <c:pt idx="4016">
                  <c:v>#N/A</c:v>
                </c:pt>
                <c:pt idx="4017">
                  <c:v>#N/A</c:v>
                </c:pt>
                <c:pt idx="4018">
                  <c:v>#N/A</c:v>
                </c:pt>
                <c:pt idx="4019">
                  <c:v>#N/A</c:v>
                </c:pt>
                <c:pt idx="4020">
                  <c:v>#N/A</c:v>
                </c:pt>
                <c:pt idx="4021">
                  <c:v>#N/A</c:v>
                </c:pt>
                <c:pt idx="4022">
                  <c:v>#N/A</c:v>
                </c:pt>
                <c:pt idx="4023">
                  <c:v>#N/A</c:v>
                </c:pt>
                <c:pt idx="4024">
                  <c:v>#N/A</c:v>
                </c:pt>
                <c:pt idx="4025">
                  <c:v>#N/A</c:v>
                </c:pt>
                <c:pt idx="4026">
                  <c:v>#N/A</c:v>
                </c:pt>
                <c:pt idx="4027">
                  <c:v>#N/A</c:v>
                </c:pt>
                <c:pt idx="4028">
                  <c:v>#N/A</c:v>
                </c:pt>
                <c:pt idx="4029">
                  <c:v>#N/A</c:v>
                </c:pt>
                <c:pt idx="4030">
                  <c:v>#N/A</c:v>
                </c:pt>
                <c:pt idx="4031">
                  <c:v>#N/A</c:v>
                </c:pt>
                <c:pt idx="4032">
                  <c:v>#N/A</c:v>
                </c:pt>
                <c:pt idx="4033">
                  <c:v>#N/A</c:v>
                </c:pt>
                <c:pt idx="4034">
                  <c:v>#N/A</c:v>
                </c:pt>
                <c:pt idx="4035">
                  <c:v>#N/A</c:v>
                </c:pt>
                <c:pt idx="4036">
                  <c:v>#N/A</c:v>
                </c:pt>
                <c:pt idx="4037">
                  <c:v>#N/A</c:v>
                </c:pt>
                <c:pt idx="4038">
                  <c:v>#N/A</c:v>
                </c:pt>
                <c:pt idx="4039">
                  <c:v>#N/A</c:v>
                </c:pt>
                <c:pt idx="4040">
                  <c:v>#N/A</c:v>
                </c:pt>
                <c:pt idx="4041">
                  <c:v>#N/A</c:v>
                </c:pt>
                <c:pt idx="4042">
                  <c:v>#N/A</c:v>
                </c:pt>
                <c:pt idx="4043">
                  <c:v>#N/A</c:v>
                </c:pt>
                <c:pt idx="4044">
                  <c:v>#N/A</c:v>
                </c:pt>
                <c:pt idx="4045">
                  <c:v>#N/A</c:v>
                </c:pt>
                <c:pt idx="4046">
                  <c:v>#N/A</c:v>
                </c:pt>
                <c:pt idx="4047">
                  <c:v>#N/A</c:v>
                </c:pt>
                <c:pt idx="4048">
                  <c:v>#N/A</c:v>
                </c:pt>
                <c:pt idx="4049">
                  <c:v>#N/A</c:v>
                </c:pt>
                <c:pt idx="4050">
                  <c:v>#N/A</c:v>
                </c:pt>
                <c:pt idx="4051">
                  <c:v>#N/A</c:v>
                </c:pt>
                <c:pt idx="4052">
                  <c:v>#N/A</c:v>
                </c:pt>
                <c:pt idx="4053">
                  <c:v>#N/A</c:v>
                </c:pt>
                <c:pt idx="4054">
                  <c:v>#N/A</c:v>
                </c:pt>
                <c:pt idx="4055">
                  <c:v>#N/A</c:v>
                </c:pt>
                <c:pt idx="4056">
                  <c:v>#N/A</c:v>
                </c:pt>
                <c:pt idx="4057">
                  <c:v>#N/A</c:v>
                </c:pt>
                <c:pt idx="4058">
                  <c:v>#N/A</c:v>
                </c:pt>
                <c:pt idx="4059">
                  <c:v>#N/A</c:v>
                </c:pt>
                <c:pt idx="4060">
                  <c:v>#N/A</c:v>
                </c:pt>
                <c:pt idx="4061">
                  <c:v>#N/A</c:v>
                </c:pt>
                <c:pt idx="4062">
                  <c:v>#N/A</c:v>
                </c:pt>
                <c:pt idx="4063">
                  <c:v>#N/A</c:v>
                </c:pt>
                <c:pt idx="4064">
                  <c:v>#N/A</c:v>
                </c:pt>
                <c:pt idx="4065">
                  <c:v>#N/A</c:v>
                </c:pt>
                <c:pt idx="4066">
                  <c:v>#N/A</c:v>
                </c:pt>
                <c:pt idx="4067">
                  <c:v>#N/A</c:v>
                </c:pt>
                <c:pt idx="4068">
                  <c:v>#N/A</c:v>
                </c:pt>
                <c:pt idx="4069">
                  <c:v>#N/A</c:v>
                </c:pt>
                <c:pt idx="4070">
                  <c:v>#N/A</c:v>
                </c:pt>
                <c:pt idx="4071">
                  <c:v>#N/A</c:v>
                </c:pt>
                <c:pt idx="4072">
                  <c:v>#N/A</c:v>
                </c:pt>
                <c:pt idx="4073">
                  <c:v>#N/A</c:v>
                </c:pt>
                <c:pt idx="4074">
                  <c:v>#N/A</c:v>
                </c:pt>
                <c:pt idx="4075">
                  <c:v>#N/A</c:v>
                </c:pt>
                <c:pt idx="4076">
                  <c:v>#N/A</c:v>
                </c:pt>
                <c:pt idx="4077">
                  <c:v>#N/A</c:v>
                </c:pt>
                <c:pt idx="4078">
                  <c:v>#N/A</c:v>
                </c:pt>
                <c:pt idx="4079">
                  <c:v>#N/A</c:v>
                </c:pt>
                <c:pt idx="4080">
                  <c:v>#N/A</c:v>
                </c:pt>
                <c:pt idx="4081">
                  <c:v>#N/A</c:v>
                </c:pt>
                <c:pt idx="4082">
                  <c:v>#N/A</c:v>
                </c:pt>
                <c:pt idx="4083">
                  <c:v>#N/A</c:v>
                </c:pt>
                <c:pt idx="4084">
                  <c:v>#N/A</c:v>
                </c:pt>
                <c:pt idx="4085">
                  <c:v>#N/A</c:v>
                </c:pt>
                <c:pt idx="4086">
                  <c:v>#N/A</c:v>
                </c:pt>
                <c:pt idx="4087">
                  <c:v>#N/A</c:v>
                </c:pt>
                <c:pt idx="4088">
                  <c:v>#N/A</c:v>
                </c:pt>
                <c:pt idx="4089">
                  <c:v>#N/A</c:v>
                </c:pt>
                <c:pt idx="4090">
                  <c:v>#N/A</c:v>
                </c:pt>
                <c:pt idx="4091">
                  <c:v>#N/A</c:v>
                </c:pt>
                <c:pt idx="4092">
                  <c:v>#N/A</c:v>
                </c:pt>
                <c:pt idx="4093">
                  <c:v>#N/A</c:v>
                </c:pt>
                <c:pt idx="4094">
                  <c:v>#N/A</c:v>
                </c:pt>
                <c:pt idx="4095">
                  <c:v>#N/A</c:v>
                </c:pt>
                <c:pt idx="4096">
                  <c:v>#N/A</c:v>
                </c:pt>
                <c:pt idx="4097">
                  <c:v>#N/A</c:v>
                </c:pt>
                <c:pt idx="4098">
                  <c:v>#N/A</c:v>
                </c:pt>
                <c:pt idx="4099">
                  <c:v>#N/A</c:v>
                </c:pt>
                <c:pt idx="4100">
                  <c:v>#N/A</c:v>
                </c:pt>
                <c:pt idx="4101">
                  <c:v>#N/A</c:v>
                </c:pt>
                <c:pt idx="4102">
                  <c:v>#N/A</c:v>
                </c:pt>
                <c:pt idx="4103">
                  <c:v>#N/A</c:v>
                </c:pt>
                <c:pt idx="4104">
                  <c:v>#N/A</c:v>
                </c:pt>
                <c:pt idx="4105">
                  <c:v>#N/A</c:v>
                </c:pt>
                <c:pt idx="4106">
                  <c:v>#N/A</c:v>
                </c:pt>
                <c:pt idx="4107">
                  <c:v>#N/A</c:v>
                </c:pt>
                <c:pt idx="4108">
                  <c:v>#N/A</c:v>
                </c:pt>
                <c:pt idx="4109">
                  <c:v>#N/A</c:v>
                </c:pt>
                <c:pt idx="4110">
                  <c:v>#N/A</c:v>
                </c:pt>
                <c:pt idx="4111">
                  <c:v>#N/A</c:v>
                </c:pt>
                <c:pt idx="4112">
                  <c:v>#N/A</c:v>
                </c:pt>
                <c:pt idx="4113">
                  <c:v>#N/A</c:v>
                </c:pt>
                <c:pt idx="4114">
                  <c:v>#N/A</c:v>
                </c:pt>
                <c:pt idx="4115">
                  <c:v>#N/A</c:v>
                </c:pt>
                <c:pt idx="4116">
                  <c:v>#N/A</c:v>
                </c:pt>
                <c:pt idx="4117">
                  <c:v>#N/A</c:v>
                </c:pt>
                <c:pt idx="4118">
                  <c:v>#N/A</c:v>
                </c:pt>
                <c:pt idx="4119">
                  <c:v>#N/A</c:v>
                </c:pt>
                <c:pt idx="4120">
                  <c:v>#N/A</c:v>
                </c:pt>
                <c:pt idx="4121">
                  <c:v>#N/A</c:v>
                </c:pt>
                <c:pt idx="4122">
                  <c:v>#N/A</c:v>
                </c:pt>
                <c:pt idx="4123">
                  <c:v>#N/A</c:v>
                </c:pt>
                <c:pt idx="4124">
                  <c:v>#N/A</c:v>
                </c:pt>
                <c:pt idx="4125">
                  <c:v>#N/A</c:v>
                </c:pt>
                <c:pt idx="4126">
                  <c:v>#N/A</c:v>
                </c:pt>
                <c:pt idx="4127">
                  <c:v>#N/A</c:v>
                </c:pt>
                <c:pt idx="4128">
                  <c:v>#N/A</c:v>
                </c:pt>
                <c:pt idx="4129">
                  <c:v>#N/A</c:v>
                </c:pt>
                <c:pt idx="4130">
                  <c:v>#N/A</c:v>
                </c:pt>
                <c:pt idx="4131">
                  <c:v>#N/A</c:v>
                </c:pt>
                <c:pt idx="4132">
                  <c:v>#N/A</c:v>
                </c:pt>
                <c:pt idx="4133">
                  <c:v>#N/A</c:v>
                </c:pt>
                <c:pt idx="4134">
                  <c:v>#N/A</c:v>
                </c:pt>
                <c:pt idx="4135">
                  <c:v>#N/A</c:v>
                </c:pt>
                <c:pt idx="4136">
                  <c:v>#N/A</c:v>
                </c:pt>
                <c:pt idx="4137">
                  <c:v>#N/A</c:v>
                </c:pt>
                <c:pt idx="4138">
                  <c:v>#N/A</c:v>
                </c:pt>
                <c:pt idx="4139">
                  <c:v>#N/A</c:v>
                </c:pt>
                <c:pt idx="4140">
                  <c:v>#N/A</c:v>
                </c:pt>
                <c:pt idx="4141">
                  <c:v>#N/A</c:v>
                </c:pt>
                <c:pt idx="4142">
                  <c:v>#N/A</c:v>
                </c:pt>
                <c:pt idx="4143">
                  <c:v>#N/A</c:v>
                </c:pt>
                <c:pt idx="4144">
                  <c:v>#N/A</c:v>
                </c:pt>
                <c:pt idx="4145">
                  <c:v>#N/A</c:v>
                </c:pt>
                <c:pt idx="4146">
                  <c:v>#N/A</c:v>
                </c:pt>
                <c:pt idx="4147">
                  <c:v>#N/A</c:v>
                </c:pt>
                <c:pt idx="4148">
                  <c:v>#N/A</c:v>
                </c:pt>
                <c:pt idx="4149">
                  <c:v>#N/A</c:v>
                </c:pt>
                <c:pt idx="4150">
                  <c:v>#N/A</c:v>
                </c:pt>
                <c:pt idx="4151">
                  <c:v>#N/A</c:v>
                </c:pt>
                <c:pt idx="4152">
                  <c:v>#N/A</c:v>
                </c:pt>
                <c:pt idx="4153">
                  <c:v>#N/A</c:v>
                </c:pt>
                <c:pt idx="4154">
                  <c:v>#N/A</c:v>
                </c:pt>
                <c:pt idx="4155">
                  <c:v>#N/A</c:v>
                </c:pt>
                <c:pt idx="4156">
                  <c:v>#N/A</c:v>
                </c:pt>
                <c:pt idx="4157">
                  <c:v>#N/A</c:v>
                </c:pt>
                <c:pt idx="4158">
                  <c:v>#N/A</c:v>
                </c:pt>
                <c:pt idx="4159">
                  <c:v>#N/A</c:v>
                </c:pt>
                <c:pt idx="4160">
                  <c:v>#N/A</c:v>
                </c:pt>
                <c:pt idx="4161">
                  <c:v>#N/A</c:v>
                </c:pt>
                <c:pt idx="4162">
                  <c:v>#N/A</c:v>
                </c:pt>
                <c:pt idx="4163">
                  <c:v>#N/A</c:v>
                </c:pt>
                <c:pt idx="4164">
                  <c:v>#N/A</c:v>
                </c:pt>
                <c:pt idx="4165">
                  <c:v>#N/A</c:v>
                </c:pt>
                <c:pt idx="4166">
                  <c:v>#N/A</c:v>
                </c:pt>
                <c:pt idx="4167">
                  <c:v>#N/A</c:v>
                </c:pt>
                <c:pt idx="4168">
                  <c:v>#N/A</c:v>
                </c:pt>
                <c:pt idx="4169">
                  <c:v>#N/A</c:v>
                </c:pt>
                <c:pt idx="4170">
                  <c:v>#N/A</c:v>
                </c:pt>
                <c:pt idx="4171">
                  <c:v>#N/A</c:v>
                </c:pt>
                <c:pt idx="4172">
                  <c:v>#N/A</c:v>
                </c:pt>
                <c:pt idx="4173">
                  <c:v>#N/A</c:v>
                </c:pt>
                <c:pt idx="4174">
                  <c:v>#N/A</c:v>
                </c:pt>
                <c:pt idx="4175">
                  <c:v>#N/A</c:v>
                </c:pt>
                <c:pt idx="4176">
                  <c:v>#N/A</c:v>
                </c:pt>
                <c:pt idx="4177">
                  <c:v>#N/A</c:v>
                </c:pt>
                <c:pt idx="4178">
                  <c:v>#N/A</c:v>
                </c:pt>
                <c:pt idx="4179">
                  <c:v>#N/A</c:v>
                </c:pt>
                <c:pt idx="4180">
                  <c:v>#N/A</c:v>
                </c:pt>
                <c:pt idx="4181">
                  <c:v>#N/A</c:v>
                </c:pt>
                <c:pt idx="4182">
                  <c:v>#N/A</c:v>
                </c:pt>
                <c:pt idx="4183">
                  <c:v>#N/A</c:v>
                </c:pt>
                <c:pt idx="4184">
                  <c:v>#N/A</c:v>
                </c:pt>
                <c:pt idx="4185">
                  <c:v>#N/A</c:v>
                </c:pt>
                <c:pt idx="4186">
                  <c:v>#N/A</c:v>
                </c:pt>
                <c:pt idx="4187">
                  <c:v>#N/A</c:v>
                </c:pt>
                <c:pt idx="4188">
                  <c:v>#N/A</c:v>
                </c:pt>
                <c:pt idx="4189">
                  <c:v>#N/A</c:v>
                </c:pt>
                <c:pt idx="4190">
                  <c:v>#N/A</c:v>
                </c:pt>
                <c:pt idx="4191">
                  <c:v>#N/A</c:v>
                </c:pt>
                <c:pt idx="4192">
                  <c:v>#N/A</c:v>
                </c:pt>
                <c:pt idx="4193">
                  <c:v>#N/A</c:v>
                </c:pt>
                <c:pt idx="4194">
                  <c:v>#N/A</c:v>
                </c:pt>
                <c:pt idx="4195">
                  <c:v>#N/A</c:v>
                </c:pt>
                <c:pt idx="4196">
                  <c:v>#N/A</c:v>
                </c:pt>
                <c:pt idx="4197">
                  <c:v>#N/A</c:v>
                </c:pt>
                <c:pt idx="4198">
                  <c:v>#N/A</c:v>
                </c:pt>
                <c:pt idx="4199">
                  <c:v>#N/A</c:v>
                </c:pt>
                <c:pt idx="4200">
                  <c:v>#N/A</c:v>
                </c:pt>
                <c:pt idx="4201">
                  <c:v>#N/A</c:v>
                </c:pt>
                <c:pt idx="4202">
                  <c:v>#N/A</c:v>
                </c:pt>
                <c:pt idx="4203">
                  <c:v>#N/A</c:v>
                </c:pt>
                <c:pt idx="4204">
                  <c:v>#N/A</c:v>
                </c:pt>
                <c:pt idx="4205">
                  <c:v>#N/A</c:v>
                </c:pt>
                <c:pt idx="4206">
                  <c:v>#N/A</c:v>
                </c:pt>
                <c:pt idx="4207">
                  <c:v>#N/A</c:v>
                </c:pt>
                <c:pt idx="4208">
                  <c:v>#N/A</c:v>
                </c:pt>
                <c:pt idx="4209">
                  <c:v>#N/A</c:v>
                </c:pt>
                <c:pt idx="4210">
                  <c:v>#N/A</c:v>
                </c:pt>
                <c:pt idx="4211">
                  <c:v>#N/A</c:v>
                </c:pt>
                <c:pt idx="4212">
                  <c:v>#N/A</c:v>
                </c:pt>
                <c:pt idx="4213">
                  <c:v>#N/A</c:v>
                </c:pt>
                <c:pt idx="4214">
                  <c:v>#N/A</c:v>
                </c:pt>
                <c:pt idx="4215">
                  <c:v>#N/A</c:v>
                </c:pt>
                <c:pt idx="4216">
                  <c:v>#N/A</c:v>
                </c:pt>
                <c:pt idx="4217">
                  <c:v>#N/A</c:v>
                </c:pt>
                <c:pt idx="4218">
                  <c:v>#N/A</c:v>
                </c:pt>
                <c:pt idx="4219">
                  <c:v>#N/A</c:v>
                </c:pt>
                <c:pt idx="4220">
                  <c:v>#N/A</c:v>
                </c:pt>
                <c:pt idx="4221">
                  <c:v>#N/A</c:v>
                </c:pt>
                <c:pt idx="4222">
                  <c:v>#N/A</c:v>
                </c:pt>
                <c:pt idx="4223">
                  <c:v>#N/A</c:v>
                </c:pt>
                <c:pt idx="4224">
                  <c:v>#N/A</c:v>
                </c:pt>
                <c:pt idx="4225">
                  <c:v>#N/A</c:v>
                </c:pt>
                <c:pt idx="4226">
                  <c:v>#N/A</c:v>
                </c:pt>
                <c:pt idx="4227">
                  <c:v>#N/A</c:v>
                </c:pt>
                <c:pt idx="4228">
                  <c:v>#N/A</c:v>
                </c:pt>
                <c:pt idx="4229">
                  <c:v>#N/A</c:v>
                </c:pt>
                <c:pt idx="4230">
                  <c:v>#N/A</c:v>
                </c:pt>
                <c:pt idx="4231">
                  <c:v>#N/A</c:v>
                </c:pt>
                <c:pt idx="4232">
                  <c:v>#N/A</c:v>
                </c:pt>
                <c:pt idx="4233">
                  <c:v>#N/A</c:v>
                </c:pt>
                <c:pt idx="4234">
                  <c:v>#N/A</c:v>
                </c:pt>
                <c:pt idx="4235">
                  <c:v>#N/A</c:v>
                </c:pt>
                <c:pt idx="4236">
                  <c:v>#N/A</c:v>
                </c:pt>
                <c:pt idx="4237">
                  <c:v>#N/A</c:v>
                </c:pt>
                <c:pt idx="4238">
                  <c:v>#N/A</c:v>
                </c:pt>
                <c:pt idx="4239">
                  <c:v>#N/A</c:v>
                </c:pt>
                <c:pt idx="4240">
                  <c:v>#N/A</c:v>
                </c:pt>
                <c:pt idx="4241">
                  <c:v>#N/A</c:v>
                </c:pt>
                <c:pt idx="4242">
                  <c:v>#N/A</c:v>
                </c:pt>
                <c:pt idx="4243">
                  <c:v>#N/A</c:v>
                </c:pt>
                <c:pt idx="4244">
                  <c:v>#N/A</c:v>
                </c:pt>
                <c:pt idx="4245">
                  <c:v>#N/A</c:v>
                </c:pt>
                <c:pt idx="4246">
                  <c:v>#N/A</c:v>
                </c:pt>
                <c:pt idx="4247">
                  <c:v>#N/A</c:v>
                </c:pt>
                <c:pt idx="4248">
                  <c:v>#N/A</c:v>
                </c:pt>
                <c:pt idx="4249">
                  <c:v>#N/A</c:v>
                </c:pt>
                <c:pt idx="4250">
                  <c:v>#N/A</c:v>
                </c:pt>
                <c:pt idx="4251">
                  <c:v>#N/A</c:v>
                </c:pt>
                <c:pt idx="4252">
                  <c:v>#N/A</c:v>
                </c:pt>
                <c:pt idx="4253">
                  <c:v>#N/A</c:v>
                </c:pt>
                <c:pt idx="4254">
                  <c:v>#N/A</c:v>
                </c:pt>
                <c:pt idx="4255">
                  <c:v>#N/A</c:v>
                </c:pt>
                <c:pt idx="4256">
                  <c:v>#N/A</c:v>
                </c:pt>
                <c:pt idx="4257">
                  <c:v>#N/A</c:v>
                </c:pt>
                <c:pt idx="4258">
                  <c:v>#N/A</c:v>
                </c:pt>
                <c:pt idx="4259">
                  <c:v>#N/A</c:v>
                </c:pt>
                <c:pt idx="4260">
                  <c:v>#N/A</c:v>
                </c:pt>
                <c:pt idx="4261">
                  <c:v>#N/A</c:v>
                </c:pt>
                <c:pt idx="4262">
                  <c:v>#N/A</c:v>
                </c:pt>
                <c:pt idx="4263">
                  <c:v>#N/A</c:v>
                </c:pt>
                <c:pt idx="4264">
                  <c:v>#N/A</c:v>
                </c:pt>
                <c:pt idx="4265">
                  <c:v>#N/A</c:v>
                </c:pt>
                <c:pt idx="4266">
                  <c:v>#N/A</c:v>
                </c:pt>
                <c:pt idx="4267">
                  <c:v>#N/A</c:v>
                </c:pt>
                <c:pt idx="4268">
                  <c:v>#N/A</c:v>
                </c:pt>
                <c:pt idx="4269">
                  <c:v>#N/A</c:v>
                </c:pt>
                <c:pt idx="4270">
                  <c:v>#N/A</c:v>
                </c:pt>
                <c:pt idx="4271">
                  <c:v>#N/A</c:v>
                </c:pt>
                <c:pt idx="4272">
                  <c:v>#N/A</c:v>
                </c:pt>
                <c:pt idx="4273">
                  <c:v>#N/A</c:v>
                </c:pt>
                <c:pt idx="4274">
                  <c:v>#N/A</c:v>
                </c:pt>
                <c:pt idx="4275">
                  <c:v>#N/A</c:v>
                </c:pt>
                <c:pt idx="4276">
                  <c:v>#N/A</c:v>
                </c:pt>
                <c:pt idx="4277">
                  <c:v>#N/A</c:v>
                </c:pt>
                <c:pt idx="4278">
                  <c:v>#N/A</c:v>
                </c:pt>
                <c:pt idx="4279">
                  <c:v>#N/A</c:v>
                </c:pt>
                <c:pt idx="4280">
                  <c:v>#N/A</c:v>
                </c:pt>
                <c:pt idx="4281">
                  <c:v>#N/A</c:v>
                </c:pt>
                <c:pt idx="4282">
                  <c:v>#N/A</c:v>
                </c:pt>
                <c:pt idx="4283">
                  <c:v>#N/A</c:v>
                </c:pt>
                <c:pt idx="4284">
                  <c:v>#N/A</c:v>
                </c:pt>
                <c:pt idx="4285">
                  <c:v>#N/A</c:v>
                </c:pt>
                <c:pt idx="4286">
                  <c:v>#N/A</c:v>
                </c:pt>
                <c:pt idx="4287">
                  <c:v>#N/A</c:v>
                </c:pt>
                <c:pt idx="4288">
                  <c:v>#N/A</c:v>
                </c:pt>
                <c:pt idx="4289">
                  <c:v>#N/A</c:v>
                </c:pt>
                <c:pt idx="4290">
                  <c:v>#N/A</c:v>
                </c:pt>
                <c:pt idx="4291">
                  <c:v>#N/A</c:v>
                </c:pt>
                <c:pt idx="4292">
                  <c:v>#N/A</c:v>
                </c:pt>
                <c:pt idx="4293">
                  <c:v>#N/A</c:v>
                </c:pt>
                <c:pt idx="4294">
                  <c:v>#N/A</c:v>
                </c:pt>
                <c:pt idx="4295">
                  <c:v>#N/A</c:v>
                </c:pt>
                <c:pt idx="4296">
                  <c:v>#N/A</c:v>
                </c:pt>
                <c:pt idx="4297">
                  <c:v>#N/A</c:v>
                </c:pt>
                <c:pt idx="4298">
                  <c:v>#N/A</c:v>
                </c:pt>
                <c:pt idx="4299">
                  <c:v>#N/A</c:v>
                </c:pt>
                <c:pt idx="4300">
                  <c:v>#N/A</c:v>
                </c:pt>
                <c:pt idx="4301">
                  <c:v>#N/A</c:v>
                </c:pt>
                <c:pt idx="4302">
                  <c:v>#N/A</c:v>
                </c:pt>
                <c:pt idx="4303">
                  <c:v>#N/A</c:v>
                </c:pt>
                <c:pt idx="4304">
                  <c:v>#N/A</c:v>
                </c:pt>
                <c:pt idx="4305">
                  <c:v>#N/A</c:v>
                </c:pt>
                <c:pt idx="4306">
                  <c:v>#N/A</c:v>
                </c:pt>
                <c:pt idx="4307">
                  <c:v>#N/A</c:v>
                </c:pt>
                <c:pt idx="4308">
                  <c:v>#N/A</c:v>
                </c:pt>
                <c:pt idx="4309">
                  <c:v>#N/A</c:v>
                </c:pt>
                <c:pt idx="4310">
                  <c:v>#N/A</c:v>
                </c:pt>
                <c:pt idx="4311">
                  <c:v>#N/A</c:v>
                </c:pt>
                <c:pt idx="4312">
                  <c:v>#N/A</c:v>
                </c:pt>
                <c:pt idx="4313">
                  <c:v>#N/A</c:v>
                </c:pt>
                <c:pt idx="4314">
                  <c:v>#N/A</c:v>
                </c:pt>
                <c:pt idx="4315">
                  <c:v>#N/A</c:v>
                </c:pt>
                <c:pt idx="4316">
                  <c:v>#N/A</c:v>
                </c:pt>
                <c:pt idx="4317">
                  <c:v>#N/A</c:v>
                </c:pt>
                <c:pt idx="4318">
                  <c:v>#N/A</c:v>
                </c:pt>
                <c:pt idx="4319">
                  <c:v>#N/A</c:v>
                </c:pt>
                <c:pt idx="4320">
                  <c:v>#N/A</c:v>
                </c:pt>
                <c:pt idx="4321">
                  <c:v>#N/A</c:v>
                </c:pt>
                <c:pt idx="4322">
                  <c:v>#N/A</c:v>
                </c:pt>
                <c:pt idx="4323">
                  <c:v>#N/A</c:v>
                </c:pt>
                <c:pt idx="4324">
                  <c:v>#N/A</c:v>
                </c:pt>
                <c:pt idx="4325">
                  <c:v>#N/A</c:v>
                </c:pt>
                <c:pt idx="4326">
                  <c:v>#N/A</c:v>
                </c:pt>
                <c:pt idx="4327">
                  <c:v>#N/A</c:v>
                </c:pt>
                <c:pt idx="4328">
                  <c:v>#N/A</c:v>
                </c:pt>
                <c:pt idx="4329">
                  <c:v>#N/A</c:v>
                </c:pt>
                <c:pt idx="4330">
                  <c:v>#N/A</c:v>
                </c:pt>
                <c:pt idx="4331">
                  <c:v>#N/A</c:v>
                </c:pt>
                <c:pt idx="4332">
                  <c:v>#N/A</c:v>
                </c:pt>
                <c:pt idx="4333">
                  <c:v>#N/A</c:v>
                </c:pt>
                <c:pt idx="4334">
                  <c:v>#N/A</c:v>
                </c:pt>
                <c:pt idx="4335">
                  <c:v>#N/A</c:v>
                </c:pt>
                <c:pt idx="4336">
                  <c:v>#N/A</c:v>
                </c:pt>
                <c:pt idx="4337">
                  <c:v>#N/A</c:v>
                </c:pt>
                <c:pt idx="4338">
                  <c:v>#N/A</c:v>
                </c:pt>
                <c:pt idx="4339">
                  <c:v>#N/A</c:v>
                </c:pt>
                <c:pt idx="4340">
                  <c:v>#N/A</c:v>
                </c:pt>
                <c:pt idx="4341">
                  <c:v>#N/A</c:v>
                </c:pt>
                <c:pt idx="4342">
                  <c:v>#N/A</c:v>
                </c:pt>
                <c:pt idx="4343">
                  <c:v>#N/A</c:v>
                </c:pt>
                <c:pt idx="4344">
                  <c:v>#N/A</c:v>
                </c:pt>
                <c:pt idx="4345">
                  <c:v>#N/A</c:v>
                </c:pt>
              </c:numCache>
            </c:numRef>
          </c:val>
          <c:smooth val="0"/>
          <c:extLst>
            <c:ext xmlns:c16="http://schemas.microsoft.com/office/drawing/2014/chart" uri="{C3380CC4-5D6E-409C-BE32-E72D297353CC}">
              <c16:uniqueId val="{00000005-1B69-467B-AF98-BA5528E4721C}"/>
            </c:ext>
          </c:extLst>
        </c:ser>
        <c:ser>
          <c:idx val="5"/>
          <c:order val="5"/>
          <c:tx>
            <c:strRef>
              <c:f>'איור 22 נתונים'!$M$3</c:f>
              <c:strCache>
                <c:ptCount val="1"/>
                <c:pt idx="0">
                  <c:v>ישראל - ת"א 35</c:v>
                </c:pt>
              </c:strCache>
            </c:strRef>
          </c:tx>
          <c:spPr>
            <a:ln w="38100">
              <a:solidFill>
                <a:srgbClr val="4472C4"/>
              </a:solidFill>
            </a:ln>
          </c:spPr>
          <c:marker>
            <c:symbol val="none"/>
          </c:marker>
          <c:val>
            <c:numRef>
              <c:f>'איור 22 נתונים'!$M$4:$M$4000</c:f>
              <c:numCache>
                <c:formatCode>0.00</c:formatCode>
                <c:ptCount val="3997"/>
                <c:pt idx="0">
                  <c:v>100</c:v>
                </c:pt>
                <c:pt idx="1">
                  <c:v>100</c:v>
                </c:pt>
                <c:pt idx="2">
                  <c:v>100</c:v>
                </c:pt>
                <c:pt idx="3">
                  <c:v>100.37532689245955</c:v>
                </c:pt>
                <c:pt idx="4">
                  <c:v>100.12148570624754</c:v>
                </c:pt>
                <c:pt idx="5">
                  <c:v>99.879153692206359</c:v>
                </c:pt>
                <c:pt idx="6">
                  <c:v>98.340121613585936</c:v>
                </c:pt>
                <c:pt idx="7">
                  <c:v>98.751254819465856</c:v>
                </c:pt>
                <c:pt idx="8">
                  <c:v>98.751254819465856</c:v>
                </c:pt>
                <c:pt idx="9">
                  <c:v>98.751254819465856</c:v>
                </c:pt>
                <c:pt idx="10">
                  <c:v>97.448160770347258</c:v>
                </c:pt>
                <c:pt idx="11">
                  <c:v>97.705198948828937</c:v>
                </c:pt>
                <c:pt idx="12">
                  <c:v>98.519792579141537</c:v>
                </c:pt>
                <c:pt idx="13">
                  <c:v>98.817112860221116</c:v>
                </c:pt>
                <c:pt idx="14">
                  <c:v>98.549204908022546</c:v>
                </c:pt>
                <c:pt idx="15">
                  <c:v>98.549204908022546</c:v>
                </c:pt>
                <c:pt idx="16">
                  <c:v>98.549204908022546</c:v>
                </c:pt>
                <c:pt idx="17">
                  <c:v>98.549204908022546</c:v>
                </c:pt>
                <c:pt idx="18">
                  <c:v>99.733370844709313</c:v>
                </c:pt>
                <c:pt idx="19">
                  <c:v>99.352928764618269</c:v>
                </c:pt>
                <c:pt idx="20">
                  <c:v>98.644475277658813</c:v>
                </c:pt>
                <c:pt idx="21">
                  <c:v>99.615082130731452</c:v>
                </c:pt>
                <c:pt idx="22">
                  <c:v>99.615082130731452</c:v>
                </c:pt>
                <c:pt idx="23">
                  <c:v>99.615082130731452</c:v>
                </c:pt>
                <c:pt idx="24">
                  <c:v>99.351649967710415</c:v>
                </c:pt>
                <c:pt idx="25">
                  <c:v>99.031311342289214</c:v>
                </c:pt>
                <c:pt idx="26">
                  <c:v>99.921353990166097</c:v>
                </c:pt>
                <c:pt idx="27">
                  <c:v>100.17263758256239</c:v>
                </c:pt>
                <c:pt idx="28">
                  <c:v>100.78134491070806</c:v>
                </c:pt>
                <c:pt idx="29">
                  <c:v>100.78134491070806</c:v>
                </c:pt>
                <c:pt idx="30">
                  <c:v>100.78134491070806</c:v>
                </c:pt>
                <c:pt idx="31">
                  <c:v>100.83953017001609</c:v>
                </c:pt>
                <c:pt idx="32">
                  <c:v>100.6432348446582</c:v>
                </c:pt>
                <c:pt idx="33">
                  <c:v>100.31522343778978</c:v>
                </c:pt>
                <c:pt idx="34">
                  <c:v>100.6010345466985</c:v>
                </c:pt>
                <c:pt idx="35">
                  <c:v>100.96421286853331</c:v>
                </c:pt>
                <c:pt idx="36">
                  <c:v>100.96421286853331</c:v>
                </c:pt>
                <c:pt idx="37">
                  <c:v>100.96421286853331</c:v>
                </c:pt>
                <c:pt idx="38">
                  <c:v>102.17906993100893</c:v>
                </c:pt>
                <c:pt idx="39">
                  <c:v>101.9213923540733</c:v>
                </c:pt>
                <c:pt idx="40">
                  <c:v>101.99300498091398</c:v>
                </c:pt>
                <c:pt idx="41">
                  <c:v>102.40541698370174</c:v>
                </c:pt>
                <c:pt idx="42">
                  <c:v>102.70977064777458</c:v>
                </c:pt>
                <c:pt idx="43">
                  <c:v>102.70977064777458</c:v>
                </c:pt>
                <c:pt idx="44">
                  <c:v>102.70977064777458</c:v>
                </c:pt>
                <c:pt idx="45">
                  <c:v>102.549281635837</c:v>
                </c:pt>
                <c:pt idx="46">
                  <c:v>102.12536046087841</c:v>
                </c:pt>
                <c:pt idx="47">
                  <c:v>102.30694962179581</c:v>
                </c:pt>
                <c:pt idx="48">
                  <c:v>102.56270900336962</c:v>
                </c:pt>
                <c:pt idx="49">
                  <c:v>102.15477278975939</c:v>
                </c:pt>
                <c:pt idx="50">
                  <c:v>102.15477278975939</c:v>
                </c:pt>
                <c:pt idx="51">
                  <c:v>102.15477278975939</c:v>
                </c:pt>
                <c:pt idx="52">
                  <c:v>102.61194268432257</c:v>
                </c:pt>
                <c:pt idx="53">
                  <c:v>102.23533699495513</c:v>
                </c:pt>
                <c:pt idx="54">
                  <c:v>101.81525221072013</c:v>
                </c:pt>
                <c:pt idx="55">
                  <c:v>100.68095935344026</c:v>
                </c:pt>
                <c:pt idx="56">
                  <c:v>100.02110014897981</c:v>
                </c:pt>
                <c:pt idx="57">
                  <c:v>100.02110014897981</c:v>
                </c:pt>
                <c:pt idx="58">
                  <c:v>100.02110014897981</c:v>
                </c:pt>
                <c:pt idx="59">
                  <c:v>100.02493653970342</c:v>
                </c:pt>
                <c:pt idx="60">
                  <c:v>100.39386944762366</c:v>
                </c:pt>
                <c:pt idx="61">
                  <c:v>101.67266635549274</c:v>
                </c:pt>
                <c:pt idx="62">
                  <c:v>102.97448160770345</c:v>
                </c:pt>
                <c:pt idx="63">
                  <c:v>102.9124599576718</c:v>
                </c:pt>
                <c:pt idx="64">
                  <c:v>102.9124599576718</c:v>
                </c:pt>
                <c:pt idx="65">
                  <c:v>102.9124599576718</c:v>
                </c:pt>
                <c:pt idx="66">
                  <c:v>103.67973810239324</c:v>
                </c:pt>
                <c:pt idx="67">
                  <c:v>103.20018926194234</c:v>
                </c:pt>
                <c:pt idx="68">
                  <c:v>102.97767859997312</c:v>
                </c:pt>
                <c:pt idx="69">
                  <c:v>103.86516365403426</c:v>
                </c:pt>
                <c:pt idx="70">
                  <c:v>104.29164242280861</c:v>
                </c:pt>
                <c:pt idx="71">
                  <c:v>104.29164242280861</c:v>
                </c:pt>
                <c:pt idx="72">
                  <c:v>104.29164242280861</c:v>
                </c:pt>
                <c:pt idx="73">
                  <c:v>104.05058920567528</c:v>
                </c:pt>
                <c:pt idx="74">
                  <c:v>101.90668618963278</c:v>
                </c:pt>
                <c:pt idx="75">
                  <c:v>102.46040525074008</c:v>
                </c:pt>
                <c:pt idx="76">
                  <c:v>101.33442457336135</c:v>
                </c:pt>
                <c:pt idx="77">
                  <c:v>103.232798583093</c:v>
                </c:pt>
                <c:pt idx="78">
                  <c:v>103.232798583093</c:v>
                </c:pt>
                <c:pt idx="79">
                  <c:v>103.232798583093</c:v>
                </c:pt>
                <c:pt idx="80">
                  <c:v>103.232798583093</c:v>
                </c:pt>
                <c:pt idx="81">
                  <c:v>102.65414298228225</c:v>
                </c:pt>
                <c:pt idx="82">
                  <c:v>103.00900912421591</c:v>
                </c:pt>
                <c:pt idx="83">
                  <c:v>100.02877293042704</c:v>
                </c:pt>
                <c:pt idx="84">
                  <c:v>99.312007263566429</c:v>
                </c:pt>
                <c:pt idx="85">
                  <c:v>99.312007263566429</c:v>
                </c:pt>
                <c:pt idx="86">
                  <c:v>99.312007263566429</c:v>
                </c:pt>
                <c:pt idx="87">
                  <c:v>99.388095679584637</c:v>
                </c:pt>
                <c:pt idx="88">
                  <c:v>100.79924806741815</c:v>
                </c:pt>
                <c:pt idx="89">
                  <c:v>101.0761075979718</c:v>
                </c:pt>
                <c:pt idx="90">
                  <c:v>101.74619717769521</c:v>
                </c:pt>
                <c:pt idx="91">
                  <c:v>101.98725039482854</c:v>
                </c:pt>
                <c:pt idx="92">
                  <c:v>101.98725039482854</c:v>
                </c:pt>
                <c:pt idx="93">
                  <c:v>101.98725039482854</c:v>
                </c:pt>
                <c:pt idx="94">
                  <c:v>98.696905950881401</c:v>
                </c:pt>
                <c:pt idx="95">
                  <c:v>99.526205745634513</c:v>
                </c:pt>
                <c:pt idx="96">
                  <c:v>99.172618400608712</c:v>
                </c:pt>
                <c:pt idx="97">
                  <c:v>98.432194990952524</c:v>
                </c:pt>
                <c:pt idx="98">
                  <c:v>99.872759707667029</c:v>
                </c:pt>
                <c:pt idx="99">
                  <c:v>99.872759707667029</c:v>
                </c:pt>
                <c:pt idx="100">
                  <c:v>99.872759707667029</c:v>
                </c:pt>
                <c:pt idx="101">
                  <c:v>99.762783173590279</c:v>
                </c:pt>
                <c:pt idx="102">
                  <c:v>99.58055461421894</c:v>
                </c:pt>
                <c:pt idx="103">
                  <c:v>98.824146243214372</c:v>
                </c:pt>
                <c:pt idx="104">
                  <c:v>99.647052053428141</c:v>
                </c:pt>
                <c:pt idx="105">
                  <c:v>99.891941661285074</c:v>
                </c:pt>
                <c:pt idx="106">
                  <c:v>99.891941661285074</c:v>
                </c:pt>
                <c:pt idx="107">
                  <c:v>99.891941661285074</c:v>
                </c:pt>
                <c:pt idx="108">
                  <c:v>100.52366733377239</c:v>
                </c:pt>
                <c:pt idx="109">
                  <c:v>100.78198430916196</c:v>
                </c:pt>
                <c:pt idx="110">
                  <c:v>101.33186697954565</c:v>
                </c:pt>
                <c:pt idx="111">
                  <c:v>102.63815802093391</c:v>
                </c:pt>
                <c:pt idx="112">
                  <c:v>103.30185361611795</c:v>
                </c:pt>
                <c:pt idx="113">
                  <c:v>103.30185361611795</c:v>
                </c:pt>
                <c:pt idx="114">
                  <c:v>103.30185361611795</c:v>
                </c:pt>
                <c:pt idx="115">
                  <c:v>102.88944161333018</c:v>
                </c:pt>
                <c:pt idx="116">
                  <c:v>102.86450507362672</c:v>
                </c:pt>
                <c:pt idx="117">
                  <c:v>102.86450507362672</c:v>
                </c:pt>
                <c:pt idx="118">
                  <c:v>103.36451466460353</c:v>
                </c:pt>
                <c:pt idx="119">
                  <c:v>103.67781990703145</c:v>
                </c:pt>
                <c:pt idx="120">
                  <c:v>103.67781990703145</c:v>
                </c:pt>
                <c:pt idx="121">
                  <c:v>103.67781990703145</c:v>
                </c:pt>
                <c:pt idx="122">
                  <c:v>103.02051829638674</c:v>
                </c:pt>
                <c:pt idx="123">
                  <c:v>102.74621635964883</c:v>
                </c:pt>
                <c:pt idx="124">
                  <c:v>102.82166537721311</c:v>
                </c:pt>
                <c:pt idx="125">
                  <c:v>102.63943681784177</c:v>
                </c:pt>
                <c:pt idx="126">
                  <c:v>103.29354143621681</c:v>
                </c:pt>
                <c:pt idx="127">
                  <c:v>103.29354143621681</c:v>
                </c:pt>
                <c:pt idx="128">
                  <c:v>103.29354143621681</c:v>
                </c:pt>
                <c:pt idx="129">
                  <c:v>103.29354143621681</c:v>
                </c:pt>
                <c:pt idx="130">
                  <c:v>103.29354143621681</c:v>
                </c:pt>
                <c:pt idx="131">
                  <c:v>103.29354143621681</c:v>
                </c:pt>
                <c:pt idx="132">
                  <c:v>102.48853878271323</c:v>
                </c:pt>
                <c:pt idx="133">
                  <c:v>101.65604199569046</c:v>
                </c:pt>
                <c:pt idx="134">
                  <c:v>101.65604199569046</c:v>
                </c:pt>
                <c:pt idx="135">
                  <c:v>101.65604199569046</c:v>
                </c:pt>
                <c:pt idx="136">
                  <c:v>103.17397392533105</c:v>
                </c:pt>
                <c:pt idx="137">
                  <c:v>103.15095558098942</c:v>
                </c:pt>
                <c:pt idx="138">
                  <c:v>103.15095558098942</c:v>
                </c:pt>
                <c:pt idx="139">
                  <c:v>103.15095558098942</c:v>
                </c:pt>
                <c:pt idx="140">
                  <c:v>103.03650325773515</c:v>
                </c:pt>
                <c:pt idx="141">
                  <c:v>103.03650325773515</c:v>
                </c:pt>
                <c:pt idx="142">
                  <c:v>103.03650325773515</c:v>
                </c:pt>
                <c:pt idx="143">
                  <c:v>103.03650325773515</c:v>
                </c:pt>
                <c:pt idx="144">
                  <c:v>103.03650325773515</c:v>
                </c:pt>
                <c:pt idx="145">
                  <c:v>104.27373926609847</c:v>
                </c:pt>
                <c:pt idx="146">
                  <c:v>105.54038760334278</c:v>
                </c:pt>
                <c:pt idx="147">
                  <c:v>105.42018069400309</c:v>
                </c:pt>
                <c:pt idx="148">
                  <c:v>105.42018069400309</c:v>
                </c:pt>
                <c:pt idx="149">
                  <c:v>105.42018069400309</c:v>
                </c:pt>
                <c:pt idx="150">
                  <c:v>105.42018069400309</c:v>
                </c:pt>
                <c:pt idx="151">
                  <c:v>105.42018069400309</c:v>
                </c:pt>
                <c:pt idx="152">
                  <c:v>105.91059930817089</c:v>
                </c:pt>
                <c:pt idx="153">
                  <c:v>105.6964008261028</c:v>
                </c:pt>
                <c:pt idx="154">
                  <c:v>105.70407360755001</c:v>
                </c:pt>
                <c:pt idx="155">
                  <c:v>105.70407360755001</c:v>
                </c:pt>
                <c:pt idx="156">
                  <c:v>105.70407360755001</c:v>
                </c:pt>
                <c:pt idx="157">
                  <c:v>106.01546065461613</c:v>
                </c:pt>
                <c:pt idx="158">
                  <c:v>106.19321342480994</c:v>
                </c:pt>
                <c:pt idx="159">
                  <c:v>106.19321342480994</c:v>
                </c:pt>
                <c:pt idx="160">
                  <c:v>105.69895841991854</c:v>
                </c:pt>
                <c:pt idx="161">
                  <c:v>105.7648164606738</c:v>
                </c:pt>
                <c:pt idx="162">
                  <c:v>105.7648164606738</c:v>
                </c:pt>
                <c:pt idx="163">
                  <c:v>105.7648164606738</c:v>
                </c:pt>
                <c:pt idx="164">
                  <c:v>106.67276226526083</c:v>
                </c:pt>
                <c:pt idx="165">
                  <c:v>106.66700767917543</c:v>
                </c:pt>
                <c:pt idx="166">
                  <c:v>106.88184555969741</c:v>
                </c:pt>
                <c:pt idx="167">
                  <c:v>106.3984603285229</c:v>
                </c:pt>
                <c:pt idx="168">
                  <c:v>106.70025639878001</c:v>
                </c:pt>
                <c:pt idx="169">
                  <c:v>106.70025639878001</c:v>
                </c:pt>
                <c:pt idx="170">
                  <c:v>106.70025639878001</c:v>
                </c:pt>
                <c:pt idx="171">
                  <c:v>106.61777399822246</c:v>
                </c:pt>
                <c:pt idx="172">
                  <c:v>106.153570720666</c:v>
                </c:pt>
                <c:pt idx="173">
                  <c:v>106.0666125309309</c:v>
                </c:pt>
                <c:pt idx="174">
                  <c:v>106.05382456185222</c:v>
                </c:pt>
                <c:pt idx="175">
                  <c:v>106.40037852388474</c:v>
                </c:pt>
                <c:pt idx="176">
                  <c:v>106.40037852388474</c:v>
                </c:pt>
                <c:pt idx="177">
                  <c:v>106.40037852388474</c:v>
                </c:pt>
                <c:pt idx="178">
                  <c:v>107.04105577472714</c:v>
                </c:pt>
                <c:pt idx="179">
                  <c:v>106.50971565950755</c:v>
                </c:pt>
                <c:pt idx="180">
                  <c:v>106.92788224838073</c:v>
                </c:pt>
                <c:pt idx="181">
                  <c:v>106.48286092444229</c:v>
                </c:pt>
                <c:pt idx="182">
                  <c:v>106.02057584224764</c:v>
                </c:pt>
                <c:pt idx="183">
                  <c:v>106.02057584224764</c:v>
                </c:pt>
                <c:pt idx="184">
                  <c:v>106.02057584224764</c:v>
                </c:pt>
                <c:pt idx="185">
                  <c:v>106.14525854076486</c:v>
                </c:pt>
                <c:pt idx="186">
                  <c:v>107.49183168475101</c:v>
                </c:pt>
                <c:pt idx="187">
                  <c:v>107.95475616539962</c:v>
                </c:pt>
                <c:pt idx="188">
                  <c:v>108.087751043818</c:v>
                </c:pt>
                <c:pt idx="189">
                  <c:v>108.85886557926305</c:v>
                </c:pt>
                <c:pt idx="190">
                  <c:v>108.85886557926305</c:v>
                </c:pt>
                <c:pt idx="191">
                  <c:v>108.85886557926305</c:v>
                </c:pt>
                <c:pt idx="192">
                  <c:v>108.37228335581888</c:v>
                </c:pt>
                <c:pt idx="193">
                  <c:v>107.81153091171828</c:v>
                </c:pt>
                <c:pt idx="194">
                  <c:v>106.9400308190055</c:v>
                </c:pt>
                <c:pt idx="195">
                  <c:v>107.53211378734889</c:v>
                </c:pt>
                <c:pt idx="196">
                  <c:v>107.27059981968966</c:v>
                </c:pt>
                <c:pt idx="197">
                  <c:v>107.27059981968966</c:v>
                </c:pt>
                <c:pt idx="198">
                  <c:v>107.27059981968966</c:v>
                </c:pt>
                <c:pt idx="199">
                  <c:v>107.96051075148503</c:v>
                </c:pt>
                <c:pt idx="200">
                  <c:v>107.93941060250519</c:v>
                </c:pt>
                <c:pt idx="201">
                  <c:v>107.92342564115683</c:v>
                </c:pt>
                <c:pt idx="202">
                  <c:v>108.0749630747393</c:v>
                </c:pt>
                <c:pt idx="203">
                  <c:v>108.15808487375078</c:v>
                </c:pt>
                <c:pt idx="204">
                  <c:v>108.15808487375078</c:v>
                </c:pt>
                <c:pt idx="205">
                  <c:v>108.15808487375078</c:v>
                </c:pt>
                <c:pt idx="206">
                  <c:v>107.96178954839287</c:v>
                </c:pt>
                <c:pt idx="207">
                  <c:v>108.22586110986784</c:v>
                </c:pt>
                <c:pt idx="208">
                  <c:v>107.88506173392074</c:v>
                </c:pt>
                <c:pt idx="209">
                  <c:v>107.85117361586221</c:v>
                </c:pt>
                <c:pt idx="210">
                  <c:v>107.26292703824242</c:v>
                </c:pt>
                <c:pt idx="211">
                  <c:v>107.26292703824242</c:v>
                </c:pt>
                <c:pt idx="212">
                  <c:v>107.26292703824242</c:v>
                </c:pt>
                <c:pt idx="213">
                  <c:v>107.63953272760989</c:v>
                </c:pt>
                <c:pt idx="214">
                  <c:v>107.21880854492096</c:v>
                </c:pt>
                <c:pt idx="215">
                  <c:v>107.92150744579502</c:v>
                </c:pt>
                <c:pt idx="216">
                  <c:v>108.17279103819129</c:v>
                </c:pt>
                <c:pt idx="217">
                  <c:v>107.76997001221253</c:v>
                </c:pt>
                <c:pt idx="218">
                  <c:v>107.76997001221253</c:v>
                </c:pt>
                <c:pt idx="219">
                  <c:v>107.76997001221253</c:v>
                </c:pt>
                <c:pt idx="220">
                  <c:v>107.46497694968575</c:v>
                </c:pt>
                <c:pt idx="221">
                  <c:v>107.10563501857453</c:v>
                </c:pt>
                <c:pt idx="222">
                  <c:v>107.62930235234693</c:v>
                </c:pt>
                <c:pt idx="223">
                  <c:v>107.77060941066647</c:v>
                </c:pt>
                <c:pt idx="224">
                  <c:v>108.30131012743213</c:v>
                </c:pt>
                <c:pt idx="225">
                  <c:v>108.30131012743213</c:v>
                </c:pt>
                <c:pt idx="226">
                  <c:v>108.30131012743213</c:v>
                </c:pt>
                <c:pt idx="227">
                  <c:v>107.70922715908875</c:v>
                </c:pt>
                <c:pt idx="228">
                  <c:v>107.42533424554182</c:v>
                </c:pt>
                <c:pt idx="229">
                  <c:v>107.07110750206208</c:v>
                </c:pt>
                <c:pt idx="230">
                  <c:v>107.1881174191321</c:v>
                </c:pt>
                <c:pt idx="231">
                  <c:v>107.34604883725392</c:v>
                </c:pt>
                <c:pt idx="232">
                  <c:v>107.34604883725392</c:v>
                </c:pt>
                <c:pt idx="233">
                  <c:v>107.34604883725392</c:v>
                </c:pt>
                <c:pt idx="234">
                  <c:v>107.28338778876834</c:v>
                </c:pt>
                <c:pt idx="235">
                  <c:v>107.37354297077309</c:v>
                </c:pt>
                <c:pt idx="236">
                  <c:v>107.96115014993893</c:v>
                </c:pt>
                <c:pt idx="237">
                  <c:v>109.08777022577158</c:v>
                </c:pt>
                <c:pt idx="238">
                  <c:v>109.87039393338745</c:v>
                </c:pt>
                <c:pt idx="239">
                  <c:v>109.87039393338745</c:v>
                </c:pt>
                <c:pt idx="240">
                  <c:v>109.87039393338745</c:v>
                </c:pt>
                <c:pt idx="241">
                  <c:v>110.34802457847655</c:v>
                </c:pt>
                <c:pt idx="242">
                  <c:v>110.2322934583144</c:v>
                </c:pt>
                <c:pt idx="243">
                  <c:v>110.29815149906966</c:v>
                </c:pt>
                <c:pt idx="244">
                  <c:v>111.21313068664999</c:v>
                </c:pt>
                <c:pt idx="245">
                  <c:v>110.99189882158865</c:v>
                </c:pt>
                <c:pt idx="246">
                  <c:v>110.99189882158865</c:v>
                </c:pt>
                <c:pt idx="247">
                  <c:v>110.99189882158865</c:v>
                </c:pt>
                <c:pt idx="248">
                  <c:v>109.97397648292485</c:v>
                </c:pt>
                <c:pt idx="249">
                  <c:v>108.42535342749541</c:v>
                </c:pt>
                <c:pt idx="250">
                  <c:v>108.48225988989559</c:v>
                </c:pt>
                <c:pt idx="251">
                  <c:v>108.7827771632448</c:v>
                </c:pt>
                <c:pt idx="252">
                  <c:v>108.11460577888322</c:v>
                </c:pt>
                <c:pt idx="253">
                  <c:v>108.11460577888322</c:v>
                </c:pt>
                <c:pt idx="254">
                  <c:v>108.11460577888322</c:v>
                </c:pt>
                <c:pt idx="255">
                  <c:v>105.02950823864907</c:v>
                </c:pt>
                <c:pt idx="256">
                  <c:v>106.34283266303061</c:v>
                </c:pt>
                <c:pt idx="257">
                  <c:v>108.11396638042926</c:v>
                </c:pt>
                <c:pt idx="258">
                  <c:v>109.6440468806946</c:v>
                </c:pt>
                <c:pt idx="259">
                  <c:v>110.42794938521834</c:v>
                </c:pt>
                <c:pt idx="260">
                  <c:v>110.42794938521834</c:v>
                </c:pt>
                <c:pt idx="261">
                  <c:v>110.42794938521834</c:v>
                </c:pt>
                <c:pt idx="262">
                  <c:v>108.88763850969005</c:v>
                </c:pt>
                <c:pt idx="263">
                  <c:v>109.5570886909595</c:v>
                </c:pt>
                <c:pt idx="264">
                  <c:v>110.77961853488233</c:v>
                </c:pt>
                <c:pt idx="265">
                  <c:v>112.00918176179844</c:v>
                </c:pt>
                <c:pt idx="266">
                  <c:v>110.62296591366837</c:v>
                </c:pt>
                <c:pt idx="267">
                  <c:v>110.62296591366837</c:v>
                </c:pt>
                <c:pt idx="268">
                  <c:v>110.62296591366837</c:v>
                </c:pt>
                <c:pt idx="269">
                  <c:v>110.6530176410033</c:v>
                </c:pt>
                <c:pt idx="270">
                  <c:v>110.47718306617131</c:v>
                </c:pt>
                <c:pt idx="271">
                  <c:v>109.59417380128771</c:v>
                </c:pt>
                <c:pt idx="272">
                  <c:v>110.87872529524219</c:v>
                </c:pt>
                <c:pt idx="273">
                  <c:v>110.30198788979324</c:v>
                </c:pt>
                <c:pt idx="274">
                  <c:v>110.30198788979324</c:v>
                </c:pt>
                <c:pt idx="275">
                  <c:v>110.30198788979324</c:v>
                </c:pt>
                <c:pt idx="276">
                  <c:v>107.74759106632477</c:v>
                </c:pt>
                <c:pt idx="277">
                  <c:v>106.22006815987515</c:v>
                </c:pt>
                <c:pt idx="278">
                  <c:v>107.02379201647086</c:v>
                </c:pt>
                <c:pt idx="279">
                  <c:v>107.29233936712336</c:v>
                </c:pt>
                <c:pt idx="280">
                  <c:v>102.41948374968824</c:v>
                </c:pt>
                <c:pt idx="281">
                  <c:v>102.41948374968824</c:v>
                </c:pt>
                <c:pt idx="282">
                  <c:v>102.41948374968824</c:v>
                </c:pt>
                <c:pt idx="283">
                  <c:v>101.21038127329804</c:v>
                </c:pt>
                <c:pt idx="284">
                  <c:v>101.21038127329804</c:v>
                </c:pt>
                <c:pt idx="285">
                  <c:v>102.23022180732362</c:v>
                </c:pt>
                <c:pt idx="286">
                  <c:v>100.10741894026096</c:v>
                </c:pt>
                <c:pt idx="287">
                  <c:v>98.345236801217354</c:v>
                </c:pt>
                <c:pt idx="288">
                  <c:v>98.345236801217354</c:v>
                </c:pt>
                <c:pt idx="289">
                  <c:v>98.345236801217354</c:v>
                </c:pt>
                <c:pt idx="290">
                  <c:v>93.644379367890636</c:v>
                </c:pt>
                <c:pt idx="291">
                  <c:v>87.525336163737109</c:v>
                </c:pt>
                <c:pt idx="292">
                  <c:v>87.525336163737109</c:v>
                </c:pt>
                <c:pt idx="293">
                  <c:v>84.394201934819691</c:v>
                </c:pt>
                <c:pt idx="294">
                  <c:v>80.024552900631051</c:v>
                </c:pt>
                <c:pt idx="295">
                  <c:v>80.024552900631051</c:v>
                </c:pt>
                <c:pt idx="296">
                  <c:v>80.024552900631051</c:v>
                </c:pt>
                <c:pt idx="297">
                  <c:v>82.906961130967957</c:v>
                </c:pt>
                <c:pt idx="298">
                  <c:v>79.316738812125521</c:v>
                </c:pt>
                <c:pt idx="299">
                  <c:v>81.001553738243018</c:v>
                </c:pt>
                <c:pt idx="300">
                  <c:v>75.57497905970061</c:v>
                </c:pt>
                <c:pt idx="301">
                  <c:v>78.665831186020156</c:v>
                </c:pt>
                <c:pt idx="302">
                  <c:v>78.665831186020156</c:v>
                </c:pt>
                <c:pt idx="303">
                  <c:v>78.665831186020156</c:v>
                </c:pt>
                <c:pt idx="304">
                  <c:v>75.615900560752408</c:v>
                </c:pt>
                <c:pt idx="305">
                  <c:v>74.886986323267038</c:v>
                </c:pt>
                <c:pt idx="306">
                  <c:v>80.203584467732711</c:v>
                </c:pt>
                <c:pt idx="307">
                  <c:v>79.521985715838497</c:v>
                </c:pt>
                <c:pt idx="308">
                  <c:v>81.922287511908749</c:v>
                </c:pt>
                <c:pt idx="309">
                  <c:v>81.922287511908749</c:v>
                </c:pt>
                <c:pt idx="310">
                  <c:v>81.922287511908749</c:v>
                </c:pt>
                <c:pt idx="311">
                  <c:v>81.066132982090394</c:v>
                </c:pt>
                <c:pt idx="312">
                  <c:v>82.906961130967943</c:v>
                </c:pt>
                <c:pt idx="313">
                  <c:v>85.01313963822831</c:v>
                </c:pt>
                <c:pt idx="314">
                  <c:v>82.108352462003722</c:v>
                </c:pt>
                <c:pt idx="315">
                  <c:v>81.135188015115347</c:v>
                </c:pt>
                <c:pt idx="316">
                  <c:v>81.135188015115347</c:v>
                </c:pt>
                <c:pt idx="317">
                  <c:v>81.135188015115347</c:v>
                </c:pt>
                <c:pt idx="318">
                  <c:v>79.431191135379791</c:v>
                </c:pt>
                <c:pt idx="319">
                  <c:v>83.309142758492769</c:v>
                </c:pt>
                <c:pt idx="320">
                  <c:v>85.490130884863476</c:v>
                </c:pt>
                <c:pt idx="321">
                  <c:v>85.490130884863476</c:v>
                </c:pt>
                <c:pt idx="322">
                  <c:v>85.490130884863476</c:v>
                </c:pt>
                <c:pt idx="323">
                  <c:v>85.490130884863476</c:v>
                </c:pt>
                <c:pt idx="324">
                  <c:v>85.490130884863476</c:v>
                </c:pt>
                <c:pt idx="325">
                  <c:v>86.773403581910088</c:v>
                </c:pt>
                <c:pt idx="326">
                  <c:v>86.139120315607045</c:v>
                </c:pt>
                <c:pt idx="327">
                  <c:v>86.139120315607045</c:v>
                </c:pt>
                <c:pt idx="328">
                  <c:v>86.139120315607045</c:v>
                </c:pt>
                <c:pt idx="329">
                  <c:v>84.670422066919414</c:v>
                </c:pt>
                <c:pt idx="330">
                  <c:v>84.670422066919414</c:v>
                </c:pt>
                <c:pt idx="331">
                  <c:v>84.670422066919414</c:v>
                </c:pt>
                <c:pt idx="332">
                  <c:v>89.063728843903618</c:v>
                </c:pt>
                <c:pt idx="333">
                  <c:v>88.078415826390497</c:v>
                </c:pt>
                <c:pt idx="334">
                  <c:v>86.037455961431448</c:v>
                </c:pt>
                <c:pt idx="335">
                  <c:v>85.912133864460287</c:v>
                </c:pt>
                <c:pt idx="336">
                  <c:v>87.479299475053836</c:v>
                </c:pt>
                <c:pt idx="337">
                  <c:v>87.479299475053836</c:v>
                </c:pt>
                <c:pt idx="338">
                  <c:v>87.479299475053836</c:v>
                </c:pt>
                <c:pt idx="339">
                  <c:v>89.933950139708514</c:v>
                </c:pt>
                <c:pt idx="340">
                  <c:v>90.497260177624838</c:v>
                </c:pt>
                <c:pt idx="341">
                  <c:v>90.497260177624838</c:v>
                </c:pt>
                <c:pt idx="342">
                  <c:v>90.497260177624838</c:v>
                </c:pt>
                <c:pt idx="343">
                  <c:v>91.166070960440365</c:v>
                </c:pt>
                <c:pt idx="344">
                  <c:v>91.166070960440365</c:v>
                </c:pt>
                <c:pt idx="345">
                  <c:v>91.166070960440365</c:v>
                </c:pt>
                <c:pt idx="346">
                  <c:v>89.260024169261513</c:v>
                </c:pt>
                <c:pt idx="347">
                  <c:v>88.16984980530313</c:v>
                </c:pt>
                <c:pt idx="348">
                  <c:v>89.979986828391802</c:v>
                </c:pt>
                <c:pt idx="349">
                  <c:v>90.210809670262151</c:v>
                </c:pt>
                <c:pt idx="350">
                  <c:v>91.750481147336515</c:v>
                </c:pt>
                <c:pt idx="351">
                  <c:v>91.750481147336515</c:v>
                </c:pt>
                <c:pt idx="352">
                  <c:v>91.750481147336515</c:v>
                </c:pt>
                <c:pt idx="353">
                  <c:v>92.82083415922294</c:v>
                </c:pt>
                <c:pt idx="354">
                  <c:v>92.426964711599268</c:v>
                </c:pt>
                <c:pt idx="355">
                  <c:v>91.955088652595578</c:v>
                </c:pt>
                <c:pt idx="356">
                  <c:v>90.549051452393527</c:v>
                </c:pt>
                <c:pt idx="357">
                  <c:v>86.56687788128923</c:v>
                </c:pt>
                <c:pt idx="358">
                  <c:v>86.56687788128923</c:v>
                </c:pt>
                <c:pt idx="359">
                  <c:v>86.56687788128923</c:v>
                </c:pt>
                <c:pt idx="360">
                  <c:v>89.454401299257597</c:v>
                </c:pt>
                <c:pt idx="361">
                  <c:v>90.904556992781124</c:v>
                </c:pt>
                <c:pt idx="362">
                  <c:v>91.034354878929832</c:v>
                </c:pt>
                <c:pt idx="363">
                  <c:v>91.91736414381343</c:v>
                </c:pt>
                <c:pt idx="364">
                  <c:v>91.091261341330011</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#N/A</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#N/A</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#N/A</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numCache>
            </c:numRef>
          </c:val>
          <c:smooth val="0"/>
          <c:extLst>
            <c:ext xmlns:c16="http://schemas.microsoft.com/office/drawing/2014/chart" uri="{C3380CC4-5D6E-409C-BE32-E72D297353CC}">
              <c16:uniqueId val="{00000006-1B69-467B-AF98-BA5528E4721C}"/>
            </c:ext>
          </c:extLst>
        </c:ser>
        <c:dLbls>
          <c:showLegendKey val="0"/>
          <c:showVal val="0"/>
          <c:showCatName val="0"/>
          <c:showSerName val="0"/>
          <c:showPercent val="0"/>
          <c:showBubbleSize val="0"/>
        </c:dLbls>
        <c:marker val="1"/>
        <c:smooth val="0"/>
        <c:axId val="234819968"/>
        <c:axId val="234821504"/>
      </c:lineChart>
      <c:dateAx>
        <c:axId val="233108608"/>
        <c:scaling>
          <c:orientation val="minMax"/>
          <c:min val="43607"/>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b="0"/>
            </a:pPr>
            <a:endParaRPr lang="he-IL"/>
          </a:p>
        </c:txPr>
        <c:crossAx val="233110144"/>
        <c:crosses val="autoZero"/>
        <c:auto val="0"/>
        <c:lblOffset val="100"/>
        <c:baseTimeUnit val="days"/>
      </c:dateAx>
      <c:valAx>
        <c:axId val="233110144"/>
        <c:scaling>
          <c:orientation val="minMax"/>
          <c:max val="130"/>
          <c:min val="60"/>
        </c:scaling>
        <c:delete val="0"/>
        <c:axPos val="l"/>
        <c:numFmt formatCode="0" sourceLinked="0"/>
        <c:majorTickMark val="cross"/>
        <c:minorTickMark val="none"/>
        <c:tickLblPos val="nextTo"/>
        <c:spPr>
          <a:ln w="3175">
            <a:solidFill>
              <a:srgbClr val="000000"/>
            </a:solidFill>
            <a:prstDash val="solid"/>
          </a:ln>
        </c:spPr>
        <c:txPr>
          <a:bodyPr rot="0" vert="horz"/>
          <a:lstStyle/>
          <a:p>
            <a:pPr>
              <a:defRPr b="0"/>
            </a:pPr>
            <a:endParaRPr lang="he-IL"/>
          </a:p>
        </c:txPr>
        <c:crossAx val="233108608"/>
        <c:crosses val="autoZero"/>
        <c:crossBetween val="between"/>
        <c:majorUnit val="10"/>
      </c:valAx>
      <c:dateAx>
        <c:axId val="234819968"/>
        <c:scaling>
          <c:orientation val="minMax"/>
        </c:scaling>
        <c:delete val="1"/>
        <c:axPos val="b"/>
        <c:numFmt formatCode="m/d/yyyy" sourceLinked="1"/>
        <c:majorTickMark val="out"/>
        <c:minorTickMark val="none"/>
        <c:tickLblPos val="nextTo"/>
        <c:crossAx val="234821504"/>
        <c:crosses val="autoZero"/>
        <c:auto val="1"/>
        <c:lblOffset val="100"/>
        <c:baseTimeUnit val="days"/>
      </c:dateAx>
      <c:valAx>
        <c:axId val="234821504"/>
        <c:scaling>
          <c:orientation val="minMax"/>
          <c:max val="42"/>
          <c:min val="32"/>
        </c:scaling>
        <c:delete val="1"/>
        <c:axPos val="r"/>
        <c:numFmt formatCode="0.00" sourceLinked="1"/>
        <c:majorTickMark val="out"/>
        <c:minorTickMark val="none"/>
        <c:tickLblPos val="nextTo"/>
        <c:crossAx val="234819968"/>
        <c:crosses val="max"/>
        <c:crossBetween val="between"/>
      </c:valAx>
      <c:spPr>
        <a:noFill/>
        <a:ln w="12700">
          <a:noFill/>
          <a:prstDash val="solid"/>
        </a:ln>
      </c:spPr>
    </c:plotArea>
    <c:legend>
      <c:legendPos val="b"/>
      <c:legendEntry>
        <c:idx val="4"/>
        <c:delete val="1"/>
      </c:legendEntry>
      <c:layout>
        <c:manualLayout>
          <c:xMode val="edge"/>
          <c:yMode val="edge"/>
          <c:x val="5.9560929496815997E-2"/>
          <c:y val="0.94648656291700917"/>
          <c:w val="0.89999994571516206"/>
          <c:h val="4.4078934577622242E-2"/>
        </c:manualLayout>
      </c:layout>
      <c:overlay val="0"/>
      <c:spPr>
        <a:noFill/>
        <a:ln w="12700">
          <a:noFill/>
        </a:ln>
      </c:spPr>
      <c:txPr>
        <a:bodyPr/>
        <a:lstStyle/>
        <a:p>
          <a:pPr>
            <a:defRPr b="0"/>
          </a:pPr>
          <a:endParaRPr lang="he-IL"/>
        </a:p>
      </c:txPr>
    </c:legend>
    <c:plotVisOnly val="1"/>
    <c:dispBlanksAs val="gap"/>
    <c:showDLblsOverMax val="0"/>
  </c:chart>
  <c:spPr>
    <a:solidFill>
      <a:sysClr val="window" lastClr="FFFFFF"/>
    </a:solidFill>
    <a:ln w="9525">
      <a:noFill/>
    </a:ln>
  </c:spPr>
  <c:txPr>
    <a:bodyPr/>
    <a:lstStyle/>
    <a:p>
      <a:pPr>
        <a:defRPr sz="1400" b="1" i="0" u="none" strike="noStrike" baseline="0">
          <a:solidFill>
            <a:srgbClr val="000000"/>
          </a:solidFill>
          <a:latin typeface="David" panose="020E0502060401010101" pitchFamily="34" charset="-79"/>
          <a:ea typeface="Arial"/>
          <a:cs typeface="David" panose="020E0502060401010101" pitchFamily="34" charset="-79"/>
        </a:defRPr>
      </a:pPr>
      <a:endParaRPr lang="he-IL"/>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e-IL" sz="1600" b="1" dirty="0" smtClean="0">
                <a:solidFill>
                  <a:schemeClr val="tx1"/>
                </a:solidFill>
                <a:latin typeface="David" panose="020E0502060401010101" pitchFamily="34" charset="-79"/>
                <a:cs typeface="David" panose="020E0502060401010101" pitchFamily="34" charset="-79"/>
              </a:rPr>
              <a:t>איור 3: השינוי בהוצאה</a:t>
            </a:r>
            <a:r>
              <a:rPr lang="he-IL" sz="1600" b="1" baseline="0" dirty="0" smtClean="0">
                <a:solidFill>
                  <a:schemeClr val="tx1"/>
                </a:solidFill>
                <a:latin typeface="David" panose="020E0502060401010101" pitchFamily="34" charset="-79"/>
                <a:cs typeface="David" panose="020E0502060401010101" pitchFamily="34" charset="-79"/>
              </a:rPr>
              <a:t> בכרטיסי אשראי ביחס לתחילת השנה</a:t>
            </a:r>
          </a:p>
          <a:p>
            <a:pPr>
              <a:defRPr/>
            </a:pPr>
            <a:r>
              <a:rPr lang="he-IL" baseline="0" dirty="0" smtClean="0">
                <a:solidFill>
                  <a:schemeClr val="tx1"/>
                </a:solidFill>
                <a:latin typeface="David" panose="020E0502060401010101" pitchFamily="34" charset="-79"/>
                <a:cs typeface="David" panose="020E0502060401010101" pitchFamily="34" charset="-79"/>
              </a:rPr>
              <a:t>ענפים נבחרים, ממוצע נע שבועיים</a:t>
            </a:r>
            <a:endParaRPr lang="he-IL" dirty="0">
              <a:solidFill>
                <a:schemeClr val="tx1"/>
              </a:solidFill>
              <a:latin typeface="David" panose="020E0502060401010101" pitchFamily="34" charset="-79"/>
              <a:cs typeface="David" panose="020E0502060401010101" pitchFamily="34" charset="-79"/>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e-IL"/>
        </a:p>
      </c:txPr>
    </c:title>
    <c:autoTitleDeleted val="0"/>
    <c:plotArea>
      <c:layout/>
      <c:lineChart>
        <c:grouping val="standard"/>
        <c:varyColors val="0"/>
        <c:ser>
          <c:idx val="0"/>
          <c:order val="0"/>
          <c:tx>
            <c:strRef>
              <c:f>נתונים!$K$40</c:f>
              <c:strCache>
                <c:ptCount val="1"/>
                <c:pt idx="0">
                  <c:v>סך הכול</c:v>
                </c:pt>
              </c:strCache>
            </c:strRef>
          </c:tx>
          <c:spPr>
            <a:ln w="28575" cap="rnd">
              <a:solidFill>
                <a:schemeClr val="accent1"/>
              </a:solidFill>
              <a:round/>
            </a:ln>
            <a:effectLst/>
          </c:spPr>
          <c:marker>
            <c:symbol val="none"/>
          </c:marker>
          <c:cat>
            <c:numRef>
              <c:f>נתונים!$J$41:$J$116</c:f>
              <c:numCache>
                <c:formatCode>dd\-mm\-yyyy</c:formatCode>
                <c:ptCount val="76"/>
                <c:pt idx="0">
                  <c:v>43885.083333333336</c:v>
                </c:pt>
                <c:pt idx="1">
                  <c:v>43886.083333333336</c:v>
                </c:pt>
                <c:pt idx="2">
                  <c:v>43887.083333333336</c:v>
                </c:pt>
                <c:pt idx="3">
                  <c:v>43888.083333333336</c:v>
                </c:pt>
                <c:pt idx="4">
                  <c:v>43889.083333333336</c:v>
                </c:pt>
                <c:pt idx="5">
                  <c:v>43890.083333333336</c:v>
                </c:pt>
                <c:pt idx="6">
                  <c:v>43891.083333333336</c:v>
                </c:pt>
                <c:pt idx="7">
                  <c:v>43893.083333333336</c:v>
                </c:pt>
                <c:pt idx="8">
                  <c:v>43894.083333333336</c:v>
                </c:pt>
                <c:pt idx="9">
                  <c:v>43895.083333333336</c:v>
                </c:pt>
                <c:pt idx="10">
                  <c:v>43896.083333333336</c:v>
                </c:pt>
                <c:pt idx="11">
                  <c:v>43898.083333333336</c:v>
                </c:pt>
                <c:pt idx="12">
                  <c:v>43899.083333333336</c:v>
                </c:pt>
                <c:pt idx="13">
                  <c:v>43900.083333333336</c:v>
                </c:pt>
                <c:pt idx="14">
                  <c:v>43901.083333333336</c:v>
                </c:pt>
                <c:pt idx="15">
                  <c:v>43902.083333333336</c:v>
                </c:pt>
                <c:pt idx="16">
                  <c:v>43903.083333333336</c:v>
                </c:pt>
                <c:pt idx="17">
                  <c:v>43905.083333333336</c:v>
                </c:pt>
                <c:pt idx="18">
                  <c:v>43906.083333333336</c:v>
                </c:pt>
                <c:pt idx="19">
                  <c:v>43907.083333333336</c:v>
                </c:pt>
                <c:pt idx="20">
                  <c:v>43908.083333333336</c:v>
                </c:pt>
                <c:pt idx="21">
                  <c:v>43909.083333333336</c:v>
                </c:pt>
                <c:pt idx="22">
                  <c:v>43910.083333333336</c:v>
                </c:pt>
                <c:pt idx="23">
                  <c:v>43912.083333333336</c:v>
                </c:pt>
                <c:pt idx="24">
                  <c:v>43913.083333333336</c:v>
                </c:pt>
                <c:pt idx="25">
                  <c:v>43914.083333333336</c:v>
                </c:pt>
                <c:pt idx="26">
                  <c:v>43915.083333333336</c:v>
                </c:pt>
                <c:pt idx="27">
                  <c:v>43916.083333333336</c:v>
                </c:pt>
                <c:pt idx="28">
                  <c:v>43917.125</c:v>
                </c:pt>
                <c:pt idx="29">
                  <c:v>43918.125</c:v>
                </c:pt>
                <c:pt idx="30">
                  <c:v>43919.125</c:v>
                </c:pt>
                <c:pt idx="31">
                  <c:v>43920.125</c:v>
                </c:pt>
                <c:pt idx="32">
                  <c:v>43921.125</c:v>
                </c:pt>
                <c:pt idx="33">
                  <c:v>43922.125</c:v>
                </c:pt>
                <c:pt idx="34">
                  <c:v>43923.125</c:v>
                </c:pt>
                <c:pt idx="35">
                  <c:v>43924.125</c:v>
                </c:pt>
                <c:pt idx="36">
                  <c:v>43926.125</c:v>
                </c:pt>
                <c:pt idx="37">
                  <c:v>43927.125</c:v>
                </c:pt>
                <c:pt idx="38">
                  <c:v>43928.125</c:v>
                </c:pt>
                <c:pt idx="39">
                  <c:v>43929.125</c:v>
                </c:pt>
                <c:pt idx="40">
                  <c:v>43931.125</c:v>
                </c:pt>
                <c:pt idx="41">
                  <c:v>43933.125</c:v>
                </c:pt>
                <c:pt idx="42">
                  <c:v>43934.125</c:v>
                </c:pt>
                <c:pt idx="43">
                  <c:v>43935.125</c:v>
                </c:pt>
                <c:pt idx="44">
                  <c:v>43937.125</c:v>
                </c:pt>
                <c:pt idx="45">
                  <c:v>43938.125</c:v>
                </c:pt>
                <c:pt idx="46">
                  <c:v>43940.125</c:v>
                </c:pt>
                <c:pt idx="47">
                  <c:v>43941.125</c:v>
                </c:pt>
                <c:pt idx="48">
                  <c:v>43942.125</c:v>
                </c:pt>
                <c:pt idx="49">
                  <c:v>43943.125</c:v>
                </c:pt>
                <c:pt idx="50">
                  <c:v>43944.125</c:v>
                </c:pt>
                <c:pt idx="51">
                  <c:v>43945.125</c:v>
                </c:pt>
                <c:pt idx="52">
                  <c:v>43947.125</c:v>
                </c:pt>
                <c:pt idx="53">
                  <c:v>43948.125</c:v>
                </c:pt>
                <c:pt idx="54">
                  <c:v>43949.125</c:v>
                </c:pt>
                <c:pt idx="55">
                  <c:v>43951.125</c:v>
                </c:pt>
                <c:pt idx="56">
                  <c:v>43952.125</c:v>
                </c:pt>
                <c:pt idx="57">
                  <c:v>43954.125</c:v>
                </c:pt>
                <c:pt idx="58">
                  <c:v>43955.125</c:v>
                </c:pt>
                <c:pt idx="59">
                  <c:v>43956.125</c:v>
                </c:pt>
                <c:pt idx="60">
                  <c:v>43957.125</c:v>
                </c:pt>
                <c:pt idx="61">
                  <c:v>43958.125</c:v>
                </c:pt>
                <c:pt idx="62">
                  <c:v>43959.125</c:v>
                </c:pt>
                <c:pt idx="63">
                  <c:v>43961.125</c:v>
                </c:pt>
                <c:pt idx="64">
                  <c:v>43962.125</c:v>
                </c:pt>
                <c:pt idx="65">
                  <c:v>43963.125</c:v>
                </c:pt>
                <c:pt idx="66">
                  <c:v>43964.125</c:v>
                </c:pt>
                <c:pt idx="67">
                  <c:v>43965.125</c:v>
                </c:pt>
                <c:pt idx="68">
                  <c:v>43966.125</c:v>
                </c:pt>
                <c:pt idx="69">
                  <c:v>43968.125</c:v>
                </c:pt>
                <c:pt idx="70">
                  <c:v>43969.125</c:v>
                </c:pt>
                <c:pt idx="71">
                  <c:v>43970.125</c:v>
                </c:pt>
                <c:pt idx="72">
                  <c:v>43971.125</c:v>
                </c:pt>
                <c:pt idx="73">
                  <c:v>43972.125</c:v>
                </c:pt>
                <c:pt idx="74">
                  <c:v>43973.125</c:v>
                </c:pt>
                <c:pt idx="75">
                  <c:v>43975.125</c:v>
                </c:pt>
              </c:numCache>
            </c:numRef>
          </c:cat>
          <c:val>
            <c:numRef>
              <c:f>נתונים!$K$41:$K$116</c:f>
              <c:numCache>
                <c:formatCode>0%</c:formatCode>
                <c:ptCount val="76"/>
                <c:pt idx="0">
                  <c:v>-0.11429299086000799</c:v>
                </c:pt>
                <c:pt idx="1">
                  <c:v>-0.10324326399448491</c:v>
                </c:pt>
                <c:pt idx="2">
                  <c:v>-7.6466511255691927E-2</c:v>
                </c:pt>
                <c:pt idx="3">
                  <c:v>-4.1514129257264498E-2</c:v>
                </c:pt>
                <c:pt idx="4">
                  <c:v>-3.4035901709175254E-2</c:v>
                </c:pt>
                <c:pt idx="5">
                  <c:v>-5.8910044022697949E-2</c:v>
                </c:pt>
                <c:pt idx="6">
                  <c:v>-9.0627741323630717E-2</c:v>
                </c:pt>
                <c:pt idx="7">
                  <c:v>-6.0902106385869237E-2</c:v>
                </c:pt>
                <c:pt idx="8">
                  <c:v>-7.0630147854680692E-2</c:v>
                </c:pt>
                <c:pt idx="9">
                  <c:v>-5.8124093916905983E-2</c:v>
                </c:pt>
                <c:pt idx="10">
                  <c:v>-6.5298214483587524E-2</c:v>
                </c:pt>
                <c:pt idx="11">
                  <c:v>4.9354638063916489E-3</c:v>
                </c:pt>
                <c:pt idx="12">
                  <c:v>2.2145094392526765E-2</c:v>
                </c:pt>
                <c:pt idx="13">
                  <c:v>-1.2972423612885864E-2</c:v>
                </c:pt>
                <c:pt idx="14">
                  <c:v>-4.9454837604410162E-2</c:v>
                </c:pt>
                <c:pt idx="15">
                  <c:v>-8.360995711006558E-2</c:v>
                </c:pt>
                <c:pt idx="16">
                  <c:v>-9.9893713429403008E-2</c:v>
                </c:pt>
                <c:pt idx="17">
                  <c:v>-4.8141725057765372E-3</c:v>
                </c:pt>
                <c:pt idx="18">
                  <c:v>-7.1023134827222778E-3</c:v>
                </c:pt>
                <c:pt idx="19">
                  <c:v>-3.8732645813321254E-2</c:v>
                </c:pt>
                <c:pt idx="20">
                  <c:v>-4.4513469557010188E-2</c:v>
                </c:pt>
                <c:pt idx="21">
                  <c:v>-4.3261290514311601E-2</c:v>
                </c:pt>
                <c:pt idx="22">
                  <c:v>-7.2602374887538179E-2</c:v>
                </c:pt>
                <c:pt idx="23">
                  <c:v>-9.2195241063763311E-2</c:v>
                </c:pt>
                <c:pt idx="24">
                  <c:v>-0.12186439009599126</c:v>
                </c:pt>
                <c:pt idx="25">
                  <c:v>-0.11958775768901941</c:v>
                </c:pt>
                <c:pt idx="26">
                  <c:v>-0.12254893015952484</c:v>
                </c:pt>
                <c:pt idx="27">
                  <c:v>-0.13004854558406542</c:v>
                </c:pt>
                <c:pt idx="28">
                  <c:v>-0.13286910262132789</c:v>
                </c:pt>
                <c:pt idx="29">
                  <c:v>-0.15462567168494412</c:v>
                </c:pt>
                <c:pt idx="30">
                  <c:v>-0.22794923208411388</c:v>
                </c:pt>
                <c:pt idx="31">
                  <c:v>-0.22566123972130669</c:v>
                </c:pt>
                <c:pt idx="32">
                  <c:v>-0.27359413388364606</c:v>
                </c:pt>
                <c:pt idx="33">
                  <c:v>-0.28294545919051506</c:v>
                </c:pt>
                <c:pt idx="34">
                  <c:v>-0.31391951633180759</c:v>
                </c:pt>
                <c:pt idx="35">
                  <c:v>-0.30420497398709245</c:v>
                </c:pt>
                <c:pt idx="36">
                  <c:v>-0.31016898833180917</c:v>
                </c:pt>
                <c:pt idx="37">
                  <c:v>-0.3140145381156656</c:v>
                </c:pt>
                <c:pt idx="38">
                  <c:v>-0.30936796471704953</c:v>
                </c:pt>
                <c:pt idx="39">
                  <c:v>-0.31321905100867153</c:v>
                </c:pt>
                <c:pt idx="40">
                  <c:v>-0.38531028287937807</c:v>
                </c:pt>
                <c:pt idx="41">
                  <c:v>-0.36416444234472711</c:v>
                </c:pt>
                <c:pt idx="42">
                  <c:v>-0.3995496123074348</c:v>
                </c:pt>
                <c:pt idx="43">
                  <c:v>-0.38779378942568488</c:v>
                </c:pt>
                <c:pt idx="44">
                  <c:v>-0.42737507247740136</c:v>
                </c:pt>
                <c:pt idx="45">
                  <c:v>-0.42199118862120555</c:v>
                </c:pt>
                <c:pt idx="46">
                  <c:v>-0.42213392411307948</c:v>
                </c:pt>
                <c:pt idx="47">
                  <c:v>-0.42632570810990278</c:v>
                </c:pt>
                <c:pt idx="48">
                  <c:v>-0.42316437275120899</c:v>
                </c:pt>
                <c:pt idx="49">
                  <c:v>-0.40367093459438252</c:v>
                </c:pt>
                <c:pt idx="50">
                  <c:v>-0.38389359964378589</c:v>
                </c:pt>
                <c:pt idx="51">
                  <c:v>-0.33098599136492723</c:v>
                </c:pt>
                <c:pt idx="52">
                  <c:v>-0.35448114002182785</c:v>
                </c:pt>
                <c:pt idx="53">
                  <c:v>-0.3216788244137776</c:v>
                </c:pt>
                <c:pt idx="54">
                  <c:v>-0.22326541493857832</c:v>
                </c:pt>
                <c:pt idx="55">
                  <c:v>-0.16157111520066703</c:v>
                </c:pt>
                <c:pt idx="56">
                  <c:v>-0.1680414015535574</c:v>
                </c:pt>
                <c:pt idx="57">
                  <c:v>-0.16279975989072282</c:v>
                </c:pt>
                <c:pt idx="58">
                  <c:v>-0.14945670216248208</c:v>
                </c:pt>
                <c:pt idx="59">
                  <c:v>-0.1534084996757985</c:v>
                </c:pt>
                <c:pt idx="60">
                  <c:v>-0.17228920099564582</c:v>
                </c:pt>
                <c:pt idx="61">
                  <c:v>-0.17714993847265947</c:v>
                </c:pt>
                <c:pt idx="62">
                  <c:v>-0.18699357511711334</c:v>
                </c:pt>
                <c:pt idx="63">
                  <c:v>-0.12210836445106732</c:v>
                </c:pt>
                <c:pt idx="64">
                  <c:v>-0.12044277432387485</c:v>
                </c:pt>
                <c:pt idx="65">
                  <c:v>-0.18682856657581048</c:v>
                </c:pt>
                <c:pt idx="66">
                  <c:v>-0.18613133314458152</c:v>
                </c:pt>
                <c:pt idx="67">
                  <c:v>-0.18452306956472342</c:v>
                </c:pt>
                <c:pt idx="68">
                  <c:v>-0.17773527465181915</c:v>
                </c:pt>
                <c:pt idx="69">
                  <c:v>-0.15252280438026999</c:v>
                </c:pt>
                <c:pt idx="70">
                  <c:v>-0.12155072952414903</c:v>
                </c:pt>
                <c:pt idx="71">
                  <c:v>-0.10713088307590179</c:v>
                </c:pt>
                <c:pt idx="72">
                  <c:v>-0.10485918299993069</c:v>
                </c:pt>
                <c:pt idx="73">
                  <c:v>-8.2197019017494988E-2</c:v>
                </c:pt>
                <c:pt idx="74">
                  <c:v>-6.411618775343364E-2</c:v>
                </c:pt>
                <c:pt idx="75">
                  <c:v>-6.0402380584190452E-2</c:v>
                </c:pt>
              </c:numCache>
            </c:numRef>
          </c:val>
          <c:smooth val="0"/>
          <c:extLst>
            <c:ext xmlns:c16="http://schemas.microsoft.com/office/drawing/2014/chart" uri="{C3380CC4-5D6E-409C-BE32-E72D297353CC}">
              <c16:uniqueId val="{00000000-ACA3-43C5-9B1F-5BA55413E584}"/>
            </c:ext>
          </c:extLst>
        </c:ser>
        <c:ser>
          <c:idx val="1"/>
          <c:order val="1"/>
          <c:tx>
            <c:strRef>
              <c:f>נתונים!$L$40</c:f>
              <c:strCache>
                <c:ptCount val="1"/>
                <c:pt idx="0">
                  <c:v>דלק ותחבורה</c:v>
                </c:pt>
              </c:strCache>
            </c:strRef>
          </c:tx>
          <c:spPr>
            <a:ln w="28575" cap="rnd">
              <a:solidFill>
                <a:schemeClr val="accent2"/>
              </a:solidFill>
              <a:round/>
            </a:ln>
            <a:effectLst/>
          </c:spPr>
          <c:marker>
            <c:symbol val="none"/>
          </c:marker>
          <c:cat>
            <c:numRef>
              <c:f>נתונים!$J$41:$J$116</c:f>
              <c:numCache>
                <c:formatCode>dd\-mm\-yyyy</c:formatCode>
                <c:ptCount val="76"/>
                <c:pt idx="0">
                  <c:v>43885.083333333336</c:v>
                </c:pt>
                <c:pt idx="1">
                  <c:v>43886.083333333336</c:v>
                </c:pt>
                <c:pt idx="2">
                  <c:v>43887.083333333336</c:v>
                </c:pt>
                <c:pt idx="3">
                  <c:v>43888.083333333336</c:v>
                </c:pt>
                <c:pt idx="4">
                  <c:v>43889.083333333336</c:v>
                </c:pt>
                <c:pt idx="5">
                  <c:v>43890.083333333336</c:v>
                </c:pt>
                <c:pt idx="6">
                  <c:v>43891.083333333336</c:v>
                </c:pt>
                <c:pt idx="7">
                  <c:v>43893.083333333336</c:v>
                </c:pt>
                <c:pt idx="8">
                  <c:v>43894.083333333336</c:v>
                </c:pt>
                <c:pt idx="9">
                  <c:v>43895.083333333336</c:v>
                </c:pt>
                <c:pt idx="10">
                  <c:v>43896.083333333336</c:v>
                </c:pt>
                <c:pt idx="11">
                  <c:v>43898.083333333336</c:v>
                </c:pt>
                <c:pt idx="12">
                  <c:v>43899.083333333336</c:v>
                </c:pt>
                <c:pt idx="13">
                  <c:v>43900.083333333336</c:v>
                </c:pt>
                <c:pt idx="14">
                  <c:v>43901.083333333336</c:v>
                </c:pt>
                <c:pt idx="15">
                  <c:v>43902.083333333336</c:v>
                </c:pt>
                <c:pt idx="16">
                  <c:v>43903.083333333336</c:v>
                </c:pt>
                <c:pt idx="17">
                  <c:v>43905.083333333336</c:v>
                </c:pt>
                <c:pt idx="18">
                  <c:v>43906.083333333336</c:v>
                </c:pt>
                <c:pt idx="19">
                  <c:v>43907.083333333336</c:v>
                </c:pt>
                <c:pt idx="20">
                  <c:v>43908.083333333336</c:v>
                </c:pt>
                <c:pt idx="21">
                  <c:v>43909.083333333336</c:v>
                </c:pt>
                <c:pt idx="22">
                  <c:v>43910.083333333336</c:v>
                </c:pt>
                <c:pt idx="23">
                  <c:v>43912.083333333336</c:v>
                </c:pt>
                <c:pt idx="24">
                  <c:v>43913.083333333336</c:v>
                </c:pt>
                <c:pt idx="25">
                  <c:v>43914.083333333336</c:v>
                </c:pt>
                <c:pt idx="26">
                  <c:v>43915.083333333336</c:v>
                </c:pt>
                <c:pt idx="27">
                  <c:v>43916.083333333336</c:v>
                </c:pt>
                <c:pt idx="28">
                  <c:v>43917.125</c:v>
                </c:pt>
                <c:pt idx="29">
                  <c:v>43918.125</c:v>
                </c:pt>
                <c:pt idx="30">
                  <c:v>43919.125</c:v>
                </c:pt>
                <c:pt idx="31">
                  <c:v>43920.125</c:v>
                </c:pt>
                <c:pt idx="32">
                  <c:v>43921.125</c:v>
                </c:pt>
                <c:pt idx="33">
                  <c:v>43922.125</c:v>
                </c:pt>
                <c:pt idx="34">
                  <c:v>43923.125</c:v>
                </c:pt>
                <c:pt idx="35">
                  <c:v>43924.125</c:v>
                </c:pt>
                <c:pt idx="36">
                  <c:v>43926.125</c:v>
                </c:pt>
                <c:pt idx="37">
                  <c:v>43927.125</c:v>
                </c:pt>
                <c:pt idx="38">
                  <c:v>43928.125</c:v>
                </c:pt>
                <c:pt idx="39">
                  <c:v>43929.125</c:v>
                </c:pt>
                <c:pt idx="40">
                  <c:v>43931.125</c:v>
                </c:pt>
                <c:pt idx="41">
                  <c:v>43933.125</c:v>
                </c:pt>
                <c:pt idx="42">
                  <c:v>43934.125</c:v>
                </c:pt>
                <c:pt idx="43">
                  <c:v>43935.125</c:v>
                </c:pt>
                <c:pt idx="44">
                  <c:v>43937.125</c:v>
                </c:pt>
                <c:pt idx="45">
                  <c:v>43938.125</c:v>
                </c:pt>
                <c:pt idx="46">
                  <c:v>43940.125</c:v>
                </c:pt>
                <c:pt idx="47">
                  <c:v>43941.125</c:v>
                </c:pt>
                <c:pt idx="48">
                  <c:v>43942.125</c:v>
                </c:pt>
                <c:pt idx="49">
                  <c:v>43943.125</c:v>
                </c:pt>
                <c:pt idx="50">
                  <c:v>43944.125</c:v>
                </c:pt>
                <c:pt idx="51">
                  <c:v>43945.125</c:v>
                </c:pt>
                <c:pt idx="52">
                  <c:v>43947.125</c:v>
                </c:pt>
                <c:pt idx="53">
                  <c:v>43948.125</c:v>
                </c:pt>
                <c:pt idx="54">
                  <c:v>43949.125</c:v>
                </c:pt>
                <c:pt idx="55">
                  <c:v>43951.125</c:v>
                </c:pt>
                <c:pt idx="56">
                  <c:v>43952.125</c:v>
                </c:pt>
                <c:pt idx="57">
                  <c:v>43954.125</c:v>
                </c:pt>
                <c:pt idx="58">
                  <c:v>43955.125</c:v>
                </c:pt>
                <c:pt idx="59">
                  <c:v>43956.125</c:v>
                </c:pt>
                <c:pt idx="60">
                  <c:v>43957.125</c:v>
                </c:pt>
                <c:pt idx="61">
                  <c:v>43958.125</c:v>
                </c:pt>
                <c:pt idx="62">
                  <c:v>43959.125</c:v>
                </c:pt>
                <c:pt idx="63">
                  <c:v>43961.125</c:v>
                </c:pt>
                <c:pt idx="64">
                  <c:v>43962.125</c:v>
                </c:pt>
                <c:pt idx="65">
                  <c:v>43963.125</c:v>
                </c:pt>
                <c:pt idx="66">
                  <c:v>43964.125</c:v>
                </c:pt>
                <c:pt idx="67">
                  <c:v>43965.125</c:v>
                </c:pt>
                <c:pt idx="68">
                  <c:v>43966.125</c:v>
                </c:pt>
                <c:pt idx="69">
                  <c:v>43968.125</c:v>
                </c:pt>
                <c:pt idx="70">
                  <c:v>43969.125</c:v>
                </c:pt>
                <c:pt idx="71">
                  <c:v>43970.125</c:v>
                </c:pt>
                <c:pt idx="72">
                  <c:v>43971.125</c:v>
                </c:pt>
                <c:pt idx="73">
                  <c:v>43972.125</c:v>
                </c:pt>
                <c:pt idx="74">
                  <c:v>43973.125</c:v>
                </c:pt>
                <c:pt idx="75">
                  <c:v>43975.125</c:v>
                </c:pt>
              </c:numCache>
            </c:numRef>
          </c:cat>
          <c:val>
            <c:numRef>
              <c:f>נתונים!$L$41:$L$116</c:f>
              <c:numCache>
                <c:formatCode>0%</c:formatCode>
                <c:ptCount val="76"/>
                <c:pt idx="0">
                  <c:v>-2.3533400784268577E-2</c:v>
                </c:pt>
                <c:pt idx="1">
                  <c:v>-2.7092720427210892E-2</c:v>
                </c:pt>
                <c:pt idx="2">
                  <c:v>-3.2157639238493685E-2</c:v>
                </c:pt>
                <c:pt idx="3">
                  <c:v>-3.0133288367277022E-2</c:v>
                </c:pt>
                <c:pt idx="4">
                  <c:v>-4.2685021303465742E-2</c:v>
                </c:pt>
                <c:pt idx="5">
                  <c:v>-7.2960031516250967E-2</c:v>
                </c:pt>
                <c:pt idx="6">
                  <c:v>-8.8251052469095703E-2</c:v>
                </c:pt>
                <c:pt idx="7">
                  <c:v>-6.3063152242690435E-2</c:v>
                </c:pt>
                <c:pt idx="8">
                  <c:v>-8.3977403221807689E-2</c:v>
                </c:pt>
                <c:pt idx="9">
                  <c:v>-5.9528653304013024E-2</c:v>
                </c:pt>
                <c:pt idx="10">
                  <c:v>-5.6921176101306203E-2</c:v>
                </c:pt>
                <c:pt idx="11">
                  <c:v>1.5302591289967138E-2</c:v>
                </c:pt>
                <c:pt idx="12">
                  <c:v>3.1816898383721925E-2</c:v>
                </c:pt>
                <c:pt idx="13">
                  <c:v>7.6297665629518896E-3</c:v>
                </c:pt>
                <c:pt idx="14">
                  <c:v>2.2562092181401816E-3</c:v>
                </c:pt>
                <c:pt idx="15">
                  <c:v>1.0031340651379672E-3</c:v>
                </c:pt>
                <c:pt idx="16">
                  <c:v>-6.6982752448566663E-3</c:v>
                </c:pt>
                <c:pt idx="17">
                  <c:v>7.0321405549500282E-2</c:v>
                </c:pt>
                <c:pt idx="18">
                  <c:v>3.6532312444914838E-2</c:v>
                </c:pt>
                <c:pt idx="19">
                  <c:v>-1.4136464200386833E-2</c:v>
                </c:pt>
                <c:pt idx="20">
                  <c:v>-3.3928651432059476E-2</c:v>
                </c:pt>
                <c:pt idx="21">
                  <c:v>-5.1420748315861298E-2</c:v>
                </c:pt>
                <c:pt idx="22">
                  <c:v>-0.10609513358270017</c:v>
                </c:pt>
                <c:pt idx="23">
                  <c:v>-0.16052391544992062</c:v>
                </c:pt>
                <c:pt idx="24">
                  <c:v>-0.21768710900144528</c:v>
                </c:pt>
                <c:pt idx="25">
                  <c:v>-0.23206710245159201</c:v>
                </c:pt>
                <c:pt idx="26">
                  <c:v>-0.25942756440035042</c:v>
                </c:pt>
                <c:pt idx="27">
                  <c:v>-0.30316158516788883</c:v>
                </c:pt>
                <c:pt idx="28">
                  <c:v>-0.34789386884560747</c:v>
                </c:pt>
                <c:pt idx="29">
                  <c:v>-0.38459939474822225</c:v>
                </c:pt>
                <c:pt idx="30">
                  <c:v>-0.47438297418314479</c:v>
                </c:pt>
                <c:pt idx="31">
                  <c:v>-0.48014875923381706</c:v>
                </c:pt>
                <c:pt idx="32">
                  <c:v>-0.5261173843218947</c:v>
                </c:pt>
                <c:pt idx="33">
                  <c:v>-0.55592926053416103</c:v>
                </c:pt>
                <c:pt idx="34">
                  <c:v>-0.59784941444246209</c:v>
                </c:pt>
                <c:pt idx="35">
                  <c:v>-0.59643433122008904</c:v>
                </c:pt>
                <c:pt idx="36">
                  <c:v>-0.60359244006901447</c:v>
                </c:pt>
                <c:pt idx="37">
                  <c:v>-0.60610018099218688</c:v>
                </c:pt>
                <c:pt idx="38">
                  <c:v>-0.61118862395782747</c:v>
                </c:pt>
                <c:pt idx="39">
                  <c:v>-0.61893069341808382</c:v>
                </c:pt>
                <c:pt idx="40">
                  <c:v>-0.64548179943741113</c:v>
                </c:pt>
                <c:pt idx="41">
                  <c:v>-0.61688831296403568</c:v>
                </c:pt>
                <c:pt idx="42">
                  <c:v>-0.6320126909301389</c:v>
                </c:pt>
                <c:pt idx="43">
                  <c:v>-0.61470862208045229</c:v>
                </c:pt>
                <c:pt idx="44">
                  <c:v>-0.62350921566863771</c:v>
                </c:pt>
                <c:pt idx="45">
                  <c:v>-0.61689871133644814</c:v>
                </c:pt>
                <c:pt idx="46">
                  <c:v>-0.61065574092278208</c:v>
                </c:pt>
                <c:pt idx="47">
                  <c:v>-0.61618207021105875</c:v>
                </c:pt>
                <c:pt idx="48">
                  <c:v>-0.59915960065643326</c:v>
                </c:pt>
                <c:pt idx="49">
                  <c:v>-0.58307434053109186</c:v>
                </c:pt>
                <c:pt idx="50">
                  <c:v>-0.5649230172070685</c:v>
                </c:pt>
                <c:pt idx="51">
                  <c:v>-0.52477913105378049</c:v>
                </c:pt>
                <c:pt idx="52">
                  <c:v>-0.53388424682756241</c:v>
                </c:pt>
                <c:pt idx="53">
                  <c:v>-0.51366670011851046</c:v>
                </c:pt>
                <c:pt idx="54">
                  <c:v>-0.49289300119908874</c:v>
                </c:pt>
                <c:pt idx="55">
                  <c:v>-0.44304127206169186</c:v>
                </c:pt>
                <c:pt idx="56">
                  <c:v>-0.43529800043102107</c:v>
                </c:pt>
                <c:pt idx="57">
                  <c:v>-0.42045158889626033</c:v>
                </c:pt>
                <c:pt idx="58">
                  <c:v>-0.38924764210346841</c:v>
                </c:pt>
                <c:pt idx="59">
                  <c:v>-0.37385183003994105</c:v>
                </c:pt>
                <c:pt idx="60">
                  <c:v>-0.365020400525498</c:v>
                </c:pt>
                <c:pt idx="61">
                  <c:v>-0.35432522405169697</c:v>
                </c:pt>
                <c:pt idx="62">
                  <c:v>-0.3420609450942943</c:v>
                </c:pt>
                <c:pt idx="63">
                  <c:v>-0.28098604784885928</c:v>
                </c:pt>
                <c:pt idx="64">
                  <c:v>-0.26491009753420891</c:v>
                </c:pt>
                <c:pt idx="65">
                  <c:v>-0.24804070097287956</c:v>
                </c:pt>
                <c:pt idx="66">
                  <c:v>-0.24010202153108795</c:v>
                </c:pt>
                <c:pt idx="67">
                  <c:v>-0.22989929112009522</c:v>
                </c:pt>
                <c:pt idx="68">
                  <c:v>-0.22706062617589484</c:v>
                </c:pt>
                <c:pt idx="69">
                  <c:v>-0.20738024659945042</c:v>
                </c:pt>
                <c:pt idx="70">
                  <c:v>-0.19420120737957591</c:v>
                </c:pt>
                <c:pt idx="71">
                  <c:v>-0.18426630821114276</c:v>
                </c:pt>
                <c:pt idx="72">
                  <c:v>-0.1882649532546421</c:v>
                </c:pt>
                <c:pt idx="73">
                  <c:v>-0.17054494452485047</c:v>
                </c:pt>
                <c:pt idx="74">
                  <c:v>-0.15194967310349994</c:v>
                </c:pt>
                <c:pt idx="75">
                  <c:v>-0.13221908285199091</c:v>
                </c:pt>
              </c:numCache>
            </c:numRef>
          </c:val>
          <c:smooth val="0"/>
          <c:extLst>
            <c:ext xmlns:c16="http://schemas.microsoft.com/office/drawing/2014/chart" uri="{C3380CC4-5D6E-409C-BE32-E72D297353CC}">
              <c16:uniqueId val="{00000001-ACA3-43C5-9B1F-5BA55413E584}"/>
            </c:ext>
          </c:extLst>
        </c:ser>
        <c:ser>
          <c:idx val="2"/>
          <c:order val="2"/>
          <c:tx>
            <c:strRef>
              <c:f>נתונים!$M$40</c:f>
              <c:strCache>
                <c:ptCount val="1"/>
                <c:pt idx="0">
                  <c:v>מסעדות</c:v>
                </c:pt>
              </c:strCache>
            </c:strRef>
          </c:tx>
          <c:spPr>
            <a:ln w="28575" cap="rnd">
              <a:solidFill>
                <a:schemeClr val="accent3"/>
              </a:solidFill>
              <a:round/>
            </a:ln>
            <a:effectLst/>
          </c:spPr>
          <c:marker>
            <c:symbol val="none"/>
          </c:marker>
          <c:cat>
            <c:numRef>
              <c:f>נתונים!$J$41:$J$116</c:f>
              <c:numCache>
                <c:formatCode>dd\-mm\-yyyy</c:formatCode>
                <c:ptCount val="76"/>
                <c:pt idx="0">
                  <c:v>43885.083333333336</c:v>
                </c:pt>
                <c:pt idx="1">
                  <c:v>43886.083333333336</c:v>
                </c:pt>
                <c:pt idx="2">
                  <c:v>43887.083333333336</c:v>
                </c:pt>
                <c:pt idx="3">
                  <c:v>43888.083333333336</c:v>
                </c:pt>
                <c:pt idx="4">
                  <c:v>43889.083333333336</c:v>
                </c:pt>
                <c:pt idx="5">
                  <c:v>43890.083333333336</c:v>
                </c:pt>
                <c:pt idx="6">
                  <c:v>43891.083333333336</c:v>
                </c:pt>
                <c:pt idx="7">
                  <c:v>43893.083333333336</c:v>
                </c:pt>
                <c:pt idx="8">
                  <c:v>43894.083333333336</c:v>
                </c:pt>
                <c:pt idx="9">
                  <c:v>43895.083333333336</c:v>
                </c:pt>
                <c:pt idx="10">
                  <c:v>43896.083333333336</c:v>
                </c:pt>
                <c:pt idx="11">
                  <c:v>43898.083333333336</c:v>
                </c:pt>
                <c:pt idx="12">
                  <c:v>43899.083333333336</c:v>
                </c:pt>
                <c:pt idx="13">
                  <c:v>43900.083333333336</c:v>
                </c:pt>
                <c:pt idx="14">
                  <c:v>43901.083333333336</c:v>
                </c:pt>
                <c:pt idx="15">
                  <c:v>43902.083333333336</c:v>
                </c:pt>
                <c:pt idx="16">
                  <c:v>43903.083333333336</c:v>
                </c:pt>
                <c:pt idx="17">
                  <c:v>43905.083333333336</c:v>
                </c:pt>
                <c:pt idx="18">
                  <c:v>43906.083333333336</c:v>
                </c:pt>
                <c:pt idx="19">
                  <c:v>43907.083333333336</c:v>
                </c:pt>
                <c:pt idx="20">
                  <c:v>43908.083333333336</c:v>
                </c:pt>
                <c:pt idx="21">
                  <c:v>43909.083333333336</c:v>
                </c:pt>
                <c:pt idx="22">
                  <c:v>43910.083333333336</c:v>
                </c:pt>
                <c:pt idx="23">
                  <c:v>43912.083333333336</c:v>
                </c:pt>
                <c:pt idx="24">
                  <c:v>43913.083333333336</c:v>
                </c:pt>
                <c:pt idx="25">
                  <c:v>43914.083333333336</c:v>
                </c:pt>
                <c:pt idx="26">
                  <c:v>43915.083333333336</c:v>
                </c:pt>
                <c:pt idx="27">
                  <c:v>43916.083333333336</c:v>
                </c:pt>
                <c:pt idx="28">
                  <c:v>43917.125</c:v>
                </c:pt>
                <c:pt idx="29">
                  <c:v>43918.125</c:v>
                </c:pt>
                <c:pt idx="30">
                  <c:v>43919.125</c:v>
                </c:pt>
                <c:pt idx="31">
                  <c:v>43920.125</c:v>
                </c:pt>
                <c:pt idx="32">
                  <c:v>43921.125</c:v>
                </c:pt>
                <c:pt idx="33">
                  <c:v>43922.125</c:v>
                </c:pt>
                <c:pt idx="34">
                  <c:v>43923.125</c:v>
                </c:pt>
                <c:pt idx="35">
                  <c:v>43924.125</c:v>
                </c:pt>
                <c:pt idx="36">
                  <c:v>43926.125</c:v>
                </c:pt>
                <c:pt idx="37">
                  <c:v>43927.125</c:v>
                </c:pt>
                <c:pt idx="38">
                  <c:v>43928.125</c:v>
                </c:pt>
                <c:pt idx="39">
                  <c:v>43929.125</c:v>
                </c:pt>
                <c:pt idx="40">
                  <c:v>43931.125</c:v>
                </c:pt>
                <c:pt idx="41">
                  <c:v>43933.125</c:v>
                </c:pt>
                <c:pt idx="42">
                  <c:v>43934.125</c:v>
                </c:pt>
                <c:pt idx="43">
                  <c:v>43935.125</c:v>
                </c:pt>
                <c:pt idx="44">
                  <c:v>43937.125</c:v>
                </c:pt>
                <c:pt idx="45">
                  <c:v>43938.125</c:v>
                </c:pt>
                <c:pt idx="46">
                  <c:v>43940.125</c:v>
                </c:pt>
                <c:pt idx="47">
                  <c:v>43941.125</c:v>
                </c:pt>
                <c:pt idx="48">
                  <c:v>43942.125</c:v>
                </c:pt>
                <c:pt idx="49">
                  <c:v>43943.125</c:v>
                </c:pt>
                <c:pt idx="50">
                  <c:v>43944.125</c:v>
                </c:pt>
                <c:pt idx="51">
                  <c:v>43945.125</c:v>
                </c:pt>
                <c:pt idx="52">
                  <c:v>43947.125</c:v>
                </c:pt>
                <c:pt idx="53">
                  <c:v>43948.125</c:v>
                </c:pt>
                <c:pt idx="54">
                  <c:v>43949.125</c:v>
                </c:pt>
                <c:pt idx="55">
                  <c:v>43951.125</c:v>
                </c:pt>
                <c:pt idx="56">
                  <c:v>43952.125</c:v>
                </c:pt>
                <c:pt idx="57">
                  <c:v>43954.125</c:v>
                </c:pt>
                <c:pt idx="58">
                  <c:v>43955.125</c:v>
                </c:pt>
                <c:pt idx="59">
                  <c:v>43956.125</c:v>
                </c:pt>
                <c:pt idx="60">
                  <c:v>43957.125</c:v>
                </c:pt>
                <c:pt idx="61">
                  <c:v>43958.125</c:v>
                </c:pt>
                <c:pt idx="62">
                  <c:v>43959.125</c:v>
                </c:pt>
                <c:pt idx="63">
                  <c:v>43961.125</c:v>
                </c:pt>
                <c:pt idx="64">
                  <c:v>43962.125</c:v>
                </c:pt>
                <c:pt idx="65">
                  <c:v>43963.125</c:v>
                </c:pt>
                <c:pt idx="66">
                  <c:v>43964.125</c:v>
                </c:pt>
                <c:pt idx="67">
                  <c:v>43965.125</c:v>
                </c:pt>
                <c:pt idx="68">
                  <c:v>43966.125</c:v>
                </c:pt>
                <c:pt idx="69">
                  <c:v>43968.125</c:v>
                </c:pt>
                <c:pt idx="70">
                  <c:v>43969.125</c:v>
                </c:pt>
                <c:pt idx="71">
                  <c:v>43970.125</c:v>
                </c:pt>
                <c:pt idx="72">
                  <c:v>43971.125</c:v>
                </c:pt>
                <c:pt idx="73">
                  <c:v>43972.125</c:v>
                </c:pt>
                <c:pt idx="74">
                  <c:v>43973.125</c:v>
                </c:pt>
                <c:pt idx="75">
                  <c:v>43975.125</c:v>
                </c:pt>
              </c:numCache>
            </c:numRef>
          </c:cat>
          <c:val>
            <c:numRef>
              <c:f>נתונים!$M$41:$M$116</c:f>
              <c:numCache>
                <c:formatCode>0%</c:formatCode>
                <c:ptCount val="76"/>
                <c:pt idx="0">
                  <c:v>2.1631463955990693E-2</c:v>
                </c:pt>
                <c:pt idx="1">
                  <c:v>1.7944571357451311E-2</c:v>
                </c:pt>
                <c:pt idx="2">
                  <c:v>2.2472819972355396E-2</c:v>
                </c:pt>
                <c:pt idx="3">
                  <c:v>3.587642331100982E-3</c:v>
                </c:pt>
                <c:pt idx="4">
                  <c:v>-1.7015637670270256E-2</c:v>
                </c:pt>
                <c:pt idx="5">
                  <c:v>-8.5398005512088426E-3</c:v>
                </c:pt>
                <c:pt idx="6">
                  <c:v>-8.0385645980478038E-2</c:v>
                </c:pt>
                <c:pt idx="7">
                  <c:v>2.1845119470949248E-2</c:v>
                </c:pt>
                <c:pt idx="8">
                  <c:v>7.3805159536477483E-3</c:v>
                </c:pt>
                <c:pt idx="9">
                  <c:v>1.4867408560888418E-2</c:v>
                </c:pt>
                <c:pt idx="10">
                  <c:v>5.6758496453279683E-3</c:v>
                </c:pt>
                <c:pt idx="11">
                  <c:v>7.2557461046201421E-2</c:v>
                </c:pt>
                <c:pt idx="12">
                  <c:v>9.0068023784963813E-2</c:v>
                </c:pt>
                <c:pt idx="13">
                  <c:v>8.4490906687186396E-2</c:v>
                </c:pt>
                <c:pt idx="14">
                  <c:v>8.7879926728126057E-2</c:v>
                </c:pt>
                <c:pt idx="15">
                  <c:v>0.10282285078284548</c:v>
                </c:pt>
                <c:pt idx="16">
                  <c:v>7.079606763123758E-2</c:v>
                </c:pt>
                <c:pt idx="17">
                  <c:v>8.7274308611569262E-2</c:v>
                </c:pt>
                <c:pt idx="18">
                  <c:v>1.784434245515798E-2</c:v>
                </c:pt>
                <c:pt idx="19">
                  <c:v>-0.1237569198253875</c:v>
                </c:pt>
                <c:pt idx="20">
                  <c:v>-0.16854042456793183</c:v>
                </c:pt>
                <c:pt idx="21">
                  <c:v>-0.2118642283841794</c:v>
                </c:pt>
                <c:pt idx="22">
                  <c:v>-0.27946512406783608</c:v>
                </c:pt>
                <c:pt idx="23">
                  <c:v>-0.39655762433306285</c:v>
                </c:pt>
                <c:pt idx="24">
                  <c:v>-0.45672763248063031</c:v>
                </c:pt>
                <c:pt idx="25">
                  <c:v>-0.49863730752172497</c:v>
                </c:pt>
                <c:pt idx="26">
                  <c:v>-0.55771884185499054</c:v>
                </c:pt>
                <c:pt idx="27">
                  <c:v>-0.60690402206623584</c:v>
                </c:pt>
                <c:pt idx="28">
                  <c:v>-0.64815928039160675</c:v>
                </c:pt>
                <c:pt idx="29">
                  <c:v>-0.66046416414479181</c:v>
                </c:pt>
                <c:pt idx="30">
                  <c:v>-0.74324562539085948</c:v>
                </c:pt>
                <c:pt idx="31">
                  <c:v>-0.74572916142556001</c:v>
                </c:pt>
                <c:pt idx="32">
                  <c:v>-0.75754281622551978</c:v>
                </c:pt>
                <c:pt idx="33">
                  <c:v>-0.76230638765842751</c:v>
                </c:pt>
                <c:pt idx="34">
                  <c:v>-0.77132738738880735</c:v>
                </c:pt>
                <c:pt idx="35">
                  <c:v>-0.76553743540232166</c:v>
                </c:pt>
                <c:pt idx="36">
                  <c:v>-0.76209095236169677</c:v>
                </c:pt>
                <c:pt idx="37">
                  <c:v>-0.75730296023438115</c:v>
                </c:pt>
                <c:pt idx="38">
                  <c:v>-0.7456088006586058</c:v>
                </c:pt>
                <c:pt idx="39">
                  <c:v>-0.72609786403877619</c:v>
                </c:pt>
                <c:pt idx="40">
                  <c:v>-0.73427663345125316</c:v>
                </c:pt>
                <c:pt idx="41">
                  <c:v>-0.71874861365214782</c:v>
                </c:pt>
                <c:pt idx="42">
                  <c:v>-0.72296429126457173</c:v>
                </c:pt>
                <c:pt idx="43">
                  <c:v>-0.72270731870459581</c:v>
                </c:pt>
                <c:pt idx="44">
                  <c:v>-0.72830494800522605</c:v>
                </c:pt>
                <c:pt idx="45">
                  <c:v>-0.72667496052543834</c:v>
                </c:pt>
                <c:pt idx="46">
                  <c:v>-0.72470522548810301</c:v>
                </c:pt>
                <c:pt idx="47">
                  <c:v>-0.73154331220181279</c:v>
                </c:pt>
                <c:pt idx="48">
                  <c:v>-0.7487046106087879</c:v>
                </c:pt>
                <c:pt idx="49">
                  <c:v>-0.76924520295293541</c:v>
                </c:pt>
                <c:pt idx="50">
                  <c:v>-0.76166572555207857</c:v>
                </c:pt>
                <c:pt idx="51">
                  <c:v>-0.73976861498509972</c:v>
                </c:pt>
                <c:pt idx="52">
                  <c:v>-0.74435144372367135</c:v>
                </c:pt>
                <c:pt idx="53">
                  <c:v>-0.73015670123184773</c:v>
                </c:pt>
                <c:pt idx="54">
                  <c:v>-0.72149154488096423</c:v>
                </c:pt>
                <c:pt idx="55">
                  <c:v>-0.69731035918267825</c:v>
                </c:pt>
                <c:pt idx="56">
                  <c:v>-0.68982611422686768</c:v>
                </c:pt>
                <c:pt idx="57">
                  <c:v>-0.6824769452973598</c:v>
                </c:pt>
                <c:pt idx="58">
                  <c:v>-0.67227978236507679</c:v>
                </c:pt>
                <c:pt idx="59">
                  <c:v>-0.65962076268043002</c:v>
                </c:pt>
                <c:pt idx="60">
                  <c:v>-0.65279876709639806</c:v>
                </c:pt>
                <c:pt idx="61">
                  <c:v>-0.64619435378892232</c:v>
                </c:pt>
                <c:pt idx="62">
                  <c:v>-0.63618758163758227</c:v>
                </c:pt>
                <c:pt idx="63">
                  <c:v>-0.59035140772947892</c:v>
                </c:pt>
                <c:pt idx="64">
                  <c:v>-0.5853080995309734</c:v>
                </c:pt>
                <c:pt idx="65">
                  <c:v>-0.57454665239434544</c:v>
                </c:pt>
                <c:pt idx="66">
                  <c:v>-0.57500374965933077</c:v>
                </c:pt>
                <c:pt idx="67">
                  <c:v>-0.5690984289996408</c:v>
                </c:pt>
                <c:pt idx="68">
                  <c:v>-0.56637576526960864</c:v>
                </c:pt>
                <c:pt idx="69">
                  <c:v>-0.55688077726622853</c:v>
                </c:pt>
                <c:pt idx="70">
                  <c:v>-0.55204238145568962</c:v>
                </c:pt>
                <c:pt idx="71">
                  <c:v>-0.54727040891443646</c:v>
                </c:pt>
                <c:pt idx="72">
                  <c:v>-0.54830839471138626</c:v>
                </c:pt>
                <c:pt idx="73">
                  <c:v>-0.54217129016267029</c:v>
                </c:pt>
                <c:pt idx="74">
                  <c:v>-0.53629236761331645</c:v>
                </c:pt>
                <c:pt idx="75">
                  <c:v>-0.52069836924251844</c:v>
                </c:pt>
              </c:numCache>
            </c:numRef>
          </c:val>
          <c:smooth val="0"/>
          <c:extLst>
            <c:ext xmlns:c16="http://schemas.microsoft.com/office/drawing/2014/chart" uri="{C3380CC4-5D6E-409C-BE32-E72D297353CC}">
              <c16:uniqueId val="{00000002-ACA3-43C5-9B1F-5BA55413E584}"/>
            </c:ext>
          </c:extLst>
        </c:ser>
        <c:ser>
          <c:idx val="3"/>
          <c:order val="3"/>
          <c:tx>
            <c:strRef>
              <c:f>נתונים!$N$40</c:f>
              <c:strCache>
                <c:ptCount val="1"/>
                <c:pt idx="0">
                  <c:v>תיירות</c:v>
                </c:pt>
              </c:strCache>
            </c:strRef>
          </c:tx>
          <c:spPr>
            <a:ln w="28575" cap="rnd">
              <a:solidFill>
                <a:schemeClr val="accent4"/>
              </a:solidFill>
              <a:round/>
            </a:ln>
            <a:effectLst/>
          </c:spPr>
          <c:marker>
            <c:symbol val="none"/>
          </c:marker>
          <c:cat>
            <c:numRef>
              <c:f>נתונים!$J$41:$J$116</c:f>
              <c:numCache>
                <c:formatCode>dd\-mm\-yyyy</c:formatCode>
                <c:ptCount val="76"/>
                <c:pt idx="0">
                  <c:v>43885.083333333336</c:v>
                </c:pt>
                <c:pt idx="1">
                  <c:v>43886.083333333336</c:v>
                </c:pt>
                <c:pt idx="2">
                  <c:v>43887.083333333336</c:v>
                </c:pt>
                <c:pt idx="3">
                  <c:v>43888.083333333336</c:v>
                </c:pt>
                <c:pt idx="4">
                  <c:v>43889.083333333336</c:v>
                </c:pt>
                <c:pt idx="5">
                  <c:v>43890.083333333336</c:v>
                </c:pt>
                <c:pt idx="6">
                  <c:v>43891.083333333336</c:v>
                </c:pt>
                <c:pt idx="7">
                  <c:v>43893.083333333336</c:v>
                </c:pt>
                <c:pt idx="8">
                  <c:v>43894.083333333336</c:v>
                </c:pt>
                <c:pt idx="9">
                  <c:v>43895.083333333336</c:v>
                </c:pt>
                <c:pt idx="10">
                  <c:v>43896.083333333336</c:v>
                </c:pt>
                <c:pt idx="11">
                  <c:v>43898.083333333336</c:v>
                </c:pt>
                <c:pt idx="12">
                  <c:v>43899.083333333336</c:v>
                </c:pt>
                <c:pt idx="13">
                  <c:v>43900.083333333336</c:v>
                </c:pt>
                <c:pt idx="14">
                  <c:v>43901.083333333336</c:v>
                </c:pt>
                <c:pt idx="15">
                  <c:v>43902.083333333336</c:v>
                </c:pt>
                <c:pt idx="16">
                  <c:v>43903.083333333336</c:v>
                </c:pt>
                <c:pt idx="17">
                  <c:v>43905.083333333336</c:v>
                </c:pt>
                <c:pt idx="18">
                  <c:v>43906.083333333336</c:v>
                </c:pt>
                <c:pt idx="19">
                  <c:v>43907.083333333336</c:v>
                </c:pt>
                <c:pt idx="20">
                  <c:v>43908.083333333336</c:v>
                </c:pt>
                <c:pt idx="21">
                  <c:v>43909.083333333336</c:v>
                </c:pt>
                <c:pt idx="22">
                  <c:v>43910.083333333336</c:v>
                </c:pt>
                <c:pt idx="23">
                  <c:v>43912.083333333336</c:v>
                </c:pt>
                <c:pt idx="24">
                  <c:v>43913.083333333336</c:v>
                </c:pt>
                <c:pt idx="25">
                  <c:v>43914.083333333336</c:v>
                </c:pt>
                <c:pt idx="26">
                  <c:v>43915.083333333336</c:v>
                </c:pt>
                <c:pt idx="27">
                  <c:v>43916.083333333336</c:v>
                </c:pt>
                <c:pt idx="28">
                  <c:v>43917.125</c:v>
                </c:pt>
                <c:pt idx="29">
                  <c:v>43918.125</c:v>
                </c:pt>
                <c:pt idx="30">
                  <c:v>43919.125</c:v>
                </c:pt>
                <c:pt idx="31">
                  <c:v>43920.125</c:v>
                </c:pt>
                <c:pt idx="32">
                  <c:v>43921.125</c:v>
                </c:pt>
                <c:pt idx="33">
                  <c:v>43922.125</c:v>
                </c:pt>
                <c:pt idx="34">
                  <c:v>43923.125</c:v>
                </c:pt>
                <c:pt idx="35">
                  <c:v>43924.125</c:v>
                </c:pt>
                <c:pt idx="36">
                  <c:v>43926.125</c:v>
                </c:pt>
                <c:pt idx="37">
                  <c:v>43927.125</c:v>
                </c:pt>
                <c:pt idx="38">
                  <c:v>43928.125</c:v>
                </c:pt>
                <c:pt idx="39">
                  <c:v>43929.125</c:v>
                </c:pt>
                <c:pt idx="40">
                  <c:v>43931.125</c:v>
                </c:pt>
                <c:pt idx="41">
                  <c:v>43933.125</c:v>
                </c:pt>
                <c:pt idx="42">
                  <c:v>43934.125</c:v>
                </c:pt>
                <c:pt idx="43">
                  <c:v>43935.125</c:v>
                </c:pt>
                <c:pt idx="44">
                  <c:v>43937.125</c:v>
                </c:pt>
                <c:pt idx="45">
                  <c:v>43938.125</c:v>
                </c:pt>
                <c:pt idx="46">
                  <c:v>43940.125</c:v>
                </c:pt>
                <c:pt idx="47">
                  <c:v>43941.125</c:v>
                </c:pt>
                <c:pt idx="48">
                  <c:v>43942.125</c:v>
                </c:pt>
                <c:pt idx="49">
                  <c:v>43943.125</c:v>
                </c:pt>
                <c:pt idx="50">
                  <c:v>43944.125</c:v>
                </c:pt>
                <c:pt idx="51">
                  <c:v>43945.125</c:v>
                </c:pt>
                <c:pt idx="52">
                  <c:v>43947.125</c:v>
                </c:pt>
                <c:pt idx="53">
                  <c:v>43948.125</c:v>
                </c:pt>
                <c:pt idx="54">
                  <c:v>43949.125</c:v>
                </c:pt>
                <c:pt idx="55">
                  <c:v>43951.125</c:v>
                </c:pt>
                <c:pt idx="56">
                  <c:v>43952.125</c:v>
                </c:pt>
                <c:pt idx="57">
                  <c:v>43954.125</c:v>
                </c:pt>
                <c:pt idx="58">
                  <c:v>43955.125</c:v>
                </c:pt>
                <c:pt idx="59">
                  <c:v>43956.125</c:v>
                </c:pt>
                <c:pt idx="60">
                  <c:v>43957.125</c:v>
                </c:pt>
                <c:pt idx="61">
                  <c:v>43958.125</c:v>
                </c:pt>
                <c:pt idx="62">
                  <c:v>43959.125</c:v>
                </c:pt>
                <c:pt idx="63">
                  <c:v>43961.125</c:v>
                </c:pt>
                <c:pt idx="64">
                  <c:v>43962.125</c:v>
                </c:pt>
                <c:pt idx="65">
                  <c:v>43963.125</c:v>
                </c:pt>
                <c:pt idx="66">
                  <c:v>43964.125</c:v>
                </c:pt>
                <c:pt idx="67">
                  <c:v>43965.125</c:v>
                </c:pt>
                <c:pt idx="68">
                  <c:v>43966.125</c:v>
                </c:pt>
                <c:pt idx="69">
                  <c:v>43968.125</c:v>
                </c:pt>
                <c:pt idx="70">
                  <c:v>43969.125</c:v>
                </c:pt>
                <c:pt idx="71">
                  <c:v>43970.125</c:v>
                </c:pt>
                <c:pt idx="72">
                  <c:v>43971.125</c:v>
                </c:pt>
                <c:pt idx="73">
                  <c:v>43972.125</c:v>
                </c:pt>
                <c:pt idx="74">
                  <c:v>43973.125</c:v>
                </c:pt>
                <c:pt idx="75">
                  <c:v>43975.125</c:v>
                </c:pt>
              </c:numCache>
            </c:numRef>
          </c:cat>
          <c:val>
            <c:numRef>
              <c:f>נתונים!$N$41:$N$116</c:f>
              <c:numCache>
                <c:formatCode>0%</c:formatCode>
                <c:ptCount val="76"/>
                <c:pt idx="0">
                  <c:v>-5.7364728853448677E-2</c:v>
                </c:pt>
                <c:pt idx="1">
                  <c:v>-6.5959167909007133E-2</c:v>
                </c:pt>
                <c:pt idx="2">
                  <c:v>-7.3065389456714813E-2</c:v>
                </c:pt>
                <c:pt idx="3">
                  <c:v>-2.7302149035671519E-2</c:v>
                </c:pt>
                <c:pt idx="4">
                  <c:v>-4.0380848742584519E-2</c:v>
                </c:pt>
                <c:pt idx="5">
                  <c:v>-6.8471085525192987E-2</c:v>
                </c:pt>
                <c:pt idx="6">
                  <c:v>-0.10129987780414851</c:v>
                </c:pt>
                <c:pt idx="7">
                  <c:v>-8.3203416839208177E-2</c:v>
                </c:pt>
                <c:pt idx="8">
                  <c:v>-0.10115081955961769</c:v>
                </c:pt>
                <c:pt idx="9">
                  <c:v>-0.10949149278448189</c:v>
                </c:pt>
                <c:pt idx="10">
                  <c:v>-0.1734590304585496</c:v>
                </c:pt>
                <c:pt idx="11">
                  <c:v>-0.12829164393129167</c:v>
                </c:pt>
                <c:pt idx="12">
                  <c:v>-0.14543985473709931</c:v>
                </c:pt>
                <c:pt idx="13">
                  <c:v>-0.17569338772354326</c:v>
                </c:pt>
                <c:pt idx="14">
                  <c:v>-0.20643010552152874</c:v>
                </c:pt>
                <c:pt idx="15">
                  <c:v>-0.29340493243399857</c:v>
                </c:pt>
                <c:pt idx="16">
                  <c:v>-0.32314475386568509</c:v>
                </c:pt>
                <c:pt idx="17">
                  <c:v>-0.32122961915888659</c:v>
                </c:pt>
                <c:pt idx="18">
                  <c:v>-0.33629582247670264</c:v>
                </c:pt>
                <c:pt idx="19">
                  <c:v>-0.40515977476931986</c:v>
                </c:pt>
                <c:pt idx="20">
                  <c:v>-0.42957926510943956</c:v>
                </c:pt>
                <c:pt idx="21">
                  <c:v>-0.45804823739409406</c:v>
                </c:pt>
                <c:pt idx="22">
                  <c:v>-0.49984739696458746</c:v>
                </c:pt>
                <c:pt idx="23">
                  <c:v>-0.48984290099783312</c:v>
                </c:pt>
                <c:pt idx="24">
                  <c:v>-0.52159193703013662</c:v>
                </c:pt>
                <c:pt idx="25">
                  <c:v>-0.54470365806602805</c:v>
                </c:pt>
                <c:pt idx="26">
                  <c:v>-0.56328138110427184</c:v>
                </c:pt>
                <c:pt idx="27">
                  <c:v>-0.58464034678191901</c:v>
                </c:pt>
                <c:pt idx="28">
                  <c:v>-0.56737043050916425</c:v>
                </c:pt>
                <c:pt idx="29">
                  <c:v>-0.59233830764034656</c:v>
                </c:pt>
                <c:pt idx="30">
                  <c:v>-0.61848493343565314</c:v>
                </c:pt>
                <c:pt idx="31">
                  <c:v>-0.64148445171615509</c:v>
                </c:pt>
                <c:pt idx="32">
                  <c:v>-0.67157392344468203</c:v>
                </c:pt>
                <c:pt idx="33">
                  <c:v>-0.69213569285129228</c:v>
                </c:pt>
                <c:pt idx="34">
                  <c:v>-0.70227149233604191</c:v>
                </c:pt>
                <c:pt idx="35">
                  <c:v>-0.71046648376980315</c:v>
                </c:pt>
                <c:pt idx="36">
                  <c:v>-0.76343117871779043</c:v>
                </c:pt>
                <c:pt idx="37">
                  <c:v>-0.7721032523311524</c:v>
                </c:pt>
                <c:pt idx="38">
                  <c:v>-0.77690164556349561</c:v>
                </c:pt>
                <c:pt idx="39">
                  <c:v>-0.78504625554024143</c:v>
                </c:pt>
                <c:pt idx="40">
                  <c:v>-0.85023020176190567</c:v>
                </c:pt>
                <c:pt idx="41">
                  <c:v>-0.84688151551914115</c:v>
                </c:pt>
                <c:pt idx="42">
                  <c:v>-0.85217953083776654</c:v>
                </c:pt>
                <c:pt idx="43">
                  <c:v>-0.85634578579528864</c:v>
                </c:pt>
                <c:pt idx="44">
                  <c:v>-0.88839179826928905</c:v>
                </c:pt>
                <c:pt idx="45">
                  <c:v>-0.89296199433656687</c:v>
                </c:pt>
                <c:pt idx="46">
                  <c:v>-0.89412801754463467</c:v>
                </c:pt>
                <c:pt idx="47">
                  <c:v>-0.87807723299951812</c:v>
                </c:pt>
                <c:pt idx="48">
                  <c:v>-0.88243211594171611</c:v>
                </c:pt>
                <c:pt idx="49">
                  <c:v>-0.88451493863355934</c:v>
                </c:pt>
                <c:pt idx="50">
                  <c:v>-0.88041567386671526</c:v>
                </c:pt>
                <c:pt idx="51">
                  <c:v>-0.8707884495296554</c:v>
                </c:pt>
                <c:pt idx="52">
                  <c:v>-0.86962775440328111</c:v>
                </c:pt>
                <c:pt idx="53">
                  <c:v>-0.86461312419521885</c:v>
                </c:pt>
                <c:pt idx="54">
                  <c:v>-0.83427515926188067</c:v>
                </c:pt>
                <c:pt idx="55">
                  <c:v>-0.81877492510628014</c:v>
                </c:pt>
                <c:pt idx="56">
                  <c:v>-0.81193698288981686</c:v>
                </c:pt>
                <c:pt idx="57">
                  <c:v>-0.80639782568487606</c:v>
                </c:pt>
                <c:pt idx="58">
                  <c:v>-0.8158192258232756</c:v>
                </c:pt>
                <c:pt idx="59">
                  <c:v>-0.81129329156508045</c:v>
                </c:pt>
                <c:pt idx="60">
                  <c:v>-0.80397081954966632</c:v>
                </c:pt>
                <c:pt idx="61">
                  <c:v>-0.79701742005832554</c:v>
                </c:pt>
                <c:pt idx="62">
                  <c:v>-0.79108206328402886</c:v>
                </c:pt>
                <c:pt idx="63">
                  <c:v>-0.78529534715083416</c:v>
                </c:pt>
                <c:pt idx="64">
                  <c:v>-0.78206790537229465</c:v>
                </c:pt>
                <c:pt idx="65">
                  <c:v>-0.80398903562679946</c:v>
                </c:pt>
                <c:pt idx="66">
                  <c:v>-0.80202173822236822</c:v>
                </c:pt>
                <c:pt idx="67">
                  <c:v>-0.79934858842487744</c:v>
                </c:pt>
                <c:pt idx="68">
                  <c:v>-0.79831998454497122</c:v>
                </c:pt>
                <c:pt idx="69">
                  <c:v>-0.79561257802026686</c:v>
                </c:pt>
                <c:pt idx="70">
                  <c:v>-0.79423051107799458</c:v>
                </c:pt>
                <c:pt idx="71">
                  <c:v>-0.79026962223606512</c:v>
                </c:pt>
                <c:pt idx="72">
                  <c:v>-0.77330657457802776</c:v>
                </c:pt>
                <c:pt idx="73">
                  <c:v>-0.75695290172221597</c:v>
                </c:pt>
                <c:pt idx="74">
                  <c:v>-0.74957786188665865</c:v>
                </c:pt>
                <c:pt idx="75">
                  <c:v>-0.74177719134331377</c:v>
                </c:pt>
              </c:numCache>
            </c:numRef>
          </c:val>
          <c:smooth val="0"/>
          <c:extLst>
            <c:ext xmlns:c16="http://schemas.microsoft.com/office/drawing/2014/chart" uri="{C3380CC4-5D6E-409C-BE32-E72D297353CC}">
              <c16:uniqueId val="{00000003-ACA3-43C5-9B1F-5BA55413E584}"/>
            </c:ext>
          </c:extLst>
        </c:ser>
        <c:ser>
          <c:idx val="4"/>
          <c:order val="4"/>
          <c:tx>
            <c:strRef>
              <c:f>נתונים!$O$40</c:f>
              <c:strCache>
                <c:ptCount val="1"/>
                <c:pt idx="0">
                  <c:v>חשמל, ביגוד, ריהוט</c:v>
                </c:pt>
              </c:strCache>
            </c:strRef>
          </c:tx>
          <c:spPr>
            <a:ln w="28575" cap="rnd">
              <a:solidFill>
                <a:schemeClr val="accent5"/>
              </a:solidFill>
              <a:round/>
            </a:ln>
            <a:effectLst/>
          </c:spPr>
          <c:marker>
            <c:symbol val="none"/>
          </c:marker>
          <c:cat>
            <c:numRef>
              <c:f>נתונים!$J$41:$J$116</c:f>
              <c:numCache>
                <c:formatCode>dd\-mm\-yyyy</c:formatCode>
                <c:ptCount val="76"/>
                <c:pt idx="0">
                  <c:v>43885.083333333336</c:v>
                </c:pt>
                <c:pt idx="1">
                  <c:v>43886.083333333336</c:v>
                </c:pt>
                <c:pt idx="2">
                  <c:v>43887.083333333336</c:v>
                </c:pt>
                <c:pt idx="3">
                  <c:v>43888.083333333336</c:v>
                </c:pt>
                <c:pt idx="4">
                  <c:v>43889.083333333336</c:v>
                </c:pt>
                <c:pt idx="5">
                  <c:v>43890.083333333336</c:v>
                </c:pt>
                <c:pt idx="6">
                  <c:v>43891.083333333336</c:v>
                </c:pt>
                <c:pt idx="7">
                  <c:v>43893.083333333336</c:v>
                </c:pt>
                <c:pt idx="8">
                  <c:v>43894.083333333336</c:v>
                </c:pt>
                <c:pt idx="9">
                  <c:v>43895.083333333336</c:v>
                </c:pt>
                <c:pt idx="10">
                  <c:v>43896.083333333336</c:v>
                </c:pt>
                <c:pt idx="11">
                  <c:v>43898.083333333336</c:v>
                </c:pt>
                <c:pt idx="12">
                  <c:v>43899.083333333336</c:v>
                </c:pt>
                <c:pt idx="13">
                  <c:v>43900.083333333336</c:v>
                </c:pt>
                <c:pt idx="14">
                  <c:v>43901.083333333336</c:v>
                </c:pt>
                <c:pt idx="15">
                  <c:v>43902.083333333336</c:v>
                </c:pt>
                <c:pt idx="16">
                  <c:v>43903.083333333336</c:v>
                </c:pt>
                <c:pt idx="17">
                  <c:v>43905.083333333336</c:v>
                </c:pt>
                <c:pt idx="18">
                  <c:v>43906.083333333336</c:v>
                </c:pt>
                <c:pt idx="19">
                  <c:v>43907.083333333336</c:v>
                </c:pt>
                <c:pt idx="20">
                  <c:v>43908.083333333336</c:v>
                </c:pt>
                <c:pt idx="21">
                  <c:v>43909.083333333336</c:v>
                </c:pt>
                <c:pt idx="22">
                  <c:v>43910.083333333336</c:v>
                </c:pt>
                <c:pt idx="23">
                  <c:v>43912.083333333336</c:v>
                </c:pt>
                <c:pt idx="24">
                  <c:v>43913.083333333336</c:v>
                </c:pt>
                <c:pt idx="25">
                  <c:v>43914.083333333336</c:v>
                </c:pt>
                <c:pt idx="26">
                  <c:v>43915.083333333336</c:v>
                </c:pt>
                <c:pt idx="27">
                  <c:v>43916.083333333336</c:v>
                </c:pt>
                <c:pt idx="28">
                  <c:v>43917.125</c:v>
                </c:pt>
                <c:pt idx="29">
                  <c:v>43918.125</c:v>
                </c:pt>
                <c:pt idx="30">
                  <c:v>43919.125</c:v>
                </c:pt>
                <c:pt idx="31">
                  <c:v>43920.125</c:v>
                </c:pt>
                <c:pt idx="32">
                  <c:v>43921.125</c:v>
                </c:pt>
                <c:pt idx="33">
                  <c:v>43922.125</c:v>
                </c:pt>
                <c:pt idx="34">
                  <c:v>43923.125</c:v>
                </c:pt>
                <c:pt idx="35">
                  <c:v>43924.125</c:v>
                </c:pt>
                <c:pt idx="36">
                  <c:v>43926.125</c:v>
                </c:pt>
                <c:pt idx="37">
                  <c:v>43927.125</c:v>
                </c:pt>
                <c:pt idx="38">
                  <c:v>43928.125</c:v>
                </c:pt>
                <c:pt idx="39">
                  <c:v>43929.125</c:v>
                </c:pt>
                <c:pt idx="40">
                  <c:v>43931.125</c:v>
                </c:pt>
                <c:pt idx="41">
                  <c:v>43933.125</c:v>
                </c:pt>
                <c:pt idx="42">
                  <c:v>43934.125</c:v>
                </c:pt>
                <c:pt idx="43">
                  <c:v>43935.125</c:v>
                </c:pt>
                <c:pt idx="44">
                  <c:v>43937.125</c:v>
                </c:pt>
                <c:pt idx="45">
                  <c:v>43938.125</c:v>
                </c:pt>
                <c:pt idx="46">
                  <c:v>43940.125</c:v>
                </c:pt>
                <c:pt idx="47">
                  <c:v>43941.125</c:v>
                </c:pt>
                <c:pt idx="48">
                  <c:v>43942.125</c:v>
                </c:pt>
                <c:pt idx="49">
                  <c:v>43943.125</c:v>
                </c:pt>
                <c:pt idx="50">
                  <c:v>43944.125</c:v>
                </c:pt>
                <c:pt idx="51">
                  <c:v>43945.125</c:v>
                </c:pt>
                <c:pt idx="52">
                  <c:v>43947.125</c:v>
                </c:pt>
                <c:pt idx="53">
                  <c:v>43948.125</c:v>
                </c:pt>
                <c:pt idx="54">
                  <c:v>43949.125</c:v>
                </c:pt>
                <c:pt idx="55">
                  <c:v>43951.125</c:v>
                </c:pt>
                <c:pt idx="56">
                  <c:v>43952.125</c:v>
                </c:pt>
                <c:pt idx="57">
                  <c:v>43954.125</c:v>
                </c:pt>
                <c:pt idx="58">
                  <c:v>43955.125</c:v>
                </c:pt>
                <c:pt idx="59">
                  <c:v>43956.125</c:v>
                </c:pt>
                <c:pt idx="60">
                  <c:v>43957.125</c:v>
                </c:pt>
                <c:pt idx="61">
                  <c:v>43958.125</c:v>
                </c:pt>
                <c:pt idx="62">
                  <c:v>43959.125</c:v>
                </c:pt>
                <c:pt idx="63">
                  <c:v>43961.125</c:v>
                </c:pt>
                <c:pt idx="64">
                  <c:v>43962.125</c:v>
                </c:pt>
                <c:pt idx="65">
                  <c:v>43963.125</c:v>
                </c:pt>
                <c:pt idx="66">
                  <c:v>43964.125</c:v>
                </c:pt>
                <c:pt idx="67">
                  <c:v>43965.125</c:v>
                </c:pt>
                <c:pt idx="68">
                  <c:v>43966.125</c:v>
                </c:pt>
                <c:pt idx="69">
                  <c:v>43968.125</c:v>
                </c:pt>
                <c:pt idx="70">
                  <c:v>43969.125</c:v>
                </c:pt>
                <c:pt idx="71">
                  <c:v>43970.125</c:v>
                </c:pt>
                <c:pt idx="72">
                  <c:v>43971.125</c:v>
                </c:pt>
                <c:pt idx="73">
                  <c:v>43972.125</c:v>
                </c:pt>
                <c:pt idx="74">
                  <c:v>43973.125</c:v>
                </c:pt>
                <c:pt idx="75">
                  <c:v>43975.125</c:v>
                </c:pt>
              </c:numCache>
            </c:numRef>
          </c:cat>
          <c:val>
            <c:numRef>
              <c:f>נתונים!$O$41:$O$116</c:f>
              <c:numCache>
                <c:formatCode>0%</c:formatCode>
                <c:ptCount val="76"/>
                <c:pt idx="0">
                  <c:v>-7.7991253062624444E-2</c:v>
                </c:pt>
                <c:pt idx="1">
                  <c:v>-8.0979760395448297E-2</c:v>
                </c:pt>
                <c:pt idx="2">
                  <c:v>-8.4838085558584297E-2</c:v>
                </c:pt>
                <c:pt idx="3">
                  <c:v>-0.10958982903401793</c:v>
                </c:pt>
                <c:pt idx="4">
                  <c:v>-0.1382518647830292</c:v>
                </c:pt>
                <c:pt idx="5">
                  <c:v>-0.15074931478251807</c:v>
                </c:pt>
                <c:pt idx="6">
                  <c:v>-0.17371518109499584</c:v>
                </c:pt>
                <c:pt idx="7">
                  <c:v>-6.7854280161784075E-2</c:v>
                </c:pt>
                <c:pt idx="8">
                  <c:v>-7.6615355557458575E-2</c:v>
                </c:pt>
                <c:pt idx="9">
                  <c:v>-5.6423957274205572E-2</c:v>
                </c:pt>
                <c:pt idx="10">
                  <c:v>-6.1324055019444823E-2</c:v>
                </c:pt>
                <c:pt idx="11">
                  <c:v>5.6093514667594491E-3</c:v>
                </c:pt>
                <c:pt idx="12">
                  <c:v>1.572135503465022E-2</c:v>
                </c:pt>
                <c:pt idx="13">
                  <c:v>-5.5365076652091894E-3</c:v>
                </c:pt>
                <c:pt idx="14">
                  <c:v>-2.9066584795431893E-3</c:v>
                </c:pt>
                <c:pt idx="15">
                  <c:v>1.7612975899397032E-2</c:v>
                </c:pt>
                <c:pt idx="16">
                  <c:v>-2.7688310268667582E-3</c:v>
                </c:pt>
                <c:pt idx="17">
                  <c:v>6.7345800458419536E-2</c:v>
                </c:pt>
                <c:pt idx="18">
                  <c:v>3.192409742329172E-2</c:v>
                </c:pt>
                <c:pt idx="19">
                  <c:v>-0.11456815600071535</c:v>
                </c:pt>
                <c:pt idx="20">
                  <c:v>-0.1452179599516229</c:v>
                </c:pt>
                <c:pt idx="21">
                  <c:v>-0.16297529888969531</c:v>
                </c:pt>
                <c:pt idx="22">
                  <c:v>-0.2038020189574421</c:v>
                </c:pt>
                <c:pt idx="23">
                  <c:v>-0.25530173480602503</c:v>
                </c:pt>
                <c:pt idx="24">
                  <c:v>-0.29982649321552124</c:v>
                </c:pt>
                <c:pt idx="25">
                  <c:v>-0.30502799150545468</c:v>
                </c:pt>
                <c:pt idx="26">
                  <c:v>-0.32808224333675196</c:v>
                </c:pt>
                <c:pt idx="27">
                  <c:v>-0.3520610593039184</c:v>
                </c:pt>
                <c:pt idx="28">
                  <c:v>-0.37848411111123026</c:v>
                </c:pt>
                <c:pt idx="29">
                  <c:v>-0.41163682569702864</c:v>
                </c:pt>
                <c:pt idx="30">
                  <c:v>-0.4788199237467311</c:v>
                </c:pt>
                <c:pt idx="31">
                  <c:v>-0.48419158563309639</c:v>
                </c:pt>
                <c:pt idx="32">
                  <c:v>-0.51269305739169169</c:v>
                </c:pt>
                <c:pt idx="33">
                  <c:v>-0.52236707555743789</c:v>
                </c:pt>
                <c:pt idx="34">
                  <c:v>-0.54748472930487557</c:v>
                </c:pt>
                <c:pt idx="35">
                  <c:v>-0.53210360820960734</c:v>
                </c:pt>
                <c:pt idx="36">
                  <c:v>-0.52645815737454127</c:v>
                </c:pt>
                <c:pt idx="37">
                  <c:v>-0.51710950596419136</c:v>
                </c:pt>
                <c:pt idx="38">
                  <c:v>-0.51713569825748984</c:v>
                </c:pt>
                <c:pt idx="39">
                  <c:v>-0.52609864798578931</c:v>
                </c:pt>
                <c:pt idx="40">
                  <c:v>-0.5622225546111117</c:v>
                </c:pt>
                <c:pt idx="41">
                  <c:v>-0.51536599472420064</c:v>
                </c:pt>
                <c:pt idx="42">
                  <c:v>-0.51787881674754266</c:v>
                </c:pt>
                <c:pt idx="43">
                  <c:v>-0.50692136577341418</c:v>
                </c:pt>
                <c:pt idx="44">
                  <c:v>-0.54273699823444399</c:v>
                </c:pt>
                <c:pt idx="45">
                  <c:v>-0.53791484003952428</c:v>
                </c:pt>
                <c:pt idx="46">
                  <c:v>-0.53457413691591738</c:v>
                </c:pt>
                <c:pt idx="47">
                  <c:v>-0.54080811757944092</c:v>
                </c:pt>
                <c:pt idx="48">
                  <c:v>-0.525278979769496</c:v>
                </c:pt>
                <c:pt idx="49">
                  <c:v>-0.50415000639017848</c:v>
                </c:pt>
                <c:pt idx="50">
                  <c:v>-0.47220417013500526</c:v>
                </c:pt>
                <c:pt idx="51">
                  <c:v>-0.41711890206555513</c:v>
                </c:pt>
                <c:pt idx="52">
                  <c:v>-0.43673613847028647</c:v>
                </c:pt>
                <c:pt idx="53">
                  <c:v>-0.40232917861410344</c:v>
                </c:pt>
                <c:pt idx="54">
                  <c:v>-0.37189241049449762</c:v>
                </c:pt>
                <c:pt idx="55">
                  <c:v>-0.32823917674047964</c:v>
                </c:pt>
                <c:pt idx="56">
                  <c:v>-0.30573649432028738</c:v>
                </c:pt>
                <c:pt idx="57">
                  <c:v>-0.28100661620655409</c:v>
                </c:pt>
                <c:pt idx="58">
                  <c:v>-0.23522115406127875</c:v>
                </c:pt>
                <c:pt idx="59">
                  <c:v>-0.21175360622358075</c:v>
                </c:pt>
                <c:pt idx="60">
                  <c:v>-0.19590174810944549</c:v>
                </c:pt>
                <c:pt idx="61">
                  <c:v>-0.18434754710476964</c:v>
                </c:pt>
                <c:pt idx="62">
                  <c:v>-0.16298342725601034</c:v>
                </c:pt>
                <c:pt idx="63">
                  <c:v>-8.0328077258899455E-2</c:v>
                </c:pt>
                <c:pt idx="64">
                  <c:v>-4.5656224412478408E-2</c:v>
                </c:pt>
                <c:pt idx="65">
                  <c:v>-1.4333619763698846E-2</c:v>
                </c:pt>
                <c:pt idx="66">
                  <c:v>5.6644518594795024E-3</c:v>
                </c:pt>
                <c:pt idx="67">
                  <c:v>5.94842960026567E-2</c:v>
                </c:pt>
                <c:pt idx="68">
                  <c:v>6.6320854525594219E-2</c:v>
                </c:pt>
                <c:pt idx="69">
                  <c:v>9.5808334841820386E-2</c:v>
                </c:pt>
                <c:pt idx="70">
                  <c:v>0.12630982816616054</c:v>
                </c:pt>
                <c:pt idx="71">
                  <c:v>0.15752671455079992</c:v>
                </c:pt>
                <c:pt idx="72">
                  <c:v>0.17307550389688919</c:v>
                </c:pt>
                <c:pt idx="73">
                  <c:v>0.21385429628523389</c:v>
                </c:pt>
                <c:pt idx="74">
                  <c:v>0.24075383674951278</c:v>
                </c:pt>
                <c:pt idx="75">
                  <c:v>0.27909486506513725</c:v>
                </c:pt>
              </c:numCache>
            </c:numRef>
          </c:val>
          <c:smooth val="0"/>
          <c:extLst>
            <c:ext xmlns:c16="http://schemas.microsoft.com/office/drawing/2014/chart" uri="{C3380CC4-5D6E-409C-BE32-E72D297353CC}">
              <c16:uniqueId val="{00000004-ACA3-43C5-9B1F-5BA55413E584}"/>
            </c:ext>
          </c:extLst>
        </c:ser>
        <c:ser>
          <c:idx val="5"/>
          <c:order val="5"/>
          <c:tx>
            <c:strRef>
              <c:f>נתונים!$P$40</c:f>
              <c:strCache>
                <c:ptCount val="1"/>
                <c:pt idx="0">
                  <c:v>רשתות מזון</c:v>
                </c:pt>
              </c:strCache>
            </c:strRef>
          </c:tx>
          <c:spPr>
            <a:ln w="28575" cap="rnd">
              <a:solidFill>
                <a:schemeClr val="accent6"/>
              </a:solidFill>
              <a:round/>
            </a:ln>
            <a:effectLst/>
          </c:spPr>
          <c:marker>
            <c:symbol val="none"/>
          </c:marker>
          <c:cat>
            <c:numRef>
              <c:f>נתונים!$J$41:$J$116</c:f>
              <c:numCache>
                <c:formatCode>dd\-mm\-yyyy</c:formatCode>
                <c:ptCount val="76"/>
                <c:pt idx="0">
                  <c:v>43885.083333333336</c:v>
                </c:pt>
                <c:pt idx="1">
                  <c:v>43886.083333333336</c:v>
                </c:pt>
                <c:pt idx="2">
                  <c:v>43887.083333333336</c:v>
                </c:pt>
                <c:pt idx="3">
                  <c:v>43888.083333333336</c:v>
                </c:pt>
                <c:pt idx="4">
                  <c:v>43889.083333333336</c:v>
                </c:pt>
                <c:pt idx="5">
                  <c:v>43890.083333333336</c:v>
                </c:pt>
                <c:pt idx="6">
                  <c:v>43891.083333333336</c:v>
                </c:pt>
                <c:pt idx="7">
                  <c:v>43893.083333333336</c:v>
                </c:pt>
                <c:pt idx="8">
                  <c:v>43894.083333333336</c:v>
                </c:pt>
                <c:pt idx="9">
                  <c:v>43895.083333333336</c:v>
                </c:pt>
                <c:pt idx="10">
                  <c:v>43896.083333333336</c:v>
                </c:pt>
                <c:pt idx="11">
                  <c:v>43898.083333333336</c:v>
                </c:pt>
                <c:pt idx="12">
                  <c:v>43899.083333333336</c:v>
                </c:pt>
                <c:pt idx="13">
                  <c:v>43900.083333333336</c:v>
                </c:pt>
                <c:pt idx="14">
                  <c:v>43901.083333333336</c:v>
                </c:pt>
                <c:pt idx="15">
                  <c:v>43902.083333333336</c:v>
                </c:pt>
                <c:pt idx="16">
                  <c:v>43903.083333333336</c:v>
                </c:pt>
                <c:pt idx="17">
                  <c:v>43905.083333333336</c:v>
                </c:pt>
                <c:pt idx="18">
                  <c:v>43906.083333333336</c:v>
                </c:pt>
                <c:pt idx="19">
                  <c:v>43907.083333333336</c:v>
                </c:pt>
                <c:pt idx="20">
                  <c:v>43908.083333333336</c:v>
                </c:pt>
                <c:pt idx="21">
                  <c:v>43909.083333333336</c:v>
                </c:pt>
                <c:pt idx="22">
                  <c:v>43910.083333333336</c:v>
                </c:pt>
                <c:pt idx="23">
                  <c:v>43912.083333333336</c:v>
                </c:pt>
                <c:pt idx="24">
                  <c:v>43913.083333333336</c:v>
                </c:pt>
                <c:pt idx="25">
                  <c:v>43914.083333333336</c:v>
                </c:pt>
                <c:pt idx="26">
                  <c:v>43915.083333333336</c:v>
                </c:pt>
                <c:pt idx="27">
                  <c:v>43916.083333333336</c:v>
                </c:pt>
                <c:pt idx="28">
                  <c:v>43917.125</c:v>
                </c:pt>
                <c:pt idx="29">
                  <c:v>43918.125</c:v>
                </c:pt>
                <c:pt idx="30">
                  <c:v>43919.125</c:v>
                </c:pt>
                <c:pt idx="31">
                  <c:v>43920.125</c:v>
                </c:pt>
                <c:pt idx="32">
                  <c:v>43921.125</c:v>
                </c:pt>
                <c:pt idx="33">
                  <c:v>43922.125</c:v>
                </c:pt>
                <c:pt idx="34">
                  <c:v>43923.125</c:v>
                </c:pt>
                <c:pt idx="35">
                  <c:v>43924.125</c:v>
                </c:pt>
                <c:pt idx="36">
                  <c:v>43926.125</c:v>
                </c:pt>
                <c:pt idx="37">
                  <c:v>43927.125</c:v>
                </c:pt>
                <c:pt idx="38">
                  <c:v>43928.125</c:v>
                </c:pt>
                <c:pt idx="39">
                  <c:v>43929.125</c:v>
                </c:pt>
                <c:pt idx="40">
                  <c:v>43931.125</c:v>
                </c:pt>
                <c:pt idx="41">
                  <c:v>43933.125</c:v>
                </c:pt>
                <c:pt idx="42">
                  <c:v>43934.125</c:v>
                </c:pt>
                <c:pt idx="43">
                  <c:v>43935.125</c:v>
                </c:pt>
                <c:pt idx="44">
                  <c:v>43937.125</c:v>
                </c:pt>
                <c:pt idx="45">
                  <c:v>43938.125</c:v>
                </c:pt>
                <c:pt idx="46">
                  <c:v>43940.125</c:v>
                </c:pt>
                <c:pt idx="47">
                  <c:v>43941.125</c:v>
                </c:pt>
                <c:pt idx="48">
                  <c:v>43942.125</c:v>
                </c:pt>
                <c:pt idx="49">
                  <c:v>43943.125</c:v>
                </c:pt>
                <c:pt idx="50">
                  <c:v>43944.125</c:v>
                </c:pt>
                <c:pt idx="51">
                  <c:v>43945.125</c:v>
                </c:pt>
                <c:pt idx="52">
                  <c:v>43947.125</c:v>
                </c:pt>
                <c:pt idx="53">
                  <c:v>43948.125</c:v>
                </c:pt>
                <c:pt idx="54">
                  <c:v>43949.125</c:v>
                </c:pt>
                <c:pt idx="55">
                  <c:v>43951.125</c:v>
                </c:pt>
                <c:pt idx="56">
                  <c:v>43952.125</c:v>
                </c:pt>
                <c:pt idx="57">
                  <c:v>43954.125</c:v>
                </c:pt>
                <c:pt idx="58">
                  <c:v>43955.125</c:v>
                </c:pt>
                <c:pt idx="59">
                  <c:v>43956.125</c:v>
                </c:pt>
                <c:pt idx="60">
                  <c:v>43957.125</c:v>
                </c:pt>
                <c:pt idx="61">
                  <c:v>43958.125</c:v>
                </c:pt>
                <c:pt idx="62">
                  <c:v>43959.125</c:v>
                </c:pt>
                <c:pt idx="63">
                  <c:v>43961.125</c:v>
                </c:pt>
                <c:pt idx="64">
                  <c:v>43962.125</c:v>
                </c:pt>
                <c:pt idx="65">
                  <c:v>43963.125</c:v>
                </c:pt>
                <c:pt idx="66">
                  <c:v>43964.125</c:v>
                </c:pt>
                <c:pt idx="67">
                  <c:v>43965.125</c:v>
                </c:pt>
                <c:pt idx="68">
                  <c:v>43966.125</c:v>
                </c:pt>
                <c:pt idx="69">
                  <c:v>43968.125</c:v>
                </c:pt>
                <c:pt idx="70">
                  <c:v>43969.125</c:v>
                </c:pt>
                <c:pt idx="71">
                  <c:v>43970.125</c:v>
                </c:pt>
                <c:pt idx="72">
                  <c:v>43971.125</c:v>
                </c:pt>
                <c:pt idx="73">
                  <c:v>43972.125</c:v>
                </c:pt>
                <c:pt idx="74">
                  <c:v>43973.125</c:v>
                </c:pt>
                <c:pt idx="75">
                  <c:v>43975.125</c:v>
                </c:pt>
              </c:numCache>
            </c:numRef>
          </c:cat>
          <c:val>
            <c:numRef>
              <c:f>נתונים!$P$41:$P$116</c:f>
              <c:numCache>
                <c:formatCode>0%</c:formatCode>
                <c:ptCount val="76"/>
                <c:pt idx="0">
                  <c:v>-5.043529544134806E-2</c:v>
                </c:pt>
                <c:pt idx="1">
                  <c:v>-5.281995818725127E-2</c:v>
                </c:pt>
                <c:pt idx="2">
                  <c:v>-5.4510436637259851E-2</c:v>
                </c:pt>
                <c:pt idx="3">
                  <c:v>-6.6104802880728064E-2</c:v>
                </c:pt>
                <c:pt idx="4">
                  <c:v>-9.020386112709855E-2</c:v>
                </c:pt>
                <c:pt idx="5">
                  <c:v>-7.2227012714245475E-2</c:v>
                </c:pt>
                <c:pt idx="6">
                  <c:v>-0.12188408277908669</c:v>
                </c:pt>
                <c:pt idx="7">
                  <c:v>-3.5931084517997092E-2</c:v>
                </c:pt>
                <c:pt idx="8">
                  <c:v>-4.0531394345077243E-2</c:v>
                </c:pt>
                <c:pt idx="9">
                  <c:v>-2.1422468493393132E-2</c:v>
                </c:pt>
                <c:pt idx="10">
                  <c:v>1.2836807081704205E-3</c:v>
                </c:pt>
                <c:pt idx="11">
                  <c:v>0.11370416146833273</c:v>
                </c:pt>
                <c:pt idx="12">
                  <c:v>0.15926692261420161</c:v>
                </c:pt>
                <c:pt idx="13">
                  <c:v>0.18273335196460949</c:v>
                </c:pt>
                <c:pt idx="14">
                  <c:v>0.20159883752553664</c:v>
                </c:pt>
                <c:pt idx="15">
                  <c:v>0.22261239854880821</c:v>
                </c:pt>
                <c:pt idx="16">
                  <c:v>0.26515938401105887</c:v>
                </c:pt>
                <c:pt idx="17">
                  <c:v>0.47918990444741194</c:v>
                </c:pt>
                <c:pt idx="18">
                  <c:v>0.47247295952777546</c:v>
                </c:pt>
                <c:pt idx="19">
                  <c:v>0.45438608210038911</c:v>
                </c:pt>
                <c:pt idx="20">
                  <c:v>0.49157204437627633</c:v>
                </c:pt>
                <c:pt idx="21">
                  <c:v>0.54806897481675865</c:v>
                </c:pt>
                <c:pt idx="22">
                  <c:v>0.53479229098628878</c:v>
                </c:pt>
                <c:pt idx="23">
                  <c:v>0.50602005293028984</c:v>
                </c:pt>
                <c:pt idx="24">
                  <c:v>0.47707648317413631</c:v>
                </c:pt>
                <c:pt idx="25">
                  <c:v>0.48725353682256567</c:v>
                </c:pt>
                <c:pt idx="26">
                  <c:v>0.51439091130891779</c:v>
                </c:pt>
                <c:pt idx="27">
                  <c:v>0.55171806031220361</c:v>
                </c:pt>
                <c:pt idx="28">
                  <c:v>0.51711129688061486</c:v>
                </c:pt>
                <c:pt idx="29">
                  <c:v>0.48323293699139169</c:v>
                </c:pt>
                <c:pt idx="30">
                  <c:v>0.30573217059926994</c:v>
                </c:pt>
                <c:pt idx="31">
                  <c:v>0.30510448880840491</c:v>
                </c:pt>
                <c:pt idx="32">
                  <c:v>0.27697908066165033</c:v>
                </c:pt>
                <c:pt idx="33">
                  <c:v>0.27046358885424771</c:v>
                </c:pt>
                <c:pt idx="34">
                  <c:v>0.22477547730464242</c:v>
                </c:pt>
                <c:pt idx="35">
                  <c:v>0.23540688068981774</c:v>
                </c:pt>
                <c:pt idx="36">
                  <c:v>0.24178857053322766</c:v>
                </c:pt>
                <c:pt idx="37">
                  <c:v>0.28296392512401281</c:v>
                </c:pt>
                <c:pt idx="38">
                  <c:v>0.33365164762384936</c:v>
                </c:pt>
                <c:pt idx="39">
                  <c:v>0.35928083294610591</c:v>
                </c:pt>
                <c:pt idx="40">
                  <c:v>0.28137340012573331</c:v>
                </c:pt>
                <c:pt idx="41">
                  <c:v>0.36083641348641682</c:v>
                </c:pt>
                <c:pt idx="42">
                  <c:v>0.32853987625704573</c:v>
                </c:pt>
                <c:pt idx="43">
                  <c:v>0.35514013135299494</c:v>
                </c:pt>
                <c:pt idx="44">
                  <c:v>0.24988920004288939</c:v>
                </c:pt>
                <c:pt idx="45">
                  <c:v>0.22998378848648571</c:v>
                </c:pt>
                <c:pt idx="46">
                  <c:v>0.22507962071826682</c:v>
                </c:pt>
                <c:pt idx="47">
                  <c:v>0.16863902140426723</c:v>
                </c:pt>
                <c:pt idx="48">
                  <c:v>9.515168287290221E-2</c:v>
                </c:pt>
                <c:pt idx="49">
                  <c:v>5.3530685695250657E-2</c:v>
                </c:pt>
                <c:pt idx="50">
                  <c:v>8.2958461933870353E-2</c:v>
                </c:pt>
                <c:pt idx="51">
                  <c:v>0.15306519408861563</c:v>
                </c:pt>
                <c:pt idx="52">
                  <c:v>8.7980882833356144E-2</c:v>
                </c:pt>
                <c:pt idx="53">
                  <c:v>8.8364691196324729E-2</c:v>
                </c:pt>
                <c:pt idx="54">
                  <c:v>9.1164488012837053E-2</c:v>
                </c:pt>
                <c:pt idx="55">
                  <c:v>0.21876894574370698</c:v>
                </c:pt>
                <c:pt idx="56">
                  <c:v>0.22710768131008963</c:v>
                </c:pt>
                <c:pt idx="57">
                  <c:v>0.21719975519365264</c:v>
                </c:pt>
                <c:pt idx="58">
                  <c:v>0.22032300147743045</c:v>
                </c:pt>
                <c:pt idx="59">
                  <c:v>0.21501675532836773</c:v>
                </c:pt>
                <c:pt idx="60">
                  <c:v>0.19399404872528514</c:v>
                </c:pt>
                <c:pt idx="61">
                  <c:v>0.18362328473107126</c:v>
                </c:pt>
                <c:pt idx="62">
                  <c:v>0.17343473682534083</c:v>
                </c:pt>
                <c:pt idx="63">
                  <c:v>0.28494795954654295</c:v>
                </c:pt>
                <c:pt idx="64">
                  <c:v>0.26584988300018053</c:v>
                </c:pt>
                <c:pt idx="65">
                  <c:v>0.24144678177508205</c:v>
                </c:pt>
                <c:pt idx="66">
                  <c:v>0.22638739261477059</c:v>
                </c:pt>
                <c:pt idx="67">
                  <c:v>0.19596433920231004</c:v>
                </c:pt>
                <c:pt idx="68">
                  <c:v>0.18352432997186363</c:v>
                </c:pt>
                <c:pt idx="69">
                  <c:v>0.19208869509996451</c:v>
                </c:pt>
                <c:pt idx="70">
                  <c:v>0.18581332187603872</c:v>
                </c:pt>
                <c:pt idx="71">
                  <c:v>0.18132330522420004</c:v>
                </c:pt>
                <c:pt idx="72">
                  <c:v>0.16938156659726666</c:v>
                </c:pt>
                <c:pt idx="73">
                  <c:v>0.17466266261745989</c:v>
                </c:pt>
                <c:pt idx="74">
                  <c:v>0.18343139232487515</c:v>
                </c:pt>
                <c:pt idx="75">
                  <c:v>0.2018651463601735</c:v>
                </c:pt>
              </c:numCache>
            </c:numRef>
          </c:val>
          <c:smooth val="0"/>
          <c:extLst>
            <c:ext xmlns:c16="http://schemas.microsoft.com/office/drawing/2014/chart" uri="{C3380CC4-5D6E-409C-BE32-E72D297353CC}">
              <c16:uniqueId val="{00000005-ACA3-43C5-9B1F-5BA55413E584}"/>
            </c:ext>
          </c:extLst>
        </c:ser>
        <c:ser>
          <c:idx val="6"/>
          <c:order val="6"/>
          <c:tx>
            <c:strRef>
              <c:f>נתונים!$Q$40</c:f>
              <c:strCache>
                <c:ptCount val="1"/>
                <c:pt idx="0">
                  <c:v>חינוך ופנאי</c:v>
                </c:pt>
              </c:strCache>
            </c:strRef>
          </c:tx>
          <c:spPr>
            <a:ln w="28575" cap="rnd">
              <a:solidFill>
                <a:schemeClr val="accent1">
                  <a:lumMod val="60000"/>
                </a:schemeClr>
              </a:solidFill>
              <a:round/>
            </a:ln>
            <a:effectLst/>
          </c:spPr>
          <c:marker>
            <c:symbol val="none"/>
          </c:marker>
          <c:cat>
            <c:numRef>
              <c:f>נתונים!$J$41:$J$116</c:f>
              <c:numCache>
                <c:formatCode>dd\-mm\-yyyy</c:formatCode>
                <c:ptCount val="76"/>
                <c:pt idx="0">
                  <c:v>43885.083333333336</c:v>
                </c:pt>
                <c:pt idx="1">
                  <c:v>43886.083333333336</c:v>
                </c:pt>
                <c:pt idx="2">
                  <c:v>43887.083333333336</c:v>
                </c:pt>
                <c:pt idx="3">
                  <c:v>43888.083333333336</c:v>
                </c:pt>
                <c:pt idx="4">
                  <c:v>43889.083333333336</c:v>
                </c:pt>
                <c:pt idx="5">
                  <c:v>43890.083333333336</c:v>
                </c:pt>
                <c:pt idx="6">
                  <c:v>43891.083333333336</c:v>
                </c:pt>
                <c:pt idx="7">
                  <c:v>43893.083333333336</c:v>
                </c:pt>
                <c:pt idx="8">
                  <c:v>43894.083333333336</c:v>
                </c:pt>
                <c:pt idx="9">
                  <c:v>43895.083333333336</c:v>
                </c:pt>
                <c:pt idx="10">
                  <c:v>43896.083333333336</c:v>
                </c:pt>
                <c:pt idx="11">
                  <c:v>43898.083333333336</c:v>
                </c:pt>
                <c:pt idx="12">
                  <c:v>43899.083333333336</c:v>
                </c:pt>
                <c:pt idx="13">
                  <c:v>43900.083333333336</c:v>
                </c:pt>
                <c:pt idx="14">
                  <c:v>43901.083333333336</c:v>
                </c:pt>
                <c:pt idx="15">
                  <c:v>43902.083333333336</c:v>
                </c:pt>
                <c:pt idx="16">
                  <c:v>43903.083333333336</c:v>
                </c:pt>
                <c:pt idx="17">
                  <c:v>43905.083333333336</c:v>
                </c:pt>
                <c:pt idx="18">
                  <c:v>43906.083333333336</c:v>
                </c:pt>
                <c:pt idx="19">
                  <c:v>43907.083333333336</c:v>
                </c:pt>
                <c:pt idx="20">
                  <c:v>43908.083333333336</c:v>
                </c:pt>
                <c:pt idx="21">
                  <c:v>43909.083333333336</c:v>
                </c:pt>
                <c:pt idx="22">
                  <c:v>43910.083333333336</c:v>
                </c:pt>
                <c:pt idx="23">
                  <c:v>43912.083333333336</c:v>
                </c:pt>
                <c:pt idx="24">
                  <c:v>43913.083333333336</c:v>
                </c:pt>
                <c:pt idx="25">
                  <c:v>43914.083333333336</c:v>
                </c:pt>
                <c:pt idx="26">
                  <c:v>43915.083333333336</c:v>
                </c:pt>
                <c:pt idx="27">
                  <c:v>43916.083333333336</c:v>
                </c:pt>
                <c:pt idx="28">
                  <c:v>43917.125</c:v>
                </c:pt>
                <c:pt idx="29">
                  <c:v>43918.125</c:v>
                </c:pt>
                <c:pt idx="30">
                  <c:v>43919.125</c:v>
                </c:pt>
                <c:pt idx="31">
                  <c:v>43920.125</c:v>
                </c:pt>
                <c:pt idx="32">
                  <c:v>43921.125</c:v>
                </c:pt>
                <c:pt idx="33">
                  <c:v>43922.125</c:v>
                </c:pt>
                <c:pt idx="34">
                  <c:v>43923.125</c:v>
                </c:pt>
                <c:pt idx="35">
                  <c:v>43924.125</c:v>
                </c:pt>
                <c:pt idx="36">
                  <c:v>43926.125</c:v>
                </c:pt>
                <c:pt idx="37">
                  <c:v>43927.125</c:v>
                </c:pt>
                <c:pt idx="38">
                  <c:v>43928.125</c:v>
                </c:pt>
                <c:pt idx="39">
                  <c:v>43929.125</c:v>
                </c:pt>
                <c:pt idx="40">
                  <c:v>43931.125</c:v>
                </c:pt>
                <c:pt idx="41">
                  <c:v>43933.125</c:v>
                </c:pt>
                <c:pt idx="42">
                  <c:v>43934.125</c:v>
                </c:pt>
                <c:pt idx="43">
                  <c:v>43935.125</c:v>
                </c:pt>
                <c:pt idx="44">
                  <c:v>43937.125</c:v>
                </c:pt>
                <c:pt idx="45">
                  <c:v>43938.125</c:v>
                </c:pt>
                <c:pt idx="46">
                  <c:v>43940.125</c:v>
                </c:pt>
                <c:pt idx="47">
                  <c:v>43941.125</c:v>
                </c:pt>
                <c:pt idx="48">
                  <c:v>43942.125</c:v>
                </c:pt>
                <c:pt idx="49">
                  <c:v>43943.125</c:v>
                </c:pt>
                <c:pt idx="50">
                  <c:v>43944.125</c:v>
                </c:pt>
                <c:pt idx="51">
                  <c:v>43945.125</c:v>
                </c:pt>
                <c:pt idx="52">
                  <c:v>43947.125</c:v>
                </c:pt>
                <c:pt idx="53">
                  <c:v>43948.125</c:v>
                </c:pt>
                <c:pt idx="54">
                  <c:v>43949.125</c:v>
                </c:pt>
                <c:pt idx="55">
                  <c:v>43951.125</c:v>
                </c:pt>
                <c:pt idx="56">
                  <c:v>43952.125</c:v>
                </c:pt>
                <c:pt idx="57">
                  <c:v>43954.125</c:v>
                </c:pt>
                <c:pt idx="58">
                  <c:v>43955.125</c:v>
                </c:pt>
                <c:pt idx="59">
                  <c:v>43956.125</c:v>
                </c:pt>
                <c:pt idx="60">
                  <c:v>43957.125</c:v>
                </c:pt>
                <c:pt idx="61">
                  <c:v>43958.125</c:v>
                </c:pt>
                <c:pt idx="62">
                  <c:v>43959.125</c:v>
                </c:pt>
                <c:pt idx="63">
                  <c:v>43961.125</c:v>
                </c:pt>
                <c:pt idx="64">
                  <c:v>43962.125</c:v>
                </c:pt>
                <c:pt idx="65">
                  <c:v>43963.125</c:v>
                </c:pt>
                <c:pt idx="66">
                  <c:v>43964.125</c:v>
                </c:pt>
                <c:pt idx="67">
                  <c:v>43965.125</c:v>
                </c:pt>
                <c:pt idx="68">
                  <c:v>43966.125</c:v>
                </c:pt>
                <c:pt idx="69">
                  <c:v>43968.125</c:v>
                </c:pt>
                <c:pt idx="70">
                  <c:v>43969.125</c:v>
                </c:pt>
                <c:pt idx="71">
                  <c:v>43970.125</c:v>
                </c:pt>
                <c:pt idx="72">
                  <c:v>43971.125</c:v>
                </c:pt>
                <c:pt idx="73">
                  <c:v>43972.125</c:v>
                </c:pt>
                <c:pt idx="74">
                  <c:v>43973.125</c:v>
                </c:pt>
                <c:pt idx="75">
                  <c:v>43975.125</c:v>
                </c:pt>
              </c:numCache>
            </c:numRef>
          </c:cat>
          <c:val>
            <c:numRef>
              <c:f>נתונים!$Q$41:$Q$116</c:f>
              <c:numCache>
                <c:formatCode>0%</c:formatCode>
                <c:ptCount val="76"/>
                <c:pt idx="0">
                  <c:v>-8.66172278568067E-2</c:v>
                </c:pt>
                <c:pt idx="1">
                  <c:v>-0.11433934322040162</c:v>
                </c:pt>
                <c:pt idx="2">
                  <c:v>-0.10934965773132821</c:v>
                </c:pt>
                <c:pt idx="3">
                  <c:v>-0.12398857963472376</c:v>
                </c:pt>
                <c:pt idx="4">
                  <c:v>-9.9002328857522581E-2</c:v>
                </c:pt>
                <c:pt idx="5">
                  <c:v>-0.13306345061199887</c:v>
                </c:pt>
                <c:pt idx="6">
                  <c:v>-0.16477297207140496</c:v>
                </c:pt>
                <c:pt idx="7">
                  <c:v>-0.15083658962086277</c:v>
                </c:pt>
                <c:pt idx="8">
                  <c:v>-0.15182590921427397</c:v>
                </c:pt>
                <c:pt idx="9">
                  <c:v>-0.14930294318706272</c:v>
                </c:pt>
                <c:pt idx="10">
                  <c:v>-0.1755763567875871</c:v>
                </c:pt>
                <c:pt idx="11">
                  <c:v>-0.12166645481455474</c:v>
                </c:pt>
                <c:pt idx="12">
                  <c:v>-0.1366411880126488</c:v>
                </c:pt>
                <c:pt idx="13">
                  <c:v>-0.15136106104571223</c:v>
                </c:pt>
                <c:pt idx="14">
                  <c:v>-0.16511976363261904</c:v>
                </c:pt>
                <c:pt idx="15">
                  <c:v>-0.15415912546102561</c:v>
                </c:pt>
                <c:pt idx="16">
                  <c:v>-0.18895681490025007</c:v>
                </c:pt>
                <c:pt idx="17">
                  <c:v>-0.14654777629959459</c:v>
                </c:pt>
                <c:pt idx="18">
                  <c:v>-0.16599488585325339</c:v>
                </c:pt>
                <c:pt idx="19">
                  <c:v>-0.25958321032089904</c:v>
                </c:pt>
                <c:pt idx="20">
                  <c:v>-0.29914582793716016</c:v>
                </c:pt>
                <c:pt idx="21">
                  <c:v>-0.33424431566253865</c:v>
                </c:pt>
                <c:pt idx="22">
                  <c:v>-0.37811021519262777</c:v>
                </c:pt>
                <c:pt idx="23">
                  <c:v>-0.41344113642862013</c:v>
                </c:pt>
                <c:pt idx="24">
                  <c:v>-0.44613513240162994</c:v>
                </c:pt>
                <c:pt idx="25">
                  <c:v>-0.47593280047865216</c:v>
                </c:pt>
                <c:pt idx="26">
                  <c:v>-0.52822230288846428</c:v>
                </c:pt>
                <c:pt idx="27">
                  <c:v>-0.58408517886832889</c:v>
                </c:pt>
                <c:pt idx="28">
                  <c:v>-0.62480924713878039</c:v>
                </c:pt>
                <c:pt idx="29">
                  <c:v>-0.64436085432768597</c:v>
                </c:pt>
                <c:pt idx="30">
                  <c:v>-0.68380007880879234</c:v>
                </c:pt>
                <c:pt idx="31">
                  <c:v>-0.70646061289230477</c:v>
                </c:pt>
                <c:pt idx="32">
                  <c:v>-0.75547740189324708</c:v>
                </c:pt>
                <c:pt idx="33">
                  <c:v>-0.75906209312003747</c:v>
                </c:pt>
                <c:pt idx="34">
                  <c:v>-0.75690159086481279</c:v>
                </c:pt>
                <c:pt idx="35">
                  <c:v>-0.75019032837030208</c:v>
                </c:pt>
                <c:pt idx="36">
                  <c:v>-0.75080577560410799</c:v>
                </c:pt>
                <c:pt idx="37">
                  <c:v>-0.75386778044211944</c:v>
                </c:pt>
                <c:pt idx="38">
                  <c:v>-0.75832298029259815</c:v>
                </c:pt>
                <c:pt idx="39">
                  <c:v>-0.76236948149673944</c:v>
                </c:pt>
                <c:pt idx="40">
                  <c:v>-0.77341315703423641</c:v>
                </c:pt>
                <c:pt idx="41">
                  <c:v>-0.74798382785213335</c:v>
                </c:pt>
                <c:pt idx="42">
                  <c:v>-0.73860265555086424</c:v>
                </c:pt>
                <c:pt idx="43">
                  <c:v>-0.73486239455952806</c:v>
                </c:pt>
                <c:pt idx="44">
                  <c:v>-0.76137749335069116</c:v>
                </c:pt>
                <c:pt idx="45">
                  <c:v>-0.72419588897810638</c:v>
                </c:pt>
                <c:pt idx="46">
                  <c:v>-0.72458313676220487</c:v>
                </c:pt>
                <c:pt idx="47">
                  <c:v>-0.71292582640923963</c:v>
                </c:pt>
                <c:pt idx="48">
                  <c:v>-0.69888199986959421</c:v>
                </c:pt>
                <c:pt idx="49">
                  <c:v>-0.68902391728214574</c:v>
                </c:pt>
                <c:pt idx="50">
                  <c:v>-0.69282860670143542</c:v>
                </c:pt>
                <c:pt idx="51">
                  <c:v>-0.68086759136930164</c:v>
                </c:pt>
                <c:pt idx="52">
                  <c:v>-0.69592780093378037</c:v>
                </c:pt>
                <c:pt idx="53">
                  <c:v>-0.70782506380708532</c:v>
                </c:pt>
                <c:pt idx="54">
                  <c:v>-0.70663664961362882</c:v>
                </c:pt>
                <c:pt idx="55">
                  <c:v>-0.69219485751223231</c:v>
                </c:pt>
                <c:pt idx="56">
                  <c:v>-0.72038101859962722</c:v>
                </c:pt>
                <c:pt idx="57">
                  <c:v>-0.70029903445452568</c:v>
                </c:pt>
                <c:pt idx="58">
                  <c:v>-0.69585462679822063</c:v>
                </c:pt>
                <c:pt idx="59">
                  <c:v>-0.69207199443046008</c:v>
                </c:pt>
                <c:pt idx="60">
                  <c:v>-0.68122517331297472</c:v>
                </c:pt>
                <c:pt idx="61">
                  <c:v>-0.67258203200844946</c:v>
                </c:pt>
                <c:pt idx="62">
                  <c:v>-0.66017932932836065</c:v>
                </c:pt>
                <c:pt idx="63">
                  <c:v>-0.63444771761024976</c:v>
                </c:pt>
                <c:pt idx="64">
                  <c:v>-0.59293039099958289</c:v>
                </c:pt>
                <c:pt idx="65">
                  <c:v>-0.56093952599456598</c:v>
                </c:pt>
                <c:pt idx="66">
                  <c:v>-0.55730713505473306</c:v>
                </c:pt>
                <c:pt idx="67">
                  <c:v>-0.53526648329285731</c:v>
                </c:pt>
                <c:pt idx="68">
                  <c:v>-0.52172745413258581</c:v>
                </c:pt>
                <c:pt idx="69">
                  <c:v>-0.52024715979604297</c:v>
                </c:pt>
                <c:pt idx="70">
                  <c:v>-0.47598564617765882</c:v>
                </c:pt>
                <c:pt idx="71">
                  <c:v>-0.44358685634538575</c:v>
                </c:pt>
                <c:pt idx="72">
                  <c:v>-0.42744545647195675</c:v>
                </c:pt>
                <c:pt idx="73">
                  <c:v>-0.39004596511265888</c:v>
                </c:pt>
                <c:pt idx="74">
                  <c:v>-0.37394614203256837</c:v>
                </c:pt>
                <c:pt idx="75">
                  <c:v>-0.36894093214605883</c:v>
                </c:pt>
              </c:numCache>
            </c:numRef>
          </c:val>
          <c:smooth val="0"/>
          <c:extLst>
            <c:ext xmlns:c16="http://schemas.microsoft.com/office/drawing/2014/chart" uri="{C3380CC4-5D6E-409C-BE32-E72D297353CC}">
              <c16:uniqueId val="{00000006-ACA3-43C5-9B1F-5BA55413E584}"/>
            </c:ext>
          </c:extLst>
        </c:ser>
        <c:ser>
          <c:idx val="7"/>
          <c:order val="7"/>
          <c:tx>
            <c:strRef>
              <c:f>נתונים!$R$40</c:f>
              <c:strCache>
                <c:ptCount val="1"/>
                <c:pt idx="0">
                  <c:v>בתי מרקחת</c:v>
                </c:pt>
              </c:strCache>
            </c:strRef>
          </c:tx>
          <c:spPr>
            <a:ln w="28575" cap="rnd">
              <a:solidFill>
                <a:schemeClr val="accent2">
                  <a:lumMod val="60000"/>
                </a:schemeClr>
              </a:solidFill>
              <a:round/>
            </a:ln>
            <a:effectLst/>
          </c:spPr>
          <c:marker>
            <c:symbol val="none"/>
          </c:marker>
          <c:cat>
            <c:numRef>
              <c:f>נתונים!$J$41:$J$116</c:f>
              <c:numCache>
                <c:formatCode>dd\-mm\-yyyy</c:formatCode>
                <c:ptCount val="76"/>
                <c:pt idx="0">
                  <c:v>43885.083333333336</c:v>
                </c:pt>
                <c:pt idx="1">
                  <c:v>43886.083333333336</c:v>
                </c:pt>
                <c:pt idx="2">
                  <c:v>43887.083333333336</c:v>
                </c:pt>
                <c:pt idx="3">
                  <c:v>43888.083333333336</c:v>
                </c:pt>
                <c:pt idx="4">
                  <c:v>43889.083333333336</c:v>
                </c:pt>
                <c:pt idx="5">
                  <c:v>43890.083333333336</c:v>
                </c:pt>
                <c:pt idx="6">
                  <c:v>43891.083333333336</c:v>
                </c:pt>
                <c:pt idx="7">
                  <c:v>43893.083333333336</c:v>
                </c:pt>
                <c:pt idx="8">
                  <c:v>43894.083333333336</c:v>
                </c:pt>
                <c:pt idx="9">
                  <c:v>43895.083333333336</c:v>
                </c:pt>
                <c:pt idx="10">
                  <c:v>43896.083333333336</c:v>
                </c:pt>
                <c:pt idx="11">
                  <c:v>43898.083333333336</c:v>
                </c:pt>
                <c:pt idx="12">
                  <c:v>43899.083333333336</c:v>
                </c:pt>
                <c:pt idx="13">
                  <c:v>43900.083333333336</c:v>
                </c:pt>
                <c:pt idx="14">
                  <c:v>43901.083333333336</c:v>
                </c:pt>
                <c:pt idx="15">
                  <c:v>43902.083333333336</c:v>
                </c:pt>
                <c:pt idx="16">
                  <c:v>43903.083333333336</c:v>
                </c:pt>
                <c:pt idx="17">
                  <c:v>43905.083333333336</c:v>
                </c:pt>
                <c:pt idx="18">
                  <c:v>43906.083333333336</c:v>
                </c:pt>
                <c:pt idx="19">
                  <c:v>43907.083333333336</c:v>
                </c:pt>
                <c:pt idx="20">
                  <c:v>43908.083333333336</c:v>
                </c:pt>
                <c:pt idx="21">
                  <c:v>43909.083333333336</c:v>
                </c:pt>
                <c:pt idx="22">
                  <c:v>43910.083333333336</c:v>
                </c:pt>
                <c:pt idx="23">
                  <c:v>43912.083333333336</c:v>
                </c:pt>
                <c:pt idx="24">
                  <c:v>43913.083333333336</c:v>
                </c:pt>
                <c:pt idx="25">
                  <c:v>43914.083333333336</c:v>
                </c:pt>
                <c:pt idx="26">
                  <c:v>43915.083333333336</c:v>
                </c:pt>
                <c:pt idx="27">
                  <c:v>43916.083333333336</c:v>
                </c:pt>
                <c:pt idx="28">
                  <c:v>43917.125</c:v>
                </c:pt>
                <c:pt idx="29">
                  <c:v>43918.125</c:v>
                </c:pt>
                <c:pt idx="30">
                  <c:v>43919.125</c:v>
                </c:pt>
                <c:pt idx="31">
                  <c:v>43920.125</c:v>
                </c:pt>
                <c:pt idx="32">
                  <c:v>43921.125</c:v>
                </c:pt>
                <c:pt idx="33">
                  <c:v>43922.125</c:v>
                </c:pt>
                <c:pt idx="34">
                  <c:v>43923.125</c:v>
                </c:pt>
                <c:pt idx="35">
                  <c:v>43924.125</c:v>
                </c:pt>
                <c:pt idx="36">
                  <c:v>43926.125</c:v>
                </c:pt>
                <c:pt idx="37">
                  <c:v>43927.125</c:v>
                </c:pt>
                <c:pt idx="38">
                  <c:v>43928.125</c:v>
                </c:pt>
                <c:pt idx="39">
                  <c:v>43929.125</c:v>
                </c:pt>
                <c:pt idx="40">
                  <c:v>43931.125</c:v>
                </c:pt>
                <c:pt idx="41">
                  <c:v>43933.125</c:v>
                </c:pt>
                <c:pt idx="42">
                  <c:v>43934.125</c:v>
                </c:pt>
                <c:pt idx="43">
                  <c:v>43935.125</c:v>
                </c:pt>
                <c:pt idx="44">
                  <c:v>43937.125</c:v>
                </c:pt>
                <c:pt idx="45">
                  <c:v>43938.125</c:v>
                </c:pt>
                <c:pt idx="46">
                  <c:v>43940.125</c:v>
                </c:pt>
                <c:pt idx="47">
                  <c:v>43941.125</c:v>
                </c:pt>
                <c:pt idx="48">
                  <c:v>43942.125</c:v>
                </c:pt>
                <c:pt idx="49">
                  <c:v>43943.125</c:v>
                </c:pt>
                <c:pt idx="50">
                  <c:v>43944.125</c:v>
                </c:pt>
                <c:pt idx="51">
                  <c:v>43945.125</c:v>
                </c:pt>
                <c:pt idx="52">
                  <c:v>43947.125</c:v>
                </c:pt>
                <c:pt idx="53">
                  <c:v>43948.125</c:v>
                </c:pt>
                <c:pt idx="54">
                  <c:v>43949.125</c:v>
                </c:pt>
                <c:pt idx="55">
                  <c:v>43951.125</c:v>
                </c:pt>
                <c:pt idx="56">
                  <c:v>43952.125</c:v>
                </c:pt>
                <c:pt idx="57">
                  <c:v>43954.125</c:v>
                </c:pt>
                <c:pt idx="58">
                  <c:v>43955.125</c:v>
                </c:pt>
                <c:pt idx="59">
                  <c:v>43956.125</c:v>
                </c:pt>
                <c:pt idx="60">
                  <c:v>43957.125</c:v>
                </c:pt>
                <c:pt idx="61">
                  <c:v>43958.125</c:v>
                </c:pt>
                <c:pt idx="62">
                  <c:v>43959.125</c:v>
                </c:pt>
                <c:pt idx="63">
                  <c:v>43961.125</c:v>
                </c:pt>
                <c:pt idx="64">
                  <c:v>43962.125</c:v>
                </c:pt>
                <c:pt idx="65">
                  <c:v>43963.125</c:v>
                </c:pt>
                <c:pt idx="66">
                  <c:v>43964.125</c:v>
                </c:pt>
                <c:pt idx="67">
                  <c:v>43965.125</c:v>
                </c:pt>
                <c:pt idx="68">
                  <c:v>43966.125</c:v>
                </c:pt>
                <c:pt idx="69">
                  <c:v>43968.125</c:v>
                </c:pt>
                <c:pt idx="70">
                  <c:v>43969.125</c:v>
                </c:pt>
                <c:pt idx="71">
                  <c:v>43970.125</c:v>
                </c:pt>
                <c:pt idx="72">
                  <c:v>43971.125</c:v>
                </c:pt>
                <c:pt idx="73">
                  <c:v>43972.125</c:v>
                </c:pt>
                <c:pt idx="74">
                  <c:v>43973.125</c:v>
                </c:pt>
                <c:pt idx="75">
                  <c:v>43975.125</c:v>
                </c:pt>
              </c:numCache>
            </c:numRef>
          </c:cat>
          <c:val>
            <c:numRef>
              <c:f>נתונים!$R$41:$R$116</c:f>
              <c:numCache>
                <c:formatCode>0%</c:formatCode>
                <c:ptCount val="76"/>
                <c:pt idx="0">
                  <c:v>-2.1949166142642529E-2</c:v>
                </c:pt>
                <c:pt idx="1">
                  <c:v>-2.6226112599560758E-2</c:v>
                </c:pt>
                <c:pt idx="2">
                  <c:v>-3.8367179653955086E-2</c:v>
                </c:pt>
                <c:pt idx="3">
                  <c:v>-5.0909913179082222E-2</c:v>
                </c:pt>
                <c:pt idx="4">
                  <c:v>-7.2648177542729009E-2</c:v>
                </c:pt>
                <c:pt idx="5">
                  <c:v>-8.4027342966935037E-2</c:v>
                </c:pt>
                <c:pt idx="6">
                  <c:v>-0.14063476942820929</c:v>
                </c:pt>
                <c:pt idx="7">
                  <c:v>-8.8459916987931875E-2</c:v>
                </c:pt>
                <c:pt idx="8">
                  <c:v>-9.829999227288011E-2</c:v>
                </c:pt>
                <c:pt idx="9">
                  <c:v>-8.4022096034401139E-2</c:v>
                </c:pt>
                <c:pt idx="10">
                  <c:v>-6.9011013645944863E-2</c:v>
                </c:pt>
                <c:pt idx="11">
                  <c:v>2.502696807189575E-2</c:v>
                </c:pt>
                <c:pt idx="12">
                  <c:v>4.5415554706057515E-2</c:v>
                </c:pt>
                <c:pt idx="13">
                  <c:v>4.6274466968312167E-2</c:v>
                </c:pt>
                <c:pt idx="14">
                  <c:v>6.7099631578799057E-2</c:v>
                </c:pt>
                <c:pt idx="15">
                  <c:v>0.10314248692687045</c:v>
                </c:pt>
                <c:pt idx="16">
                  <c:v>0.14985848940237778</c:v>
                </c:pt>
                <c:pt idx="17">
                  <c:v>0.38511600666636792</c:v>
                </c:pt>
                <c:pt idx="18">
                  <c:v>0.39235144391586108</c:v>
                </c:pt>
                <c:pt idx="19">
                  <c:v>0.34615864938506191</c:v>
                </c:pt>
                <c:pt idx="20">
                  <c:v>0.36069466231083003</c:v>
                </c:pt>
                <c:pt idx="21">
                  <c:v>0.40270949766152575</c:v>
                </c:pt>
                <c:pt idx="22">
                  <c:v>0.39263678260570534</c:v>
                </c:pt>
                <c:pt idx="23">
                  <c:v>0.36841702636354956</c:v>
                </c:pt>
                <c:pt idx="24">
                  <c:v>0.34522857922184746</c:v>
                </c:pt>
                <c:pt idx="25">
                  <c:v>0.34240434872392567</c:v>
                </c:pt>
                <c:pt idx="26">
                  <c:v>0.33656969192404063</c:v>
                </c:pt>
                <c:pt idx="27">
                  <c:v>0.3170587162985572</c:v>
                </c:pt>
                <c:pt idx="28">
                  <c:v>0.2661047128045928</c:v>
                </c:pt>
                <c:pt idx="29">
                  <c:v>0.21378920972214233</c:v>
                </c:pt>
                <c:pt idx="30">
                  <c:v>2.5511636189559761E-2</c:v>
                </c:pt>
                <c:pt idx="31">
                  <c:v>-8.6314302705142731E-3</c:v>
                </c:pt>
                <c:pt idx="32">
                  <c:v>-5.7706210123622648E-2</c:v>
                </c:pt>
                <c:pt idx="33">
                  <c:v>-7.2448871831609973E-2</c:v>
                </c:pt>
                <c:pt idx="34">
                  <c:v>-0.12458476679994868</c:v>
                </c:pt>
                <c:pt idx="35">
                  <c:v>-0.11320392286169745</c:v>
                </c:pt>
                <c:pt idx="36">
                  <c:v>-0.11591228458003489</c:v>
                </c:pt>
                <c:pt idx="37">
                  <c:v>-0.10427518400715763</c:v>
                </c:pt>
                <c:pt idx="38">
                  <c:v>-8.7797637049371047E-2</c:v>
                </c:pt>
                <c:pt idx="39">
                  <c:v>-8.047716743112332E-2</c:v>
                </c:pt>
                <c:pt idx="40">
                  <c:v>-0.10405167282661454</c:v>
                </c:pt>
                <c:pt idx="41">
                  <c:v>-1.1152548602664236E-3</c:v>
                </c:pt>
                <c:pt idx="42">
                  <c:v>1.2866565893534521E-2</c:v>
                </c:pt>
                <c:pt idx="43">
                  <c:v>5.1881116737719779E-2</c:v>
                </c:pt>
                <c:pt idx="44">
                  <c:v>3.4264803781927089E-3</c:v>
                </c:pt>
                <c:pt idx="45">
                  <c:v>6.5583988248498759E-3</c:v>
                </c:pt>
                <c:pt idx="46">
                  <c:v>5.9263375910987293E-3</c:v>
                </c:pt>
                <c:pt idx="47">
                  <c:v>-1.073245850354021E-2</c:v>
                </c:pt>
                <c:pt idx="48">
                  <c:v>-3.0771009163132468E-2</c:v>
                </c:pt>
                <c:pt idx="49">
                  <c:v>-4.9739441826585629E-2</c:v>
                </c:pt>
                <c:pt idx="50">
                  <c:v>-5.3905612418598259E-2</c:v>
                </c:pt>
                <c:pt idx="51">
                  <c:v>-3.2610523483628473E-2</c:v>
                </c:pt>
                <c:pt idx="52">
                  <c:v>-0.10290578802261796</c:v>
                </c:pt>
                <c:pt idx="53">
                  <c:v>-0.11915725357633333</c:v>
                </c:pt>
                <c:pt idx="54">
                  <c:v>-0.14988107577884457</c:v>
                </c:pt>
                <c:pt idx="55">
                  <c:v>-9.1869807436711581E-2</c:v>
                </c:pt>
                <c:pt idx="56">
                  <c:v>-0.11071433902614236</c:v>
                </c:pt>
                <c:pt idx="57">
                  <c:v>-0.11946806325948833</c:v>
                </c:pt>
                <c:pt idx="58">
                  <c:v>-0.11565850320034388</c:v>
                </c:pt>
                <c:pt idx="59">
                  <c:v>-0.11158104639745414</c:v>
                </c:pt>
                <c:pt idx="60">
                  <c:v>-0.12220591610944576</c:v>
                </c:pt>
                <c:pt idx="61">
                  <c:v>-0.12623923249959135</c:v>
                </c:pt>
                <c:pt idx="62">
                  <c:v>-0.1272883556883686</c:v>
                </c:pt>
                <c:pt idx="63">
                  <c:v>-5.9358610464289807E-2</c:v>
                </c:pt>
                <c:pt idx="64">
                  <c:v>-4.9675065282599351E-2</c:v>
                </c:pt>
                <c:pt idx="65">
                  <c:v>-1.5854410696104604E-2</c:v>
                </c:pt>
                <c:pt idx="66">
                  <c:v>4.7671659605970085E-3</c:v>
                </c:pt>
                <c:pt idx="67">
                  <c:v>3.4127644165558468E-2</c:v>
                </c:pt>
                <c:pt idx="68">
                  <c:v>4.142276973371195E-2</c:v>
                </c:pt>
                <c:pt idx="69">
                  <c:v>7.2551240619613155E-2</c:v>
                </c:pt>
                <c:pt idx="70">
                  <c:v>9.1141900910240992E-2</c:v>
                </c:pt>
                <c:pt idx="71">
                  <c:v>9.0500070678798394E-2</c:v>
                </c:pt>
                <c:pt idx="72">
                  <c:v>8.6691938110379008E-2</c:v>
                </c:pt>
                <c:pt idx="73">
                  <c:v>8.8686603432969635E-2</c:v>
                </c:pt>
                <c:pt idx="74">
                  <c:v>8.9551740063866347E-2</c:v>
                </c:pt>
                <c:pt idx="75">
                  <c:v>9.9298247410973595E-2</c:v>
                </c:pt>
              </c:numCache>
            </c:numRef>
          </c:val>
          <c:smooth val="0"/>
          <c:extLst>
            <c:ext xmlns:c16="http://schemas.microsoft.com/office/drawing/2014/chart" uri="{C3380CC4-5D6E-409C-BE32-E72D297353CC}">
              <c16:uniqueId val="{00000007-ACA3-43C5-9B1F-5BA55413E584}"/>
            </c:ext>
          </c:extLst>
        </c:ser>
        <c:dLbls>
          <c:showLegendKey val="0"/>
          <c:showVal val="0"/>
          <c:showCatName val="0"/>
          <c:showSerName val="0"/>
          <c:showPercent val="0"/>
          <c:showBubbleSize val="0"/>
        </c:dLbls>
        <c:smooth val="0"/>
        <c:axId val="1108340104"/>
        <c:axId val="1108340432"/>
      </c:lineChart>
      <c:dateAx>
        <c:axId val="1108340104"/>
        <c:scaling>
          <c:orientation val="minMax"/>
        </c:scaling>
        <c:delete val="0"/>
        <c:axPos val="b"/>
        <c:numFmt formatCode="dd\-mm\-yy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1108340432"/>
        <c:crosses val="autoZero"/>
        <c:auto val="1"/>
        <c:lblOffset val="100"/>
        <c:baseTimeUnit val="days"/>
      </c:dateAx>
      <c:valAx>
        <c:axId val="110834043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11083401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a:pPr>
      <a:endParaRPr lang="he-IL"/>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he-IL" sz="1800" b="1" dirty="0" smtClean="0">
                <a:solidFill>
                  <a:schemeClr val="tx1"/>
                </a:solidFill>
                <a:latin typeface="David" panose="020E0502060401010101" pitchFamily="34" charset="-79"/>
                <a:cs typeface="David" panose="020E0502060401010101" pitchFamily="34" charset="-79"/>
              </a:rPr>
              <a:t>איור</a:t>
            </a:r>
            <a:r>
              <a:rPr lang="he-IL" sz="1800" b="1" baseline="0" dirty="0" smtClean="0">
                <a:solidFill>
                  <a:schemeClr val="tx1"/>
                </a:solidFill>
                <a:latin typeface="David" panose="020E0502060401010101" pitchFamily="34" charset="-79"/>
                <a:cs typeface="David" panose="020E0502060401010101" pitchFamily="34" charset="-79"/>
              </a:rPr>
              <a:t> 5</a:t>
            </a:r>
            <a:r>
              <a:rPr lang="he-IL" sz="1800" b="1" dirty="0" smtClean="0">
                <a:solidFill>
                  <a:schemeClr val="tx1"/>
                </a:solidFill>
                <a:latin typeface="David" panose="020E0502060401010101" pitchFamily="34" charset="-79"/>
                <a:cs typeface="David" panose="020E0502060401010101" pitchFamily="34" charset="-79"/>
              </a:rPr>
              <a:t>: עובדים </a:t>
            </a:r>
            <a:r>
              <a:rPr lang="he-IL" sz="1800" b="1" dirty="0">
                <a:solidFill>
                  <a:schemeClr val="tx1"/>
                </a:solidFill>
                <a:latin typeface="David" panose="020E0502060401010101" pitchFamily="34" charset="-79"/>
                <a:cs typeface="David" panose="020E0502060401010101" pitchFamily="34" charset="-79"/>
              </a:rPr>
              <a:t>פעילים</a:t>
            </a:r>
            <a:endParaRPr lang="he-IL" sz="1800" b="1" baseline="0" dirty="0">
              <a:solidFill>
                <a:schemeClr val="tx1"/>
              </a:solidFill>
              <a:latin typeface="David" panose="020E0502060401010101" pitchFamily="34" charset="-79"/>
              <a:cs typeface="David" panose="020E0502060401010101" pitchFamily="34" charset="-79"/>
            </a:endParaRPr>
          </a:p>
          <a:p>
            <a:pPr>
              <a:defRPr sz="1800"/>
            </a:pPr>
            <a:r>
              <a:rPr lang="he-IL" sz="1800" b="0" baseline="0" dirty="0">
                <a:solidFill>
                  <a:schemeClr val="tx1"/>
                </a:solidFill>
                <a:latin typeface="David" panose="020E0502060401010101" pitchFamily="34" charset="-79"/>
                <a:cs typeface="David" panose="020E0502060401010101" pitchFamily="34" charset="-79"/>
              </a:rPr>
              <a:t>(אחוז מהמועסקים בענף העובדים במקום העבודה או בבית, לפי גלי הסקר)</a:t>
            </a:r>
            <a:endParaRPr lang="en-US" sz="1800" b="0" dirty="0">
              <a:solidFill>
                <a:schemeClr val="tx1"/>
              </a:solidFill>
              <a:latin typeface="David" panose="020E0502060401010101" pitchFamily="34" charset="-79"/>
              <a:cs typeface="David" panose="020E0502060401010101" pitchFamily="34" charset="-79"/>
            </a:endParaRPr>
          </a:p>
        </c:rich>
      </c:tx>
      <c:layout>
        <c:manualLayout>
          <c:xMode val="edge"/>
          <c:yMode val="edge"/>
          <c:x val="0.14373884514435697"/>
          <c:y val="7.9358816073283288E-3"/>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he-IL"/>
        </a:p>
      </c:txPr>
    </c:title>
    <c:autoTitleDeleted val="0"/>
    <c:plotArea>
      <c:layout/>
      <c:lineChart>
        <c:grouping val="standard"/>
        <c:varyColors val="0"/>
        <c:ser>
          <c:idx val="0"/>
          <c:order val="0"/>
          <c:tx>
            <c:strRef>
              <c:f>'איור-עובדים פעילים-מועסקים'!$B$2</c:f>
              <c:strCache>
                <c:ptCount val="1"/>
                <c:pt idx="0">
                  <c:v>  שירותים פיננסייים ושירותי ביטוח</c:v>
                </c:pt>
              </c:strCache>
            </c:strRef>
          </c:tx>
          <c:spPr>
            <a:ln w="19050" cap="rnd">
              <a:solidFill>
                <a:srgbClr val="0070C0"/>
              </a:solidFill>
              <a:round/>
            </a:ln>
            <a:effectLst/>
          </c:spPr>
          <c:marker>
            <c:symbol val="circle"/>
            <c:size val="5"/>
            <c:spPr>
              <a:solidFill>
                <a:srgbClr val="0070C0"/>
              </a:solidFill>
              <a:ln w="9525">
                <a:solidFill>
                  <a:srgbClr val="0070C0"/>
                </a:solidFill>
              </a:ln>
              <a:effectLst/>
            </c:spPr>
          </c:marker>
          <c:dPt>
            <c:idx val="2"/>
            <c:marker>
              <c:symbol val="circle"/>
              <c:size val="5"/>
              <c:spPr>
                <a:solidFill>
                  <a:srgbClr val="0070C0"/>
                </a:solidFill>
                <a:ln w="9525">
                  <a:solidFill>
                    <a:srgbClr val="0070C0"/>
                  </a:solidFill>
                </a:ln>
                <a:effectLst/>
              </c:spPr>
            </c:marker>
            <c:bubble3D val="0"/>
            <c:spPr>
              <a:ln w="25400" cap="rnd">
                <a:solidFill>
                  <a:srgbClr val="0070C0"/>
                </a:solidFill>
                <a:round/>
              </a:ln>
              <a:effectLst/>
            </c:spPr>
            <c:extLst>
              <c:ext xmlns:c16="http://schemas.microsoft.com/office/drawing/2014/chart" uri="{C3380CC4-5D6E-409C-BE32-E72D297353CC}">
                <c16:uniqueId val="{00000001-DC19-4A8D-B5D1-83E91C7CADD6}"/>
              </c:ext>
            </c:extLst>
          </c:dPt>
          <c:cat>
            <c:numRef>
              <c:f>'איור-עובדים פעילים-מועסקים'!$C$2:$C$4</c:f>
              <c:numCache>
                <c:formatCode>d\-mmm</c:formatCode>
                <c:ptCount val="3"/>
                <c:pt idx="0">
                  <c:v>43921</c:v>
                </c:pt>
                <c:pt idx="1">
                  <c:v>43943</c:v>
                </c:pt>
                <c:pt idx="2">
                  <c:v>43958</c:v>
                </c:pt>
              </c:numCache>
            </c:numRef>
          </c:cat>
          <c:val>
            <c:numRef>
              <c:f>'איור-עובדים פעילים-מועסקים'!$D$2:$D$4</c:f>
              <c:numCache>
                <c:formatCode>0.0%</c:formatCode>
                <c:ptCount val="3"/>
                <c:pt idx="0">
                  <c:v>0.65283388018905497</c:v>
                </c:pt>
                <c:pt idx="1">
                  <c:v>0.68832935226659608</c:v>
                </c:pt>
                <c:pt idx="2">
                  <c:v>0.80917757164863624</c:v>
                </c:pt>
              </c:numCache>
            </c:numRef>
          </c:val>
          <c:smooth val="0"/>
          <c:extLst>
            <c:ext xmlns:c16="http://schemas.microsoft.com/office/drawing/2014/chart" uri="{C3380CC4-5D6E-409C-BE32-E72D297353CC}">
              <c16:uniqueId val="{00000002-DC19-4A8D-B5D1-83E91C7CADD6}"/>
            </c:ext>
          </c:extLst>
        </c:ser>
        <c:ser>
          <c:idx val="1"/>
          <c:order val="1"/>
          <c:tx>
            <c:strRef>
              <c:f>'איור-עובדים פעילים-מועסקים'!$B$5</c:f>
              <c:strCache>
                <c:ptCount val="1"/>
                <c:pt idx="0">
                  <c:v> בינוי</c:v>
                </c:pt>
              </c:strCache>
            </c:strRef>
          </c:tx>
          <c:spPr>
            <a:ln w="25400" cap="rnd">
              <a:solidFill>
                <a:schemeClr val="accent2"/>
              </a:solidFill>
              <a:round/>
            </a:ln>
            <a:effectLst/>
          </c:spPr>
          <c:marker>
            <c:symbol val="circle"/>
            <c:size val="5"/>
            <c:spPr>
              <a:solidFill>
                <a:schemeClr val="accent2"/>
              </a:solidFill>
              <a:ln w="9525">
                <a:solidFill>
                  <a:schemeClr val="accent2"/>
                </a:solidFill>
              </a:ln>
              <a:effectLst/>
            </c:spPr>
          </c:marker>
          <c:cat>
            <c:numRef>
              <c:f>'איור-עובדים פעילים-מועסקים'!$C$5:$C$7</c:f>
              <c:numCache>
                <c:formatCode>d\-mmm</c:formatCode>
                <c:ptCount val="3"/>
                <c:pt idx="0">
                  <c:v>43921</c:v>
                </c:pt>
                <c:pt idx="1">
                  <c:v>43943</c:v>
                </c:pt>
                <c:pt idx="2">
                  <c:v>43958</c:v>
                </c:pt>
              </c:numCache>
            </c:numRef>
          </c:cat>
          <c:val>
            <c:numRef>
              <c:f>'איור-עובדים פעילים-מועסקים'!$D$5:$D$7</c:f>
              <c:numCache>
                <c:formatCode>0.0%</c:formatCode>
                <c:ptCount val="3"/>
                <c:pt idx="0">
                  <c:v>0.53981918732545708</c:v>
                </c:pt>
                <c:pt idx="1">
                  <c:v>0.57661896483505048</c:v>
                </c:pt>
                <c:pt idx="2">
                  <c:v>0.67385156227278853</c:v>
                </c:pt>
              </c:numCache>
            </c:numRef>
          </c:val>
          <c:smooth val="0"/>
          <c:extLst>
            <c:ext xmlns:c16="http://schemas.microsoft.com/office/drawing/2014/chart" uri="{C3380CC4-5D6E-409C-BE32-E72D297353CC}">
              <c16:uniqueId val="{00000003-DC19-4A8D-B5D1-83E91C7CADD6}"/>
            </c:ext>
          </c:extLst>
        </c:ser>
        <c:ser>
          <c:idx val="2"/>
          <c:order val="2"/>
          <c:tx>
            <c:strRef>
              <c:f>'איור-עובדים פעילים-מועסקים'!$B$8</c:f>
              <c:strCache>
                <c:ptCount val="1"/>
                <c:pt idx="0">
                  <c:v> הייטק </c:v>
                </c:pt>
              </c:strCache>
            </c:strRef>
          </c:tx>
          <c:spPr>
            <a:ln w="25400" cap="rnd">
              <a:solidFill>
                <a:srgbClr val="92D050"/>
              </a:solidFill>
              <a:round/>
            </a:ln>
            <a:effectLst/>
          </c:spPr>
          <c:marker>
            <c:symbol val="circle"/>
            <c:size val="5"/>
            <c:spPr>
              <a:solidFill>
                <a:srgbClr val="92D050"/>
              </a:solidFill>
              <a:ln w="9525">
                <a:solidFill>
                  <a:srgbClr val="92D050"/>
                </a:solidFill>
              </a:ln>
              <a:effectLst/>
            </c:spPr>
          </c:marker>
          <c:cat>
            <c:numRef>
              <c:f>'איור-עובדים פעילים-מועסקים'!$C$8:$C$10</c:f>
              <c:numCache>
                <c:formatCode>d\-mmm</c:formatCode>
                <c:ptCount val="3"/>
                <c:pt idx="0">
                  <c:v>43921</c:v>
                </c:pt>
                <c:pt idx="1">
                  <c:v>43943</c:v>
                </c:pt>
                <c:pt idx="2">
                  <c:v>43958</c:v>
                </c:pt>
              </c:numCache>
            </c:numRef>
          </c:cat>
          <c:val>
            <c:numRef>
              <c:f>'איור-עובדים פעילים-מועסקים'!$D$8:$D$10</c:f>
              <c:numCache>
                <c:formatCode>0.0%</c:formatCode>
                <c:ptCount val="3"/>
                <c:pt idx="0">
                  <c:v>0.80082785106166465</c:v>
                </c:pt>
                <c:pt idx="1">
                  <c:v>0.80548964060696671</c:v>
                </c:pt>
                <c:pt idx="2">
                  <c:v>0.8325617832892056</c:v>
                </c:pt>
              </c:numCache>
            </c:numRef>
          </c:val>
          <c:smooth val="0"/>
          <c:extLst>
            <c:ext xmlns:c16="http://schemas.microsoft.com/office/drawing/2014/chart" uri="{C3380CC4-5D6E-409C-BE32-E72D297353CC}">
              <c16:uniqueId val="{00000004-DC19-4A8D-B5D1-83E91C7CADD6}"/>
            </c:ext>
          </c:extLst>
        </c:ser>
        <c:ser>
          <c:idx val="3"/>
          <c:order val="3"/>
          <c:tx>
            <c:strRef>
              <c:f>'איור-עובדים פעילים-מועסקים'!$B$11</c:f>
              <c:strCache>
                <c:ptCount val="1"/>
                <c:pt idx="0">
                  <c:v> מסחר קמעוני</c:v>
                </c:pt>
              </c:strCache>
            </c:strRef>
          </c:tx>
          <c:spPr>
            <a:ln w="25400" cap="rnd">
              <a:solidFill>
                <a:srgbClr val="7030A0"/>
              </a:solidFill>
              <a:round/>
            </a:ln>
            <a:effectLst/>
          </c:spPr>
          <c:marker>
            <c:symbol val="circle"/>
            <c:size val="5"/>
            <c:spPr>
              <a:solidFill>
                <a:srgbClr val="7030A0"/>
              </a:solidFill>
              <a:ln w="9525">
                <a:solidFill>
                  <a:srgbClr val="7030A0"/>
                </a:solidFill>
              </a:ln>
              <a:effectLst/>
            </c:spPr>
          </c:marker>
          <c:cat>
            <c:numRef>
              <c:f>'איור-עובדים פעילים-מועסקים'!$C$11:$C$13</c:f>
              <c:numCache>
                <c:formatCode>d\-mmm</c:formatCode>
                <c:ptCount val="3"/>
                <c:pt idx="0">
                  <c:v>43921</c:v>
                </c:pt>
                <c:pt idx="1">
                  <c:v>43943</c:v>
                </c:pt>
                <c:pt idx="2">
                  <c:v>43958</c:v>
                </c:pt>
              </c:numCache>
            </c:numRef>
          </c:cat>
          <c:val>
            <c:numRef>
              <c:f>'איור-עובדים פעילים-מועסקים'!$D$11:$D$13</c:f>
              <c:numCache>
                <c:formatCode>0.0%</c:formatCode>
                <c:ptCount val="3"/>
                <c:pt idx="0">
                  <c:v>0.42136536294922089</c:v>
                </c:pt>
                <c:pt idx="1">
                  <c:v>0.43861019342284757</c:v>
                </c:pt>
                <c:pt idx="2">
                  <c:v>0.55803225599599071</c:v>
                </c:pt>
              </c:numCache>
            </c:numRef>
          </c:val>
          <c:smooth val="0"/>
          <c:extLst>
            <c:ext xmlns:c16="http://schemas.microsoft.com/office/drawing/2014/chart" uri="{C3380CC4-5D6E-409C-BE32-E72D297353CC}">
              <c16:uniqueId val="{00000005-DC19-4A8D-B5D1-83E91C7CADD6}"/>
            </c:ext>
          </c:extLst>
        </c:ser>
        <c:ser>
          <c:idx val="4"/>
          <c:order val="4"/>
          <c:tx>
            <c:strRef>
              <c:f>'איור-עובדים פעילים-מועסקים'!$B$14</c:f>
              <c:strCache>
                <c:ptCount val="1"/>
                <c:pt idx="0">
                  <c:v> תעשייה ללא תעשיה עלית</c:v>
                </c:pt>
              </c:strCache>
            </c:strRef>
          </c:tx>
          <c:spPr>
            <a:ln w="25400" cap="rnd">
              <a:solidFill>
                <a:schemeClr val="accent6">
                  <a:lumMod val="75000"/>
                </a:schemeClr>
              </a:solidFill>
              <a:round/>
            </a:ln>
            <a:effectLst/>
          </c:spPr>
          <c:marker>
            <c:symbol val="circle"/>
            <c:size val="5"/>
            <c:spPr>
              <a:solidFill>
                <a:schemeClr val="accent6">
                  <a:lumMod val="75000"/>
                </a:schemeClr>
              </a:solidFill>
              <a:ln w="9525">
                <a:solidFill>
                  <a:schemeClr val="accent6">
                    <a:lumMod val="75000"/>
                  </a:schemeClr>
                </a:solidFill>
              </a:ln>
              <a:effectLst/>
            </c:spPr>
          </c:marker>
          <c:cat>
            <c:numRef>
              <c:f>'איור-עובדים פעילים-מועסקים'!$C$14:$C$16</c:f>
              <c:numCache>
                <c:formatCode>d\-mmm</c:formatCode>
                <c:ptCount val="3"/>
                <c:pt idx="0">
                  <c:v>43921</c:v>
                </c:pt>
                <c:pt idx="1">
                  <c:v>43943</c:v>
                </c:pt>
                <c:pt idx="2">
                  <c:v>43958</c:v>
                </c:pt>
              </c:numCache>
            </c:numRef>
          </c:cat>
          <c:val>
            <c:numRef>
              <c:f>'איור-עובדים פעילים-מועסקים'!$D$14:$D$16</c:f>
              <c:numCache>
                <c:formatCode>0.0%</c:formatCode>
                <c:ptCount val="3"/>
                <c:pt idx="0">
                  <c:v>0.61244930540484765</c:v>
                </c:pt>
                <c:pt idx="1">
                  <c:v>0.57163120061181627</c:v>
                </c:pt>
                <c:pt idx="2">
                  <c:v>0.68171160711345369</c:v>
                </c:pt>
              </c:numCache>
            </c:numRef>
          </c:val>
          <c:smooth val="0"/>
          <c:extLst>
            <c:ext xmlns:c16="http://schemas.microsoft.com/office/drawing/2014/chart" uri="{C3380CC4-5D6E-409C-BE32-E72D297353CC}">
              <c16:uniqueId val="{00000006-DC19-4A8D-B5D1-83E91C7CADD6}"/>
            </c:ext>
          </c:extLst>
        </c:ser>
        <c:ser>
          <c:idx val="5"/>
          <c:order val="5"/>
          <c:tx>
            <c:strRef>
              <c:f>'איור-עובדים פעילים-מועסקים'!$B$17</c:f>
              <c:strCache>
                <c:ptCount val="1"/>
                <c:pt idx="0">
                  <c:v>סך הכל</c:v>
                </c:pt>
              </c:strCache>
            </c:strRef>
          </c:tx>
          <c:spPr>
            <a:ln w="25400" cap="rnd">
              <a:solidFill>
                <a:srgbClr val="00B0F0"/>
              </a:solidFill>
              <a:round/>
            </a:ln>
            <a:effectLst/>
          </c:spPr>
          <c:marker>
            <c:symbol val="circle"/>
            <c:size val="5"/>
            <c:spPr>
              <a:solidFill>
                <a:srgbClr val="00B0F0"/>
              </a:solidFill>
              <a:ln w="9525">
                <a:solidFill>
                  <a:srgbClr val="00B0F0"/>
                </a:solidFill>
              </a:ln>
              <a:effectLst/>
            </c:spPr>
          </c:marker>
          <c:cat>
            <c:numRef>
              <c:f>'איור-עובדים פעילים-מועסקים'!$C$17:$C$19</c:f>
              <c:numCache>
                <c:formatCode>d\-mmm</c:formatCode>
                <c:ptCount val="3"/>
                <c:pt idx="0">
                  <c:v>43921</c:v>
                </c:pt>
                <c:pt idx="1">
                  <c:v>43943</c:v>
                </c:pt>
                <c:pt idx="2">
                  <c:v>43958</c:v>
                </c:pt>
              </c:numCache>
            </c:numRef>
          </c:cat>
          <c:val>
            <c:numRef>
              <c:f>'איור-עובדים פעילים-מועסקים'!$D$17:$D$19</c:f>
              <c:numCache>
                <c:formatCode>0.0%</c:formatCode>
                <c:ptCount val="3"/>
                <c:pt idx="0">
                  <c:v>0.61156043167564655</c:v>
                </c:pt>
                <c:pt idx="1">
                  <c:v>0.61082253203948045</c:v>
                </c:pt>
                <c:pt idx="2">
                  <c:v>0.705763828207019</c:v>
                </c:pt>
              </c:numCache>
            </c:numRef>
          </c:val>
          <c:smooth val="0"/>
          <c:extLst>
            <c:ext xmlns:c16="http://schemas.microsoft.com/office/drawing/2014/chart" uri="{C3380CC4-5D6E-409C-BE32-E72D297353CC}">
              <c16:uniqueId val="{00000007-DC19-4A8D-B5D1-83E91C7CADD6}"/>
            </c:ext>
          </c:extLst>
        </c:ser>
        <c:dLbls>
          <c:showLegendKey val="0"/>
          <c:showVal val="0"/>
          <c:showCatName val="0"/>
          <c:showSerName val="0"/>
          <c:showPercent val="0"/>
          <c:showBubbleSize val="0"/>
        </c:dLbls>
        <c:marker val="1"/>
        <c:smooth val="0"/>
        <c:axId val="685651688"/>
        <c:axId val="685648408"/>
      </c:lineChart>
      <c:catAx>
        <c:axId val="685651688"/>
        <c:scaling>
          <c:orientation val="minMax"/>
        </c:scaling>
        <c:delete val="0"/>
        <c:axPos val="b"/>
        <c:majorGridlines>
          <c:spPr>
            <a:ln w="9525" cap="flat" cmpd="sng" algn="ctr">
              <a:solidFill>
                <a:schemeClr val="tx1">
                  <a:lumMod val="15000"/>
                  <a:lumOff val="85000"/>
                </a:schemeClr>
              </a:solidFill>
              <a:round/>
            </a:ln>
            <a:effectLst/>
          </c:spPr>
        </c:majorGridlines>
        <c:numFmt formatCode="d\-mmm"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David" panose="020E0502060401010101" pitchFamily="34" charset="-79"/>
                <a:ea typeface="+mn-ea"/>
                <a:cs typeface="David" panose="020E0502060401010101" pitchFamily="34" charset="-79"/>
              </a:defRPr>
            </a:pPr>
            <a:endParaRPr lang="he-IL"/>
          </a:p>
        </c:txPr>
        <c:crossAx val="685648408"/>
        <c:crosses val="autoZero"/>
        <c:auto val="0"/>
        <c:lblAlgn val="ctr"/>
        <c:lblOffset val="100"/>
        <c:noMultiLvlLbl val="1"/>
      </c:catAx>
      <c:valAx>
        <c:axId val="685648408"/>
        <c:scaling>
          <c:orientation val="minMax"/>
          <c:max val="0.85000000000000009"/>
          <c:min val="0.4"/>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David" panose="020E0502060401010101" pitchFamily="34" charset="-79"/>
                <a:ea typeface="+mn-ea"/>
                <a:cs typeface="David" panose="020E0502060401010101" pitchFamily="34" charset="-79"/>
              </a:defRPr>
            </a:pPr>
            <a:endParaRPr lang="he-IL"/>
          </a:p>
        </c:txPr>
        <c:crossAx val="685651688"/>
        <c:crosses val="autoZero"/>
        <c:crossBetween val="midCat"/>
      </c:valAx>
      <c:spPr>
        <a:noFill/>
        <a:ln>
          <a:noFill/>
        </a:ln>
        <a:effectLst/>
      </c:spPr>
    </c:plotArea>
    <c:legend>
      <c:legendPos val="b"/>
      <c:layout>
        <c:manualLayout>
          <c:xMode val="edge"/>
          <c:yMode val="edge"/>
          <c:x val="0.13509722222222226"/>
          <c:y val="0.88667038937733367"/>
          <c:w val="0.75480555555555551"/>
          <c:h val="9.8600841761482955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David" panose="020E0502060401010101" pitchFamily="34" charset="-79"/>
              <a:ea typeface="+mn-ea"/>
              <a:cs typeface="David" panose="020E0502060401010101" pitchFamily="34" charset="-79"/>
            </a:defRPr>
          </a:pPr>
          <a:endParaRPr lang="he-IL"/>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he-IL"/>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e-IL" sz="1800" b="1" i="0" u="none" strike="noStrike" baseline="0" dirty="0">
                <a:effectLst/>
                <a:latin typeface="David" panose="020E0502060401010101" pitchFamily="34" charset="-79"/>
                <a:cs typeface="David" panose="020E0502060401010101" pitchFamily="34" charset="-79"/>
              </a:rPr>
              <a:t>איור </a:t>
            </a:r>
            <a:r>
              <a:rPr lang="he-IL" sz="1800" b="1" i="0" u="none" strike="noStrike" baseline="0" dirty="0" smtClean="0">
                <a:effectLst/>
                <a:latin typeface="David" panose="020E0502060401010101" pitchFamily="34" charset="-79"/>
                <a:cs typeface="David" panose="020E0502060401010101" pitchFamily="34" charset="-79"/>
              </a:rPr>
              <a:t>6: </a:t>
            </a:r>
            <a:r>
              <a:rPr lang="he-IL" sz="1800" b="1" i="0" u="none" strike="noStrike" baseline="0" dirty="0">
                <a:effectLst/>
                <a:latin typeface="David" panose="020E0502060401010101" pitchFamily="34" charset="-79"/>
                <a:cs typeface="David" panose="020E0502060401010101" pitchFamily="34" charset="-79"/>
              </a:rPr>
              <a:t>ייצור החשמל המשקי ב-2020 - </a:t>
            </a:r>
            <a:r>
              <a:rPr lang="he-IL" sz="1800" b="0" i="0" u="none" strike="noStrike" baseline="0" dirty="0">
                <a:effectLst/>
                <a:latin typeface="David" panose="020E0502060401010101" pitchFamily="34" charset="-79"/>
                <a:cs typeface="David" panose="020E0502060401010101" pitchFamily="34" charset="-79"/>
              </a:rPr>
              <a:t>שיעור השינוי ביחס לתקופה המקבילה אשתקד, ימי עבודה בלבד, בניכוי השפעת הבדלים במזג האוויר</a:t>
            </a:r>
            <a:endParaRPr lang="he-IL" sz="1800" dirty="0">
              <a:latin typeface="David" panose="020E0502060401010101" pitchFamily="34" charset="-79"/>
              <a:cs typeface="David" panose="020E0502060401010101" pitchFamily="34" charset="-79"/>
            </a:endParaRPr>
          </a:p>
        </c:rich>
      </c:tx>
      <c:layout/>
      <c:overlay val="0"/>
      <c:spPr>
        <a:noFill/>
        <a:ln>
          <a:noFill/>
        </a:ln>
        <a:effectLst/>
      </c:spPr>
    </c:title>
    <c:autoTitleDeleted val="0"/>
    <c:plotArea>
      <c:layout>
        <c:manualLayout>
          <c:layoutTarget val="inner"/>
          <c:xMode val="edge"/>
          <c:yMode val="edge"/>
          <c:x val="5.4943460192475937E-2"/>
          <c:y val="0.14129806841986922"/>
          <c:w val="0.92646762904636926"/>
          <c:h val="0.6140902236354735"/>
        </c:manualLayout>
      </c:layout>
      <c:barChart>
        <c:barDir val="col"/>
        <c:grouping val="clustered"/>
        <c:varyColors val="0"/>
        <c:ser>
          <c:idx val="3"/>
          <c:order val="0"/>
          <c:tx>
            <c:strRef>
              <c:f>TableWithGraph!$E$2:$E$3</c:f>
              <c:strCache>
                <c:ptCount val="2"/>
                <c:pt idx="0">
                  <c:v>שעות הלילה</c:v>
                </c:pt>
                <c:pt idx="1">
                  <c:v>(23:00-5:00)</c:v>
                </c:pt>
              </c:strCache>
            </c:strRef>
          </c:tx>
          <c:spPr>
            <a:solidFill>
              <a:schemeClr val="accent1">
                <a:lumMod val="75000"/>
              </a:schemeClr>
            </a:solidFill>
            <a:ln>
              <a:noFill/>
            </a:ln>
            <a:effectLst/>
          </c:spPr>
          <c:invertIfNegative val="0"/>
          <c:cat>
            <c:strRef>
              <c:f>TableWithGraph!$A$4:$A$8</c:f>
              <c:strCache>
                <c:ptCount val="5"/>
                <c:pt idx="0">
                  <c:v>ינואר</c:v>
                </c:pt>
                <c:pt idx="1">
                  <c:v>פברואר</c:v>
                </c:pt>
                <c:pt idx="2">
                  <c:v>מרץ</c:v>
                </c:pt>
                <c:pt idx="3">
                  <c:v>אפריל</c:v>
                </c:pt>
                <c:pt idx="4">
                  <c:v>14 ימים אחרונים עד 16/5/2020</c:v>
                </c:pt>
              </c:strCache>
            </c:strRef>
          </c:cat>
          <c:val>
            <c:numRef>
              <c:f>TableWithGraph!$E$4:$E$8</c:f>
              <c:numCache>
                <c:formatCode>General</c:formatCode>
                <c:ptCount val="5"/>
                <c:pt idx="0">
                  <c:v>3.3</c:v>
                </c:pt>
                <c:pt idx="1">
                  <c:v>7.1</c:v>
                </c:pt>
                <c:pt idx="2">
                  <c:v>1</c:v>
                </c:pt>
                <c:pt idx="3">
                  <c:v>-3.8</c:v>
                </c:pt>
                <c:pt idx="4">
                  <c:v>-5.5</c:v>
                </c:pt>
              </c:numCache>
            </c:numRef>
          </c:val>
          <c:extLst>
            <c:ext xmlns:c16="http://schemas.microsoft.com/office/drawing/2014/chart" uri="{C3380CC4-5D6E-409C-BE32-E72D297353CC}">
              <c16:uniqueId val="{00000000-B410-40C0-8107-80D530F95ABD}"/>
            </c:ext>
          </c:extLst>
        </c:ser>
        <c:ser>
          <c:idx val="0"/>
          <c:order val="1"/>
          <c:tx>
            <c:strRef>
              <c:f>TableWithGraph!$B$2:$B$3</c:f>
              <c:strCache>
                <c:ptCount val="2"/>
                <c:pt idx="0">
                  <c:v>שעות הבוקר</c:v>
                </c:pt>
                <c:pt idx="1">
                  <c:v>(9:00-12:00)</c:v>
                </c:pt>
              </c:strCache>
            </c:strRef>
          </c:tx>
          <c:spPr>
            <a:solidFill>
              <a:srgbClr val="CA110C"/>
            </a:solidFill>
            <a:ln>
              <a:noFill/>
            </a:ln>
            <a:effectLst/>
          </c:spPr>
          <c:invertIfNegative val="0"/>
          <c:cat>
            <c:strRef>
              <c:f>TableWithGraph!$A$4:$A$8</c:f>
              <c:strCache>
                <c:ptCount val="5"/>
                <c:pt idx="0">
                  <c:v>ינואר</c:v>
                </c:pt>
                <c:pt idx="1">
                  <c:v>פברואר</c:v>
                </c:pt>
                <c:pt idx="2">
                  <c:v>מרץ</c:v>
                </c:pt>
                <c:pt idx="3">
                  <c:v>אפריל</c:v>
                </c:pt>
                <c:pt idx="4">
                  <c:v>14 ימים אחרונים עד 16/5/2020</c:v>
                </c:pt>
              </c:strCache>
            </c:strRef>
          </c:cat>
          <c:val>
            <c:numRef>
              <c:f>TableWithGraph!$B$4:$B$8</c:f>
              <c:numCache>
                <c:formatCode>General</c:formatCode>
                <c:ptCount val="5"/>
                <c:pt idx="0">
                  <c:v>3.5</c:v>
                </c:pt>
                <c:pt idx="1">
                  <c:v>3.5</c:v>
                </c:pt>
                <c:pt idx="2">
                  <c:v>-5.2</c:v>
                </c:pt>
                <c:pt idx="3">
                  <c:v>-12.8</c:v>
                </c:pt>
                <c:pt idx="4">
                  <c:v>-9.9</c:v>
                </c:pt>
              </c:numCache>
            </c:numRef>
          </c:val>
          <c:extLst>
            <c:ext xmlns:c16="http://schemas.microsoft.com/office/drawing/2014/chart" uri="{C3380CC4-5D6E-409C-BE32-E72D297353CC}">
              <c16:uniqueId val="{00000001-B410-40C0-8107-80D530F95ABD}"/>
            </c:ext>
          </c:extLst>
        </c:ser>
        <c:ser>
          <c:idx val="1"/>
          <c:order val="2"/>
          <c:tx>
            <c:strRef>
              <c:f>TableWithGraph!$C$2:$C$3</c:f>
              <c:strCache>
                <c:ptCount val="2"/>
                <c:pt idx="0">
                  <c:v>שעות אחר הצהריים</c:v>
                </c:pt>
                <c:pt idx="1">
                  <c:v>(13:00-16:00)</c:v>
                </c:pt>
              </c:strCache>
            </c:strRef>
          </c:tx>
          <c:spPr>
            <a:solidFill>
              <a:schemeClr val="accent6"/>
            </a:solidFill>
            <a:ln>
              <a:noFill/>
            </a:ln>
            <a:effectLst/>
          </c:spPr>
          <c:invertIfNegative val="0"/>
          <c:cat>
            <c:strRef>
              <c:f>TableWithGraph!$A$4:$A$8</c:f>
              <c:strCache>
                <c:ptCount val="5"/>
                <c:pt idx="0">
                  <c:v>ינואר</c:v>
                </c:pt>
                <c:pt idx="1">
                  <c:v>פברואר</c:v>
                </c:pt>
                <c:pt idx="2">
                  <c:v>מרץ</c:v>
                </c:pt>
                <c:pt idx="3">
                  <c:v>אפריל</c:v>
                </c:pt>
                <c:pt idx="4">
                  <c:v>14 ימים אחרונים עד 16/5/2020</c:v>
                </c:pt>
              </c:strCache>
            </c:strRef>
          </c:cat>
          <c:val>
            <c:numRef>
              <c:f>TableWithGraph!$C$4:$C$8</c:f>
              <c:numCache>
                <c:formatCode>General</c:formatCode>
                <c:ptCount val="5"/>
                <c:pt idx="0">
                  <c:v>3.1</c:v>
                </c:pt>
                <c:pt idx="1">
                  <c:v>3.4</c:v>
                </c:pt>
                <c:pt idx="2">
                  <c:v>-3.6</c:v>
                </c:pt>
                <c:pt idx="3">
                  <c:v>-11</c:v>
                </c:pt>
                <c:pt idx="4">
                  <c:v>-8.9</c:v>
                </c:pt>
              </c:numCache>
            </c:numRef>
          </c:val>
          <c:extLst>
            <c:ext xmlns:c16="http://schemas.microsoft.com/office/drawing/2014/chart" uri="{C3380CC4-5D6E-409C-BE32-E72D297353CC}">
              <c16:uniqueId val="{00000002-B410-40C0-8107-80D530F95ABD}"/>
            </c:ext>
          </c:extLst>
        </c:ser>
        <c:ser>
          <c:idx val="2"/>
          <c:order val="3"/>
          <c:tx>
            <c:strRef>
              <c:f>TableWithGraph!$D$2:$D$3</c:f>
              <c:strCache>
                <c:ptCount val="2"/>
                <c:pt idx="0">
                  <c:v>שעות הערב</c:v>
                </c:pt>
                <c:pt idx="1">
                  <c:v>(18:00-21:00)</c:v>
                </c:pt>
              </c:strCache>
            </c:strRef>
          </c:tx>
          <c:spPr>
            <a:solidFill>
              <a:srgbClr val="7030A0"/>
            </a:solidFill>
            <a:ln>
              <a:noFill/>
            </a:ln>
            <a:effectLst/>
          </c:spPr>
          <c:invertIfNegative val="0"/>
          <c:cat>
            <c:strRef>
              <c:f>TableWithGraph!$A$4:$A$8</c:f>
              <c:strCache>
                <c:ptCount val="5"/>
                <c:pt idx="0">
                  <c:v>ינואר</c:v>
                </c:pt>
                <c:pt idx="1">
                  <c:v>פברואר</c:v>
                </c:pt>
                <c:pt idx="2">
                  <c:v>מרץ</c:v>
                </c:pt>
                <c:pt idx="3">
                  <c:v>אפריל</c:v>
                </c:pt>
                <c:pt idx="4">
                  <c:v>14 ימים אחרונים עד 16/5/2020</c:v>
                </c:pt>
              </c:strCache>
            </c:strRef>
          </c:cat>
          <c:val>
            <c:numRef>
              <c:f>TableWithGraph!$D$4:$D$8</c:f>
              <c:numCache>
                <c:formatCode>General</c:formatCode>
                <c:ptCount val="5"/>
                <c:pt idx="0">
                  <c:v>1.8</c:v>
                </c:pt>
                <c:pt idx="1">
                  <c:v>3.2</c:v>
                </c:pt>
                <c:pt idx="2">
                  <c:v>-2.2000000000000002</c:v>
                </c:pt>
                <c:pt idx="3">
                  <c:v>-9.4</c:v>
                </c:pt>
                <c:pt idx="4">
                  <c:v>-8.3000000000000007</c:v>
                </c:pt>
              </c:numCache>
            </c:numRef>
          </c:val>
          <c:extLst>
            <c:ext xmlns:c16="http://schemas.microsoft.com/office/drawing/2014/chart" uri="{C3380CC4-5D6E-409C-BE32-E72D297353CC}">
              <c16:uniqueId val="{00000003-B410-40C0-8107-80D530F95ABD}"/>
            </c:ext>
          </c:extLst>
        </c:ser>
        <c:dLbls>
          <c:showLegendKey val="0"/>
          <c:showVal val="0"/>
          <c:showCatName val="0"/>
          <c:showSerName val="0"/>
          <c:showPercent val="0"/>
          <c:showBubbleSize val="0"/>
        </c:dLbls>
        <c:gapWidth val="219"/>
        <c:overlap val="-27"/>
        <c:axId val="47708032"/>
        <c:axId val="47709568"/>
      </c:barChart>
      <c:catAx>
        <c:axId val="4770803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David" panose="020E0502060401010101" pitchFamily="34" charset="-79"/>
                <a:ea typeface="+mn-ea"/>
                <a:cs typeface="David" panose="020E0502060401010101" pitchFamily="34" charset="-79"/>
              </a:defRPr>
            </a:pPr>
            <a:endParaRPr lang="he-IL"/>
          </a:p>
        </c:txPr>
        <c:crossAx val="47709568"/>
        <c:crossesAt val="0"/>
        <c:auto val="1"/>
        <c:lblAlgn val="ctr"/>
        <c:lblOffset val="100"/>
        <c:noMultiLvlLbl val="0"/>
      </c:catAx>
      <c:valAx>
        <c:axId val="47709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David" panose="020E0502060401010101" pitchFamily="34" charset="-79"/>
                <a:ea typeface="+mn-ea"/>
                <a:cs typeface="David" panose="020E0502060401010101" pitchFamily="34" charset="-79"/>
              </a:defRPr>
            </a:pPr>
            <a:endParaRPr lang="he-IL"/>
          </a:p>
        </c:txPr>
        <c:crossAx val="47708032"/>
        <c:crosses val="autoZero"/>
        <c:crossBetween val="between"/>
      </c:valAx>
      <c:spPr>
        <a:noFill/>
        <a:ln>
          <a:noFill/>
        </a:ln>
        <a:effectLst/>
      </c:spPr>
    </c:plotArea>
    <c:legend>
      <c:legendPos val="b"/>
      <c:layout>
        <c:manualLayout>
          <c:xMode val="edge"/>
          <c:yMode val="edge"/>
          <c:x val="0.12552909011373578"/>
          <c:y val="0.84918426548322989"/>
          <c:w val="0.73865652724968323"/>
          <c:h val="9.638808817356542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David" panose="020E0502060401010101" pitchFamily="34" charset="-79"/>
              <a:ea typeface="+mn-ea"/>
              <a:cs typeface="David" panose="020E0502060401010101" pitchFamily="34" charset="-79"/>
            </a:defRPr>
          </a:pPr>
          <a:endParaRPr lang="he-IL"/>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he-IL"/>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'[chart (4).xlsx]נתונים'!$B$1</c:f>
              <c:strCache>
                <c:ptCount val="1"/>
                <c:pt idx="0">
                  <c:v>מקומות עבודה</c:v>
                </c:pt>
              </c:strCache>
            </c:strRef>
          </c:tx>
          <c:spPr>
            <a:ln w="28575" cap="rnd">
              <a:solidFill>
                <a:schemeClr val="accent1"/>
              </a:solidFill>
              <a:round/>
            </a:ln>
            <a:effectLst/>
          </c:spPr>
          <c:marker>
            <c:symbol val="none"/>
          </c:marker>
          <c:cat>
            <c:numRef>
              <c:f>'[chart (4).xlsx]נתונים'!$A$2:$A$87</c:f>
              <c:numCache>
                <c:formatCode>dd\-mm\-yyyy</c:formatCode>
                <c:ptCount val="86"/>
                <c:pt idx="0">
                  <c:v>43882.083333333336</c:v>
                </c:pt>
                <c:pt idx="1">
                  <c:v>43883.083333333336</c:v>
                </c:pt>
                <c:pt idx="2">
                  <c:v>43884.083333333336</c:v>
                </c:pt>
                <c:pt idx="3">
                  <c:v>43885.083333333336</c:v>
                </c:pt>
                <c:pt idx="4">
                  <c:v>43886.083333333336</c:v>
                </c:pt>
                <c:pt idx="5">
                  <c:v>43887.083333333336</c:v>
                </c:pt>
                <c:pt idx="6">
                  <c:v>43888.083333333336</c:v>
                </c:pt>
                <c:pt idx="7">
                  <c:v>43889.083333333336</c:v>
                </c:pt>
                <c:pt idx="8">
                  <c:v>43890.083333333336</c:v>
                </c:pt>
                <c:pt idx="9">
                  <c:v>43891.083333333336</c:v>
                </c:pt>
                <c:pt idx="10">
                  <c:v>43892.083333333336</c:v>
                </c:pt>
                <c:pt idx="11">
                  <c:v>43893.083333333336</c:v>
                </c:pt>
                <c:pt idx="12">
                  <c:v>43894.083333333336</c:v>
                </c:pt>
                <c:pt idx="13">
                  <c:v>43895.083333333336</c:v>
                </c:pt>
                <c:pt idx="14">
                  <c:v>43896.083333333336</c:v>
                </c:pt>
                <c:pt idx="15">
                  <c:v>43897.083333333336</c:v>
                </c:pt>
                <c:pt idx="16">
                  <c:v>43898.083333333336</c:v>
                </c:pt>
                <c:pt idx="17">
                  <c:v>43899.083333333336</c:v>
                </c:pt>
                <c:pt idx="18">
                  <c:v>43900.083333333336</c:v>
                </c:pt>
                <c:pt idx="19">
                  <c:v>43901.083333333336</c:v>
                </c:pt>
                <c:pt idx="20">
                  <c:v>43902.083333333336</c:v>
                </c:pt>
                <c:pt idx="21">
                  <c:v>43903.083333333336</c:v>
                </c:pt>
                <c:pt idx="22">
                  <c:v>43904.083333333336</c:v>
                </c:pt>
                <c:pt idx="23">
                  <c:v>43905.083333333336</c:v>
                </c:pt>
                <c:pt idx="24">
                  <c:v>43906.083333333336</c:v>
                </c:pt>
                <c:pt idx="25">
                  <c:v>43907.083333333336</c:v>
                </c:pt>
                <c:pt idx="26">
                  <c:v>43908.083333333336</c:v>
                </c:pt>
                <c:pt idx="27">
                  <c:v>43909.083333333336</c:v>
                </c:pt>
                <c:pt idx="28">
                  <c:v>43910.083333333336</c:v>
                </c:pt>
                <c:pt idx="29">
                  <c:v>43911.083333333336</c:v>
                </c:pt>
                <c:pt idx="30">
                  <c:v>43912.083333333336</c:v>
                </c:pt>
                <c:pt idx="31">
                  <c:v>43913.083333333336</c:v>
                </c:pt>
                <c:pt idx="32">
                  <c:v>43914.083333333336</c:v>
                </c:pt>
                <c:pt idx="33">
                  <c:v>43915.083333333336</c:v>
                </c:pt>
                <c:pt idx="34">
                  <c:v>43916.083333333336</c:v>
                </c:pt>
                <c:pt idx="35">
                  <c:v>43917.125</c:v>
                </c:pt>
                <c:pt idx="36">
                  <c:v>43918.125</c:v>
                </c:pt>
                <c:pt idx="37">
                  <c:v>43919.125</c:v>
                </c:pt>
                <c:pt idx="38">
                  <c:v>43920.125</c:v>
                </c:pt>
                <c:pt idx="39">
                  <c:v>43921.125</c:v>
                </c:pt>
                <c:pt idx="40">
                  <c:v>43922.125</c:v>
                </c:pt>
                <c:pt idx="41">
                  <c:v>43923.125</c:v>
                </c:pt>
                <c:pt idx="42">
                  <c:v>43924.125</c:v>
                </c:pt>
                <c:pt idx="43">
                  <c:v>43925.125</c:v>
                </c:pt>
                <c:pt idx="44">
                  <c:v>43926.125</c:v>
                </c:pt>
                <c:pt idx="45">
                  <c:v>43927.125</c:v>
                </c:pt>
                <c:pt idx="46">
                  <c:v>43928.125</c:v>
                </c:pt>
                <c:pt idx="47">
                  <c:v>43929.125</c:v>
                </c:pt>
                <c:pt idx="48">
                  <c:v>43930.125</c:v>
                </c:pt>
                <c:pt idx="49">
                  <c:v>43931.125</c:v>
                </c:pt>
                <c:pt idx="50">
                  <c:v>43932.125</c:v>
                </c:pt>
                <c:pt idx="51">
                  <c:v>43933.125</c:v>
                </c:pt>
                <c:pt idx="52">
                  <c:v>43934.125</c:v>
                </c:pt>
                <c:pt idx="53">
                  <c:v>43935.125</c:v>
                </c:pt>
                <c:pt idx="54">
                  <c:v>43936.125</c:v>
                </c:pt>
                <c:pt idx="55">
                  <c:v>43937.125</c:v>
                </c:pt>
                <c:pt idx="56">
                  <c:v>43938.125</c:v>
                </c:pt>
                <c:pt idx="57">
                  <c:v>43939.125</c:v>
                </c:pt>
                <c:pt idx="58">
                  <c:v>43940.125</c:v>
                </c:pt>
                <c:pt idx="59">
                  <c:v>43941.125</c:v>
                </c:pt>
                <c:pt idx="60">
                  <c:v>43942.125</c:v>
                </c:pt>
                <c:pt idx="61">
                  <c:v>43943.125</c:v>
                </c:pt>
                <c:pt idx="62">
                  <c:v>43944.125</c:v>
                </c:pt>
                <c:pt idx="63">
                  <c:v>43945.125</c:v>
                </c:pt>
                <c:pt idx="64">
                  <c:v>43946.125</c:v>
                </c:pt>
                <c:pt idx="65">
                  <c:v>43947.125</c:v>
                </c:pt>
                <c:pt idx="66">
                  <c:v>43948.125</c:v>
                </c:pt>
                <c:pt idx="67">
                  <c:v>43949.125</c:v>
                </c:pt>
                <c:pt idx="68">
                  <c:v>43950.125</c:v>
                </c:pt>
                <c:pt idx="69">
                  <c:v>43951.125</c:v>
                </c:pt>
                <c:pt idx="70">
                  <c:v>43952.125</c:v>
                </c:pt>
                <c:pt idx="71">
                  <c:v>43953.125</c:v>
                </c:pt>
                <c:pt idx="72">
                  <c:v>43954.125</c:v>
                </c:pt>
                <c:pt idx="73">
                  <c:v>43955.125</c:v>
                </c:pt>
                <c:pt idx="74">
                  <c:v>43956.125</c:v>
                </c:pt>
                <c:pt idx="75">
                  <c:v>43957.125</c:v>
                </c:pt>
                <c:pt idx="76">
                  <c:v>43958.125</c:v>
                </c:pt>
                <c:pt idx="77">
                  <c:v>43959.125</c:v>
                </c:pt>
                <c:pt idx="78">
                  <c:v>43960.125</c:v>
                </c:pt>
                <c:pt idx="79">
                  <c:v>43961.125</c:v>
                </c:pt>
                <c:pt idx="80">
                  <c:v>43962.125</c:v>
                </c:pt>
                <c:pt idx="81">
                  <c:v>43963.125</c:v>
                </c:pt>
                <c:pt idx="82">
                  <c:v>43964.125</c:v>
                </c:pt>
                <c:pt idx="83">
                  <c:v>43965.125</c:v>
                </c:pt>
                <c:pt idx="84">
                  <c:v>43966.125</c:v>
                </c:pt>
                <c:pt idx="85">
                  <c:v>43967.125</c:v>
                </c:pt>
              </c:numCache>
            </c:numRef>
          </c:cat>
          <c:val>
            <c:numRef>
              <c:f>'[chart (4).xlsx]נתונים'!$B$2:$B$87</c:f>
              <c:numCache>
                <c:formatCode>General</c:formatCode>
                <c:ptCount val="86"/>
                <c:pt idx="0">
                  <c:v>1.2857142857142858</c:v>
                </c:pt>
                <c:pt idx="1">
                  <c:v>1.1428571428571428</c:v>
                </c:pt>
                <c:pt idx="2">
                  <c:v>1.1428571428571428</c:v>
                </c:pt>
                <c:pt idx="3">
                  <c:v>0.8571428571428571</c:v>
                </c:pt>
                <c:pt idx="4">
                  <c:v>0.5714285714285714</c:v>
                </c:pt>
                <c:pt idx="5">
                  <c:v>0.7142857142857143</c:v>
                </c:pt>
                <c:pt idx="6">
                  <c:v>0.7142857142857143</c:v>
                </c:pt>
                <c:pt idx="7">
                  <c:v>0.7142857142857143</c:v>
                </c:pt>
                <c:pt idx="8">
                  <c:v>0.8571428571428571</c:v>
                </c:pt>
                <c:pt idx="9">
                  <c:v>0.7142857142857143</c:v>
                </c:pt>
                <c:pt idx="10">
                  <c:v>-8.8571428571428577</c:v>
                </c:pt>
                <c:pt idx="11">
                  <c:v>-8.2857142857142865</c:v>
                </c:pt>
                <c:pt idx="12">
                  <c:v>-8.1428571428571423</c:v>
                </c:pt>
                <c:pt idx="13">
                  <c:v>-8.1428571428571423</c:v>
                </c:pt>
                <c:pt idx="14">
                  <c:v>-8.2857142857142865</c:v>
                </c:pt>
                <c:pt idx="15">
                  <c:v>-7.5714285714285712</c:v>
                </c:pt>
                <c:pt idx="16">
                  <c:v>-7.5714285714285712</c:v>
                </c:pt>
                <c:pt idx="17">
                  <c:v>0</c:v>
                </c:pt>
                <c:pt idx="18">
                  <c:v>-5.4285714285714288</c:v>
                </c:pt>
                <c:pt idx="19">
                  <c:v>-8.5714285714285712</c:v>
                </c:pt>
                <c:pt idx="20">
                  <c:v>-9.1428571428571423</c:v>
                </c:pt>
                <c:pt idx="21">
                  <c:v>-13.142857142857142</c:v>
                </c:pt>
                <c:pt idx="22">
                  <c:v>-15</c:v>
                </c:pt>
                <c:pt idx="23">
                  <c:v>-19.714285714285715</c:v>
                </c:pt>
                <c:pt idx="24">
                  <c:v>-22.857142857142858</c:v>
                </c:pt>
                <c:pt idx="25">
                  <c:v>-23.714285714285715</c:v>
                </c:pt>
                <c:pt idx="26">
                  <c:v>-28</c:v>
                </c:pt>
                <c:pt idx="27">
                  <c:v>-35</c:v>
                </c:pt>
                <c:pt idx="28">
                  <c:v>-39.285714285714285</c:v>
                </c:pt>
                <c:pt idx="29">
                  <c:v>-44.142857142857146</c:v>
                </c:pt>
                <c:pt idx="30">
                  <c:v>-47.285714285714285</c:v>
                </c:pt>
                <c:pt idx="31">
                  <c:v>-49.857142857142854</c:v>
                </c:pt>
                <c:pt idx="32">
                  <c:v>-52</c:v>
                </c:pt>
                <c:pt idx="33">
                  <c:v>-53</c:v>
                </c:pt>
                <c:pt idx="34">
                  <c:v>-54</c:v>
                </c:pt>
                <c:pt idx="35">
                  <c:v>-54.571428571428569</c:v>
                </c:pt>
                <c:pt idx="36">
                  <c:v>-55.285714285714285</c:v>
                </c:pt>
                <c:pt idx="37">
                  <c:v>-55.857142857142854</c:v>
                </c:pt>
                <c:pt idx="38">
                  <c:v>-56.571428571428569</c:v>
                </c:pt>
                <c:pt idx="39">
                  <c:v>-57.142857142857146</c:v>
                </c:pt>
                <c:pt idx="40">
                  <c:v>-57.714285714285715</c:v>
                </c:pt>
                <c:pt idx="41">
                  <c:v>-57.857142857142854</c:v>
                </c:pt>
                <c:pt idx="42">
                  <c:v>-57.571428571428569</c:v>
                </c:pt>
                <c:pt idx="43">
                  <c:v>-57</c:v>
                </c:pt>
                <c:pt idx="44">
                  <c:v>-57.142857142857146</c:v>
                </c:pt>
                <c:pt idx="45">
                  <c:v>-57.142857142857146</c:v>
                </c:pt>
                <c:pt idx="46">
                  <c:v>-57.428571428571431</c:v>
                </c:pt>
                <c:pt idx="47">
                  <c:v>-60.714285714285715</c:v>
                </c:pt>
                <c:pt idx="48">
                  <c:v>-65.285714285714292</c:v>
                </c:pt>
                <c:pt idx="49">
                  <c:v>-66.142857142857139</c:v>
                </c:pt>
                <c:pt idx="50">
                  <c:v>-66.571428571428569</c:v>
                </c:pt>
                <c:pt idx="51">
                  <c:v>-67.714285714285708</c:v>
                </c:pt>
                <c:pt idx="52">
                  <c:v>-68.857142857142861</c:v>
                </c:pt>
                <c:pt idx="53">
                  <c:v>-71.142857142857139</c:v>
                </c:pt>
                <c:pt idx="54">
                  <c:v>-72</c:v>
                </c:pt>
                <c:pt idx="55">
                  <c:v>-67.428571428571431</c:v>
                </c:pt>
                <c:pt idx="56">
                  <c:v>-65.857142857142861</c:v>
                </c:pt>
                <c:pt idx="57">
                  <c:v>-64.428571428571431</c:v>
                </c:pt>
                <c:pt idx="58">
                  <c:v>-62.428571428571431</c:v>
                </c:pt>
                <c:pt idx="59">
                  <c:v>-60.285714285714285</c:v>
                </c:pt>
                <c:pt idx="60">
                  <c:v>-56.571428571428569</c:v>
                </c:pt>
                <c:pt idx="61">
                  <c:v>-51</c:v>
                </c:pt>
                <c:pt idx="62">
                  <c:v>-49.571428571428569</c:v>
                </c:pt>
                <c:pt idx="63">
                  <c:v>-48.857142857142854</c:v>
                </c:pt>
                <c:pt idx="64">
                  <c:v>-48.285714285714285</c:v>
                </c:pt>
                <c:pt idx="65">
                  <c:v>-47.428571428571431</c:v>
                </c:pt>
                <c:pt idx="66">
                  <c:v>-46.714285714285715</c:v>
                </c:pt>
                <c:pt idx="67">
                  <c:v>-48.142857142857146</c:v>
                </c:pt>
                <c:pt idx="68">
                  <c:v>-53.428571428571431</c:v>
                </c:pt>
                <c:pt idx="69">
                  <c:v>-52.857142857142854</c:v>
                </c:pt>
                <c:pt idx="70">
                  <c:v>-51.857142857142854</c:v>
                </c:pt>
                <c:pt idx="71">
                  <c:v>-50.714285714285715</c:v>
                </c:pt>
                <c:pt idx="72">
                  <c:v>-49.571428571428569</c:v>
                </c:pt>
                <c:pt idx="73">
                  <c:v>-48.285714285714285</c:v>
                </c:pt>
                <c:pt idx="74">
                  <c:v>-44.857142857142854</c:v>
                </c:pt>
                <c:pt idx="75">
                  <c:v>-37.428571428571431</c:v>
                </c:pt>
                <c:pt idx="76">
                  <c:v>-35.857142857142854</c:v>
                </c:pt>
                <c:pt idx="77">
                  <c:v>-35</c:v>
                </c:pt>
                <c:pt idx="78">
                  <c:v>-33.857142857142854</c:v>
                </c:pt>
                <c:pt idx="79">
                  <c:v>-32.571428571428569</c:v>
                </c:pt>
                <c:pt idx="80">
                  <c:v>-31.285714285714285</c:v>
                </c:pt>
                <c:pt idx="81">
                  <c:v>-31</c:v>
                </c:pt>
                <c:pt idx="82">
                  <c:v>-30</c:v>
                </c:pt>
                <c:pt idx="83">
                  <c:v>-29.142857142857142</c:v>
                </c:pt>
                <c:pt idx="84">
                  <c:v>-28.428571428571427</c:v>
                </c:pt>
                <c:pt idx="85">
                  <c:v>-28.142857142857142</c:v>
                </c:pt>
              </c:numCache>
            </c:numRef>
          </c:val>
          <c:smooth val="0"/>
          <c:extLst>
            <c:ext xmlns:c16="http://schemas.microsoft.com/office/drawing/2014/chart" uri="{C3380CC4-5D6E-409C-BE32-E72D297353CC}">
              <c16:uniqueId val="{00000000-FB4F-4AFD-91EB-A30928DB7CA4}"/>
            </c:ext>
          </c:extLst>
        </c:ser>
        <c:ser>
          <c:idx val="1"/>
          <c:order val="1"/>
          <c:tx>
            <c:strRef>
              <c:f>'[chart (4).xlsx]נתונים'!$C$1</c:f>
              <c:strCache>
                <c:ptCount val="1"/>
                <c:pt idx="0">
                  <c:v>תחנות נסיעה</c:v>
                </c:pt>
              </c:strCache>
            </c:strRef>
          </c:tx>
          <c:spPr>
            <a:ln w="28575" cap="rnd">
              <a:solidFill>
                <a:schemeClr val="accent2"/>
              </a:solidFill>
              <a:round/>
            </a:ln>
            <a:effectLst/>
          </c:spPr>
          <c:marker>
            <c:symbol val="none"/>
          </c:marker>
          <c:cat>
            <c:numRef>
              <c:f>'[chart (4).xlsx]נתונים'!$A$2:$A$87</c:f>
              <c:numCache>
                <c:formatCode>dd\-mm\-yyyy</c:formatCode>
                <c:ptCount val="86"/>
                <c:pt idx="0">
                  <c:v>43882.083333333336</c:v>
                </c:pt>
                <c:pt idx="1">
                  <c:v>43883.083333333336</c:v>
                </c:pt>
                <c:pt idx="2">
                  <c:v>43884.083333333336</c:v>
                </c:pt>
                <c:pt idx="3">
                  <c:v>43885.083333333336</c:v>
                </c:pt>
                <c:pt idx="4">
                  <c:v>43886.083333333336</c:v>
                </c:pt>
                <c:pt idx="5">
                  <c:v>43887.083333333336</c:v>
                </c:pt>
                <c:pt idx="6">
                  <c:v>43888.083333333336</c:v>
                </c:pt>
                <c:pt idx="7">
                  <c:v>43889.083333333336</c:v>
                </c:pt>
                <c:pt idx="8">
                  <c:v>43890.083333333336</c:v>
                </c:pt>
                <c:pt idx="9">
                  <c:v>43891.083333333336</c:v>
                </c:pt>
                <c:pt idx="10">
                  <c:v>43892.083333333336</c:v>
                </c:pt>
                <c:pt idx="11">
                  <c:v>43893.083333333336</c:v>
                </c:pt>
                <c:pt idx="12">
                  <c:v>43894.083333333336</c:v>
                </c:pt>
                <c:pt idx="13">
                  <c:v>43895.083333333336</c:v>
                </c:pt>
                <c:pt idx="14">
                  <c:v>43896.083333333336</c:v>
                </c:pt>
                <c:pt idx="15">
                  <c:v>43897.083333333336</c:v>
                </c:pt>
                <c:pt idx="16">
                  <c:v>43898.083333333336</c:v>
                </c:pt>
                <c:pt idx="17">
                  <c:v>43899.083333333336</c:v>
                </c:pt>
                <c:pt idx="18">
                  <c:v>43900.083333333336</c:v>
                </c:pt>
                <c:pt idx="19">
                  <c:v>43901.083333333336</c:v>
                </c:pt>
                <c:pt idx="20">
                  <c:v>43902.083333333336</c:v>
                </c:pt>
                <c:pt idx="21">
                  <c:v>43903.083333333336</c:v>
                </c:pt>
                <c:pt idx="22">
                  <c:v>43904.083333333336</c:v>
                </c:pt>
                <c:pt idx="23">
                  <c:v>43905.083333333336</c:v>
                </c:pt>
                <c:pt idx="24">
                  <c:v>43906.083333333336</c:v>
                </c:pt>
                <c:pt idx="25">
                  <c:v>43907.083333333336</c:v>
                </c:pt>
                <c:pt idx="26">
                  <c:v>43908.083333333336</c:v>
                </c:pt>
                <c:pt idx="27">
                  <c:v>43909.083333333336</c:v>
                </c:pt>
                <c:pt idx="28">
                  <c:v>43910.083333333336</c:v>
                </c:pt>
                <c:pt idx="29">
                  <c:v>43911.083333333336</c:v>
                </c:pt>
                <c:pt idx="30">
                  <c:v>43912.083333333336</c:v>
                </c:pt>
                <c:pt idx="31">
                  <c:v>43913.083333333336</c:v>
                </c:pt>
                <c:pt idx="32">
                  <c:v>43914.083333333336</c:v>
                </c:pt>
                <c:pt idx="33">
                  <c:v>43915.083333333336</c:v>
                </c:pt>
                <c:pt idx="34">
                  <c:v>43916.083333333336</c:v>
                </c:pt>
                <c:pt idx="35">
                  <c:v>43917.125</c:v>
                </c:pt>
                <c:pt idx="36">
                  <c:v>43918.125</c:v>
                </c:pt>
                <c:pt idx="37">
                  <c:v>43919.125</c:v>
                </c:pt>
                <c:pt idx="38">
                  <c:v>43920.125</c:v>
                </c:pt>
                <c:pt idx="39">
                  <c:v>43921.125</c:v>
                </c:pt>
                <c:pt idx="40">
                  <c:v>43922.125</c:v>
                </c:pt>
                <c:pt idx="41">
                  <c:v>43923.125</c:v>
                </c:pt>
                <c:pt idx="42">
                  <c:v>43924.125</c:v>
                </c:pt>
                <c:pt idx="43">
                  <c:v>43925.125</c:v>
                </c:pt>
                <c:pt idx="44">
                  <c:v>43926.125</c:v>
                </c:pt>
                <c:pt idx="45">
                  <c:v>43927.125</c:v>
                </c:pt>
                <c:pt idx="46">
                  <c:v>43928.125</c:v>
                </c:pt>
                <c:pt idx="47">
                  <c:v>43929.125</c:v>
                </c:pt>
                <c:pt idx="48">
                  <c:v>43930.125</c:v>
                </c:pt>
                <c:pt idx="49">
                  <c:v>43931.125</c:v>
                </c:pt>
                <c:pt idx="50">
                  <c:v>43932.125</c:v>
                </c:pt>
                <c:pt idx="51">
                  <c:v>43933.125</c:v>
                </c:pt>
                <c:pt idx="52">
                  <c:v>43934.125</c:v>
                </c:pt>
                <c:pt idx="53">
                  <c:v>43935.125</c:v>
                </c:pt>
                <c:pt idx="54">
                  <c:v>43936.125</c:v>
                </c:pt>
                <c:pt idx="55">
                  <c:v>43937.125</c:v>
                </c:pt>
                <c:pt idx="56">
                  <c:v>43938.125</c:v>
                </c:pt>
                <c:pt idx="57">
                  <c:v>43939.125</c:v>
                </c:pt>
                <c:pt idx="58">
                  <c:v>43940.125</c:v>
                </c:pt>
                <c:pt idx="59">
                  <c:v>43941.125</c:v>
                </c:pt>
                <c:pt idx="60">
                  <c:v>43942.125</c:v>
                </c:pt>
                <c:pt idx="61">
                  <c:v>43943.125</c:v>
                </c:pt>
                <c:pt idx="62">
                  <c:v>43944.125</c:v>
                </c:pt>
                <c:pt idx="63">
                  <c:v>43945.125</c:v>
                </c:pt>
                <c:pt idx="64">
                  <c:v>43946.125</c:v>
                </c:pt>
                <c:pt idx="65">
                  <c:v>43947.125</c:v>
                </c:pt>
                <c:pt idx="66">
                  <c:v>43948.125</c:v>
                </c:pt>
                <c:pt idx="67">
                  <c:v>43949.125</c:v>
                </c:pt>
                <c:pt idx="68">
                  <c:v>43950.125</c:v>
                </c:pt>
                <c:pt idx="69">
                  <c:v>43951.125</c:v>
                </c:pt>
                <c:pt idx="70">
                  <c:v>43952.125</c:v>
                </c:pt>
                <c:pt idx="71">
                  <c:v>43953.125</c:v>
                </c:pt>
                <c:pt idx="72">
                  <c:v>43954.125</c:v>
                </c:pt>
                <c:pt idx="73">
                  <c:v>43955.125</c:v>
                </c:pt>
                <c:pt idx="74">
                  <c:v>43956.125</c:v>
                </c:pt>
                <c:pt idx="75">
                  <c:v>43957.125</c:v>
                </c:pt>
                <c:pt idx="76">
                  <c:v>43958.125</c:v>
                </c:pt>
                <c:pt idx="77">
                  <c:v>43959.125</c:v>
                </c:pt>
                <c:pt idx="78">
                  <c:v>43960.125</c:v>
                </c:pt>
                <c:pt idx="79">
                  <c:v>43961.125</c:v>
                </c:pt>
                <c:pt idx="80">
                  <c:v>43962.125</c:v>
                </c:pt>
                <c:pt idx="81">
                  <c:v>43963.125</c:v>
                </c:pt>
                <c:pt idx="82">
                  <c:v>43964.125</c:v>
                </c:pt>
                <c:pt idx="83">
                  <c:v>43965.125</c:v>
                </c:pt>
                <c:pt idx="84">
                  <c:v>43966.125</c:v>
                </c:pt>
                <c:pt idx="85">
                  <c:v>43967.125</c:v>
                </c:pt>
              </c:numCache>
            </c:numRef>
          </c:cat>
          <c:val>
            <c:numRef>
              <c:f>'[chart (4).xlsx]נתונים'!$C$2:$C$87</c:f>
              <c:numCache>
                <c:formatCode>General</c:formatCode>
                <c:ptCount val="86"/>
                <c:pt idx="0">
                  <c:v>3</c:v>
                </c:pt>
                <c:pt idx="1">
                  <c:v>0.5714285714285714</c:v>
                </c:pt>
                <c:pt idx="2">
                  <c:v>0.42857142857142855</c:v>
                </c:pt>
                <c:pt idx="3">
                  <c:v>0</c:v>
                </c:pt>
                <c:pt idx="4">
                  <c:v>-0.42857142857142855</c:v>
                </c:pt>
                <c:pt idx="5">
                  <c:v>0.14285714285714285</c:v>
                </c:pt>
                <c:pt idx="6">
                  <c:v>0.5714285714285714</c:v>
                </c:pt>
                <c:pt idx="7">
                  <c:v>1.2857142857142858</c:v>
                </c:pt>
                <c:pt idx="8">
                  <c:v>1.7142857142857142</c:v>
                </c:pt>
                <c:pt idx="9">
                  <c:v>2.1428571428571428</c:v>
                </c:pt>
                <c:pt idx="10">
                  <c:v>1.7142857142857142</c:v>
                </c:pt>
                <c:pt idx="11">
                  <c:v>2.1428571428571428</c:v>
                </c:pt>
                <c:pt idx="12">
                  <c:v>2.4285714285714284</c:v>
                </c:pt>
                <c:pt idx="13">
                  <c:v>2</c:v>
                </c:pt>
                <c:pt idx="14">
                  <c:v>-0.2857142857142857</c:v>
                </c:pt>
                <c:pt idx="15">
                  <c:v>0.14285714285714285</c:v>
                </c:pt>
                <c:pt idx="16">
                  <c:v>-0.14285714285714285</c:v>
                </c:pt>
                <c:pt idx="17">
                  <c:v>-0.2857142857142857</c:v>
                </c:pt>
                <c:pt idx="18">
                  <c:v>-1.5714285714285714</c:v>
                </c:pt>
                <c:pt idx="19">
                  <c:v>-3.2857142857142856</c:v>
                </c:pt>
                <c:pt idx="20">
                  <c:v>-5.2857142857142856</c:v>
                </c:pt>
                <c:pt idx="21">
                  <c:v>-8.1428571428571423</c:v>
                </c:pt>
                <c:pt idx="22">
                  <c:v>-11.142857142857142</c:v>
                </c:pt>
                <c:pt idx="23">
                  <c:v>-15.428571428571429</c:v>
                </c:pt>
                <c:pt idx="24">
                  <c:v>-19</c:v>
                </c:pt>
                <c:pt idx="25">
                  <c:v>-24.142857142857142</c:v>
                </c:pt>
                <c:pt idx="26">
                  <c:v>-30.142857142857142</c:v>
                </c:pt>
                <c:pt idx="27">
                  <c:v>-35.857142857142854</c:v>
                </c:pt>
                <c:pt idx="28">
                  <c:v>-40.714285714285715</c:v>
                </c:pt>
                <c:pt idx="29">
                  <c:v>-45.714285714285715</c:v>
                </c:pt>
                <c:pt idx="30">
                  <c:v>-49.428571428571431</c:v>
                </c:pt>
                <c:pt idx="31">
                  <c:v>-52.428571428571431</c:v>
                </c:pt>
                <c:pt idx="32">
                  <c:v>-53.714285714285715</c:v>
                </c:pt>
                <c:pt idx="33">
                  <c:v>-54.428571428571431</c:v>
                </c:pt>
                <c:pt idx="34">
                  <c:v>-55.857142857142854</c:v>
                </c:pt>
                <c:pt idx="35">
                  <c:v>-56.428571428571431</c:v>
                </c:pt>
                <c:pt idx="36">
                  <c:v>-58.142857142857146</c:v>
                </c:pt>
                <c:pt idx="37">
                  <c:v>-59</c:v>
                </c:pt>
                <c:pt idx="38">
                  <c:v>-60.285714285714285</c:v>
                </c:pt>
                <c:pt idx="39">
                  <c:v>-61.285714285714285</c:v>
                </c:pt>
                <c:pt idx="40">
                  <c:v>-62.142857142857146</c:v>
                </c:pt>
                <c:pt idx="41">
                  <c:v>-61.428571428571431</c:v>
                </c:pt>
                <c:pt idx="42">
                  <c:v>-60.285714285714285</c:v>
                </c:pt>
                <c:pt idx="43">
                  <c:v>-59.285714285714285</c:v>
                </c:pt>
                <c:pt idx="44">
                  <c:v>-58.714285714285715</c:v>
                </c:pt>
                <c:pt idx="45">
                  <c:v>-57.428571428571431</c:v>
                </c:pt>
                <c:pt idx="46">
                  <c:v>-55.857142857142854</c:v>
                </c:pt>
                <c:pt idx="47">
                  <c:v>-57.571428571428569</c:v>
                </c:pt>
                <c:pt idx="48">
                  <c:v>-61.142857142857146</c:v>
                </c:pt>
                <c:pt idx="49">
                  <c:v>-62.428571428571431</c:v>
                </c:pt>
                <c:pt idx="50">
                  <c:v>-62.571428571428569</c:v>
                </c:pt>
                <c:pt idx="51">
                  <c:v>-63.142857142857146</c:v>
                </c:pt>
                <c:pt idx="52">
                  <c:v>-64</c:v>
                </c:pt>
                <c:pt idx="53">
                  <c:v>-66.571428571428569</c:v>
                </c:pt>
                <c:pt idx="54">
                  <c:v>-67.571428571428569</c:v>
                </c:pt>
                <c:pt idx="55">
                  <c:v>-64</c:v>
                </c:pt>
                <c:pt idx="56">
                  <c:v>-62.571428571428569</c:v>
                </c:pt>
                <c:pt idx="57">
                  <c:v>-61.571428571428569</c:v>
                </c:pt>
                <c:pt idx="58">
                  <c:v>-60.428571428571431</c:v>
                </c:pt>
                <c:pt idx="59">
                  <c:v>-59.571428571428569</c:v>
                </c:pt>
                <c:pt idx="60">
                  <c:v>-57.285714285714285</c:v>
                </c:pt>
                <c:pt idx="61">
                  <c:v>-52.857142857142854</c:v>
                </c:pt>
                <c:pt idx="62">
                  <c:v>-51.428571428571431</c:v>
                </c:pt>
                <c:pt idx="63">
                  <c:v>-50.571428571428569</c:v>
                </c:pt>
                <c:pt idx="64">
                  <c:v>-50.285714285714285</c:v>
                </c:pt>
                <c:pt idx="65">
                  <c:v>-49.142857142857146</c:v>
                </c:pt>
                <c:pt idx="66">
                  <c:v>-48.285714285714285</c:v>
                </c:pt>
                <c:pt idx="67">
                  <c:v>-48.571428571428569</c:v>
                </c:pt>
                <c:pt idx="68">
                  <c:v>-52.142857142857146</c:v>
                </c:pt>
                <c:pt idx="69">
                  <c:v>-51.428571428571431</c:v>
                </c:pt>
                <c:pt idx="70">
                  <c:v>-49.857142857142854</c:v>
                </c:pt>
                <c:pt idx="71">
                  <c:v>-47.571428571428569</c:v>
                </c:pt>
                <c:pt idx="72">
                  <c:v>-46.714285714285715</c:v>
                </c:pt>
                <c:pt idx="73">
                  <c:v>-45.571428571428569</c:v>
                </c:pt>
                <c:pt idx="74">
                  <c:v>-44</c:v>
                </c:pt>
                <c:pt idx="75">
                  <c:v>-38.571428571428569</c:v>
                </c:pt>
                <c:pt idx="76">
                  <c:v>-36.857142857142854</c:v>
                </c:pt>
                <c:pt idx="77">
                  <c:v>-35.285714285714285</c:v>
                </c:pt>
                <c:pt idx="78">
                  <c:v>-34</c:v>
                </c:pt>
                <c:pt idx="79">
                  <c:v>-32.285714285714285</c:v>
                </c:pt>
                <c:pt idx="80">
                  <c:v>-30.428571428571427</c:v>
                </c:pt>
                <c:pt idx="81">
                  <c:v>-28.142857142857142</c:v>
                </c:pt>
                <c:pt idx="82">
                  <c:v>-26.571428571428573</c:v>
                </c:pt>
                <c:pt idx="83">
                  <c:v>-25.571428571428573</c:v>
                </c:pt>
                <c:pt idx="84">
                  <c:v>-24.714285714285715</c:v>
                </c:pt>
                <c:pt idx="85">
                  <c:v>-24.857142857142858</c:v>
                </c:pt>
              </c:numCache>
            </c:numRef>
          </c:val>
          <c:smooth val="0"/>
          <c:extLst>
            <c:ext xmlns:c16="http://schemas.microsoft.com/office/drawing/2014/chart" uri="{C3380CC4-5D6E-409C-BE32-E72D297353CC}">
              <c16:uniqueId val="{00000001-FB4F-4AFD-91EB-A30928DB7CA4}"/>
            </c:ext>
          </c:extLst>
        </c:ser>
        <c:ser>
          <c:idx val="2"/>
          <c:order val="2"/>
          <c:tx>
            <c:strRef>
              <c:f>'[chart (4).xlsx]נתונים'!$D$1</c:f>
              <c:strCache>
                <c:ptCount val="1"/>
                <c:pt idx="0">
                  <c:v>חנויות ובתי מרקחת</c:v>
                </c:pt>
              </c:strCache>
            </c:strRef>
          </c:tx>
          <c:spPr>
            <a:ln w="28575" cap="rnd">
              <a:solidFill>
                <a:schemeClr val="accent3"/>
              </a:solidFill>
              <a:round/>
            </a:ln>
            <a:effectLst/>
          </c:spPr>
          <c:marker>
            <c:symbol val="none"/>
          </c:marker>
          <c:cat>
            <c:numRef>
              <c:f>'[chart (4).xlsx]נתונים'!$A$2:$A$87</c:f>
              <c:numCache>
                <c:formatCode>dd\-mm\-yyyy</c:formatCode>
                <c:ptCount val="86"/>
                <c:pt idx="0">
                  <c:v>43882.083333333336</c:v>
                </c:pt>
                <c:pt idx="1">
                  <c:v>43883.083333333336</c:v>
                </c:pt>
                <c:pt idx="2">
                  <c:v>43884.083333333336</c:v>
                </c:pt>
                <c:pt idx="3">
                  <c:v>43885.083333333336</c:v>
                </c:pt>
                <c:pt idx="4">
                  <c:v>43886.083333333336</c:v>
                </c:pt>
                <c:pt idx="5">
                  <c:v>43887.083333333336</c:v>
                </c:pt>
                <c:pt idx="6">
                  <c:v>43888.083333333336</c:v>
                </c:pt>
                <c:pt idx="7">
                  <c:v>43889.083333333336</c:v>
                </c:pt>
                <c:pt idx="8">
                  <c:v>43890.083333333336</c:v>
                </c:pt>
                <c:pt idx="9">
                  <c:v>43891.083333333336</c:v>
                </c:pt>
                <c:pt idx="10">
                  <c:v>43892.083333333336</c:v>
                </c:pt>
                <c:pt idx="11">
                  <c:v>43893.083333333336</c:v>
                </c:pt>
                <c:pt idx="12">
                  <c:v>43894.083333333336</c:v>
                </c:pt>
                <c:pt idx="13">
                  <c:v>43895.083333333336</c:v>
                </c:pt>
                <c:pt idx="14">
                  <c:v>43896.083333333336</c:v>
                </c:pt>
                <c:pt idx="15">
                  <c:v>43897.083333333336</c:v>
                </c:pt>
                <c:pt idx="16">
                  <c:v>43898.083333333336</c:v>
                </c:pt>
                <c:pt idx="17">
                  <c:v>43899.083333333336</c:v>
                </c:pt>
                <c:pt idx="18">
                  <c:v>43900.083333333336</c:v>
                </c:pt>
                <c:pt idx="19">
                  <c:v>43901.083333333336</c:v>
                </c:pt>
                <c:pt idx="20">
                  <c:v>43902.083333333336</c:v>
                </c:pt>
                <c:pt idx="21">
                  <c:v>43903.083333333336</c:v>
                </c:pt>
                <c:pt idx="22">
                  <c:v>43904.083333333336</c:v>
                </c:pt>
                <c:pt idx="23">
                  <c:v>43905.083333333336</c:v>
                </c:pt>
                <c:pt idx="24">
                  <c:v>43906.083333333336</c:v>
                </c:pt>
                <c:pt idx="25">
                  <c:v>43907.083333333336</c:v>
                </c:pt>
                <c:pt idx="26">
                  <c:v>43908.083333333336</c:v>
                </c:pt>
                <c:pt idx="27">
                  <c:v>43909.083333333336</c:v>
                </c:pt>
                <c:pt idx="28">
                  <c:v>43910.083333333336</c:v>
                </c:pt>
                <c:pt idx="29">
                  <c:v>43911.083333333336</c:v>
                </c:pt>
                <c:pt idx="30">
                  <c:v>43912.083333333336</c:v>
                </c:pt>
                <c:pt idx="31">
                  <c:v>43913.083333333336</c:v>
                </c:pt>
                <c:pt idx="32">
                  <c:v>43914.083333333336</c:v>
                </c:pt>
                <c:pt idx="33">
                  <c:v>43915.083333333336</c:v>
                </c:pt>
                <c:pt idx="34">
                  <c:v>43916.083333333336</c:v>
                </c:pt>
                <c:pt idx="35">
                  <c:v>43917.125</c:v>
                </c:pt>
                <c:pt idx="36">
                  <c:v>43918.125</c:v>
                </c:pt>
                <c:pt idx="37">
                  <c:v>43919.125</c:v>
                </c:pt>
                <c:pt idx="38">
                  <c:v>43920.125</c:v>
                </c:pt>
                <c:pt idx="39">
                  <c:v>43921.125</c:v>
                </c:pt>
                <c:pt idx="40">
                  <c:v>43922.125</c:v>
                </c:pt>
                <c:pt idx="41">
                  <c:v>43923.125</c:v>
                </c:pt>
                <c:pt idx="42">
                  <c:v>43924.125</c:v>
                </c:pt>
                <c:pt idx="43">
                  <c:v>43925.125</c:v>
                </c:pt>
                <c:pt idx="44">
                  <c:v>43926.125</c:v>
                </c:pt>
                <c:pt idx="45">
                  <c:v>43927.125</c:v>
                </c:pt>
                <c:pt idx="46">
                  <c:v>43928.125</c:v>
                </c:pt>
                <c:pt idx="47">
                  <c:v>43929.125</c:v>
                </c:pt>
                <c:pt idx="48">
                  <c:v>43930.125</c:v>
                </c:pt>
                <c:pt idx="49">
                  <c:v>43931.125</c:v>
                </c:pt>
                <c:pt idx="50">
                  <c:v>43932.125</c:v>
                </c:pt>
                <c:pt idx="51">
                  <c:v>43933.125</c:v>
                </c:pt>
                <c:pt idx="52">
                  <c:v>43934.125</c:v>
                </c:pt>
                <c:pt idx="53">
                  <c:v>43935.125</c:v>
                </c:pt>
                <c:pt idx="54">
                  <c:v>43936.125</c:v>
                </c:pt>
                <c:pt idx="55">
                  <c:v>43937.125</c:v>
                </c:pt>
                <c:pt idx="56">
                  <c:v>43938.125</c:v>
                </c:pt>
                <c:pt idx="57">
                  <c:v>43939.125</c:v>
                </c:pt>
                <c:pt idx="58">
                  <c:v>43940.125</c:v>
                </c:pt>
                <c:pt idx="59">
                  <c:v>43941.125</c:v>
                </c:pt>
                <c:pt idx="60">
                  <c:v>43942.125</c:v>
                </c:pt>
                <c:pt idx="61">
                  <c:v>43943.125</c:v>
                </c:pt>
                <c:pt idx="62">
                  <c:v>43944.125</c:v>
                </c:pt>
                <c:pt idx="63">
                  <c:v>43945.125</c:v>
                </c:pt>
                <c:pt idx="64">
                  <c:v>43946.125</c:v>
                </c:pt>
                <c:pt idx="65">
                  <c:v>43947.125</c:v>
                </c:pt>
                <c:pt idx="66">
                  <c:v>43948.125</c:v>
                </c:pt>
                <c:pt idx="67">
                  <c:v>43949.125</c:v>
                </c:pt>
                <c:pt idx="68">
                  <c:v>43950.125</c:v>
                </c:pt>
                <c:pt idx="69">
                  <c:v>43951.125</c:v>
                </c:pt>
                <c:pt idx="70">
                  <c:v>43952.125</c:v>
                </c:pt>
                <c:pt idx="71">
                  <c:v>43953.125</c:v>
                </c:pt>
                <c:pt idx="72">
                  <c:v>43954.125</c:v>
                </c:pt>
                <c:pt idx="73">
                  <c:v>43955.125</c:v>
                </c:pt>
                <c:pt idx="74">
                  <c:v>43956.125</c:v>
                </c:pt>
                <c:pt idx="75">
                  <c:v>43957.125</c:v>
                </c:pt>
                <c:pt idx="76">
                  <c:v>43958.125</c:v>
                </c:pt>
                <c:pt idx="77">
                  <c:v>43959.125</c:v>
                </c:pt>
                <c:pt idx="78">
                  <c:v>43960.125</c:v>
                </c:pt>
                <c:pt idx="79">
                  <c:v>43961.125</c:v>
                </c:pt>
                <c:pt idx="80">
                  <c:v>43962.125</c:v>
                </c:pt>
                <c:pt idx="81">
                  <c:v>43963.125</c:v>
                </c:pt>
                <c:pt idx="82">
                  <c:v>43964.125</c:v>
                </c:pt>
                <c:pt idx="83">
                  <c:v>43965.125</c:v>
                </c:pt>
                <c:pt idx="84">
                  <c:v>43966.125</c:v>
                </c:pt>
                <c:pt idx="85">
                  <c:v>43967.125</c:v>
                </c:pt>
              </c:numCache>
            </c:numRef>
          </c:cat>
          <c:val>
            <c:numRef>
              <c:f>'[chart (4).xlsx]נתונים'!$D$2:$D$87</c:f>
              <c:numCache>
                <c:formatCode>General</c:formatCode>
                <c:ptCount val="86"/>
                <c:pt idx="0">
                  <c:v>1.5714285714285714</c:v>
                </c:pt>
                <c:pt idx="1">
                  <c:v>0</c:v>
                </c:pt>
                <c:pt idx="2">
                  <c:v>0</c:v>
                </c:pt>
                <c:pt idx="3">
                  <c:v>-0.2857142857142857</c:v>
                </c:pt>
                <c:pt idx="4">
                  <c:v>-0.5714285714285714</c:v>
                </c:pt>
                <c:pt idx="5">
                  <c:v>0.2857142857142857</c:v>
                </c:pt>
                <c:pt idx="6">
                  <c:v>0.42857142857142855</c:v>
                </c:pt>
                <c:pt idx="7">
                  <c:v>0.7142857142857143</c:v>
                </c:pt>
                <c:pt idx="8">
                  <c:v>1.2857142857142858</c:v>
                </c:pt>
                <c:pt idx="9">
                  <c:v>2.4285714285714284</c:v>
                </c:pt>
                <c:pt idx="10">
                  <c:v>5.2857142857142856</c:v>
                </c:pt>
                <c:pt idx="11">
                  <c:v>6.1428571428571432</c:v>
                </c:pt>
                <c:pt idx="12">
                  <c:v>7.2857142857142856</c:v>
                </c:pt>
                <c:pt idx="13">
                  <c:v>8.7142857142857135</c:v>
                </c:pt>
                <c:pt idx="14">
                  <c:v>9</c:v>
                </c:pt>
                <c:pt idx="15">
                  <c:v>12.857142857142858</c:v>
                </c:pt>
                <c:pt idx="16">
                  <c:v>14.142857142857142</c:v>
                </c:pt>
                <c:pt idx="17">
                  <c:v>13.857142857142858</c:v>
                </c:pt>
                <c:pt idx="18">
                  <c:v>14.857142857142858</c:v>
                </c:pt>
                <c:pt idx="19">
                  <c:v>14.857142857142858</c:v>
                </c:pt>
                <c:pt idx="20">
                  <c:v>14.571428571428571</c:v>
                </c:pt>
                <c:pt idx="21">
                  <c:v>14.285714285714286</c:v>
                </c:pt>
                <c:pt idx="22">
                  <c:v>18.428571428571427</c:v>
                </c:pt>
                <c:pt idx="23">
                  <c:v>20</c:v>
                </c:pt>
                <c:pt idx="24">
                  <c:v>19.571428571428573</c:v>
                </c:pt>
                <c:pt idx="25">
                  <c:v>17.285714285714285</c:v>
                </c:pt>
                <c:pt idx="26">
                  <c:v>16</c:v>
                </c:pt>
                <c:pt idx="27">
                  <c:v>12.714285714285714</c:v>
                </c:pt>
                <c:pt idx="28">
                  <c:v>8.1428571428571423</c:v>
                </c:pt>
                <c:pt idx="29">
                  <c:v>-5.7142857142857144</c:v>
                </c:pt>
                <c:pt idx="30">
                  <c:v>-12.428571428571429</c:v>
                </c:pt>
                <c:pt idx="31">
                  <c:v>-16.285714285714285</c:v>
                </c:pt>
                <c:pt idx="32">
                  <c:v>-17.142857142857142</c:v>
                </c:pt>
                <c:pt idx="33">
                  <c:v>-19</c:v>
                </c:pt>
                <c:pt idx="34">
                  <c:v>-22</c:v>
                </c:pt>
                <c:pt idx="35">
                  <c:v>-23.428571428571427</c:v>
                </c:pt>
                <c:pt idx="36">
                  <c:v>-24.285714285714285</c:v>
                </c:pt>
                <c:pt idx="37">
                  <c:v>-23.571428571428573</c:v>
                </c:pt>
                <c:pt idx="38">
                  <c:v>-25</c:v>
                </c:pt>
                <c:pt idx="39">
                  <c:v>-25.714285714285715</c:v>
                </c:pt>
                <c:pt idx="40">
                  <c:v>-26</c:v>
                </c:pt>
                <c:pt idx="41">
                  <c:v>-23</c:v>
                </c:pt>
                <c:pt idx="42">
                  <c:v>-20.857142857142858</c:v>
                </c:pt>
                <c:pt idx="43">
                  <c:v>-18.714285714285715</c:v>
                </c:pt>
                <c:pt idx="44">
                  <c:v>-16</c:v>
                </c:pt>
                <c:pt idx="45">
                  <c:v>-9.5714285714285712</c:v>
                </c:pt>
                <c:pt idx="46">
                  <c:v>-3.7142857142857144</c:v>
                </c:pt>
                <c:pt idx="47">
                  <c:v>-7</c:v>
                </c:pt>
                <c:pt idx="48">
                  <c:v>-17.857142857142858</c:v>
                </c:pt>
                <c:pt idx="49">
                  <c:v>-19</c:v>
                </c:pt>
                <c:pt idx="50">
                  <c:v>-20</c:v>
                </c:pt>
                <c:pt idx="51">
                  <c:v>-22.428571428571427</c:v>
                </c:pt>
                <c:pt idx="52">
                  <c:v>-26.285714285714285</c:v>
                </c:pt>
                <c:pt idx="53">
                  <c:v>-34</c:v>
                </c:pt>
                <c:pt idx="54">
                  <c:v>-40.857142857142854</c:v>
                </c:pt>
                <c:pt idx="55">
                  <c:v>-31</c:v>
                </c:pt>
                <c:pt idx="56">
                  <c:v>-30.714285714285715</c:v>
                </c:pt>
                <c:pt idx="57">
                  <c:v>-31.428571428571427</c:v>
                </c:pt>
                <c:pt idx="58">
                  <c:v>-32</c:v>
                </c:pt>
                <c:pt idx="59">
                  <c:v>-34.142857142857146</c:v>
                </c:pt>
                <c:pt idx="60">
                  <c:v>-32.285714285714285</c:v>
                </c:pt>
                <c:pt idx="61">
                  <c:v>-22.571428571428573</c:v>
                </c:pt>
                <c:pt idx="62">
                  <c:v>-22.428571428571427</c:v>
                </c:pt>
                <c:pt idx="63">
                  <c:v>-22.142857142857142</c:v>
                </c:pt>
                <c:pt idx="64">
                  <c:v>-21.571428571428573</c:v>
                </c:pt>
                <c:pt idx="65">
                  <c:v>-20.285714285714285</c:v>
                </c:pt>
                <c:pt idx="66">
                  <c:v>-18</c:v>
                </c:pt>
                <c:pt idx="67">
                  <c:v>-17</c:v>
                </c:pt>
                <c:pt idx="68">
                  <c:v>-26.714285714285715</c:v>
                </c:pt>
                <c:pt idx="69">
                  <c:v>-25.285714285714285</c:v>
                </c:pt>
                <c:pt idx="70">
                  <c:v>-23.714285714285715</c:v>
                </c:pt>
                <c:pt idx="71">
                  <c:v>-21.857142857142858</c:v>
                </c:pt>
                <c:pt idx="72">
                  <c:v>-21.714285714285715</c:v>
                </c:pt>
                <c:pt idx="73">
                  <c:v>-21.714285714285715</c:v>
                </c:pt>
                <c:pt idx="74">
                  <c:v>-22.142857142857142</c:v>
                </c:pt>
                <c:pt idx="75">
                  <c:v>-10.857142857142858</c:v>
                </c:pt>
                <c:pt idx="76">
                  <c:v>-10.428571428571429</c:v>
                </c:pt>
                <c:pt idx="77">
                  <c:v>-9.4285714285714288</c:v>
                </c:pt>
                <c:pt idx="78">
                  <c:v>-8.5714285714285712</c:v>
                </c:pt>
                <c:pt idx="79">
                  <c:v>-7.5714285714285712</c:v>
                </c:pt>
                <c:pt idx="80">
                  <c:v>-6</c:v>
                </c:pt>
                <c:pt idx="81">
                  <c:v>-4.1428571428571432</c:v>
                </c:pt>
                <c:pt idx="82">
                  <c:v>-3</c:v>
                </c:pt>
                <c:pt idx="83">
                  <c:v>-2</c:v>
                </c:pt>
                <c:pt idx="84">
                  <c:v>-1.1428571428571428</c:v>
                </c:pt>
                <c:pt idx="85">
                  <c:v>-0.5714285714285714</c:v>
                </c:pt>
              </c:numCache>
            </c:numRef>
          </c:val>
          <c:smooth val="0"/>
          <c:extLst>
            <c:ext xmlns:c16="http://schemas.microsoft.com/office/drawing/2014/chart" uri="{C3380CC4-5D6E-409C-BE32-E72D297353CC}">
              <c16:uniqueId val="{00000002-FB4F-4AFD-91EB-A30928DB7CA4}"/>
            </c:ext>
          </c:extLst>
        </c:ser>
        <c:ser>
          <c:idx val="3"/>
          <c:order val="3"/>
          <c:tx>
            <c:strRef>
              <c:f>'[chart (4).xlsx]נתונים'!$E$1</c:f>
              <c:strCache>
                <c:ptCount val="1"/>
                <c:pt idx="0">
                  <c:v>קמעונאות ונופש</c:v>
                </c:pt>
              </c:strCache>
            </c:strRef>
          </c:tx>
          <c:spPr>
            <a:ln w="28575" cap="rnd">
              <a:solidFill>
                <a:schemeClr val="accent4"/>
              </a:solidFill>
              <a:round/>
            </a:ln>
            <a:effectLst/>
          </c:spPr>
          <c:marker>
            <c:symbol val="none"/>
          </c:marker>
          <c:cat>
            <c:numRef>
              <c:f>'[chart (4).xlsx]נתונים'!$A$2:$A$87</c:f>
              <c:numCache>
                <c:formatCode>dd\-mm\-yyyy</c:formatCode>
                <c:ptCount val="86"/>
                <c:pt idx="0">
                  <c:v>43882.083333333336</c:v>
                </c:pt>
                <c:pt idx="1">
                  <c:v>43883.083333333336</c:v>
                </c:pt>
                <c:pt idx="2">
                  <c:v>43884.083333333336</c:v>
                </c:pt>
                <c:pt idx="3">
                  <c:v>43885.083333333336</c:v>
                </c:pt>
                <c:pt idx="4">
                  <c:v>43886.083333333336</c:v>
                </c:pt>
                <c:pt idx="5">
                  <c:v>43887.083333333336</c:v>
                </c:pt>
                <c:pt idx="6">
                  <c:v>43888.083333333336</c:v>
                </c:pt>
                <c:pt idx="7">
                  <c:v>43889.083333333336</c:v>
                </c:pt>
                <c:pt idx="8">
                  <c:v>43890.083333333336</c:v>
                </c:pt>
                <c:pt idx="9">
                  <c:v>43891.083333333336</c:v>
                </c:pt>
                <c:pt idx="10">
                  <c:v>43892.083333333336</c:v>
                </c:pt>
                <c:pt idx="11">
                  <c:v>43893.083333333336</c:v>
                </c:pt>
                <c:pt idx="12">
                  <c:v>43894.083333333336</c:v>
                </c:pt>
                <c:pt idx="13">
                  <c:v>43895.083333333336</c:v>
                </c:pt>
                <c:pt idx="14">
                  <c:v>43896.083333333336</c:v>
                </c:pt>
                <c:pt idx="15">
                  <c:v>43897.083333333336</c:v>
                </c:pt>
                <c:pt idx="16">
                  <c:v>43898.083333333336</c:v>
                </c:pt>
                <c:pt idx="17">
                  <c:v>43899.083333333336</c:v>
                </c:pt>
                <c:pt idx="18">
                  <c:v>43900.083333333336</c:v>
                </c:pt>
                <c:pt idx="19">
                  <c:v>43901.083333333336</c:v>
                </c:pt>
                <c:pt idx="20">
                  <c:v>43902.083333333336</c:v>
                </c:pt>
                <c:pt idx="21">
                  <c:v>43903.083333333336</c:v>
                </c:pt>
                <c:pt idx="22">
                  <c:v>43904.083333333336</c:v>
                </c:pt>
                <c:pt idx="23">
                  <c:v>43905.083333333336</c:v>
                </c:pt>
                <c:pt idx="24">
                  <c:v>43906.083333333336</c:v>
                </c:pt>
                <c:pt idx="25">
                  <c:v>43907.083333333336</c:v>
                </c:pt>
                <c:pt idx="26">
                  <c:v>43908.083333333336</c:v>
                </c:pt>
                <c:pt idx="27">
                  <c:v>43909.083333333336</c:v>
                </c:pt>
                <c:pt idx="28">
                  <c:v>43910.083333333336</c:v>
                </c:pt>
                <c:pt idx="29">
                  <c:v>43911.083333333336</c:v>
                </c:pt>
                <c:pt idx="30">
                  <c:v>43912.083333333336</c:v>
                </c:pt>
                <c:pt idx="31">
                  <c:v>43913.083333333336</c:v>
                </c:pt>
                <c:pt idx="32">
                  <c:v>43914.083333333336</c:v>
                </c:pt>
                <c:pt idx="33">
                  <c:v>43915.083333333336</c:v>
                </c:pt>
                <c:pt idx="34">
                  <c:v>43916.083333333336</c:v>
                </c:pt>
                <c:pt idx="35">
                  <c:v>43917.125</c:v>
                </c:pt>
                <c:pt idx="36">
                  <c:v>43918.125</c:v>
                </c:pt>
                <c:pt idx="37">
                  <c:v>43919.125</c:v>
                </c:pt>
                <c:pt idx="38">
                  <c:v>43920.125</c:v>
                </c:pt>
                <c:pt idx="39">
                  <c:v>43921.125</c:v>
                </c:pt>
                <c:pt idx="40">
                  <c:v>43922.125</c:v>
                </c:pt>
                <c:pt idx="41">
                  <c:v>43923.125</c:v>
                </c:pt>
                <c:pt idx="42">
                  <c:v>43924.125</c:v>
                </c:pt>
                <c:pt idx="43">
                  <c:v>43925.125</c:v>
                </c:pt>
                <c:pt idx="44">
                  <c:v>43926.125</c:v>
                </c:pt>
                <c:pt idx="45">
                  <c:v>43927.125</c:v>
                </c:pt>
                <c:pt idx="46">
                  <c:v>43928.125</c:v>
                </c:pt>
                <c:pt idx="47">
                  <c:v>43929.125</c:v>
                </c:pt>
                <c:pt idx="48">
                  <c:v>43930.125</c:v>
                </c:pt>
                <c:pt idx="49">
                  <c:v>43931.125</c:v>
                </c:pt>
                <c:pt idx="50">
                  <c:v>43932.125</c:v>
                </c:pt>
                <c:pt idx="51">
                  <c:v>43933.125</c:v>
                </c:pt>
                <c:pt idx="52">
                  <c:v>43934.125</c:v>
                </c:pt>
                <c:pt idx="53">
                  <c:v>43935.125</c:v>
                </c:pt>
                <c:pt idx="54">
                  <c:v>43936.125</c:v>
                </c:pt>
                <c:pt idx="55">
                  <c:v>43937.125</c:v>
                </c:pt>
                <c:pt idx="56">
                  <c:v>43938.125</c:v>
                </c:pt>
                <c:pt idx="57">
                  <c:v>43939.125</c:v>
                </c:pt>
                <c:pt idx="58">
                  <c:v>43940.125</c:v>
                </c:pt>
                <c:pt idx="59">
                  <c:v>43941.125</c:v>
                </c:pt>
                <c:pt idx="60">
                  <c:v>43942.125</c:v>
                </c:pt>
                <c:pt idx="61">
                  <c:v>43943.125</c:v>
                </c:pt>
                <c:pt idx="62">
                  <c:v>43944.125</c:v>
                </c:pt>
                <c:pt idx="63">
                  <c:v>43945.125</c:v>
                </c:pt>
                <c:pt idx="64">
                  <c:v>43946.125</c:v>
                </c:pt>
                <c:pt idx="65">
                  <c:v>43947.125</c:v>
                </c:pt>
                <c:pt idx="66">
                  <c:v>43948.125</c:v>
                </c:pt>
                <c:pt idx="67">
                  <c:v>43949.125</c:v>
                </c:pt>
                <c:pt idx="68">
                  <c:v>43950.125</c:v>
                </c:pt>
                <c:pt idx="69">
                  <c:v>43951.125</c:v>
                </c:pt>
                <c:pt idx="70">
                  <c:v>43952.125</c:v>
                </c:pt>
                <c:pt idx="71">
                  <c:v>43953.125</c:v>
                </c:pt>
                <c:pt idx="72">
                  <c:v>43954.125</c:v>
                </c:pt>
                <c:pt idx="73">
                  <c:v>43955.125</c:v>
                </c:pt>
                <c:pt idx="74">
                  <c:v>43956.125</c:v>
                </c:pt>
                <c:pt idx="75">
                  <c:v>43957.125</c:v>
                </c:pt>
                <c:pt idx="76">
                  <c:v>43958.125</c:v>
                </c:pt>
                <c:pt idx="77">
                  <c:v>43959.125</c:v>
                </c:pt>
                <c:pt idx="78">
                  <c:v>43960.125</c:v>
                </c:pt>
                <c:pt idx="79">
                  <c:v>43961.125</c:v>
                </c:pt>
                <c:pt idx="80">
                  <c:v>43962.125</c:v>
                </c:pt>
                <c:pt idx="81">
                  <c:v>43963.125</c:v>
                </c:pt>
                <c:pt idx="82">
                  <c:v>43964.125</c:v>
                </c:pt>
                <c:pt idx="83">
                  <c:v>43965.125</c:v>
                </c:pt>
                <c:pt idx="84">
                  <c:v>43966.125</c:v>
                </c:pt>
                <c:pt idx="85">
                  <c:v>43967.125</c:v>
                </c:pt>
              </c:numCache>
            </c:numRef>
          </c:cat>
          <c:val>
            <c:numRef>
              <c:f>'[chart (4).xlsx]נתונים'!$E$2:$E$87</c:f>
              <c:numCache>
                <c:formatCode>General</c:formatCode>
                <c:ptCount val="86"/>
                <c:pt idx="0">
                  <c:v>3.5714285714285716</c:v>
                </c:pt>
                <c:pt idx="1">
                  <c:v>1.4285714285714286</c:v>
                </c:pt>
                <c:pt idx="2">
                  <c:v>1.2857142857142858</c:v>
                </c:pt>
                <c:pt idx="3">
                  <c:v>0.8571428571428571</c:v>
                </c:pt>
                <c:pt idx="4">
                  <c:v>0.8571428571428571</c:v>
                </c:pt>
                <c:pt idx="5">
                  <c:v>1.8571428571428572</c:v>
                </c:pt>
                <c:pt idx="6">
                  <c:v>2</c:v>
                </c:pt>
                <c:pt idx="7">
                  <c:v>2.2857142857142856</c:v>
                </c:pt>
                <c:pt idx="8">
                  <c:v>2.5714285714285716</c:v>
                </c:pt>
                <c:pt idx="9">
                  <c:v>3.5714285714285716</c:v>
                </c:pt>
                <c:pt idx="10">
                  <c:v>7.8571428571428568</c:v>
                </c:pt>
                <c:pt idx="11">
                  <c:v>7.5714285714285712</c:v>
                </c:pt>
                <c:pt idx="12">
                  <c:v>7.5714285714285712</c:v>
                </c:pt>
                <c:pt idx="13">
                  <c:v>7.1428571428571432</c:v>
                </c:pt>
                <c:pt idx="14">
                  <c:v>5.4285714285714288</c:v>
                </c:pt>
                <c:pt idx="15">
                  <c:v>5.8571428571428568</c:v>
                </c:pt>
                <c:pt idx="16">
                  <c:v>5.7142857142857144</c:v>
                </c:pt>
                <c:pt idx="17">
                  <c:v>1.5714285714285714</c:v>
                </c:pt>
                <c:pt idx="18">
                  <c:v>1.4285714285714286</c:v>
                </c:pt>
                <c:pt idx="19">
                  <c:v>0.42857142857142855</c:v>
                </c:pt>
                <c:pt idx="20">
                  <c:v>-2.7142857142857144</c:v>
                </c:pt>
                <c:pt idx="21">
                  <c:v>-6</c:v>
                </c:pt>
                <c:pt idx="22">
                  <c:v>-11.285714285714286</c:v>
                </c:pt>
                <c:pt idx="23">
                  <c:v>-17.142857142857142</c:v>
                </c:pt>
                <c:pt idx="24">
                  <c:v>-23</c:v>
                </c:pt>
                <c:pt idx="25">
                  <c:v>-30.571428571428573</c:v>
                </c:pt>
                <c:pt idx="26">
                  <c:v>-38.428571428571431</c:v>
                </c:pt>
                <c:pt idx="27">
                  <c:v>-44.285714285714285</c:v>
                </c:pt>
                <c:pt idx="28">
                  <c:v>-50.142857142857146</c:v>
                </c:pt>
                <c:pt idx="29">
                  <c:v>-56.714285714285715</c:v>
                </c:pt>
                <c:pt idx="30">
                  <c:v>-60.571428571428569</c:v>
                </c:pt>
                <c:pt idx="31">
                  <c:v>-63.571428571428569</c:v>
                </c:pt>
                <c:pt idx="32">
                  <c:v>-64.714285714285708</c:v>
                </c:pt>
                <c:pt idx="33">
                  <c:v>-65.428571428571431</c:v>
                </c:pt>
                <c:pt idx="34">
                  <c:v>-67.285714285714292</c:v>
                </c:pt>
                <c:pt idx="35">
                  <c:v>-68.142857142857139</c:v>
                </c:pt>
                <c:pt idx="36">
                  <c:v>-69.142857142857139</c:v>
                </c:pt>
                <c:pt idx="37">
                  <c:v>-70</c:v>
                </c:pt>
                <c:pt idx="38">
                  <c:v>-71.714285714285708</c:v>
                </c:pt>
                <c:pt idx="39">
                  <c:v>-74.285714285714292</c:v>
                </c:pt>
                <c:pt idx="40">
                  <c:v>-76.714285714285708</c:v>
                </c:pt>
                <c:pt idx="41">
                  <c:v>-77.285714285714292</c:v>
                </c:pt>
                <c:pt idx="42">
                  <c:v>-77.857142857142861</c:v>
                </c:pt>
                <c:pt idx="43">
                  <c:v>-78</c:v>
                </c:pt>
                <c:pt idx="44">
                  <c:v>-79.142857142857139</c:v>
                </c:pt>
                <c:pt idx="45">
                  <c:v>-79.142857142857139</c:v>
                </c:pt>
                <c:pt idx="46">
                  <c:v>-77.857142857142861</c:v>
                </c:pt>
                <c:pt idx="47">
                  <c:v>-79</c:v>
                </c:pt>
                <c:pt idx="48">
                  <c:v>-81.428571428571431</c:v>
                </c:pt>
                <c:pt idx="49">
                  <c:v>-82.285714285714292</c:v>
                </c:pt>
                <c:pt idx="50">
                  <c:v>-82.428571428571431</c:v>
                </c:pt>
                <c:pt idx="51">
                  <c:v>-82.857142857142861</c:v>
                </c:pt>
                <c:pt idx="52">
                  <c:v>-83.571428571428569</c:v>
                </c:pt>
                <c:pt idx="53">
                  <c:v>-85.285714285714292</c:v>
                </c:pt>
                <c:pt idx="54">
                  <c:v>-86.142857142857139</c:v>
                </c:pt>
                <c:pt idx="55">
                  <c:v>-83.142857142857139</c:v>
                </c:pt>
                <c:pt idx="56">
                  <c:v>-81.714285714285708</c:v>
                </c:pt>
                <c:pt idx="57">
                  <c:v>-81.142857142857139</c:v>
                </c:pt>
                <c:pt idx="58">
                  <c:v>-79.714285714285708</c:v>
                </c:pt>
                <c:pt idx="59">
                  <c:v>-78.571428571428569</c:v>
                </c:pt>
                <c:pt idx="60">
                  <c:v>-76.571428571428569</c:v>
                </c:pt>
                <c:pt idx="61">
                  <c:v>-72.714285714285708</c:v>
                </c:pt>
                <c:pt idx="62">
                  <c:v>-71.571428571428569</c:v>
                </c:pt>
                <c:pt idx="63">
                  <c:v>-70.571428571428569</c:v>
                </c:pt>
                <c:pt idx="64">
                  <c:v>-70.142857142857139</c:v>
                </c:pt>
                <c:pt idx="65">
                  <c:v>-68.571428571428569</c:v>
                </c:pt>
                <c:pt idx="66">
                  <c:v>-67.285714285714292</c:v>
                </c:pt>
                <c:pt idx="67">
                  <c:v>-67</c:v>
                </c:pt>
                <c:pt idx="68">
                  <c:v>-70.571428571428569</c:v>
                </c:pt>
                <c:pt idx="69">
                  <c:v>-69.142857142857139</c:v>
                </c:pt>
                <c:pt idx="70">
                  <c:v>-67.285714285714292</c:v>
                </c:pt>
                <c:pt idx="71">
                  <c:v>-65.285714285714292</c:v>
                </c:pt>
                <c:pt idx="72">
                  <c:v>-64.142857142857139</c:v>
                </c:pt>
                <c:pt idx="73">
                  <c:v>-62.714285714285715</c:v>
                </c:pt>
                <c:pt idx="74">
                  <c:v>-61</c:v>
                </c:pt>
                <c:pt idx="75">
                  <c:v>-55</c:v>
                </c:pt>
                <c:pt idx="76">
                  <c:v>-53.285714285714285</c:v>
                </c:pt>
                <c:pt idx="77">
                  <c:v>-51.571428571428569</c:v>
                </c:pt>
                <c:pt idx="78">
                  <c:v>-50.142857142857146</c:v>
                </c:pt>
                <c:pt idx="79">
                  <c:v>-48.142857142857146</c:v>
                </c:pt>
                <c:pt idx="80">
                  <c:v>-46.428571428571431</c:v>
                </c:pt>
                <c:pt idx="81">
                  <c:v>-44</c:v>
                </c:pt>
                <c:pt idx="82">
                  <c:v>-42.142857142857146</c:v>
                </c:pt>
                <c:pt idx="83">
                  <c:v>-41</c:v>
                </c:pt>
                <c:pt idx="84">
                  <c:v>-40</c:v>
                </c:pt>
                <c:pt idx="85">
                  <c:v>-39.428571428571431</c:v>
                </c:pt>
              </c:numCache>
            </c:numRef>
          </c:val>
          <c:smooth val="0"/>
          <c:extLst>
            <c:ext xmlns:c16="http://schemas.microsoft.com/office/drawing/2014/chart" uri="{C3380CC4-5D6E-409C-BE32-E72D297353CC}">
              <c16:uniqueId val="{00000003-FB4F-4AFD-91EB-A30928DB7CA4}"/>
            </c:ext>
          </c:extLst>
        </c:ser>
        <c:ser>
          <c:idx val="4"/>
          <c:order val="4"/>
          <c:tx>
            <c:strRef>
              <c:f>'[chart (4).xlsx]נתונים'!$F$1</c:f>
              <c:strCache>
                <c:ptCount val="1"/>
                <c:pt idx="0">
                  <c:v>פארקים</c:v>
                </c:pt>
              </c:strCache>
            </c:strRef>
          </c:tx>
          <c:spPr>
            <a:ln w="28575" cap="rnd">
              <a:solidFill>
                <a:schemeClr val="accent5"/>
              </a:solidFill>
              <a:round/>
            </a:ln>
            <a:effectLst/>
          </c:spPr>
          <c:marker>
            <c:symbol val="none"/>
          </c:marker>
          <c:cat>
            <c:numRef>
              <c:f>'[chart (4).xlsx]נתונים'!$A$2:$A$87</c:f>
              <c:numCache>
                <c:formatCode>dd\-mm\-yyyy</c:formatCode>
                <c:ptCount val="86"/>
                <c:pt idx="0">
                  <c:v>43882.083333333336</c:v>
                </c:pt>
                <c:pt idx="1">
                  <c:v>43883.083333333336</c:v>
                </c:pt>
                <c:pt idx="2">
                  <c:v>43884.083333333336</c:v>
                </c:pt>
                <c:pt idx="3">
                  <c:v>43885.083333333336</c:v>
                </c:pt>
                <c:pt idx="4">
                  <c:v>43886.083333333336</c:v>
                </c:pt>
                <c:pt idx="5">
                  <c:v>43887.083333333336</c:v>
                </c:pt>
                <c:pt idx="6">
                  <c:v>43888.083333333336</c:v>
                </c:pt>
                <c:pt idx="7">
                  <c:v>43889.083333333336</c:v>
                </c:pt>
                <c:pt idx="8">
                  <c:v>43890.083333333336</c:v>
                </c:pt>
                <c:pt idx="9">
                  <c:v>43891.083333333336</c:v>
                </c:pt>
                <c:pt idx="10">
                  <c:v>43892.083333333336</c:v>
                </c:pt>
                <c:pt idx="11">
                  <c:v>43893.083333333336</c:v>
                </c:pt>
                <c:pt idx="12">
                  <c:v>43894.083333333336</c:v>
                </c:pt>
                <c:pt idx="13">
                  <c:v>43895.083333333336</c:v>
                </c:pt>
                <c:pt idx="14">
                  <c:v>43896.083333333336</c:v>
                </c:pt>
                <c:pt idx="15">
                  <c:v>43897.083333333336</c:v>
                </c:pt>
                <c:pt idx="16">
                  <c:v>43898.083333333336</c:v>
                </c:pt>
                <c:pt idx="17">
                  <c:v>43899.083333333336</c:v>
                </c:pt>
                <c:pt idx="18">
                  <c:v>43900.083333333336</c:v>
                </c:pt>
                <c:pt idx="19">
                  <c:v>43901.083333333336</c:v>
                </c:pt>
                <c:pt idx="20">
                  <c:v>43902.083333333336</c:v>
                </c:pt>
                <c:pt idx="21">
                  <c:v>43903.083333333336</c:v>
                </c:pt>
                <c:pt idx="22">
                  <c:v>43904.083333333336</c:v>
                </c:pt>
                <c:pt idx="23">
                  <c:v>43905.083333333336</c:v>
                </c:pt>
                <c:pt idx="24">
                  <c:v>43906.083333333336</c:v>
                </c:pt>
                <c:pt idx="25">
                  <c:v>43907.083333333336</c:v>
                </c:pt>
                <c:pt idx="26">
                  <c:v>43908.083333333336</c:v>
                </c:pt>
                <c:pt idx="27">
                  <c:v>43909.083333333336</c:v>
                </c:pt>
                <c:pt idx="28">
                  <c:v>43910.083333333336</c:v>
                </c:pt>
                <c:pt idx="29">
                  <c:v>43911.083333333336</c:v>
                </c:pt>
                <c:pt idx="30">
                  <c:v>43912.083333333336</c:v>
                </c:pt>
                <c:pt idx="31">
                  <c:v>43913.083333333336</c:v>
                </c:pt>
                <c:pt idx="32">
                  <c:v>43914.083333333336</c:v>
                </c:pt>
                <c:pt idx="33">
                  <c:v>43915.083333333336</c:v>
                </c:pt>
                <c:pt idx="34">
                  <c:v>43916.083333333336</c:v>
                </c:pt>
                <c:pt idx="35">
                  <c:v>43917.125</c:v>
                </c:pt>
                <c:pt idx="36">
                  <c:v>43918.125</c:v>
                </c:pt>
                <c:pt idx="37">
                  <c:v>43919.125</c:v>
                </c:pt>
                <c:pt idx="38">
                  <c:v>43920.125</c:v>
                </c:pt>
                <c:pt idx="39">
                  <c:v>43921.125</c:v>
                </c:pt>
                <c:pt idx="40">
                  <c:v>43922.125</c:v>
                </c:pt>
                <c:pt idx="41">
                  <c:v>43923.125</c:v>
                </c:pt>
                <c:pt idx="42">
                  <c:v>43924.125</c:v>
                </c:pt>
                <c:pt idx="43">
                  <c:v>43925.125</c:v>
                </c:pt>
                <c:pt idx="44">
                  <c:v>43926.125</c:v>
                </c:pt>
                <c:pt idx="45">
                  <c:v>43927.125</c:v>
                </c:pt>
                <c:pt idx="46">
                  <c:v>43928.125</c:v>
                </c:pt>
                <c:pt idx="47">
                  <c:v>43929.125</c:v>
                </c:pt>
                <c:pt idx="48">
                  <c:v>43930.125</c:v>
                </c:pt>
                <c:pt idx="49">
                  <c:v>43931.125</c:v>
                </c:pt>
                <c:pt idx="50">
                  <c:v>43932.125</c:v>
                </c:pt>
                <c:pt idx="51">
                  <c:v>43933.125</c:v>
                </c:pt>
                <c:pt idx="52">
                  <c:v>43934.125</c:v>
                </c:pt>
                <c:pt idx="53">
                  <c:v>43935.125</c:v>
                </c:pt>
                <c:pt idx="54">
                  <c:v>43936.125</c:v>
                </c:pt>
                <c:pt idx="55">
                  <c:v>43937.125</c:v>
                </c:pt>
                <c:pt idx="56">
                  <c:v>43938.125</c:v>
                </c:pt>
                <c:pt idx="57">
                  <c:v>43939.125</c:v>
                </c:pt>
                <c:pt idx="58">
                  <c:v>43940.125</c:v>
                </c:pt>
                <c:pt idx="59">
                  <c:v>43941.125</c:v>
                </c:pt>
                <c:pt idx="60">
                  <c:v>43942.125</c:v>
                </c:pt>
                <c:pt idx="61">
                  <c:v>43943.125</c:v>
                </c:pt>
                <c:pt idx="62">
                  <c:v>43944.125</c:v>
                </c:pt>
                <c:pt idx="63">
                  <c:v>43945.125</c:v>
                </c:pt>
                <c:pt idx="64">
                  <c:v>43946.125</c:v>
                </c:pt>
                <c:pt idx="65">
                  <c:v>43947.125</c:v>
                </c:pt>
                <c:pt idx="66">
                  <c:v>43948.125</c:v>
                </c:pt>
                <c:pt idx="67">
                  <c:v>43949.125</c:v>
                </c:pt>
                <c:pt idx="68">
                  <c:v>43950.125</c:v>
                </c:pt>
                <c:pt idx="69">
                  <c:v>43951.125</c:v>
                </c:pt>
                <c:pt idx="70">
                  <c:v>43952.125</c:v>
                </c:pt>
                <c:pt idx="71">
                  <c:v>43953.125</c:v>
                </c:pt>
                <c:pt idx="72">
                  <c:v>43954.125</c:v>
                </c:pt>
                <c:pt idx="73">
                  <c:v>43955.125</c:v>
                </c:pt>
                <c:pt idx="74">
                  <c:v>43956.125</c:v>
                </c:pt>
                <c:pt idx="75">
                  <c:v>43957.125</c:v>
                </c:pt>
                <c:pt idx="76">
                  <c:v>43958.125</c:v>
                </c:pt>
                <c:pt idx="77">
                  <c:v>43959.125</c:v>
                </c:pt>
                <c:pt idx="78">
                  <c:v>43960.125</c:v>
                </c:pt>
                <c:pt idx="79">
                  <c:v>43961.125</c:v>
                </c:pt>
                <c:pt idx="80">
                  <c:v>43962.125</c:v>
                </c:pt>
                <c:pt idx="81">
                  <c:v>43963.125</c:v>
                </c:pt>
                <c:pt idx="82">
                  <c:v>43964.125</c:v>
                </c:pt>
                <c:pt idx="83">
                  <c:v>43965.125</c:v>
                </c:pt>
                <c:pt idx="84">
                  <c:v>43966.125</c:v>
                </c:pt>
                <c:pt idx="85">
                  <c:v>43967.125</c:v>
                </c:pt>
              </c:numCache>
            </c:numRef>
          </c:cat>
          <c:val>
            <c:numRef>
              <c:f>'[chart (4).xlsx]נתונים'!$F$2:$F$87</c:f>
              <c:numCache>
                <c:formatCode>General</c:formatCode>
                <c:ptCount val="86"/>
                <c:pt idx="0">
                  <c:v>19.428571428571427</c:v>
                </c:pt>
                <c:pt idx="1">
                  <c:v>8.4285714285714288</c:v>
                </c:pt>
                <c:pt idx="2">
                  <c:v>8</c:v>
                </c:pt>
                <c:pt idx="3">
                  <c:v>7</c:v>
                </c:pt>
                <c:pt idx="4">
                  <c:v>5.1428571428571432</c:v>
                </c:pt>
                <c:pt idx="5">
                  <c:v>9.8571428571428577</c:v>
                </c:pt>
                <c:pt idx="6">
                  <c:v>12</c:v>
                </c:pt>
                <c:pt idx="7">
                  <c:v>17.285714285714285</c:v>
                </c:pt>
                <c:pt idx="8">
                  <c:v>20.714285714285715</c:v>
                </c:pt>
                <c:pt idx="9">
                  <c:v>21.285714285714285</c:v>
                </c:pt>
                <c:pt idx="10">
                  <c:v>36</c:v>
                </c:pt>
                <c:pt idx="11">
                  <c:v>38.142857142857146</c:v>
                </c:pt>
                <c:pt idx="12">
                  <c:v>38.714285714285715</c:v>
                </c:pt>
                <c:pt idx="13">
                  <c:v>38.571428571428569</c:v>
                </c:pt>
                <c:pt idx="14">
                  <c:v>26</c:v>
                </c:pt>
                <c:pt idx="15">
                  <c:v>29.142857142857142</c:v>
                </c:pt>
                <c:pt idx="16">
                  <c:v>31.857142857142858</c:v>
                </c:pt>
                <c:pt idx="17">
                  <c:v>20.571428571428573</c:v>
                </c:pt>
                <c:pt idx="18">
                  <c:v>25.857142857142858</c:v>
                </c:pt>
                <c:pt idx="19">
                  <c:v>28.285714285714285</c:v>
                </c:pt>
                <c:pt idx="20">
                  <c:v>22.571428571428573</c:v>
                </c:pt>
                <c:pt idx="21">
                  <c:v>18.428571428571427</c:v>
                </c:pt>
                <c:pt idx="22">
                  <c:v>9.2857142857142865</c:v>
                </c:pt>
                <c:pt idx="23">
                  <c:v>6.7142857142857144</c:v>
                </c:pt>
                <c:pt idx="24">
                  <c:v>6.7142857142857144</c:v>
                </c:pt>
                <c:pt idx="25">
                  <c:v>-6.1428571428571432</c:v>
                </c:pt>
                <c:pt idx="26">
                  <c:v>-19.571428571428573</c:v>
                </c:pt>
                <c:pt idx="27">
                  <c:v>-24.857142857142858</c:v>
                </c:pt>
                <c:pt idx="28">
                  <c:v>-28.285714285714285</c:v>
                </c:pt>
                <c:pt idx="29">
                  <c:v>-32.142857142857146</c:v>
                </c:pt>
                <c:pt idx="30">
                  <c:v>-38.714285714285715</c:v>
                </c:pt>
                <c:pt idx="31">
                  <c:v>-47</c:v>
                </c:pt>
                <c:pt idx="32">
                  <c:v>-47.142857142857146</c:v>
                </c:pt>
                <c:pt idx="33">
                  <c:v>-46.428571428571431</c:v>
                </c:pt>
                <c:pt idx="34">
                  <c:v>-48.142857142857146</c:v>
                </c:pt>
                <c:pt idx="35">
                  <c:v>-49</c:v>
                </c:pt>
                <c:pt idx="36">
                  <c:v>-52.142857142857146</c:v>
                </c:pt>
                <c:pt idx="37">
                  <c:v>-55.571428571428569</c:v>
                </c:pt>
                <c:pt idx="38">
                  <c:v>-59.857142857142854</c:v>
                </c:pt>
                <c:pt idx="39">
                  <c:v>-62.285714285714285</c:v>
                </c:pt>
                <c:pt idx="40">
                  <c:v>-64.714285714285708</c:v>
                </c:pt>
                <c:pt idx="41">
                  <c:v>-63.428571428571431</c:v>
                </c:pt>
                <c:pt idx="42">
                  <c:v>-61.857142857142854</c:v>
                </c:pt>
                <c:pt idx="43">
                  <c:v>-60.714285714285715</c:v>
                </c:pt>
                <c:pt idx="44">
                  <c:v>-60.142857142857146</c:v>
                </c:pt>
                <c:pt idx="45">
                  <c:v>-59.142857142857146</c:v>
                </c:pt>
                <c:pt idx="46">
                  <c:v>-58.142857142857146</c:v>
                </c:pt>
                <c:pt idx="47">
                  <c:v>-59.714285714285715</c:v>
                </c:pt>
                <c:pt idx="48">
                  <c:v>-62.571428571428569</c:v>
                </c:pt>
                <c:pt idx="49">
                  <c:v>-64.428571428571431</c:v>
                </c:pt>
                <c:pt idx="50">
                  <c:v>-64.714285714285708</c:v>
                </c:pt>
                <c:pt idx="51">
                  <c:v>-64.142857142857139</c:v>
                </c:pt>
                <c:pt idx="52">
                  <c:v>-63.714285714285715</c:v>
                </c:pt>
                <c:pt idx="53">
                  <c:v>-65</c:v>
                </c:pt>
                <c:pt idx="54">
                  <c:v>-64.571428571428569</c:v>
                </c:pt>
                <c:pt idx="55">
                  <c:v>-61.142857142857146</c:v>
                </c:pt>
                <c:pt idx="56">
                  <c:v>-58.428571428571431</c:v>
                </c:pt>
                <c:pt idx="57">
                  <c:v>-56.571428571428569</c:v>
                </c:pt>
                <c:pt idx="58">
                  <c:v>-54.714285714285715</c:v>
                </c:pt>
                <c:pt idx="59">
                  <c:v>-53.571428571428569</c:v>
                </c:pt>
                <c:pt idx="60">
                  <c:v>-50.571428571428569</c:v>
                </c:pt>
                <c:pt idx="61">
                  <c:v>-45.714285714285715</c:v>
                </c:pt>
                <c:pt idx="62">
                  <c:v>-43.285714285714285</c:v>
                </c:pt>
                <c:pt idx="63">
                  <c:v>-42</c:v>
                </c:pt>
                <c:pt idx="64">
                  <c:v>-42</c:v>
                </c:pt>
                <c:pt idx="65">
                  <c:v>-40.428571428571431</c:v>
                </c:pt>
                <c:pt idx="66">
                  <c:v>-39.285714285714285</c:v>
                </c:pt>
                <c:pt idx="67">
                  <c:v>-39.857142857142854</c:v>
                </c:pt>
                <c:pt idx="68">
                  <c:v>-43.142857142857146</c:v>
                </c:pt>
                <c:pt idx="69">
                  <c:v>-41.571428571428569</c:v>
                </c:pt>
                <c:pt idx="70">
                  <c:v>-36.714285714285715</c:v>
                </c:pt>
                <c:pt idx="71">
                  <c:v>-31.428571428571427</c:v>
                </c:pt>
                <c:pt idx="72">
                  <c:v>-29.142857142857142</c:v>
                </c:pt>
                <c:pt idx="73">
                  <c:v>-25.428571428571427</c:v>
                </c:pt>
                <c:pt idx="74">
                  <c:v>-23.857142857142858</c:v>
                </c:pt>
                <c:pt idx="75">
                  <c:v>-16.857142857142858</c:v>
                </c:pt>
                <c:pt idx="76">
                  <c:v>-12.571428571428571</c:v>
                </c:pt>
                <c:pt idx="77">
                  <c:v>-5.7142857142857144</c:v>
                </c:pt>
                <c:pt idx="78">
                  <c:v>-2.7142857142857144</c:v>
                </c:pt>
                <c:pt idx="79">
                  <c:v>0</c:v>
                </c:pt>
                <c:pt idx="80">
                  <c:v>1.7142857142857142</c:v>
                </c:pt>
                <c:pt idx="81">
                  <c:v>9</c:v>
                </c:pt>
                <c:pt idx="82">
                  <c:v>12.571428571428571</c:v>
                </c:pt>
                <c:pt idx="83">
                  <c:v>14</c:v>
                </c:pt>
                <c:pt idx="84">
                  <c:v>15.285714285714286</c:v>
                </c:pt>
                <c:pt idx="85">
                  <c:v>15.857142857142858</c:v>
                </c:pt>
              </c:numCache>
            </c:numRef>
          </c:val>
          <c:smooth val="0"/>
          <c:extLst>
            <c:ext xmlns:c16="http://schemas.microsoft.com/office/drawing/2014/chart" uri="{C3380CC4-5D6E-409C-BE32-E72D297353CC}">
              <c16:uniqueId val="{00000004-FB4F-4AFD-91EB-A30928DB7CA4}"/>
            </c:ext>
          </c:extLst>
        </c:ser>
        <c:ser>
          <c:idx val="5"/>
          <c:order val="5"/>
          <c:tx>
            <c:strRef>
              <c:f>'[chart (4).xlsx]נתונים'!$G$1</c:f>
              <c:strCache>
                <c:ptCount val="1"/>
                <c:pt idx="0">
                  <c:v>מגורים</c:v>
                </c:pt>
              </c:strCache>
            </c:strRef>
          </c:tx>
          <c:spPr>
            <a:ln w="28575" cap="rnd">
              <a:solidFill>
                <a:schemeClr val="accent6"/>
              </a:solidFill>
              <a:round/>
            </a:ln>
            <a:effectLst/>
          </c:spPr>
          <c:marker>
            <c:symbol val="none"/>
          </c:marker>
          <c:cat>
            <c:numRef>
              <c:f>'[chart (4).xlsx]נתונים'!$A$2:$A$87</c:f>
              <c:numCache>
                <c:formatCode>dd\-mm\-yyyy</c:formatCode>
                <c:ptCount val="86"/>
                <c:pt idx="0">
                  <c:v>43882.083333333336</c:v>
                </c:pt>
                <c:pt idx="1">
                  <c:v>43883.083333333336</c:v>
                </c:pt>
                <c:pt idx="2">
                  <c:v>43884.083333333336</c:v>
                </c:pt>
                <c:pt idx="3">
                  <c:v>43885.083333333336</c:v>
                </c:pt>
                <c:pt idx="4">
                  <c:v>43886.083333333336</c:v>
                </c:pt>
                <c:pt idx="5">
                  <c:v>43887.083333333336</c:v>
                </c:pt>
                <c:pt idx="6">
                  <c:v>43888.083333333336</c:v>
                </c:pt>
                <c:pt idx="7">
                  <c:v>43889.083333333336</c:v>
                </c:pt>
                <c:pt idx="8">
                  <c:v>43890.083333333336</c:v>
                </c:pt>
                <c:pt idx="9">
                  <c:v>43891.083333333336</c:v>
                </c:pt>
                <c:pt idx="10">
                  <c:v>43892.083333333336</c:v>
                </c:pt>
                <c:pt idx="11">
                  <c:v>43893.083333333336</c:v>
                </c:pt>
                <c:pt idx="12">
                  <c:v>43894.083333333336</c:v>
                </c:pt>
                <c:pt idx="13">
                  <c:v>43895.083333333336</c:v>
                </c:pt>
                <c:pt idx="14">
                  <c:v>43896.083333333336</c:v>
                </c:pt>
                <c:pt idx="15">
                  <c:v>43897.083333333336</c:v>
                </c:pt>
                <c:pt idx="16">
                  <c:v>43898.083333333336</c:v>
                </c:pt>
                <c:pt idx="17">
                  <c:v>43899.083333333336</c:v>
                </c:pt>
                <c:pt idx="18">
                  <c:v>43900.083333333336</c:v>
                </c:pt>
                <c:pt idx="19">
                  <c:v>43901.083333333336</c:v>
                </c:pt>
                <c:pt idx="20">
                  <c:v>43902.083333333336</c:v>
                </c:pt>
                <c:pt idx="21">
                  <c:v>43903.083333333336</c:v>
                </c:pt>
                <c:pt idx="22">
                  <c:v>43904.083333333336</c:v>
                </c:pt>
                <c:pt idx="23">
                  <c:v>43905.083333333336</c:v>
                </c:pt>
                <c:pt idx="24">
                  <c:v>43906.083333333336</c:v>
                </c:pt>
                <c:pt idx="25">
                  <c:v>43907.083333333336</c:v>
                </c:pt>
                <c:pt idx="26">
                  <c:v>43908.083333333336</c:v>
                </c:pt>
                <c:pt idx="27">
                  <c:v>43909.083333333336</c:v>
                </c:pt>
                <c:pt idx="28">
                  <c:v>43910.083333333336</c:v>
                </c:pt>
                <c:pt idx="29">
                  <c:v>43911.083333333336</c:v>
                </c:pt>
                <c:pt idx="30">
                  <c:v>43912.083333333336</c:v>
                </c:pt>
                <c:pt idx="31">
                  <c:v>43913.083333333336</c:v>
                </c:pt>
                <c:pt idx="32">
                  <c:v>43914.083333333336</c:v>
                </c:pt>
                <c:pt idx="33">
                  <c:v>43915.083333333336</c:v>
                </c:pt>
                <c:pt idx="34">
                  <c:v>43916.083333333336</c:v>
                </c:pt>
                <c:pt idx="35">
                  <c:v>43917.125</c:v>
                </c:pt>
                <c:pt idx="36">
                  <c:v>43918.125</c:v>
                </c:pt>
                <c:pt idx="37">
                  <c:v>43919.125</c:v>
                </c:pt>
                <c:pt idx="38">
                  <c:v>43920.125</c:v>
                </c:pt>
                <c:pt idx="39">
                  <c:v>43921.125</c:v>
                </c:pt>
                <c:pt idx="40">
                  <c:v>43922.125</c:v>
                </c:pt>
                <c:pt idx="41">
                  <c:v>43923.125</c:v>
                </c:pt>
                <c:pt idx="42">
                  <c:v>43924.125</c:v>
                </c:pt>
                <c:pt idx="43">
                  <c:v>43925.125</c:v>
                </c:pt>
                <c:pt idx="44">
                  <c:v>43926.125</c:v>
                </c:pt>
                <c:pt idx="45">
                  <c:v>43927.125</c:v>
                </c:pt>
                <c:pt idx="46">
                  <c:v>43928.125</c:v>
                </c:pt>
                <c:pt idx="47">
                  <c:v>43929.125</c:v>
                </c:pt>
                <c:pt idx="48">
                  <c:v>43930.125</c:v>
                </c:pt>
                <c:pt idx="49">
                  <c:v>43931.125</c:v>
                </c:pt>
                <c:pt idx="50">
                  <c:v>43932.125</c:v>
                </c:pt>
                <c:pt idx="51">
                  <c:v>43933.125</c:v>
                </c:pt>
                <c:pt idx="52">
                  <c:v>43934.125</c:v>
                </c:pt>
                <c:pt idx="53">
                  <c:v>43935.125</c:v>
                </c:pt>
                <c:pt idx="54">
                  <c:v>43936.125</c:v>
                </c:pt>
                <c:pt idx="55">
                  <c:v>43937.125</c:v>
                </c:pt>
                <c:pt idx="56">
                  <c:v>43938.125</c:v>
                </c:pt>
                <c:pt idx="57">
                  <c:v>43939.125</c:v>
                </c:pt>
                <c:pt idx="58">
                  <c:v>43940.125</c:v>
                </c:pt>
                <c:pt idx="59">
                  <c:v>43941.125</c:v>
                </c:pt>
                <c:pt idx="60">
                  <c:v>43942.125</c:v>
                </c:pt>
                <c:pt idx="61">
                  <c:v>43943.125</c:v>
                </c:pt>
                <c:pt idx="62">
                  <c:v>43944.125</c:v>
                </c:pt>
                <c:pt idx="63">
                  <c:v>43945.125</c:v>
                </c:pt>
                <c:pt idx="64">
                  <c:v>43946.125</c:v>
                </c:pt>
                <c:pt idx="65">
                  <c:v>43947.125</c:v>
                </c:pt>
                <c:pt idx="66">
                  <c:v>43948.125</c:v>
                </c:pt>
                <c:pt idx="67">
                  <c:v>43949.125</c:v>
                </c:pt>
                <c:pt idx="68">
                  <c:v>43950.125</c:v>
                </c:pt>
                <c:pt idx="69">
                  <c:v>43951.125</c:v>
                </c:pt>
                <c:pt idx="70">
                  <c:v>43952.125</c:v>
                </c:pt>
                <c:pt idx="71">
                  <c:v>43953.125</c:v>
                </c:pt>
                <c:pt idx="72">
                  <c:v>43954.125</c:v>
                </c:pt>
                <c:pt idx="73">
                  <c:v>43955.125</c:v>
                </c:pt>
                <c:pt idx="74">
                  <c:v>43956.125</c:v>
                </c:pt>
                <c:pt idx="75">
                  <c:v>43957.125</c:v>
                </c:pt>
                <c:pt idx="76">
                  <c:v>43958.125</c:v>
                </c:pt>
                <c:pt idx="77">
                  <c:v>43959.125</c:v>
                </c:pt>
                <c:pt idx="78">
                  <c:v>43960.125</c:v>
                </c:pt>
                <c:pt idx="79">
                  <c:v>43961.125</c:v>
                </c:pt>
                <c:pt idx="80">
                  <c:v>43962.125</c:v>
                </c:pt>
                <c:pt idx="81">
                  <c:v>43963.125</c:v>
                </c:pt>
                <c:pt idx="82">
                  <c:v>43964.125</c:v>
                </c:pt>
                <c:pt idx="83">
                  <c:v>43965.125</c:v>
                </c:pt>
                <c:pt idx="84">
                  <c:v>43966.125</c:v>
                </c:pt>
                <c:pt idx="85">
                  <c:v>43967.125</c:v>
                </c:pt>
              </c:numCache>
            </c:numRef>
          </c:cat>
          <c:val>
            <c:numRef>
              <c:f>'[chart (4).xlsx]נתונים'!$G$2:$G$87</c:f>
              <c:numCache>
                <c:formatCode>General</c:formatCode>
                <c:ptCount val="86"/>
                <c:pt idx="0">
                  <c:v>-0.42857142857142855</c:v>
                </c:pt>
                <c:pt idx="1">
                  <c:v>0.14285714285714285</c:v>
                </c:pt>
                <c:pt idx="2">
                  <c:v>0.14285714285714285</c:v>
                </c:pt>
                <c:pt idx="3">
                  <c:v>0.2857142857142857</c:v>
                </c:pt>
                <c:pt idx="4">
                  <c:v>0.42857142857142855</c:v>
                </c:pt>
                <c:pt idx="5">
                  <c:v>0.14285714285714285</c:v>
                </c:pt>
                <c:pt idx="6">
                  <c:v>0</c:v>
                </c:pt>
                <c:pt idx="7">
                  <c:v>-0.14285714285714285</c:v>
                </c:pt>
                <c:pt idx="8">
                  <c:v>-0.2857142857142857</c:v>
                </c:pt>
                <c:pt idx="9">
                  <c:v>-0.42857142857142855</c:v>
                </c:pt>
                <c:pt idx="10">
                  <c:v>1.2857142857142858</c:v>
                </c:pt>
                <c:pt idx="11">
                  <c:v>1.1428571428571428</c:v>
                </c:pt>
                <c:pt idx="12">
                  <c:v>1.1428571428571428</c:v>
                </c:pt>
                <c:pt idx="13">
                  <c:v>1.2857142857142858</c:v>
                </c:pt>
                <c:pt idx="14">
                  <c:v>1.8571428571428572</c:v>
                </c:pt>
                <c:pt idx="15">
                  <c:v>1.8571428571428572</c:v>
                </c:pt>
                <c:pt idx="16">
                  <c:v>2.1428571428571428</c:v>
                </c:pt>
                <c:pt idx="17">
                  <c:v>1</c:v>
                </c:pt>
                <c:pt idx="18">
                  <c:v>2.1428571428571428</c:v>
                </c:pt>
                <c:pt idx="19">
                  <c:v>3</c:v>
                </c:pt>
                <c:pt idx="20">
                  <c:v>3.8571428571428572</c:v>
                </c:pt>
                <c:pt idx="21">
                  <c:v>4.7142857142857144</c:v>
                </c:pt>
                <c:pt idx="22">
                  <c:v>5.5714285714285712</c:v>
                </c:pt>
                <c:pt idx="23">
                  <c:v>7.5714285714285712</c:v>
                </c:pt>
                <c:pt idx="24">
                  <c:v>9.2857142857142865</c:v>
                </c:pt>
                <c:pt idx="25">
                  <c:v>11.285714285714286</c:v>
                </c:pt>
                <c:pt idx="26">
                  <c:v>14.285714285714286</c:v>
                </c:pt>
                <c:pt idx="27">
                  <c:v>17.571428571428573</c:v>
                </c:pt>
                <c:pt idx="28">
                  <c:v>19.142857142857142</c:v>
                </c:pt>
                <c:pt idx="29">
                  <c:v>20.571428571428573</c:v>
                </c:pt>
                <c:pt idx="30">
                  <c:v>22.285714285714285</c:v>
                </c:pt>
                <c:pt idx="31">
                  <c:v>23.857142857142858</c:v>
                </c:pt>
                <c:pt idx="32">
                  <c:v>24.714285714285715</c:v>
                </c:pt>
                <c:pt idx="33">
                  <c:v>25.142857142857142</c:v>
                </c:pt>
                <c:pt idx="34">
                  <c:v>25.714285714285715</c:v>
                </c:pt>
                <c:pt idx="35">
                  <c:v>25.857142857142858</c:v>
                </c:pt>
                <c:pt idx="36">
                  <c:v>26</c:v>
                </c:pt>
                <c:pt idx="37">
                  <c:v>26.428571428571427</c:v>
                </c:pt>
                <c:pt idx="38">
                  <c:v>26.857142857142858</c:v>
                </c:pt>
                <c:pt idx="39">
                  <c:v>27.285714285714285</c:v>
                </c:pt>
                <c:pt idx="40">
                  <c:v>27.571428571428573</c:v>
                </c:pt>
                <c:pt idx="41">
                  <c:v>27.428571428571427</c:v>
                </c:pt>
                <c:pt idx="42">
                  <c:v>27.285714285714285</c:v>
                </c:pt>
                <c:pt idx="43">
                  <c:v>27.142857142857142</c:v>
                </c:pt>
                <c:pt idx="44">
                  <c:v>27.142857142857142</c:v>
                </c:pt>
                <c:pt idx="45">
                  <c:v>26.857142857142858</c:v>
                </c:pt>
                <c:pt idx="46">
                  <c:v>26.571428571428573</c:v>
                </c:pt>
                <c:pt idx="47">
                  <c:v>27.714285714285715</c:v>
                </c:pt>
                <c:pt idx="48">
                  <c:v>29</c:v>
                </c:pt>
                <c:pt idx="49">
                  <c:v>29.285714285714285</c:v>
                </c:pt>
                <c:pt idx="50">
                  <c:v>29.285714285714285</c:v>
                </c:pt>
                <c:pt idx="51">
                  <c:v>29.571428571428573</c:v>
                </c:pt>
                <c:pt idx="52">
                  <c:v>30</c:v>
                </c:pt>
                <c:pt idx="53">
                  <c:v>30.857142857142858</c:v>
                </c:pt>
                <c:pt idx="54">
                  <c:v>30.714285714285715</c:v>
                </c:pt>
                <c:pt idx="55">
                  <c:v>29.285714285714285</c:v>
                </c:pt>
                <c:pt idx="56">
                  <c:v>28.857142857142858</c:v>
                </c:pt>
                <c:pt idx="57">
                  <c:v>28.571428571428573</c:v>
                </c:pt>
                <c:pt idx="58">
                  <c:v>27.714285714285715</c:v>
                </c:pt>
                <c:pt idx="59">
                  <c:v>27</c:v>
                </c:pt>
                <c:pt idx="60">
                  <c:v>25.714285714285715</c:v>
                </c:pt>
                <c:pt idx="61">
                  <c:v>24</c:v>
                </c:pt>
                <c:pt idx="62">
                  <c:v>23.428571428571427</c:v>
                </c:pt>
                <c:pt idx="63">
                  <c:v>23.142857142857142</c:v>
                </c:pt>
                <c:pt idx="64">
                  <c:v>23.142857142857142</c:v>
                </c:pt>
                <c:pt idx="65">
                  <c:v>22.714285714285715</c:v>
                </c:pt>
                <c:pt idx="66">
                  <c:v>22.428571428571427</c:v>
                </c:pt>
                <c:pt idx="67">
                  <c:v>22.857142857142858</c:v>
                </c:pt>
                <c:pt idx="68">
                  <c:v>25</c:v>
                </c:pt>
                <c:pt idx="69">
                  <c:v>24.571428571428573</c:v>
                </c:pt>
                <c:pt idx="70">
                  <c:v>24.142857142857142</c:v>
                </c:pt>
                <c:pt idx="71">
                  <c:v>23.571428571428573</c:v>
                </c:pt>
                <c:pt idx="72">
                  <c:v>23.142857142857142</c:v>
                </c:pt>
                <c:pt idx="73">
                  <c:v>22.428571428571427</c:v>
                </c:pt>
                <c:pt idx="74">
                  <c:v>21.285714285714285</c:v>
                </c:pt>
                <c:pt idx="75">
                  <c:v>18.142857142857142</c:v>
                </c:pt>
                <c:pt idx="76">
                  <c:v>17.285714285714285</c:v>
                </c:pt>
                <c:pt idx="77">
                  <c:v>16.714285714285715</c:v>
                </c:pt>
                <c:pt idx="78">
                  <c:v>16.142857142857142</c:v>
                </c:pt>
                <c:pt idx="79">
                  <c:v>15.428571428571429</c:v>
                </c:pt>
                <c:pt idx="80">
                  <c:v>14.714285714285714</c:v>
                </c:pt>
                <c:pt idx="81">
                  <c:v>14</c:v>
                </c:pt>
                <c:pt idx="82">
                  <c:v>13.428571428571429</c:v>
                </c:pt>
                <c:pt idx="83">
                  <c:v>12.857142857142858</c:v>
                </c:pt>
                <c:pt idx="84">
                  <c:v>12.571428571428571</c:v>
                </c:pt>
                <c:pt idx="85">
                  <c:v>12.571428571428571</c:v>
                </c:pt>
              </c:numCache>
            </c:numRef>
          </c:val>
          <c:smooth val="0"/>
          <c:extLst>
            <c:ext xmlns:c16="http://schemas.microsoft.com/office/drawing/2014/chart" uri="{C3380CC4-5D6E-409C-BE32-E72D297353CC}">
              <c16:uniqueId val="{00000005-FB4F-4AFD-91EB-A30928DB7CA4}"/>
            </c:ext>
          </c:extLst>
        </c:ser>
        <c:dLbls>
          <c:showLegendKey val="0"/>
          <c:showVal val="0"/>
          <c:showCatName val="0"/>
          <c:showSerName val="0"/>
          <c:showPercent val="0"/>
          <c:showBubbleSize val="0"/>
        </c:dLbls>
        <c:smooth val="0"/>
        <c:axId val="962881456"/>
        <c:axId val="962879488"/>
      </c:lineChart>
      <c:dateAx>
        <c:axId val="962881456"/>
        <c:scaling>
          <c:orientation val="minMax"/>
        </c:scaling>
        <c:delete val="0"/>
        <c:axPos val="b"/>
        <c:numFmt formatCode="dd\-mm\-yy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962879488"/>
        <c:crosses val="autoZero"/>
        <c:auto val="1"/>
        <c:lblOffset val="100"/>
        <c:baseTimeUnit val="days"/>
      </c:dateAx>
      <c:valAx>
        <c:axId val="96287948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David" panose="020E0502060401010101" pitchFamily="34" charset="-79"/>
                <a:ea typeface="+mn-ea"/>
                <a:cs typeface="David" panose="020E0502060401010101" pitchFamily="34" charset="-79"/>
              </a:defRPr>
            </a:pPr>
            <a:endParaRPr lang="he-IL"/>
          </a:p>
        </c:txPr>
        <c:crossAx val="9628814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David" panose="020E0502060401010101" pitchFamily="34" charset="-79"/>
              <a:ea typeface="+mn-ea"/>
              <a:cs typeface="David" panose="020E0502060401010101" pitchFamily="34" charset="-79"/>
            </a:defRPr>
          </a:pPr>
          <a:endParaRPr lang="he-IL"/>
        </a:p>
      </c:txPr>
    </c:legend>
    <c:plotVisOnly val="1"/>
    <c:dispBlanksAs val="gap"/>
    <c:showDLblsOverMax val="0"/>
  </c:chart>
  <c:spPr>
    <a:noFill/>
    <a:ln>
      <a:noFill/>
    </a:ln>
    <a:effectLst/>
  </c:spPr>
  <c:txPr>
    <a:bodyPr/>
    <a:lstStyle/>
    <a:p>
      <a:pPr>
        <a:defRPr/>
      </a:pPr>
      <a:endParaRPr lang="he-IL"/>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he-IL" sz="1800" b="1" i="0" baseline="0" dirty="0">
                <a:effectLst/>
              </a:rPr>
              <a:t>איור </a:t>
            </a:r>
            <a:r>
              <a:rPr lang="he-IL" sz="1800" b="1" i="0" baseline="0" dirty="0" smtClean="0">
                <a:effectLst/>
              </a:rPr>
              <a:t>8: </a:t>
            </a:r>
            <a:r>
              <a:rPr lang="he-IL" sz="1800" b="1" i="0" baseline="0" dirty="0">
                <a:effectLst/>
              </a:rPr>
              <a:t>יצוא הסחורות והשירותים
</a:t>
            </a:r>
            <a:r>
              <a:rPr lang="he-IL" sz="1800" b="0" i="0" baseline="0" dirty="0">
                <a:effectLst/>
              </a:rPr>
              <a:t>מיליוני דולרים, מנוכה עונתיות, ינואר 2014 עד </a:t>
            </a:r>
            <a:r>
              <a:rPr lang="he-IL" sz="1800" b="0" i="0" baseline="0" dirty="0" smtClean="0">
                <a:effectLst/>
              </a:rPr>
              <a:t>אפריל 2020</a:t>
            </a:r>
            <a:endParaRPr lang="he-IL" sz="1800" b="0" dirty="0">
              <a:effectLst/>
            </a:endParaRPr>
          </a:p>
        </c:rich>
      </c:tx>
      <c:layout>
        <c:manualLayout>
          <c:xMode val="edge"/>
          <c:yMode val="edge"/>
          <c:x val="0.26569188918499281"/>
          <c:y val="1.744649631800509E-2"/>
        </c:manualLayout>
      </c:layout>
      <c:overlay val="0"/>
      <c:spPr>
        <a:noFill/>
        <a:ln w="25400">
          <a:noFill/>
        </a:ln>
      </c:spPr>
    </c:title>
    <c:autoTitleDeleted val="0"/>
    <c:plotArea>
      <c:layout>
        <c:manualLayout>
          <c:layoutTarget val="inner"/>
          <c:xMode val="edge"/>
          <c:yMode val="edge"/>
          <c:x val="6.147581552305962E-2"/>
          <c:y val="0.12708149606299213"/>
          <c:w val="0.92210424988163531"/>
          <c:h val="0.69235379437336952"/>
        </c:manualLayout>
      </c:layout>
      <c:lineChart>
        <c:grouping val="standard"/>
        <c:varyColors val="0"/>
        <c:ser>
          <c:idx val="0"/>
          <c:order val="0"/>
          <c:tx>
            <c:strRef>
              <c:f>'איור 13 נתונים'!$B$3</c:f>
              <c:strCache>
                <c:ptCount val="1"/>
                <c:pt idx="0">
                  <c:v>יצוא השירותים (ללא הזנק)</c:v>
                </c:pt>
              </c:strCache>
            </c:strRef>
          </c:tx>
          <c:spPr>
            <a:ln w="38100">
              <a:solidFill>
                <a:srgbClr val="4472C4"/>
              </a:solidFill>
              <a:prstDash val="solid"/>
            </a:ln>
          </c:spPr>
          <c:marker>
            <c:symbol val="none"/>
          </c:marker>
          <c:cat>
            <c:numRef>
              <c:f>'איור 13 נתונים'!$A$4:$A$300</c:f>
              <c:numCache>
                <c:formatCode>m/d/yyyy</c:formatCode>
                <c:ptCount val="297"/>
                <c:pt idx="0">
                  <c:v>41670</c:v>
                </c:pt>
                <c:pt idx="1">
                  <c:v>41698</c:v>
                </c:pt>
                <c:pt idx="2">
                  <c:v>41729</c:v>
                </c:pt>
                <c:pt idx="3">
                  <c:v>41759</c:v>
                </c:pt>
                <c:pt idx="4">
                  <c:v>41790</c:v>
                </c:pt>
                <c:pt idx="5">
                  <c:v>41820</c:v>
                </c:pt>
                <c:pt idx="6">
                  <c:v>41851</c:v>
                </c:pt>
                <c:pt idx="7">
                  <c:v>41882</c:v>
                </c:pt>
                <c:pt idx="8">
                  <c:v>41912</c:v>
                </c:pt>
                <c:pt idx="9">
                  <c:v>41943</c:v>
                </c:pt>
                <c:pt idx="10">
                  <c:v>41973</c:v>
                </c:pt>
                <c:pt idx="11">
                  <c:v>42004</c:v>
                </c:pt>
                <c:pt idx="12">
                  <c:v>42035</c:v>
                </c:pt>
                <c:pt idx="13">
                  <c:v>42063</c:v>
                </c:pt>
                <c:pt idx="14">
                  <c:v>42094</c:v>
                </c:pt>
                <c:pt idx="15">
                  <c:v>42124</c:v>
                </c:pt>
                <c:pt idx="16">
                  <c:v>42155</c:v>
                </c:pt>
                <c:pt idx="17">
                  <c:v>42185</c:v>
                </c:pt>
                <c:pt idx="18">
                  <c:v>42216</c:v>
                </c:pt>
                <c:pt idx="19">
                  <c:v>42247</c:v>
                </c:pt>
                <c:pt idx="20">
                  <c:v>42277</c:v>
                </c:pt>
                <c:pt idx="21">
                  <c:v>42308</c:v>
                </c:pt>
                <c:pt idx="22">
                  <c:v>42338</c:v>
                </c:pt>
                <c:pt idx="23">
                  <c:v>42369</c:v>
                </c:pt>
                <c:pt idx="24">
                  <c:v>42400</c:v>
                </c:pt>
                <c:pt idx="25">
                  <c:v>42429</c:v>
                </c:pt>
                <c:pt idx="26">
                  <c:v>42460</c:v>
                </c:pt>
                <c:pt idx="27">
                  <c:v>42490</c:v>
                </c:pt>
                <c:pt idx="28">
                  <c:v>42521</c:v>
                </c:pt>
                <c:pt idx="29">
                  <c:v>42551</c:v>
                </c:pt>
                <c:pt idx="30">
                  <c:v>42582</c:v>
                </c:pt>
                <c:pt idx="31">
                  <c:v>42613</c:v>
                </c:pt>
                <c:pt idx="32">
                  <c:v>42643</c:v>
                </c:pt>
                <c:pt idx="33">
                  <c:v>42674</c:v>
                </c:pt>
                <c:pt idx="34">
                  <c:v>42704</c:v>
                </c:pt>
                <c:pt idx="35">
                  <c:v>42735</c:v>
                </c:pt>
                <c:pt idx="36">
                  <c:v>42766</c:v>
                </c:pt>
                <c:pt idx="37">
                  <c:v>42794</c:v>
                </c:pt>
                <c:pt idx="38">
                  <c:v>42825</c:v>
                </c:pt>
                <c:pt idx="39">
                  <c:v>42855</c:v>
                </c:pt>
                <c:pt idx="40">
                  <c:v>42886</c:v>
                </c:pt>
                <c:pt idx="41">
                  <c:v>42916</c:v>
                </c:pt>
                <c:pt idx="42">
                  <c:v>42947</c:v>
                </c:pt>
                <c:pt idx="43">
                  <c:v>42978</c:v>
                </c:pt>
                <c:pt idx="44">
                  <c:v>43008</c:v>
                </c:pt>
                <c:pt idx="45">
                  <c:v>43039</c:v>
                </c:pt>
                <c:pt idx="46">
                  <c:v>43069</c:v>
                </c:pt>
                <c:pt idx="47">
                  <c:v>43100</c:v>
                </c:pt>
                <c:pt idx="48">
                  <c:v>43131</c:v>
                </c:pt>
                <c:pt idx="49">
                  <c:v>43159</c:v>
                </c:pt>
                <c:pt idx="50">
                  <c:v>43190</c:v>
                </c:pt>
                <c:pt idx="51">
                  <c:v>43220</c:v>
                </c:pt>
                <c:pt idx="52">
                  <c:v>43251</c:v>
                </c:pt>
                <c:pt idx="53">
                  <c:v>43281</c:v>
                </c:pt>
                <c:pt idx="54">
                  <c:v>43312</c:v>
                </c:pt>
                <c:pt idx="55">
                  <c:v>43343</c:v>
                </c:pt>
                <c:pt idx="56">
                  <c:v>43373</c:v>
                </c:pt>
                <c:pt idx="57">
                  <c:v>43404</c:v>
                </c:pt>
                <c:pt idx="58">
                  <c:v>43434</c:v>
                </c:pt>
                <c:pt idx="59">
                  <c:v>43465</c:v>
                </c:pt>
                <c:pt idx="60">
                  <c:v>43496</c:v>
                </c:pt>
                <c:pt idx="61">
                  <c:v>43524</c:v>
                </c:pt>
                <c:pt idx="62">
                  <c:v>43555</c:v>
                </c:pt>
                <c:pt idx="63">
                  <c:v>43585</c:v>
                </c:pt>
                <c:pt idx="64">
                  <c:v>43616</c:v>
                </c:pt>
                <c:pt idx="65">
                  <c:v>43646</c:v>
                </c:pt>
                <c:pt idx="66">
                  <c:v>43677</c:v>
                </c:pt>
                <c:pt idx="67">
                  <c:v>43708</c:v>
                </c:pt>
                <c:pt idx="68">
                  <c:v>43738</c:v>
                </c:pt>
                <c:pt idx="69">
                  <c:v>43769</c:v>
                </c:pt>
                <c:pt idx="70">
                  <c:v>43799</c:v>
                </c:pt>
                <c:pt idx="71">
                  <c:v>43830</c:v>
                </c:pt>
                <c:pt idx="72">
                  <c:v>43861</c:v>
                </c:pt>
                <c:pt idx="73">
                  <c:v>43890</c:v>
                </c:pt>
                <c:pt idx="74">
                  <c:v>43921</c:v>
                </c:pt>
                <c:pt idx="75">
                  <c:v>43951</c:v>
                </c:pt>
              </c:numCache>
            </c:numRef>
          </c:cat>
          <c:val>
            <c:numRef>
              <c:f>'איור 13 נתונים'!$B$4:$B$300</c:f>
              <c:numCache>
                <c:formatCode>#,##0</c:formatCode>
                <c:ptCount val="297"/>
                <c:pt idx="0">
                  <c:v>2865</c:v>
                </c:pt>
                <c:pt idx="1">
                  <c:v>2903</c:v>
                </c:pt>
                <c:pt idx="2">
                  <c:v>2906</c:v>
                </c:pt>
                <c:pt idx="3">
                  <c:v>3056</c:v>
                </c:pt>
                <c:pt idx="4">
                  <c:v>3045</c:v>
                </c:pt>
                <c:pt idx="5">
                  <c:v>2961</c:v>
                </c:pt>
                <c:pt idx="6">
                  <c:v>2802</c:v>
                </c:pt>
                <c:pt idx="7">
                  <c:v>2906</c:v>
                </c:pt>
                <c:pt idx="8">
                  <c:v>3031</c:v>
                </c:pt>
                <c:pt idx="9">
                  <c:v>3022</c:v>
                </c:pt>
                <c:pt idx="10">
                  <c:v>3136</c:v>
                </c:pt>
                <c:pt idx="11">
                  <c:v>3120</c:v>
                </c:pt>
                <c:pt idx="12">
                  <c:v>2871</c:v>
                </c:pt>
                <c:pt idx="13">
                  <c:v>3070</c:v>
                </c:pt>
                <c:pt idx="14">
                  <c:v>2941</c:v>
                </c:pt>
                <c:pt idx="15">
                  <c:v>2877</c:v>
                </c:pt>
                <c:pt idx="16">
                  <c:v>3007</c:v>
                </c:pt>
                <c:pt idx="17">
                  <c:v>2938</c:v>
                </c:pt>
                <c:pt idx="18">
                  <c:v>3014</c:v>
                </c:pt>
                <c:pt idx="19">
                  <c:v>3149</c:v>
                </c:pt>
                <c:pt idx="20">
                  <c:v>2953</c:v>
                </c:pt>
                <c:pt idx="21">
                  <c:v>3018</c:v>
                </c:pt>
                <c:pt idx="22">
                  <c:v>2953</c:v>
                </c:pt>
                <c:pt idx="23">
                  <c:v>3094</c:v>
                </c:pt>
                <c:pt idx="24">
                  <c:v>3002</c:v>
                </c:pt>
                <c:pt idx="25">
                  <c:v>2965</c:v>
                </c:pt>
                <c:pt idx="26">
                  <c:v>3005</c:v>
                </c:pt>
                <c:pt idx="27">
                  <c:v>3009</c:v>
                </c:pt>
                <c:pt idx="28">
                  <c:v>3080</c:v>
                </c:pt>
                <c:pt idx="29">
                  <c:v>3199</c:v>
                </c:pt>
                <c:pt idx="30">
                  <c:v>3057</c:v>
                </c:pt>
                <c:pt idx="31">
                  <c:v>3128</c:v>
                </c:pt>
                <c:pt idx="32">
                  <c:v>3183</c:v>
                </c:pt>
                <c:pt idx="33">
                  <c:v>3153</c:v>
                </c:pt>
                <c:pt idx="34">
                  <c:v>3237</c:v>
                </c:pt>
                <c:pt idx="35">
                  <c:v>3352</c:v>
                </c:pt>
                <c:pt idx="36">
                  <c:v>3339</c:v>
                </c:pt>
                <c:pt idx="37">
                  <c:v>3209</c:v>
                </c:pt>
                <c:pt idx="38">
                  <c:v>3366</c:v>
                </c:pt>
                <c:pt idx="39">
                  <c:v>3486</c:v>
                </c:pt>
                <c:pt idx="40">
                  <c:v>3438</c:v>
                </c:pt>
                <c:pt idx="41">
                  <c:v>3499</c:v>
                </c:pt>
                <c:pt idx="42">
                  <c:v>3641</c:v>
                </c:pt>
                <c:pt idx="43">
                  <c:v>3558</c:v>
                </c:pt>
                <c:pt idx="44">
                  <c:v>3683</c:v>
                </c:pt>
                <c:pt idx="45">
                  <c:v>3629</c:v>
                </c:pt>
                <c:pt idx="46">
                  <c:v>3839</c:v>
                </c:pt>
                <c:pt idx="47">
                  <c:v>3796</c:v>
                </c:pt>
                <c:pt idx="48">
                  <c:v>4108</c:v>
                </c:pt>
                <c:pt idx="49">
                  <c:v>3977</c:v>
                </c:pt>
                <c:pt idx="50">
                  <c:v>3893</c:v>
                </c:pt>
                <c:pt idx="51">
                  <c:v>3997</c:v>
                </c:pt>
                <c:pt idx="52">
                  <c:v>3892</c:v>
                </c:pt>
                <c:pt idx="53">
                  <c:v>3796</c:v>
                </c:pt>
                <c:pt idx="54">
                  <c:v>4143</c:v>
                </c:pt>
                <c:pt idx="55">
                  <c:v>4080</c:v>
                </c:pt>
                <c:pt idx="56">
                  <c:v>3977</c:v>
                </c:pt>
                <c:pt idx="57">
                  <c:v>3964</c:v>
                </c:pt>
                <c:pt idx="58">
                  <c:v>4005</c:v>
                </c:pt>
                <c:pt idx="59">
                  <c:v>4018</c:v>
                </c:pt>
                <c:pt idx="60">
                  <c:v>4151</c:v>
                </c:pt>
                <c:pt idx="61">
                  <c:v>4245</c:v>
                </c:pt>
                <c:pt idx="62">
                  <c:v>4279</c:v>
                </c:pt>
                <c:pt idx="63">
                  <c:v>4251</c:v>
                </c:pt>
                <c:pt idx="64">
                  <c:v>4324</c:v>
                </c:pt>
                <c:pt idx="65">
                  <c:v>4412</c:v>
                </c:pt>
                <c:pt idx="66">
                  <c:v>4289</c:v>
                </c:pt>
                <c:pt idx="67">
                  <c:v>4415</c:v>
                </c:pt>
                <c:pt idx="68">
                  <c:v>4410</c:v>
                </c:pt>
                <c:pt idx="69">
                  <c:v>4622</c:v>
                </c:pt>
                <c:pt idx="70">
                  <c:v>4529</c:v>
                </c:pt>
                <c:pt idx="71">
                  <c:v>4602</c:v>
                </c:pt>
                <c:pt idx="72">
                  <c:v>4581</c:v>
                </c:pt>
                <c:pt idx="73">
                  <c:v>4579</c:v>
                </c:pt>
              </c:numCache>
            </c:numRef>
          </c:val>
          <c:smooth val="0"/>
          <c:extLst>
            <c:ext xmlns:c16="http://schemas.microsoft.com/office/drawing/2014/chart" uri="{C3380CC4-5D6E-409C-BE32-E72D297353CC}">
              <c16:uniqueId val="{00000000-8124-4158-AF90-09D3BF7328C6}"/>
            </c:ext>
          </c:extLst>
        </c:ser>
        <c:ser>
          <c:idx val="1"/>
          <c:order val="1"/>
          <c:tx>
            <c:strRef>
              <c:f>'איור 13 נתונים'!$C$3</c:f>
              <c:strCache>
                <c:ptCount val="1"/>
                <c:pt idx="0">
                  <c:v>יצוא הסחורות (ללא או"מ ויהלומים)</c:v>
                </c:pt>
              </c:strCache>
            </c:strRef>
          </c:tx>
          <c:spPr>
            <a:ln w="38100">
              <a:solidFill>
                <a:srgbClr val="C00000"/>
              </a:solidFill>
              <a:prstDash val="solid"/>
            </a:ln>
          </c:spPr>
          <c:marker>
            <c:symbol val="none"/>
          </c:marker>
          <c:cat>
            <c:numRef>
              <c:f>'איור 13 נתונים'!$A$4:$A$300</c:f>
              <c:numCache>
                <c:formatCode>m/d/yyyy</c:formatCode>
                <c:ptCount val="297"/>
                <c:pt idx="0">
                  <c:v>41670</c:v>
                </c:pt>
                <c:pt idx="1">
                  <c:v>41698</c:v>
                </c:pt>
                <c:pt idx="2">
                  <c:v>41729</c:v>
                </c:pt>
                <c:pt idx="3">
                  <c:v>41759</c:v>
                </c:pt>
                <c:pt idx="4">
                  <c:v>41790</c:v>
                </c:pt>
                <c:pt idx="5">
                  <c:v>41820</c:v>
                </c:pt>
                <c:pt idx="6">
                  <c:v>41851</c:v>
                </c:pt>
                <c:pt idx="7">
                  <c:v>41882</c:v>
                </c:pt>
                <c:pt idx="8">
                  <c:v>41912</c:v>
                </c:pt>
                <c:pt idx="9">
                  <c:v>41943</c:v>
                </c:pt>
                <c:pt idx="10">
                  <c:v>41973</c:v>
                </c:pt>
                <c:pt idx="11">
                  <c:v>42004</c:v>
                </c:pt>
                <c:pt idx="12">
                  <c:v>42035</c:v>
                </c:pt>
                <c:pt idx="13">
                  <c:v>42063</c:v>
                </c:pt>
                <c:pt idx="14">
                  <c:v>42094</c:v>
                </c:pt>
                <c:pt idx="15">
                  <c:v>42124</c:v>
                </c:pt>
                <c:pt idx="16">
                  <c:v>42155</c:v>
                </c:pt>
                <c:pt idx="17">
                  <c:v>42185</c:v>
                </c:pt>
                <c:pt idx="18">
                  <c:v>42216</c:v>
                </c:pt>
                <c:pt idx="19">
                  <c:v>42247</c:v>
                </c:pt>
                <c:pt idx="20">
                  <c:v>42277</c:v>
                </c:pt>
                <c:pt idx="21">
                  <c:v>42308</c:v>
                </c:pt>
                <c:pt idx="22">
                  <c:v>42338</c:v>
                </c:pt>
                <c:pt idx="23">
                  <c:v>42369</c:v>
                </c:pt>
                <c:pt idx="24">
                  <c:v>42400</c:v>
                </c:pt>
                <c:pt idx="25">
                  <c:v>42429</c:v>
                </c:pt>
                <c:pt idx="26">
                  <c:v>42460</c:v>
                </c:pt>
                <c:pt idx="27">
                  <c:v>42490</c:v>
                </c:pt>
                <c:pt idx="28">
                  <c:v>42521</c:v>
                </c:pt>
                <c:pt idx="29">
                  <c:v>42551</c:v>
                </c:pt>
                <c:pt idx="30">
                  <c:v>42582</c:v>
                </c:pt>
                <c:pt idx="31">
                  <c:v>42613</c:v>
                </c:pt>
                <c:pt idx="32">
                  <c:v>42643</c:v>
                </c:pt>
                <c:pt idx="33">
                  <c:v>42674</c:v>
                </c:pt>
                <c:pt idx="34">
                  <c:v>42704</c:v>
                </c:pt>
                <c:pt idx="35">
                  <c:v>42735</c:v>
                </c:pt>
                <c:pt idx="36">
                  <c:v>42766</c:v>
                </c:pt>
                <c:pt idx="37">
                  <c:v>42794</c:v>
                </c:pt>
                <c:pt idx="38">
                  <c:v>42825</c:v>
                </c:pt>
                <c:pt idx="39">
                  <c:v>42855</c:v>
                </c:pt>
                <c:pt idx="40">
                  <c:v>42886</c:v>
                </c:pt>
                <c:pt idx="41">
                  <c:v>42916</c:v>
                </c:pt>
                <c:pt idx="42">
                  <c:v>42947</c:v>
                </c:pt>
                <c:pt idx="43">
                  <c:v>42978</c:v>
                </c:pt>
                <c:pt idx="44">
                  <c:v>43008</c:v>
                </c:pt>
                <c:pt idx="45">
                  <c:v>43039</c:v>
                </c:pt>
                <c:pt idx="46">
                  <c:v>43069</c:v>
                </c:pt>
                <c:pt idx="47">
                  <c:v>43100</c:v>
                </c:pt>
                <c:pt idx="48">
                  <c:v>43131</c:v>
                </c:pt>
                <c:pt idx="49">
                  <c:v>43159</c:v>
                </c:pt>
                <c:pt idx="50">
                  <c:v>43190</c:v>
                </c:pt>
                <c:pt idx="51">
                  <c:v>43220</c:v>
                </c:pt>
                <c:pt idx="52">
                  <c:v>43251</c:v>
                </c:pt>
                <c:pt idx="53">
                  <c:v>43281</c:v>
                </c:pt>
                <c:pt idx="54">
                  <c:v>43312</c:v>
                </c:pt>
                <c:pt idx="55">
                  <c:v>43343</c:v>
                </c:pt>
                <c:pt idx="56">
                  <c:v>43373</c:v>
                </c:pt>
                <c:pt idx="57">
                  <c:v>43404</c:v>
                </c:pt>
                <c:pt idx="58">
                  <c:v>43434</c:v>
                </c:pt>
                <c:pt idx="59">
                  <c:v>43465</c:v>
                </c:pt>
                <c:pt idx="60">
                  <c:v>43496</c:v>
                </c:pt>
                <c:pt idx="61">
                  <c:v>43524</c:v>
                </c:pt>
                <c:pt idx="62">
                  <c:v>43555</c:v>
                </c:pt>
                <c:pt idx="63">
                  <c:v>43585</c:v>
                </c:pt>
                <c:pt idx="64">
                  <c:v>43616</c:v>
                </c:pt>
                <c:pt idx="65">
                  <c:v>43646</c:v>
                </c:pt>
                <c:pt idx="66">
                  <c:v>43677</c:v>
                </c:pt>
                <c:pt idx="67">
                  <c:v>43708</c:v>
                </c:pt>
                <c:pt idx="68">
                  <c:v>43738</c:v>
                </c:pt>
                <c:pt idx="69">
                  <c:v>43769</c:v>
                </c:pt>
                <c:pt idx="70">
                  <c:v>43799</c:v>
                </c:pt>
                <c:pt idx="71">
                  <c:v>43830</c:v>
                </c:pt>
                <c:pt idx="72">
                  <c:v>43861</c:v>
                </c:pt>
                <c:pt idx="73">
                  <c:v>43890</c:v>
                </c:pt>
                <c:pt idx="74">
                  <c:v>43921</c:v>
                </c:pt>
                <c:pt idx="75">
                  <c:v>43951</c:v>
                </c:pt>
              </c:numCache>
            </c:numRef>
          </c:cat>
          <c:val>
            <c:numRef>
              <c:f>'איור 13 נתונים'!$C$4:$C$300</c:f>
              <c:numCache>
                <c:formatCode>#,##0</c:formatCode>
                <c:ptCount val="297"/>
                <c:pt idx="0">
                  <c:v>4067</c:v>
                </c:pt>
                <c:pt idx="1">
                  <c:v>4452.6000000000004</c:v>
                </c:pt>
                <c:pt idx="2">
                  <c:v>3886.4</c:v>
                </c:pt>
                <c:pt idx="3">
                  <c:v>3836.6</c:v>
                </c:pt>
                <c:pt idx="4">
                  <c:v>3925.9</c:v>
                </c:pt>
                <c:pt idx="5">
                  <c:v>4044.5</c:v>
                </c:pt>
                <c:pt idx="6">
                  <c:v>4101.3</c:v>
                </c:pt>
                <c:pt idx="7">
                  <c:v>3718.4</c:v>
                </c:pt>
                <c:pt idx="8">
                  <c:v>4078.1</c:v>
                </c:pt>
                <c:pt idx="9">
                  <c:v>4047.8</c:v>
                </c:pt>
                <c:pt idx="10">
                  <c:v>3870.9</c:v>
                </c:pt>
                <c:pt idx="11">
                  <c:v>3850.5</c:v>
                </c:pt>
                <c:pt idx="12">
                  <c:v>3723.7</c:v>
                </c:pt>
                <c:pt idx="13">
                  <c:v>4295</c:v>
                </c:pt>
                <c:pt idx="14">
                  <c:v>3751.3</c:v>
                </c:pt>
                <c:pt idx="15">
                  <c:v>3679.5</c:v>
                </c:pt>
                <c:pt idx="16">
                  <c:v>3921.9</c:v>
                </c:pt>
                <c:pt idx="17">
                  <c:v>3790.3</c:v>
                </c:pt>
                <c:pt idx="18">
                  <c:v>3886.5</c:v>
                </c:pt>
                <c:pt idx="19">
                  <c:v>3748.1</c:v>
                </c:pt>
                <c:pt idx="20">
                  <c:v>3719.4</c:v>
                </c:pt>
                <c:pt idx="21">
                  <c:v>3920.2</c:v>
                </c:pt>
                <c:pt idx="22">
                  <c:v>3968.5</c:v>
                </c:pt>
                <c:pt idx="23">
                  <c:v>3818.5</c:v>
                </c:pt>
                <c:pt idx="24">
                  <c:v>3724</c:v>
                </c:pt>
                <c:pt idx="25">
                  <c:v>3653.2</c:v>
                </c:pt>
                <c:pt idx="26">
                  <c:v>3405.1</c:v>
                </c:pt>
                <c:pt idx="27">
                  <c:v>3717</c:v>
                </c:pt>
                <c:pt idx="28">
                  <c:v>3679.1</c:v>
                </c:pt>
                <c:pt idx="29">
                  <c:v>3851.7</c:v>
                </c:pt>
                <c:pt idx="30">
                  <c:v>3905.3</c:v>
                </c:pt>
                <c:pt idx="31">
                  <c:v>3477.7</c:v>
                </c:pt>
                <c:pt idx="32">
                  <c:v>3878.3</c:v>
                </c:pt>
                <c:pt idx="33">
                  <c:v>3767.2</c:v>
                </c:pt>
                <c:pt idx="34">
                  <c:v>3880.3</c:v>
                </c:pt>
                <c:pt idx="35">
                  <c:v>3968.4</c:v>
                </c:pt>
                <c:pt idx="36">
                  <c:v>3854.9</c:v>
                </c:pt>
                <c:pt idx="37">
                  <c:v>3536.3</c:v>
                </c:pt>
                <c:pt idx="38">
                  <c:v>3823</c:v>
                </c:pt>
                <c:pt idx="39">
                  <c:v>3888.9</c:v>
                </c:pt>
                <c:pt idx="40">
                  <c:v>3972.4</c:v>
                </c:pt>
                <c:pt idx="41">
                  <c:v>3699.3</c:v>
                </c:pt>
                <c:pt idx="42">
                  <c:v>3708.4</c:v>
                </c:pt>
                <c:pt idx="43">
                  <c:v>3962.5</c:v>
                </c:pt>
                <c:pt idx="44">
                  <c:v>3719.1</c:v>
                </c:pt>
                <c:pt idx="45">
                  <c:v>3837.4</c:v>
                </c:pt>
                <c:pt idx="46">
                  <c:v>3956.6</c:v>
                </c:pt>
                <c:pt idx="47">
                  <c:v>3860.1</c:v>
                </c:pt>
                <c:pt idx="48">
                  <c:v>4121.6000000000004</c:v>
                </c:pt>
                <c:pt idx="49">
                  <c:v>3995.2</c:v>
                </c:pt>
                <c:pt idx="50">
                  <c:v>4086.6</c:v>
                </c:pt>
                <c:pt idx="51">
                  <c:v>4168.2</c:v>
                </c:pt>
                <c:pt idx="52">
                  <c:v>3737.6</c:v>
                </c:pt>
                <c:pt idx="53">
                  <c:v>3994.3</c:v>
                </c:pt>
                <c:pt idx="54">
                  <c:v>3872.4</c:v>
                </c:pt>
                <c:pt idx="55">
                  <c:v>4171.2</c:v>
                </c:pt>
                <c:pt idx="56">
                  <c:v>3859.4</c:v>
                </c:pt>
                <c:pt idx="57">
                  <c:v>3851.6</c:v>
                </c:pt>
                <c:pt idx="58">
                  <c:v>3630.6</c:v>
                </c:pt>
                <c:pt idx="59">
                  <c:v>3758.9</c:v>
                </c:pt>
                <c:pt idx="60">
                  <c:v>3765.2</c:v>
                </c:pt>
                <c:pt idx="61">
                  <c:v>4171.8999999999996</c:v>
                </c:pt>
                <c:pt idx="62">
                  <c:v>4374.5</c:v>
                </c:pt>
                <c:pt idx="63">
                  <c:v>3945.5</c:v>
                </c:pt>
                <c:pt idx="64">
                  <c:v>3650.6</c:v>
                </c:pt>
                <c:pt idx="65">
                  <c:v>3973.7</c:v>
                </c:pt>
                <c:pt idx="66">
                  <c:v>3914.6</c:v>
                </c:pt>
                <c:pt idx="67">
                  <c:v>3901</c:v>
                </c:pt>
                <c:pt idx="68">
                  <c:v>3730.5</c:v>
                </c:pt>
                <c:pt idx="69">
                  <c:v>3834.4</c:v>
                </c:pt>
                <c:pt idx="70">
                  <c:v>3880.7</c:v>
                </c:pt>
                <c:pt idx="71">
                  <c:v>3660.2</c:v>
                </c:pt>
                <c:pt idx="72">
                  <c:v>3741.1</c:v>
                </c:pt>
                <c:pt idx="73">
                  <c:v>3949.1</c:v>
                </c:pt>
                <c:pt idx="74">
                  <c:v>3114.1</c:v>
                </c:pt>
                <c:pt idx="75">
                  <c:v>3029.9</c:v>
                </c:pt>
              </c:numCache>
            </c:numRef>
          </c:val>
          <c:smooth val="0"/>
          <c:extLst>
            <c:ext xmlns:c16="http://schemas.microsoft.com/office/drawing/2014/chart" uri="{C3380CC4-5D6E-409C-BE32-E72D297353CC}">
              <c16:uniqueId val="{00000001-8124-4158-AF90-09D3BF7328C6}"/>
            </c:ext>
          </c:extLst>
        </c:ser>
        <c:dLbls>
          <c:showLegendKey val="0"/>
          <c:showVal val="0"/>
          <c:showCatName val="0"/>
          <c:showSerName val="0"/>
          <c:showPercent val="0"/>
          <c:showBubbleSize val="0"/>
        </c:dLbls>
        <c:smooth val="0"/>
        <c:axId val="228258944"/>
        <c:axId val="228260480"/>
      </c:lineChart>
      <c:dateAx>
        <c:axId val="228258944"/>
        <c:scaling>
          <c:orientation val="minMax"/>
          <c:min val="41670"/>
        </c:scaling>
        <c:delete val="0"/>
        <c:axPos val="b"/>
        <c:numFmt formatCode="mmm\-yy" sourceLinked="0"/>
        <c:majorTickMark val="out"/>
        <c:minorTickMark val="none"/>
        <c:tickLblPos val="low"/>
        <c:spPr>
          <a:ln w="3175">
            <a:solidFill>
              <a:srgbClr val="000000"/>
            </a:solidFill>
            <a:prstDash val="solid"/>
          </a:ln>
        </c:spPr>
        <c:txPr>
          <a:bodyPr rot="-2700000" vert="horz"/>
          <a:lstStyle/>
          <a:p>
            <a:pPr>
              <a:defRPr sz="1400" b="0"/>
            </a:pPr>
            <a:endParaRPr lang="he-IL"/>
          </a:p>
        </c:txPr>
        <c:crossAx val="228260480"/>
        <c:crossesAt val="0"/>
        <c:auto val="0"/>
        <c:lblOffset val="100"/>
        <c:baseTimeUnit val="months"/>
        <c:majorUnit val="4"/>
        <c:majorTimeUnit val="months"/>
      </c:dateAx>
      <c:valAx>
        <c:axId val="228260480"/>
        <c:scaling>
          <c:orientation val="minMax"/>
          <c:min val="2500"/>
        </c:scaling>
        <c:delete val="0"/>
        <c:axPos val="l"/>
        <c:numFmt formatCode="#,##0" sourceLinked="0"/>
        <c:majorTickMark val="out"/>
        <c:minorTickMark val="none"/>
        <c:tickLblPos val="nextTo"/>
        <c:spPr>
          <a:ln w="3175">
            <a:solidFill>
              <a:srgbClr val="000000"/>
            </a:solidFill>
            <a:prstDash val="solid"/>
          </a:ln>
        </c:spPr>
        <c:txPr>
          <a:bodyPr rot="0" vert="horz"/>
          <a:lstStyle/>
          <a:p>
            <a:pPr>
              <a:defRPr sz="1400" b="0"/>
            </a:pPr>
            <a:endParaRPr lang="he-IL"/>
          </a:p>
        </c:txPr>
        <c:crossAx val="228258944"/>
        <c:crosses val="autoZero"/>
        <c:crossBetween val="between"/>
      </c:valAx>
      <c:spPr>
        <a:noFill/>
        <a:ln w="12700">
          <a:noFill/>
          <a:prstDash val="solid"/>
        </a:ln>
      </c:spPr>
    </c:plotArea>
    <c:legend>
      <c:legendPos val="r"/>
      <c:layout>
        <c:manualLayout>
          <c:xMode val="edge"/>
          <c:yMode val="edge"/>
          <c:x val="6.8670778568786298E-2"/>
          <c:y val="0.93567457811502375"/>
          <c:w val="0.83463993175349716"/>
          <c:h val="5.1571096874379191E-2"/>
        </c:manualLayout>
      </c:layout>
      <c:overlay val="0"/>
      <c:spPr>
        <a:noFill/>
        <a:ln w="3175">
          <a:noFill/>
          <a:prstDash val="solid"/>
        </a:ln>
      </c:spPr>
      <c:txPr>
        <a:bodyPr/>
        <a:lstStyle/>
        <a:p>
          <a:pPr>
            <a:defRPr sz="1400" b="0"/>
          </a:pPr>
          <a:endParaRPr lang="he-IL"/>
        </a:p>
      </c:txPr>
    </c:legend>
    <c:plotVisOnly val="1"/>
    <c:dispBlanksAs val="gap"/>
    <c:showDLblsOverMax val="0"/>
  </c:chart>
  <c:spPr>
    <a:solidFill>
      <a:schemeClr val="bg1"/>
    </a:solidFill>
    <a:ln w="19050">
      <a:noFill/>
      <a:prstDash val="solid"/>
    </a:ln>
  </c:spPr>
  <c:txPr>
    <a:bodyPr/>
    <a:lstStyle/>
    <a:p>
      <a:pPr>
        <a:defRPr sz="1700" b="1" i="0" u="none" strike="noStrike" baseline="0">
          <a:solidFill>
            <a:srgbClr val="000000"/>
          </a:solidFill>
          <a:latin typeface="David"/>
          <a:ea typeface="David"/>
          <a:cs typeface="David"/>
        </a:defRPr>
      </a:pPr>
      <a:endParaRPr lang="he-IL"/>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200" b="1" i="0" u="none" strike="noStrike" baseline="0">
                <a:solidFill>
                  <a:srgbClr val="000000"/>
                </a:solidFill>
                <a:latin typeface="David"/>
                <a:ea typeface="David"/>
                <a:cs typeface="David"/>
              </a:defRPr>
            </a:pPr>
            <a:r>
              <a:rPr lang="he-IL" sz="1800" b="1" i="0" baseline="0" dirty="0" smtClean="0">
                <a:effectLst/>
              </a:rPr>
              <a:t>איור 9: יבוא </a:t>
            </a:r>
            <a:r>
              <a:rPr lang="he-IL" sz="1800" b="1" i="0" baseline="0" dirty="0">
                <a:effectLst/>
              </a:rPr>
              <a:t>הסחורות לישראל: מוצרי צריכה, נכסי השקעה (ללא </a:t>
            </a:r>
            <a:r>
              <a:rPr lang="he-IL" sz="1800" b="1" i="0" baseline="0" dirty="0" err="1">
                <a:effectLst/>
              </a:rPr>
              <a:t>או"מ</a:t>
            </a:r>
            <a:r>
              <a:rPr lang="he-IL" sz="1800" b="1" i="0" baseline="0" dirty="0">
                <a:effectLst/>
              </a:rPr>
              <a:t>), חומרי גלם (ללא יהלומים וחומרי אנרגיה)
</a:t>
            </a:r>
            <a:r>
              <a:rPr lang="he-IL" sz="1600" b="0" i="0" baseline="0" dirty="0">
                <a:effectLst/>
              </a:rPr>
              <a:t>(ינואר </a:t>
            </a:r>
            <a:r>
              <a:rPr lang="he-IL" sz="1600" b="0" i="0" baseline="0" dirty="0" smtClean="0">
                <a:effectLst/>
              </a:rPr>
              <a:t>2014-אפריל </a:t>
            </a:r>
            <a:r>
              <a:rPr lang="he-IL" sz="1600" b="0" i="0" baseline="0" dirty="0">
                <a:effectLst/>
              </a:rPr>
              <a:t>2020, מיליוני דולרים, מנוכה עונתיות)</a:t>
            </a:r>
            <a:endParaRPr lang="he-IL" sz="1600" b="0" dirty="0">
              <a:effectLst/>
            </a:endParaRPr>
          </a:p>
        </c:rich>
      </c:tx>
      <c:layout>
        <c:manualLayout>
          <c:xMode val="edge"/>
          <c:yMode val="edge"/>
          <c:x val="0.11164119768604523"/>
          <c:y val="4.3260504176593165E-3"/>
        </c:manualLayout>
      </c:layout>
      <c:overlay val="0"/>
      <c:spPr>
        <a:noFill/>
        <a:ln w="25400">
          <a:noFill/>
        </a:ln>
      </c:spPr>
    </c:title>
    <c:autoTitleDeleted val="0"/>
    <c:plotArea>
      <c:layout>
        <c:manualLayout>
          <c:layoutTarget val="inner"/>
          <c:xMode val="edge"/>
          <c:yMode val="edge"/>
          <c:x val="7.2796934865900387E-2"/>
          <c:y val="0.13599811924035002"/>
          <c:w val="0.91475095785440608"/>
          <c:h val="0.68014539188008061"/>
        </c:manualLayout>
      </c:layout>
      <c:lineChart>
        <c:grouping val="standard"/>
        <c:varyColors val="0"/>
        <c:ser>
          <c:idx val="2"/>
          <c:order val="0"/>
          <c:tx>
            <c:strRef>
              <c:f>data10!$C$2</c:f>
              <c:strCache>
                <c:ptCount val="1"/>
                <c:pt idx="0">
                  <c:v>יבוא מוצרי צריכה</c:v>
                </c:pt>
              </c:strCache>
            </c:strRef>
          </c:tx>
          <c:spPr>
            <a:ln w="38100">
              <a:solidFill>
                <a:srgbClr val="FF0000"/>
              </a:solidFill>
              <a:prstDash val="solid"/>
            </a:ln>
          </c:spPr>
          <c:marker>
            <c:symbol val="none"/>
          </c:marker>
          <c:cat>
            <c:numRef>
              <c:f>data10!$A$4:$A$400</c:f>
              <c:numCache>
                <c:formatCode>m/d/yyyy</c:formatCode>
                <c:ptCount val="397"/>
                <c:pt idx="0">
                  <c:v>34730</c:v>
                </c:pt>
                <c:pt idx="1">
                  <c:v>34758</c:v>
                </c:pt>
                <c:pt idx="2">
                  <c:v>34789</c:v>
                </c:pt>
                <c:pt idx="3">
                  <c:v>34819</c:v>
                </c:pt>
                <c:pt idx="4">
                  <c:v>34850</c:v>
                </c:pt>
                <c:pt idx="5">
                  <c:v>34880</c:v>
                </c:pt>
                <c:pt idx="6">
                  <c:v>34911</c:v>
                </c:pt>
                <c:pt idx="7">
                  <c:v>34942</c:v>
                </c:pt>
                <c:pt idx="8">
                  <c:v>34972</c:v>
                </c:pt>
                <c:pt idx="9">
                  <c:v>35003</c:v>
                </c:pt>
                <c:pt idx="10">
                  <c:v>35033</c:v>
                </c:pt>
                <c:pt idx="11">
                  <c:v>35064</c:v>
                </c:pt>
                <c:pt idx="12">
                  <c:v>35095</c:v>
                </c:pt>
                <c:pt idx="13">
                  <c:v>35124</c:v>
                </c:pt>
                <c:pt idx="14">
                  <c:v>35155</c:v>
                </c:pt>
                <c:pt idx="15">
                  <c:v>35185</c:v>
                </c:pt>
                <c:pt idx="16">
                  <c:v>35216</c:v>
                </c:pt>
                <c:pt idx="17">
                  <c:v>35246</c:v>
                </c:pt>
                <c:pt idx="18">
                  <c:v>35277</c:v>
                </c:pt>
                <c:pt idx="19">
                  <c:v>35308</c:v>
                </c:pt>
                <c:pt idx="20">
                  <c:v>35338</c:v>
                </c:pt>
                <c:pt idx="21">
                  <c:v>35369</c:v>
                </c:pt>
                <c:pt idx="22">
                  <c:v>35399</c:v>
                </c:pt>
                <c:pt idx="23">
                  <c:v>35430</c:v>
                </c:pt>
                <c:pt idx="24">
                  <c:v>35461</c:v>
                </c:pt>
                <c:pt idx="25">
                  <c:v>35489</c:v>
                </c:pt>
                <c:pt idx="26">
                  <c:v>35520</c:v>
                </c:pt>
                <c:pt idx="27">
                  <c:v>35550</c:v>
                </c:pt>
                <c:pt idx="28">
                  <c:v>35581</c:v>
                </c:pt>
                <c:pt idx="29">
                  <c:v>35611</c:v>
                </c:pt>
                <c:pt idx="30">
                  <c:v>35642</c:v>
                </c:pt>
                <c:pt idx="31">
                  <c:v>35673</c:v>
                </c:pt>
                <c:pt idx="32">
                  <c:v>35703</c:v>
                </c:pt>
                <c:pt idx="33">
                  <c:v>35734</c:v>
                </c:pt>
                <c:pt idx="34">
                  <c:v>35764</c:v>
                </c:pt>
                <c:pt idx="35">
                  <c:v>35795</c:v>
                </c:pt>
                <c:pt idx="36">
                  <c:v>35826</c:v>
                </c:pt>
                <c:pt idx="37">
                  <c:v>35854</c:v>
                </c:pt>
                <c:pt idx="38">
                  <c:v>35885</c:v>
                </c:pt>
                <c:pt idx="39">
                  <c:v>35915</c:v>
                </c:pt>
                <c:pt idx="40">
                  <c:v>35946</c:v>
                </c:pt>
                <c:pt idx="41">
                  <c:v>35976</c:v>
                </c:pt>
                <c:pt idx="42">
                  <c:v>36007</c:v>
                </c:pt>
                <c:pt idx="43">
                  <c:v>36038</c:v>
                </c:pt>
                <c:pt idx="44">
                  <c:v>36068</c:v>
                </c:pt>
                <c:pt idx="45">
                  <c:v>36099</c:v>
                </c:pt>
                <c:pt idx="46">
                  <c:v>36129</c:v>
                </c:pt>
                <c:pt idx="47">
                  <c:v>36160</c:v>
                </c:pt>
                <c:pt idx="48">
                  <c:v>36191</c:v>
                </c:pt>
                <c:pt idx="49">
                  <c:v>36219</c:v>
                </c:pt>
                <c:pt idx="50">
                  <c:v>36250</c:v>
                </c:pt>
                <c:pt idx="51">
                  <c:v>36280</c:v>
                </c:pt>
                <c:pt idx="52">
                  <c:v>36311</c:v>
                </c:pt>
                <c:pt idx="53">
                  <c:v>36341</c:v>
                </c:pt>
                <c:pt idx="54">
                  <c:v>36372</c:v>
                </c:pt>
                <c:pt idx="55">
                  <c:v>36403</c:v>
                </c:pt>
                <c:pt idx="56">
                  <c:v>36433</c:v>
                </c:pt>
                <c:pt idx="57">
                  <c:v>36464</c:v>
                </c:pt>
                <c:pt idx="58">
                  <c:v>36494</c:v>
                </c:pt>
                <c:pt idx="59">
                  <c:v>36525</c:v>
                </c:pt>
                <c:pt idx="60">
                  <c:v>36556</c:v>
                </c:pt>
                <c:pt idx="61">
                  <c:v>36585</c:v>
                </c:pt>
                <c:pt idx="62">
                  <c:v>36616</c:v>
                </c:pt>
                <c:pt idx="63">
                  <c:v>36646</c:v>
                </c:pt>
                <c:pt idx="64">
                  <c:v>36677</c:v>
                </c:pt>
                <c:pt idx="65">
                  <c:v>36707</c:v>
                </c:pt>
                <c:pt idx="66">
                  <c:v>36738</c:v>
                </c:pt>
                <c:pt idx="67">
                  <c:v>36769</c:v>
                </c:pt>
                <c:pt idx="68">
                  <c:v>36799</c:v>
                </c:pt>
                <c:pt idx="69">
                  <c:v>36830</c:v>
                </c:pt>
                <c:pt idx="70">
                  <c:v>36860</c:v>
                </c:pt>
                <c:pt idx="71">
                  <c:v>36891</c:v>
                </c:pt>
                <c:pt idx="72">
                  <c:v>36922</c:v>
                </c:pt>
                <c:pt idx="73">
                  <c:v>36950</c:v>
                </c:pt>
                <c:pt idx="74">
                  <c:v>36981</c:v>
                </c:pt>
                <c:pt idx="75">
                  <c:v>37011</c:v>
                </c:pt>
                <c:pt idx="76">
                  <c:v>37042</c:v>
                </c:pt>
                <c:pt idx="77">
                  <c:v>37072</c:v>
                </c:pt>
                <c:pt idx="78">
                  <c:v>37103</c:v>
                </c:pt>
                <c:pt idx="79">
                  <c:v>37134</c:v>
                </c:pt>
                <c:pt idx="80">
                  <c:v>37164</c:v>
                </c:pt>
                <c:pt idx="81">
                  <c:v>37195</c:v>
                </c:pt>
                <c:pt idx="82">
                  <c:v>37225</c:v>
                </c:pt>
                <c:pt idx="83">
                  <c:v>37256</c:v>
                </c:pt>
                <c:pt idx="84">
                  <c:v>37287</c:v>
                </c:pt>
                <c:pt idx="85">
                  <c:v>37315</c:v>
                </c:pt>
                <c:pt idx="86">
                  <c:v>37346</c:v>
                </c:pt>
                <c:pt idx="87">
                  <c:v>37376</c:v>
                </c:pt>
                <c:pt idx="88">
                  <c:v>37407</c:v>
                </c:pt>
                <c:pt idx="89">
                  <c:v>37437</c:v>
                </c:pt>
                <c:pt idx="90">
                  <c:v>37468</c:v>
                </c:pt>
                <c:pt idx="91">
                  <c:v>37499</c:v>
                </c:pt>
                <c:pt idx="92">
                  <c:v>37529</c:v>
                </c:pt>
                <c:pt idx="93">
                  <c:v>37560</c:v>
                </c:pt>
                <c:pt idx="94">
                  <c:v>37590</c:v>
                </c:pt>
                <c:pt idx="95">
                  <c:v>37621</c:v>
                </c:pt>
                <c:pt idx="96">
                  <c:v>37652</c:v>
                </c:pt>
                <c:pt idx="97">
                  <c:v>37680</c:v>
                </c:pt>
                <c:pt idx="98">
                  <c:v>37711</c:v>
                </c:pt>
                <c:pt idx="99">
                  <c:v>37741</c:v>
                </c:pt>
                <c:pt idx="100">
                  <c:v>37772</c:v>
                </c:pt>
                <c:pt idx="101">
                  <c:v>37802</c:v>
                </c:pt>
                <c:pt idx="102">
                  <c:v>37833</c:v>
                </c:pt>
                <c:pt idx="103">
                  <c:v>37864</c:v>
                </c:pt>
                <c:pt idx="104">
                  <c:v>37894</c:v>
                </c:pt>
                <c:pt idx="105">
                  <c:v>37925</c:v>
                </c:pt>
                <c:pt idx="106">
                  <c:v>37955</c:v>
                </c:pt>
                <c:pt idx="107">
                  <c:v>37986</c:v>
                </c:pt>
                <c:pt idx="108">
                  <c:v>38017</c:v>
                </c:pt>
                <c:pt idx="109">
                  <c:v>38046</c:v>
                </c:pt>
                <c:pt idx="110">
                  <c:v>38077</c:v>
                </c:pt>
                <c:pt idx="111">
                  <c:v>38107</c:v>
                </c:pt>
                <c:pt idx="112">
                  <c:v>38138</c:v>
                </c:pt>
                <c:pt idx="113">
                  <c:v>38168</c:v>
                </c:pt>
                <c:pt idx="114">
                  <c:v>38199</c:v>
                </c:pt>
                <c:pt idx="115">
                  <c:v>38230</c:v>
                </c:pt>
                <c:pt idx="116">
                  <c:v>38260</c:v>
                </c:pt>
                <c:pt idx="117">
                  <c:v>38291</c:v>
                </c:pt>
                <c:pt idx="118">
                  <c:v>38321</c:v>
                </c:pt>
                <c:pt idx="119">
                  <c:v>38352</c:v>
                </c:pt>
                <c:pt idx="120">
                  <c:v>38383</c:v>
                </c:pt>
                <c:pt idx="121">
                  <c:v>38411</c:v>
                </c:pt>
                <c:pt idx="122">
                  <c:v>38442</c:v>
                </c:pt>
                <c:pt idx="123">
                  <c:v>38472</c:v>
                </c:pt>
                <c:pt idx="124">
                  <c:v>38503</c:v>
                </c:pt>
                <c:pt idx="125">
                  <c:v>38533</c:v>
                </c:pt>
                <c:pt idx="126">
                  <c:v>38564</c:v>
                </c:pt>
                <c:pt idx="127">
                  <c:v>38595</c:v>
                </c:pt>
                <c:pt idx="128">
                  <c:v>38625</c:v>
                </c:pt>
                <c:pt idx="129">
                  <c:v>38656</c:v>
                </c:pt>
                <c:pt idx="130">
                  <c:v>38686</c:v>
                </c:pt>
                <c:pt idx="131">
                  <c:v>38717</c:v>
                </c:pt>
                <c:pt idx="132">
                  <c:v>38748</c:v>
                </c:pt>
                <c:pt idx="133">
                  <c:v>38776</c:v>
                </c:pt>
                <c:pt idx="134">
                  <c:v>38807</c:v>
                </c:pt>
                <c:pt idx="135">
                  <c:v>38837</c:v>
                </c:pt>
                <c:pt idx="136">
                  <c:v>38868</c:v>
                </c:pt>
                <c:pt idx="137">
                  <c:v>38898</c:v>
                </c:pt>
                <c:pt idx="138">
                  <c:v>38929</c:v>
                </c:pt>
                <c:pt idx="139">
                  <c:v>38960</c:v>
                </c:pt>
                <c:pt idx="140">
                  <c:v>38990</c:v>
                </c:pt>
                <c:pt idx="141">
                  <c:v>39021</c:v>
                </c:pt>
                <c:pt idx="142">
                  <c:v>39051</c:v>
                </c:pt>
                <c:pt idx="143">
                  <c:v>39082</c:v>
                </c:pt>
                <c:pt idx="144">
                  <c:v>39113</c:v>
                </c:pt>
                <c:pt idx="145">
                  <c:v>39141</c:v>
                </c:pt>
                <c:pt idx="146">
                  <c:v>39172</c:v>
                </c:pt>
                <c:pt idx="147">
                  <c:v>39202</c:v>
                </c:pt>
                <c:pt idx="148">
                  <c:v>39233</c:v>
                </c:pt>
                <c:pt idx="149">
                  <c:v>39263</c:v>
                </c:pt>
                <c:pt idx="150">
                  <c:v>39294</c:v>
                </c:pt>
                <c:pt idx="151">
                  <c:v>39325</c:v>
                </c:pt>
                <c:pt idx="152">
                  <c:v>39355</c:v>
                </c:pt>
                <c:pt idx="153">
                  <c:v>39386</c:v>
                </c:pt>
                <c:pt idx="154">
                  <c:v>39416</c:v>
                </c:pt>
                <c:pt idx="155">
                  <c:v>39447</c:v>
                </c:pt>
                <c:pt idx="156">
                  <c:v>39478</c:v>
                </c:pt>
                <c:pt idx="157">
                  <c:v>39507</c:v>
                </c:pt>
                <c:pt idx="158">
                  <c:v>39538</c:v>
                </c:pt>
                <c:pt idx="159">
                  <c:v>39568</c:v>
                </c:pt>
                <c:pt idx="160">
                  <c:v>39599</c:v>
                </c:pt>
                <c:pt idx="161">
                  <c:v>39629</c:v>
                </c:pt>
                <c:pt idx="162">
                  <c:v>39660</c:v>
                </c:pt>
                <c:pt idx="163">
                  <c:v>39691</c:v>
                </c:pt>
                <c:pt idx="164">
                  <c:v>39721</c:v>
                </c:pt>
                <c:pt idx="165">
                  <c:v>39752</c:v>
                </c:pt>
                <c:pt idx="166">
                  <c:v>39782</c:v>
                </c:pt>
                <c:pt idx="167">
                  <c:v>39813</c:v>
                </c:pt>
                <c:pt idx="168">
                  <c:v>39844</c:v>
                </c:pt>
                <c:pt idx="169">
                  <c:v>39872</c:v>
                </c:pt>
                <c:pt idx="170">
                  <c:v>39903</c:v>
                </c:pt>
                <c:pt idx="171">
                  <c:v>39933</c:v>
                </c:pt>
                <c:pt idx="172">
                  <c:v>39964</c:v>
                </c:pt>
                <c:pt idx="173">
                  <c:v>39994</c:v>
                </c:pt>
                <c:pt idx="174">
                  <c:v>40025</c:v>
                </c:pt>
                <c:pt idx="175">
                  <c:v>40056</c:v>
                </c:pt>
                <c:pt idx="176">
                  <c:v>40086</c:v>
                </c:pt>
                <c:pt idx="177">
                  <c:v>40117</c:v>
                </c:pt>
                <c:pt idx="178">
                  <c:v>40147</c:v>
                </c:pt>
                <c:pt idx="179">
                  <c:v>40178</c:v>
                </c:pt>
                <c:pt idx="180">
                  <c:v>40209</c:v>
                </c:pt>
                <c:pt idx="181">
                  <c:v>40237</c:v>
                </c:pt>
                <c:pt idx="182">
                  <c:v>40268</c:v>
                </c:pt>
                <c:pt idx="183">
                  <c:v>40298</c:v>
                </c:pt>
                <c:pt idx="184">
                  <c:v>40329</c:v>
                </c:pt>
                <c:pt idx="185">
                  <c:v>40359</c:v>
                </c:pt>
                <c:pt idx="186">
                  <c:v>40390</c:v>
                </c:pt>
                <c:pt idx="187">
                  <c:v>40421</c:v>
                </c:pt>
                <c:pt idx="188">
                  <c:v>40451</c:v>
                </c:pt>
                <c:pt idx="189">
                  <c:v>40482</c:v>
                </c:pt>
                <c:pt idx="190">
                  <c:v>40512</c:v>
                </c:pt>
                <c:pt idx="191">
                  <c:v>40543</c:v>
                </c:pt>
                <c:pt idx="192">
                  <c:v>40574</c:v>
                </c:pt>
                <c:pt idx="193">
                  <c:v>40602</c:v>
                </c:pt>
                <c:pt idx="194">
                  <c:v>40633</c:v>
                </c:pt>
                <c:pt idx="195">
                  <c:v>40663</c:v>
                </c:pt>
                <c:pt idx="196">
                  <c:v>40694</c:v>
                </c:pt>
                <c:pt idx="197">
                  <c:v>40724</c:v>
                </c:pt>
                <c:pt idx="198">
                  <c:v>40755</c:v>
                </c:pt>
                <c:pt idx="199">
                  <c:v>40786</c:v>
                </c:pt>
                <c:pt idx="200">
                  <c:v>40816</c:v>
                </c:pt>
                <c:pt idx="201">
                  <c:v>40847</c:v>
                </c:pt>
                <c:pt idx="202">
                  <c:v>40877</c:v>
                </c:pt>
                <c:pt idx="203">
                  <c:v>40908</c:v>
                </c:pt>
                <c:pt idx="204">
                  <c:v>40939</c:v>
                </c:pt>
                <c:pt idx="205">
                  <c:v>40968</c:v>
                </c:pt>
                <c:pt idx="206">
                  <c:v>40999</c:v>
                </c:pt>
                <c:pt idx="207">
                  <c:v>41029</c:v>
                </c:pt>
                <c:pt idx="208">
                  <c:v>41060</c:v>
                </c:pt>
                <c:pt idx="209">
                  <c:v>41090</c:v>
                </c:pt>
                <c:pt idx="210">
                  <c:v>41121</c:v>
                </c:pt>
                <c:pt idx="211">
                  <c:v>41152</c:v>
                </c:pt>
                <c:pt idx="212">
                  <c:v>41182</c:v>
                </c:pt>
                <c:pt idx="213">
                  <c:v>41213</c:v>
                </c:pt>
                <c:pt idx="214">
                  <c:v>41243</c:v>
                </c:pt>
                <c:pt idx="215">
                  <c:v>41274</c:v>
                </c:pt>
                <c:pt idx="216">
                  <c:v>41305</c:v>
                </c:pt>
                <c:pt idx="217">
                  <c:v>41333</c:v>
                </c:pt>
                <c:pt idx="218">
                  <c:v>41364</c:v>
                </c:pt>
                <c:pt idx="219">
                  <c:v>41394</c:v>
                </c:pt>
                <c:pt idx="220">
                  <c:v>41425</c:v>
                </c:pt>
                <c:pt idx="221">
                  <c:v>41455</c:v>
                </c:pt>
                <c:pt idx="222">
                  <c:v>41486</c:v>
                </c:pt>
                <c:pt idx="223">
                  <c:v>41517</c:v>
                </c:pt>
                <c:pt idx="224">
                  <c:v>41547</c:v>
                </c:pt>
                <c:pt idx="225">
                  <c:v>41578</c:v>
                </c:pt>
                <c:pt idx="226">
                  <c:v>41608</c:v>
                </c:pt>
                <c:pt idx="227">
                  <c:v>41639</c:v>
                </c:pt>
                <c:pt idx="228">
                  <c:v>41670</c:v>
                </c:pt>
                <c:pt idx="229">
                  <c:v>41698</c:v>
                </c:pt>
                <c:pt idx="230">
                  <c:v>41729</c:v>
                </c:pt>
                <c:pt idx="231">
                  <c:v>41759</c:v>
                </c:pt>
                <c:pt idx="232">
                  <c:v>41790</c:v>
                </c:pt>
                <c:pt idx="233">
                  <c:v>41820</c:v>
                </c:pt>
                <c:pt idx="234">
                  <c:v>41851</c:v>
                </c:pt>
                <c:pt idx="235">
                  <c:v>41882</c:v>
                </c:pt>
                <c:pt idx="236">
                  <c:v>41912</c:v>
                </c:pt>
                <c:pt idx="237">
                  <c:v>41943</c:v>
                </c:pt>
                <c:pt idx="238">
                  <c:v>41973</c:v>
                </c:pt>
                <c:pt idx="239">
                  <c:v>42004</c:v>
                </c:pt>
                <c:pt idx="240">
                  <c:v>42035</c:v>
                </c:pt>
                <c:pt idx="241">
                  <c:v>42063</c:v>
                </c:pt>
                <c:pt idx="242">
                  <c:v>42094</c:v>
                </c:pt>
                <c:pt idx="243">
                  <c:v>42124</c:v>
                </c:pt>
                <c:pt idx="244">
                  <c:v>42155</c:v>
                </c:pt>
                <c:pt idx="245">
                  <c:v>42185</c:v>
                </c:pt>
                <c:pt idx="246">
                  <c:v>42216</c:v>
                </c:pt>
                <c:pt idx="247">
                  <c:v>42247</c:v>
                </c:pt>
                <c:pt idx="248">
                  <c:v>42277</c:v>
                </c:pt>
                <c:pt idx="249">
                  <c:v>42308</c:v>
                </c:pt>
                <c:pt idx="250">
                  <c:v>42338</c:v>
                </c:pt>
                <c:pt idx="251">
                  <c:v>42369</c:v>
                </c:pt>
                <c:pt idx="252">
                  <c:v>42400</c:v>
                </c:pt>
                <c:pt idx="253">
                  <c:v>42429</c:v>
                </c:pt>
                <c:pt idx="254">
                  <c:v>42460</c:v>
                </c:pt>
                <c:pt idx="255">
                  <c:v>42490</c:v>
                </c:pt>
                <c:pt idx="256">
                  <c:v>42521</c:v>
                </c:pt>
                <c:pt idx="257">
                  <c:v>42551</c:v>
                </c:pt>
                <c:pt idx="258">
                  <c:v>42582</c:v>
                </c:pt>
                <c:pt idx="259">
                  <c:v>42613</c:v>
                </c:pt>
                <c:pt idx="260">
                  <c:v>42643</c:v>
                </c:pt>
                <c:pt idx="261">
                  <c:v>42674</c:v>
                </c:pt>
                <c:pt idx="262">
                  <c:v>42704</c:v>
                </c:pt>
                <c:pt idx="263">
                  <c:v>42735</c:v>
                </c:pt>
                <c:pt idx="264">
                  <c:v>42766</c:v>
                </c:pt>
                <c:pt idx="265">
                  <c:v>42794</c:v>
                </c:pt>
                <c:pt idx="266">
                  <c:v>42825</c:v>
                </c:pt>
                <c:pt idx="267">
                  <c:v>42855</c:v>
                </c:pt>
                <c:pt idx="268">
                  <c:v>42886</c:v>
                </c:pt>
                <c:pt idx="269">
                  <c:v>42916</c:v>
                </c:pt>
                <c:pt idx="270">
                  <c:v>42947</c:v>
                </c:pt>
                <c:pt idx="271">
                  <c:v>42978</c:v>
                </c:pt>
                <c:pt idx="272">
                  <c:v>43008</c:v>
                </c:pt>
                <c:pt idx="273">
                  <c:v>43039</c:v>
                </c:pt>
                <c:pt idx="274">
                  <c:v>43069</c:v>
                </c:pt>
                <c:pt idx="275">
                  <c:v>43100</c:v>
                </c:pt>
                <c:pt idx="276">
                  <c:v>43131</c:v>
                </c:pt>
                <c:pt idx="277">
                  <c:v>43159</c:v>
                </c:pt>
                <c:pt idx="278">
                  <c:v>43190</c:v>
                </c:pt>
                <c:pt idx="279">
                  <c:v>43220</c:v>
                </c:pt>
                <c:pt idx="280">
                  <c:v>43251</c:v>
                </c:pt>
                <c:pt idx="281">
                  <c:v>43281</c:v>
                </c:pt>
                <c:pt idx="282">
                  <c:v>43312</c:v>
                </c:pt>
                <c:pt idx="283">
                  <c:v>43343</c:v>
                </c:pt>
                <c:pt idx="284">
                  <c:v>43373</c:v>
                </c:pt>
                <c:pt idx="285">
                  <c:v>43404</c:v>
                </c:pt>
                <c:pt idx="286">
                  <c:v>43434</c:v>
                </c:pt>
                <c:pt idx="287">
                  <c:v>43465</c:v>
                </c:pt>
                <c:pt idx="288">
                  <c:v>43496</c:v>
                </c:pt>
                <c:pt idx="289">
                  <c:v>43524</c:v>
                </c:pt>
                <c:pt idx="290">
                  <c:v>43555</c:v>
                </c:pt>
                <c:pt idx="291">
                  <c:v>43585</c:v>
                </c:pt>
                <c:pt idx="292">
                  <c:v>43616</c:v>
                </c:pt>
                <c:pt idx="293">
                  <c:v>43646</c:v>
                </c:pt>
                <c:pt idx="294">
                  <c:v>43677</c:v>
                </c:pt>
                <c:pt idx="295">
                  <c:v>43708</c:v>
                </c:pt>
                <c:pt idx="296">
                  <c:v>43738</c:v>
                </c:pt>
                <c:pt idx="297">
                  <c:v>43769</c:v>
                </c:pt>
                <c:pt idx="298">
                  <c:v>43799</c:v>
                </c:pt>
                <c:pt idx="299">
                  <c:v>43830</c:v>
                </c:pt>
                <c:pt idx="300">
                  <c:v>43861</c:v>
                </c:pt>
                <c:pt idx="301">
                  <c:v>43890</c:v>
                </c:pt>
                <c:pt idx="302">
                  <c:v>43921</c:v>
                </c:pt>
                <c:pt idx="303">
                  <c:v>43951</c:v>
                </c:pt>
              </c:numCache>
            </c:numRef>
          </c:cat>
          <c:val>
            <c:numRef>
              <c:f>data10!$C$4:$C$400</c:f>
              <c:numCache>
                <c:formatCode>0.0</c:formatCode>
                <c:ptCount val="397"/>
                <c:pt idx="0">
                  <c:v>335.34435535424012</c:v>
                </c:pt>
                <c:pt idx="1">
                  <c:v>330.79422841591935</c:v>
                </c:pt>
                <c:pt idx="2">
                  <c:v>333.63805775236983</c:v>
                </c:pt>
                <c:pt idx="3">
                  <c:v>335.57186170115614</c:v>
                </c:pt>
                <c:pt idx="4">
                  <c:v>329.65669668133916</c:v>
                </c:pt>
                <c:pt idx="5">
                  <c:v>323.05901262077407</c:v>
                </c:pt>
                <c:pt idx="6">
                  <c:v>366.51272488173731</c:v>
                </c:pt>
                <c:pt idx="7">
                  <c:v>339.09821007835478</c:v>
                </c:pt>
                <c:pt idx="8">
                  <c:v>316.80258808058301</c:v>
                </c:pt>
                <c:pt idx="9">
                  <c:v>377.54678270716511</c:v>
                </c:pt>
                <c:pt idx="10">
                  <c:v>380.50436521707366</c:v>
                </c:pt>
                <c:pt idx="11">
                  <c:v>382.55192233931803</c:v>
                </c:pt>
                <c:pt idx="12">
                  <c:v>409.17016492849444</c:v>
                </c:pt>
                <c:pt idx="13">
                  <c:v>402.91374038830338</c:v>
                </c:pt>
                <c:pt idx="14">
                  <c:v>390.51464448137932</c:v>
                </c:pt>
                <c:pt idx="15">
                  <c:v>391.65217621595951</c:v>
                </c:pt>
                <c:pt idx="16">
                  <c:v>387.67081514492889</c:v>
                </c:pt>
                <c:pt idx="17">
                  <c:v>397.11232854194446</c:v>
                </c:pt>
                <c:pt idx="18">
                  <c:v>399.04613249073077</c:v>
                </c:pt>
                <c:pt idx="19">
                  <c:v>401.32119595989116</c:v>
                </c:pt>
                <c:pt idx="20">
                  <c:v>392.44844843016563</c:v>
                </c:pt>
                <c:pt idx="21">
                  <c:v>401.20744278643309</c:v>
                </c:pt>
                <c:pt idx="22">
                  <c:v>371.2903581669741</c:v>
                </c:pt>
                <c:pt idx="23">
                  <c:v>367.19524392248542</c:v>
                </c:pt>
                <c:pt idx="24">
                  <c:v>399.95615787839495</c:v>
                </c:pt>
                <c:pt idx="25">
                  <c:v>355.59242022976753</c:v>
                </c:pt>
                <c:pt idx="26">
                  <c:v>369.01529469781372</c:v>
                </c:pt>
                <c:pt idx="27">
                  <c:v>376.1817446256689</c:v>
                </c:pt>
                <c:pt idx="28">
                  <c:v>402.34497452101328</c:v>
                </c:pt>
                <c:pt idx="29">
                  <c:v>410.64895618344872</c:v>
                </c:pt>
                <c:pt idx="30">
                  <c:v>350.13226790378258</c:v>
                </c:pt>
                <c:pt idx="31">
                  <c:v>350.47352742415666</c:v>
                </c:pt>
                <c:pt idx="32">
                  <c:v>370.721592299684</c:v>
                </c:pt>
                <c:pt idx="33">
                  <c:v>355.59242022976753</c:v>
                </c:pt>
                <c:pt idx="34">
                  <c:v>387.21580245109675</c:v>
                </c:pt>
                <c:pt idx="35">
                  <c:v>409.17016492849444</c:v>
                </c:pt>
                <c:pt idx="36">
                  <c:v>373.56542163613449</c:v>
                </c:pt>
                <c:pt idx="37">
                  <c:v>343.87584336359151</c:v>
                </c:pt>
                <c:pt idx="38">
                  <c:v>387.1020492776388</c:v>
                </c:pt>
                <c:pt idx="39">
                  <c:v>395.63353728699019</c:v>
                </c:pt>
                <c:pt idx="40">
                  <c:v>349.33599568957646</c:v>
                </c:pt>
                <c:pt idx="41">
                  <c:v>376.1817446256689</c:v>
                </c:pt>
                <c:pt idx="42">
                  <c:v>365.7164526675312</c:v>
                </c:pt>
                <c:pt idx="43">
                  <c:v>389.37711274679913</c:v>
                </c:pt>
                <c:pt idx="44">
                  <c:v>388.23958101221893</c:v>
                </c:pt>
                <c:pt idx="45">
                  <c:v>389.94587861408922</c:v>
                </c:pt>
                <c:pt idx="46">
                  <c:v>345.69589413891981</c:v>
                </c:pt>
                <c:pt idx="47">
                  <c:v>352.86234406677499</c:v>
                </c:pt>
                <c:pt idx="48">
                  <c:v>343.53458384321749</c:v>
                </c:pt>
                <c:pt idx="49">
                  <c:v>410.87646253036473</c:v>
                </c:pt>
                <c:pt idx="50">
                  <c:v>375.27171923800478</c:v>
                </c:pt>
                <c:pt idx="51">
                  <c:v>379.93559934978356</c:v>
                </c:pt>
                <c:pt idx="52">
                  <c:v>351.49730598527879</c:v>
                </c:pt>
                <c:pt idx="53">
                  <c:v>391.87968256287559</c:v>
                </c:pt>
                <c:pt idx="54">
                  <c:v>392.44844843016563</c:v>
                </c:pt>
                <c:pt idx="55">
                  <c:v>398.36361344998261</c:v>
                </c:pt>
                <c:pt idx="56">
                  <c:v>372.99665576884439</c:v>
                </c:pt>
                <c:pt idx="57">
                  <c:v>364.46516775949294</c:v>
                </c:pt>
                <c:pt idx="58">
                  <c:v>415.54034264214351</c:v>
                </c:pt>
                <c:pt idx="59">
                  <c:v>396.9985753684864</c:v>
                </c:pt>
                <c:pt idx="60">
                  <c:v>368.10526931014959</c:v>
                </c:pt>
                <c:pt idx="61">
                  <c:v>394.60975872586801</c:v>
                </c:pt>
                <c:pt idx="62">
                  <c:v>422.36553304962467</c:v>
                </c:pt>
                <c:pt idx="63">
                  <c:v>423.16180526383079</c:v>
                </c:pt>
                <c:pt idx="64">
                  <c:v>428.39445124289972</c:v>
                </c:pt>
                <c:pt idx="65">
                  <c:v>411.10396887728075</c:v>
                </c:pt>
                <c:pt idx="66">
                  <c:v>417.2466402440138</c:v>
                </c:pt>
                <c:pt idx="67">
                  <c:v>423.3893116107468</c:v>
                </c:pt>
                <c:pt idx="68">
                  <c:v>419.52170371317419</c:v>
                </c:pt>
                <c:pt idx="69">
                  <c:v>452.39637084254167</c:v>
                </c:pt>
                <c:pt idx="70">
                  <c:v>433.39959087505252</c:v>
                </c:pt>
                <c:pt idx="71">
                  <c:v>433.51334404851053</c:v>
                </c:pt>
                <c:pt idx="72">
                  <c:v>445.57118043506051</c:v>
                </c:pt>
                <c:pt idx="73">
                  <c:v>478.55960073788606</c:v>
                </c:pt>
                <c:pt idx="74">
                  <c:v>457.40151047469453</c:v>
                </c:pt>
                <c:pt idx="75">
                  <c:v>433.28583770159446</c:v>
                </c:pt>
                <c:pt idx="76">
                  <c:v>453.19264305674778</c:v>
                </c:pt>
                <c:pt idx="77">
                  <c:v>411.90024109148692</c:v>
                </c:pt>
                <c:pt idx="78">
                  <c:v>438.40473050720533</c:v>
                </c:pt>
                <c:pt idx="79">
                  <c:v>436.69843290533504</c:v>
                </c:pt>
                <c:pt idx="80">
                  <c:v>441.47606619057188</c:v>
                </c:pt>
                <c:pt idx="81">
                  <c:v>428.73571076327369</c:v>
                </c:pt>
                <c:pt idx="82">
                  <c:v>424.29933699841098</c:v>
                </c:pt>
                <c:pt idx="83">
                  <c:v>448.30125659805304</c:v>
                </c:pt>
                <c:pt idx="84">
                  <c:v>481.40343007433654</c:v>
                </c:pt>
                <c:pt idx="85">
                  <c:v>433.28583770159446</c:v>
                </c:pt>
                <c:pt idx="86">
                  <c:v>395.97479680736427</c:v>
                </c:pt>
                <c:pt idx="87">
                  <c:v>445.45742726160256</c:v>
                </c:pt>
                <c:pt idx="88">
                  <c:v>389.26335957334112</c:v>
                </c:pt>
                <c:pt idx="89">
                  <c:v>400.75243009260106</c:v>
                </c:pt>
                <c:pt idx="90">
                  <c:v>409.85268396924261</c:v>
                </c:pt>
                <c:pt idx="91">
                  <c:v>402.23122134755533</c:v>
                </c:pt>
                <c:pt idx="92">
                  <c:v>399.27363883764679</c:v>
                </c:pt>
                <c:pt idx="93">
                  <c:v>370.15282643239391</c:v>
                </c:pt>
                <c:pt idx="94">
                  <c:v>385.85076436960054</c:v>
                </c:pt>
                <c:pt idx="95">
                  <c:v>395.1785245931581</c:v>
                </c:pt>
                <c:pt idx="96">
                  <c:v>337.16440612956836</c:v>
                </c:pt>
                <c:pt idx="97">
                  <c:v>350.35977425069859</c:v>
                </c:pt>
                <c:pt idx="98">
                  <c:v>351.26979963836277</c:v>
                </c:pt>
                <c:pt idx="99">
                  <c:v>383.57570090044015</c:v>
                </c:pt>
                <c:pt idx="100">
                  <c:v>355.3649138828514</c:v>
                </c:pt>
                <c:pt idx="101">
                  <c:v>395.63353728699019</c:v>
                </c:pt>
                <c:pt idx="102">
                  <c:v>399.04613249073077</c:v>
                </c:pt>
                <c:pt idx="103">
                  <c:v>385.73701119614253</c:v>
                </c:pt>
                <c:pt idx="104">
                  <c:v>411.33147522419682</c:v>
                </c:pt>
                <c:pt idx="105">
                  <c:v>390.8559040017534</c:v>
                </c:pt>
                <c:pt idx="106">
                  <c:v>407.00885463279212</c:v>
                </c:pt>
                <c:pt idx="107">
                  <c:v>401.88996182718125</c:v>
                </c:pt>
                <c:pt idx="108">
                  <c:v>422.02427352925059</c:v>
                </c:pt>
                <c:pt idx="109">
                  <c:v>422.70679256999875</c:v>
                </c:pt>
                <c:pt idx="110">
                  <c:v>435.67465434421291</c:v>
                </c:pt>
                <c:pt idx="111">
                  <c:v>403.93751894942562</c:v>
                </c:pt>
                <c:pt idx="112">
                  <c:v>445.11616774122848</c:v>
                </c:pt>
                <c:pt idx="113">
                  <c:v>429.41822980402185</c:v>
                </c:pt>
                <c:pt idx="114">
                  <c:v>353.65861628098116</c:v>
                </c:pt>
                <c:pt idx="115">
                  <c:v>467.63929608591627</c:v>
                </c:pt>
                <c:pt idx="116">
                  <c:v>445.68493360851858</c:v>
                </c:pt>
                <c:pt idx="117">
                  <c:v>479.12836660517615</c:v>
                </c:pt>
                <c:pt idx="118">
                  <c:v>484.36101258424503</c:v>
                </c:pt>
                <c:pt idx="119">
                  <c:v>486.52232287994735</c:v>
                </c:pt>
                <c:pt idx="120">
                  <c:v>455.92271921974026</c:v>
                </c:pt>
                <c:pt idx="121">
                  <c:v>452.28261766908366</c:v>
                </c:pt>
                <c:pt idx="122">
                  <c:v>477.19456265638985</c:v>
                </c:pt>
                <c:pt idx="123">
                  <c:v>456.37773191357235</c:v>
                </c:pt>
                <c:pt idx="124">
                  <c:v>491.29995616518414</c:v>
                </c:pt>
                <c:pt idx="125">
                  <c:v>491.18620299172619</c:v>
                </c:pt>
                <c:pt idx="126">
                  <c:v>473.44070793227519</c:v>
                </c:pt>
                <c:pt idx="127">
                  <c:v>449.7800478530072</c:v>
                </c:pt>
                <c:pt idx="128">
                  <c:v>480.03839199284033</c:v>
                </c:pt>
                <c:pt idx="129">
                  <c:v>465.47798579021384</c:v>
                </c:pt>
                <c:pt idx="130">
                  <c:v>494.37129184855075</c:v>
                </c:pt>
                <c:pt idx="131">
                  <c:v>505.06409015360447</c:v>
                </c:pt>
                <c:pt idx="132">
                  <c:v>491.8</c:v>
                </c:pt>
                <c:pt idx="133">
                  <c:v>484.5</c:v>
                </c:pt>
                <c:pt idx="134">
                  <c:v>482.3</c:v>
                </c:pt>
                <c:pt idx="135">
                  <c:v>527.5</c:v>
                </c:pt>
                <c:pt idx="136">
                  <c:v>526.79999999999995</c:v>
                </c:pt>
                <c:pt idx="137">
                  <c:v>507.8</c:v>
                </c:pt>
                <c:pt idx="138">
                  <c:v>455.2</c:v>
                </c:pt>
                <c:pt idx="139">
                  <c:v>537.70000000000005</c:v>
                </c:pt>
                <c:pt idx="140">
                  <c:v>553.79999999999995</c:v>
                </c:pt>
                <c:pt idx="141">
                  <c:v>563.5</c:v>
                </c:pt>
                <c:pt idx="142">
                  <c:v>537.79999999999995</c:v>
                </c:pt>
                <c:pt idx="143">
                  <c:v>559.4</c:v>
                </c:pt>
                <c:pt idx="144">
                  <c:v>586.4</c:v>
                </c:pt>
                <c:pt idx="145">
                  <c:v>600.70000000000005</c:v>
                </c:pt>
                <c:pt idx="146">
                  <c:v>620.20000000000005</c:v>
                </c:pt>
                <c:pt idx="147">
                  <c:v>604.20000000000005</c:v>
                </c:pt>
                <c:pt idx="148">
                  <c:v>669.3</c:v>
                </c:pt>
                <c:pt idx="149">
                  <c:v>634.9</c:v>
                </c:pt>
                <c:pt idx="150">
                  <c:v>657.9</c:v>
                </c:pt>
                <c:pt idx="151">
                  <c:v>664.5</c:v>
                </c:pt>
                <c:pt idx="152">
                  <c:v>656.1</c:v>
                </c:pt>
                <c:pt idx="153">
                  <c:v>681.7</c:v>
                </c:pt>
                <c:pt idx="154">
                  <c:v>714.5</c:v>
                </c:pt>
                <c:pt idx="155">
                  <c:v>746.9</c:v>
                </c:pt>
                <c:pt idx="156">
                  <c:v>741.6</c:v>
                </c:pt>
                <c:pt idx="157">
                  <c:v>770</c:v>
                </c:pt>
                <c:pt idx="158">
                  <c:v>775.8</c:v>
                </c:pt>
                <c:pt idx="159">
                  <c:v>773.4</c:v>
                </c:pt>
                <c:pt idx="160">
                  <c:v>708.1</c:v>
                </c:pt>
                <c:pt idx="161">
                  <c:v>778.2</c:v>
                </c:pt>
                <c:pt idx="162">
                  <c:v>780.9</c:v>
                </c:pt>
                <c:pt idx="163">
                  <c:v>755.3</c:v>
                </c:pt>
                <c:pt idx="164">
                  <c:v>779.7</c:v>
                </c:pt>
                <c:pt idx="165">
                  <c:v>767.2</c:v>
                </c:pt>
                <c:pt idx="166">
                  <c:v>784</c:v>
                </c:pt>
                <c:pt idx="167">
                  <c:v>679.6</c:v>
                </c:pt>
                <c:pt idx="168">
                  <c:v>693.7</c:v>
                </c:pt>
                <c:pt idx="169">
                  <c:v>665.5</c:v>
                </c:pt>
                <c:pt idx="170">
                  <c:v>638.4</c:v>
                </c:pt>
                <c:pt idx="171">
                  <c:v>670.7</c:v>
                </c:pt>
                <c:pt idx="172">
                  <c:v>652.4</c:v>
                </c:pt>
                <c:pt idx="173">
                  <c:v>682.4</c:v>
                </c:pt>
                <c:pt idx="174">
                  <c:v>767.7</c:v>
                </c:pt>
                <c:pt idx="175">
                  <c:v>709.2</c:v>
                </c:pt>
                <c:pt idx="176">
                  <c:v>732.6</c:v>
                </c:pt>
                <c:pt idx="177">
                  <c:v>719</c:v>
                </c:pt>
                <c:pt idx="178">
                  <c:v>775.6</c:v>
                </c:pt>
                <c:pt idx="179">
                  <c:v>781.5</c:v>
                </c:pt>
                <c:pt idx="180">
                  <c:v>753.1</c:v>
                </c:pt>
                <c:pt idx="181">
                  <c:v>778.8</c:v>
                </c:pt>
                <c:pt idx="182">
                  <c:v>831.4</c:v>
                </c:pt>
                <c:pt idx="183">
                  <c:v>781</c:v>
                </c:pt>
                <c:pt idx="184">
                  <c:v>763.5</c:v>
                </c:pt>
                <c:pt idx="185">
                  <c:v>770.8</c:v>
                </c:pt>
                <c:pt idx="186">
                  <c:v>786.4</c:v>
                </c:pt>
                <c:pt idx="187">
                  <c:v>827.5</c:v>
                </c:pt>
                <c:pt idx="188">
                  <c:v>819.3</c:v>
                </c:pt>
                <c:pt idx="189">
                  <c:v>891.3</c:v>
                </c:pt>
                <c:pt idx="190">
                  <c:v>906</c:v>
                </c:pt>
                <c:pt idx="191">
                  <c:v>847.8</c:v>
                </c:pt>
                <c:pt idx="192">
                  <c:v>957.4</c:v>
                </c:pt>
                <c:pt idx="193">
                  <c:v>887.5</c:v>
                </c:pt>
                <c:pt idx="194">
                  <c:v>962.2</c:v>
                </c:pt>
                <c:pt idx="195">
                  <c:v>944.3</c:v>
                </c:pt>
                <c:pt idx="196">
                  <c:v>992.1</c:v>
                </c:pt>
                <c:pt idx="197">
                  <c:v>943.5</c:v>
                </c:pt>
                <c:pt idx="198">
                  <c:v>923.8</c:v>
                </c:pt>
                <c:pt idx="199">
                  <c:v>976</c:v>
                </c:pt>
                <c:pt idx="200">
                  <c:v>936.9</c:v>
                </c:pt>
                <c:pt idx="201">
                  <c:v>891.1</c:v>
                </c:pt>
                <c:pt idx="202">
                  <c:v>911</c:v>
                </c:pt>
                <c:pt idx="203">
                  <c:v>891.4</c:v>
                </c:pt>
                <c:pt idx="204">
                  <c:v>895.5</c:v>
                </c:pt>
                <c:pt idx="205">
                  <c:v>908.1</c:v>
                </c:pt>
                <c:pt idx="206">
                  <c:v>878.8</c:v>
                </c:pt>
                <c:pt idx="207">
                  <c:v>919.9</c:v>
                </c:pt>
                <c:pt idx="208">
                  <c:v>876.2</c:v>
                </c:pt>
                <c:pt idx="209">
                  <c:v>868.8</c:v>
                </c:pt>
                <c:pt idx="210">
                  <c:v>878.7</c:v>
                </c:pt>
                <c:pt idx="211">
                  <c:v>859.5</c:v>
                </c:pt>
                <c:pt idx="212">
                  <c:v>874</c:v>
                </c:pt>
                <c:pt idx="213">
                  <c:v>906.5</c:v>
                </c:pt>
                <c:pt idx="214">
                  <c:v>860</c:v>
                </c:pt>
                <c:pt idx="215">
                  <c:v>849</c:v>
                </c:pt>
                <c:pt idx="216">
                  <c:v>965.2</c:v>
                </c:pt>
                <c:pt idx="217">
                  <c:v>925.5</c:v>
                </c:pt>
                <c:pt idx="218">
                  <c:v>903</c:v>
                </c:pt>
                <c:pt idx="219">
                  <c:v>950.1</c:v>
                </c:pt>
                <c:pt idx="220">
                  <c:v>943.8</c:v>
                </c:pt>
                <c:pt idx="221">
                  <c:v>942.4</c:v>
                </c:pt>
                <c:pt idx="222">
                  <c:v>999.8</c:v>
                </c:pt>
                <c:pt idx="223">
                  <c:v>979.8</c:v>
                </c:pt>
                <c:pt idx="224">
                  <c:v>1039.8</c:v>
                </c:pt>
                <c:pt idx="225">
                  <c:v>946</c:v>
                </c:pt>
                <c:pt idx="226">
                  <c:v>1009.8</c:v>
                </c:pt>
                <c:pt idx="227">
                  <c:v>932.2</c:v>
                </c:pt>
                <c:pt idx="228">
                  <c:v>1029.5999999999999</c:v>
                </c:pt>
                <c:pt idx="229">
                  <c:v>1054</c:v>
                </c:pt>
                <c:pt idx="230">
                  <c:v>1019.5</c:v>
                </c:pt>
                <c:pt idx="231">
                  <c:v>997.9</c:v>
                </c:pt>
                <c:pt idx="232">
                  <c:v>1064.5999999999999</c:v>
                </c:pt>
                <c:pt idx="233">
                  <c:v>1037.4000000000001</c:v>
                </c:pt>
                <c:pt idx="234">
                  <c:v>1050.5</c:v>
                </c:pt>
                <c:pt idx="235">
                  <c:v>1061.2</c:v>
                </c:pt>
                <c:pt idx="236">
                  <c:v>1045.9000000000001</c:v>
                </c:pt>
                <c:pt idx="237">
                  <c:v>1043.5</c:v>
                </c:pt>
                <c:pt idx="238">
                  <c:v>1026</c:v>
                </c:pt>
                <c:pt idx="239">
                  <c:v>1111.2</c:v>
                </c:pt>
                <c:pt idx="240">
                  <c:v>974.1</c:v>
                </c:pt>
                <c:pt idx="241">
                  <c:v>910.5</c:v>
                </c:pt>
                <c:pt idx="242">
                  <c:v>1038.4000000000001</c:v>
                </c:pt>
                <c:pt idx="243">
                  <c:v>941.6</c:v>
                </c:pt>
                <c:pt idx="244">
                  <c:v>933.6</c:v>
                </c:pt>
                <c:pt idx="245">
                  <c:v>979.7</c:v>
                </c:pt>
                <c:pt idx="246">
                  <c:v>986</c:v>
                </c:pt>
                <c:pt idx="247">
                  <c:v>1056.9000000000001</c:v>
                </c:pt>
                <c:pt idx="248">
                  <c:v>980.5</c:v>
                </c:pt>
                <c:pt idx="249">
                  <c:v>1075.5999999999999</c:v>
                </c:pt>
                <c:pt idx="250">
                  <c:v>1003.4</c:v>
                </c:pt>
                <c:pt idx="251">
                  <c:v>1020.5</c:v>
                </c:pt>
                <c:pt idx="252">
                  <c:v>1084.0999999999999</c:v>
                </c:pt>
                <c:pt idx="253">
                  <c:v>1055.0999999999999</c:v>
                </c:pt>
                <c:pt idx="254">
                  <c:v>1072.2</c:v>
                </c:pt>
                <c:pt idx="255">
                  <c:v>1117.0999999999999</c:v>
                </c:pt>
                <c:pt idx="256">
                  <c:v>1119.4000000000001</c:v>
                </c:pt>
                <c:pt idx="257">
                  <c:v>1085.2</c:v>
                </c:pt>
                <c:pt idx="258">
                  <c:v>1055.5999999999999</c:v>
                </c:pt>
                <c:pt idx="259">
                  <c:v>1069.8</c:v>
                </c:pt>
                <c:pt idx="260">
                  <c:v>1179.0999999999999</c:v>
                </c:pt>
                <c:pt idx="261">
                  <c:v>1108.0999999999999</c:v>
                </c:pt>
                <c:pt idx="262">
                  <c:v>1104.3</c:v>
                </c:pt>
                <c:pt idx="263">
                  <c:v>1411</c:v>
                </c:pt>
                <c:pt idx="264">
                  <c:v>1013.6</c:v>
                </c:pt>
                <c:pt idx="265">
                  <c:v>1038.0999999999999</c:v>
                </c:pt>
                <c:pt idx="266">
                  <c:v>1056.5</c:v>
                </c:pt>
                <c:pt idx="267">
                  <c:v>1119.4000000000001</c:v>
                </c:pt>
                <c:pt idx="268">
                  <c:v>1176.9000000000001</c:v>
                </c:pt>
                <c:pt idx="269">
                  <c:v>1170.4000000000001</c:v>
                </c:pt>
                <c:pt idx="270">
                  <c:v>1147.8</c:v>
                </c:pt>
                <c:pt idx="271">
                  <c:v>1204.0999999999999</c:v>
                </c:pt>
                <c:pt idx="272">
                  <c:v>1148.0999999999999</c:v>
                </c:pt>
                <c:pt idx="273">
                  <c:v>1156.3</c:v>
                </c:pt>
                <c:pt idx="274">
                  <c:v>1219.5</c:v>
                </c:pt>
                <c:pt idx="275">
                  <c:v>1209.0999999999999</c:v>
                </c:pt>
                <c:pt idx="276">
                  <c:v>1166.3</c:v>
                </c:pt>
                <c:pt idx="277">
                  <c:v>1287.7</c:v>
                </c:pt>
                <c:pt idx="278">
                  <c:v>1287.8</c:v>
                </c:pt>
                <c:pt idx="279">
                  <c:v>1257.8</c:v>
                </c:pt>
                <c:pt idx="280">
                  <c:v>1237.8</c:v>
                </c:pt>
                <c:pt idx="281">
                  <c:v>1241.8</c:v>
                </c:pt>
                <c:pt idx="282">
                  <c:v>1251.3</c:v>
                </c:pt>
                <c:pt idx="283">
                  <c:v>1287.2</c:v>
                </c:pt>
                <c:pt idx="284">
                  <c:v>1228.9000000000001</c:v>
                </c:pt>
                <c:pt idx="285">
                  <c:v>1200.4000000000001</c:v>
                </c:pt>
                <c:pt idx="286">
                  <c:v>1244.2</c:v>
                </c:pt>
                <c:pt idx="287">
                  <c:v>1225.5</c:v>
                </c:pt>
                <c:pt idx="288">
                  <c:v>1238.3</c:v>
                </c:pt>
                <c:pt idx="289">
                  <c:v>1276.2</c:v>
                </c:pt>
                <c:pt idx="290">
                  <c:v>1365.1</c:v>
                </c:pt>
                <c:pt idx="291">
                  <c:v>1262.4000000000001</c:v>
                </c:pt>
                <c:pt idx="292">
                  <c:v>1160.4000000000001</c:v>
                </c:pt>
                <c:pt idx="293">
                  <c:v>1236.7</c:v>
                </c:pt>
                <c:pt idx="294">
                  <c:v>1194.4000000000001</c:v>
                </c:pt>
                <c:pt idx="295">
                  <c:v>1151.3</c:v>
                </c:pt>
                <c:pt idx="296">
                  <c:v>1242.2</c:v>
                </c:pt>
                <c:pt idx="297">
                  <c:v>1320.9</c:v>
                </c:pt>
                <c:pt idx="298">
                  <c:v>1276.4000000000001</c:v>
                </c:pt>
                <c:pt idx="299">
                  <c:v>1481.4</c:v>
                </c:pt>
                <c:pt idx="300">
                  <c:v>1274.8</c:v>
                </c:pt>
                <c:pt idx="301">
                  <c:v>1191.4000000000001</c:v>
                </c:pt>
                <c:pt idx="302">
                  <c:v>1141.3</c:v>
                </c:pt>
                <c:pt idx="303">
                  <c:v>1068.7</c:v>
                </c:pt>
              </c:numCache>
            </c:numRef>
          </c:val>
          <c:smooth val="0"/>
          <c:extLst>
            <c:ext xmlns:c16="http://schemas.microsoft.com/office/drawing/2014/chart" uri="{C3380CC4-5D6E-409C-BE32-E72D297353CC}">
              <c16:uniqueId val="{00000000-832C-44FF-AC03-D4EACE368E0F}"/>
            </c:ext>
          </c:extLst>
        </c:ser>
        <c:ser>
          <c:idx val="3"/>
          <c:order val="1"/>
          <c:tx>
            <c:strRef>
              <c:f>data10!$E$2</c:f>
              <c:strCache>
                <c:ptCount val="1"/>
                <c:pt idx="0">
                  <c:v>יבוא נכסי השקעה</c:v>
                </c:pt>
              </c:strCache>
            </c:strRef>
          </c:tx>
          <c:spPr>
            <a:ln w="38100">
              <a:solidFill>
                <a:srgbClr val="00B0F0"/>
              </a:solidFill>
            </a:ln>
          </c:spPr>
          <c:marker>
            <c:symbol val="none"/>
          </c:marker>
          <c:cat>
            <c:numRef>
              <c:f>data10!$A$4:$A$400</c:f>
              <c:numCache>
                <c:formatCode>m/d/yyyy</c:formatCode>
                <c:ptCount val="397"/>
                <c:pt idx="0">
                  <c:v>34730</c:v>
                </c:pt>
                <c:pt idx="1">
                  <c:v>34758</c:v>
                </c:pt>
                <c:pt idx="2">
                  <c:v>34789</c:v>
                </c:pt>
                <c:pt idx="3">
                  <c:v>34819</c:v>
                </c:pt>
                <c:pt idx="4">
                  <c:v>34850</c:v>
                </c:pt>
                <c:pt idx="5">
                  <c:v>34880</c:v>
                </c:pt>
                <c:pt idx="6">
                  <c:v>34911</c:v>
                </c:pt>
                <c:pt idx="7">
                  <c:v>34942</c:v>
                </c:pt>
                <c:pt idx="8">
                  <c:v>34972</c:v>
                </c:pt>
                <c:pt idx="9">
                  <c:v>35003</c:v>
                </c:pt>
                <c:pt idx="10">
                  <c:v>35033</c:v>
                </c:pt>
                <c:pt idx="11">
                  <c:v>35064</c:v>
                </c:pt>
                <c:pt idx="12">
                  <c:v>35095</c:v>
                </c:pt>
                <c:pt idx="13">
                  <c:v>35124</c:v>
                </c:pt>
                <c:pt idx="14">
                  <c:v>35155</c:v>
                </c:pt>
                <c:pt idx="15">
                  <c:v>35185</c:v>
                </c:pt>
                <c:pt idx="16">
                  <c:v>35216</c:v>
                </c:pt>
                <c:pt idx="17">
                  <c:v>35246</c:v>
                </c:pt>
                <c:pt idx="18">
                  <c:v>35277</c:v>
                </c:pt>
                <c:pt idx="19">
                  <c:v>35308</c:v>
                </c:pt>
                <c:pt idx="20">
                  <c:v>35338</c:v>
                </c:pt>
                <c:pt idx="21">
                  <c:v>35369</c:v>
                </c:pt>
                <c:pt idx="22">
                  <c:v>35399</c:v>
                </c:pt>
                <c:pt idx="23">
                  <c:v>35430</c:v>
                </c:pt>
                <c:pt idx="24">
                  <c:v>35461</c:v>
                </c:pt>
                <c:pt idx="25">
                  <c:v>35489</c:v>
                </c:pt>
                <c:pt idx="26">
                  <c:v>35520</c:v>
                </c:pt>
                <c:pt idx="27">
                  <c:v>35550</c:v>
                </c:pt>
                <c:pt idx="28">
                  <c:v>35581</c:v>
                </c:pt>
                <c:pt idx="29">
                  <c:v>35611</c:v>
                </c:pt>
                <c:pt idx="30">
                  <c:v>35642</c:v>
                </c:pt>
                <c:pt idx="31">
                  <c:v>35673</c:v>
                </c:pt>
                <c:pt idx="32">
                  <c:v>35703</c:v>
                </c:pt>
                <c:pt idx="33">
                  <c:v>35734</c:v>
                </c:pt>
                <c:pt idx="34">
                  <c:v>35764</c:v>
                </c:pt>
                <c:pt idx="35">
                  <c:v>35795</c:v>
                </c:pt>
                <c:pt idx="36">
                  <c:v>35826</c:v>
                </c:pt>
                <c:pt idx="37">
                  <c:v>35854</c:v>
                </c:pt>
                <c:pt idx="38">
                  <c:v>35885</c:v>
                </c:pt>
                <c:pt idx="39">
                  <c:v>35915</c:v>
                </c:pt>
                <c:pt idx="40">
                  <c:v>35946</c:v>
                </c:pt>
                <c:pt idx="41">
                  <c:v>35976</c:v>
                </c:pt>
                <c:pt idx="42">
                  <c:v>36007</c:v>
                </c:pt>
                <c:pt idx="43">
                  <c:v>36038</c:v>
                </c:pt>
                <c:pt idx="44">
                  <c:v>36068</c:v>
                </c:pt>
                <c:pt idx="45">
                  <c:v>36099</c:v>
                </c:pt>
                <c:pt idx="46">
                  <c:v>36129</c:v>
                </c:pt>
                <c:pt idx="47">
                  <c:v>36160</c:v>
                </c:pt>
                <c:pt idx="48">
                  <c:v>36191</c:v>
                </c:pt>
                <c:pt idx="49">
                  <c:v>36219</c:v>
                </c:pt>
                <c:pt idx="50">
                  <c:v>36250</c:v>
                </c:pt>
                <c:pt idx="51">
                  <c:v>36280</c:v>
                </c:pt>
                <c:pt idx="52">
                  <c:v>36311</c:v>
                </c:pt>
                <c:pt idx="53">
                  <c:v>36341</c:v>
                </c:pt>
                <c:pt idx="54">
                  <c:v>36372</c:v>
                </c:pt>
                <c:pt idx="55">
                  <c:v>36403</c:v>
                </c:pt>
                <c:pt idx="56">
                  <c:v>36433</c:v>
                </c:pt>
                <c:pt idx="57">
                  <c:v>36464</c:v>
                </c:pt>
                <c:pt idx="58">
                  <c:v>36494</c:v>
                </c:pt>
                <c:pt idx="59">
                  <c:v>36525</c:v>
                </c:pt>
                <c:pt idx="60">
                  <c:v>36556</c:v>
                </c:pt>
                <c:pt idx="61">
                  <c:v>36585</c:v>
                </c:pt>
                <c:pt idx="62">
                  <c:v>36616</c:v>
                </c:pt>
                <c:pt idx="63">
                  <c:v>36646</c:v>
                </c:pt>
                <c:pt idx="64">
                  <c:v>36677</c:v>
                </c:pt>
                <c:pt idx="65">
                  <c:v>36707</c:v>
                </c:pt>
                <c:pt idx="66">
                  <c:v>36738</c:v>
                </c:pt>
                <c:pt idx="67">
                  <c:v>36769</c:v>
                </c:pt>
                <c:pt idx="68">
                  <c:v>36799</c:v>
                </c:pt>
                <c:pt idx="69">
                  <c:v>36830</c:v>
                </c:pt>
                <c:pt idx="70">
                  <c:v>36860</c:v>
                </c:pt>
                <c:pt idx="71">
                  <c:v>36891</c:v>
                </c:pt>
                <c:pt idx="72">
                  <c:v>36922</c:v>
                </c:pt>
                <c:pt idx="73">
                  <c:v>36950</c:v>
                </c:pt>
                <c:pt idx="74">
                  <c:v>36981</c:v>
                </c:pt>
                <c:pt idx="75">
                  <c:v>37011</c:v>
                </c:pt>
                <c:pt idx="76">
                  <c:v>37042</c:v>
                </c:pt>
                <c:pt idx="77">
                  <c:v>37072</c:v>
                </c:pt>
                <c:pt idx="78">
                  <c:v>37103</c:v>
                </c:pt>
                <c:pt idx="79">
                  <c:v>37134</c:v>
                </c:pt>
                <c:pt idx="80">
                  <c:v>37164</c:v>
                </c:pt>
                <c:pt idx="81">
                  <c:v>37195</c:v>
                </c:pt>
                <c:pt idx="82">
                  <c:v>37225</c:v>
                </c:pt>
                <c:pt idx="83">
                  <c:v>37256</c:v>
                </c:pt>
                <c:pt idx="84">
                  <c:v>37287</c:v>
                </c:pt>
                <c:pt idx="85">
                  <c:v>37315</c:v>
                </c:pt>
                <c:pt idx="86">
                  <c:v>37346</c:v>
                </c:pt>
                <c:pt idx="87">
                  <c:v>37376</c:v>
                </c:pt>
                <c:pt idx="88">
                  <c:v>37407</c:v>
                </c:pt>
                <c:pt idx="89">
                  <c:v>37437</c:v>
                </c:pt>
                <c:pt idx="90">
                  <c:v>37468</c:v>
                </c:pt>
                <c:pt idx="91">
                  <c:v>37499</c:v>
                </c:pt>
                <c:pt idx="92">
                  <c:v>37529</c:v>
                </c:pt>
                <c:pt idx="93">
                  <c:v>37560</c:v>
                </c:pt>
                <c:pt idx="94">
                  <c:v>37590</c:v>
                </c:pt>
                <c:pt idx="95">
                  <c:v>37621</c:v>
                </c:pt>
                <c:pt idx="96">
                  <c:v>37652</c:v>
                </c:pt>
                <c:pt idx="97">
                  <c:v>37680</c:v>
                </c:pt>
                <c:pt idx="98">
                  <c:v>37711</c:v>
                </c:pt>
                <c:pt idx="99">
                  <c:v>37741</c:v>
                </c:pt>
                <c:pt idx="100">
                  <c:v>37772</c:v>
                </c:pt>
                <c:pt idx="101">
                  <c:v>37802</c:v>
                </c:pt>
                <c:pt idx="102">
                  <c:v>37833</c:v>
                </c:pt>
                <c:pt idx="103">
                  <c:v>37864</c:v>
                </c:pt>
                <c:pt idx="104">
                  <c:v>37894</c:v>
                </c:pt>
                <c:pt idx="105">
                  <c:v>37925</c:v>
                </c:pt>
                <c:pt idx="106">
                  <c:v>37955</c:v>
                </c:pt>
                <c:pt idx="107">
                  <c:v>37986</c:v>
                </c:pt>
                <c:pt idx="108">
                  <c:v>38017</c:v>
                </c:pt>
                <c:pt idx="109">
                  <c:v>38046</c:v>
                </c:pt>
                <c:pt idx="110">
                  <c:v>38077</c:v>
                </c:pt>
                <c:pt idx="111">
                  <c:v>38107</c:v>
                </c:pt>
                <c:pt idx="112">
                  <c:v>38138</c:v>
                </c:pt>
                <c:pt idx="113">
                  <c:v>38168</c:v>
                </c:pt>
                <c:pt idx="114">
                  <c:v>38199</c:v>
                </c:pt>
                <c:pt idx="115">
                  <c:v>38230</c:v>
                </c:pt>
                <c:pt idx="116">
                  <c:v>38260</c:v>
                </c:pt>
                <c:pt idx="117">
                  <c:v>38291</c:v>
                </c:pt>
                <c:pt idx="118">
                  <c:v>38321</c:v>
                </c:pt>
                <c:pt idx="119">
                  <c:v>38352</c:v>
                </c:pt>
                <c:pt idx="120">
                  <c:v>38383</c:v>
                </c:pt>
                <c:pt idx="121">
                  <c:v>38411</c:v>
                </c:pt>
                <c:pt idx="122">
                  <c:v>38442</c:v>
                </c:pt>
                <c:pt idx="123">
                  <c:v>38472</c:v>
                </c:pt>
                <c:pt idx="124">
                  <c:v>38503</c:v>
                </c:pt>
                <c:pt idx="125">
                  <c:v>38533</c:v>
                </c:pt>
                <c:pt idx="126">
                  <c:v>38564</c:v>
                </c:pt>
                <c:pt idx="127">
                  <c:v>38595</c:v>
                </c:pt>
                <c:pt idx="128">
                  <c:v>38625</c:v>
                </c:pt>
                <c:pt idx="129">
                  <c:v>38656</c:v>
                </c:pt>
                <c:pt idx="130">
                  <c:v>38686</c:v>
                </c:pt>
                <c:pt idx="131">
                  <c:v>38717</c:v>
                </c:pt>
                <c:pt idx="132">
                  <c:v>38748</c:v>
                </c:pt>
                <c:pt idx="133">
                  <c:v>38776</c:v>
                </c:pt>
                <c:pt idx="134">
                  <c:v>38807</c:v>
                </c:pt>
                <c:pt idx="135">
                  <c:v>38837</c:v>
                </c:pt>
                <c:pt idx="136">
                  <c:v>38868</c:v>
                </c:pt>
                <c:pt idx="137">
                  <c:v>38898</c:v>
                </c:pt>
                <c:pt idx="138">
                  <c:v>38929</c:v>
                </c:pt>
                <c:pt idx="139">
                  <c:v>38960</c:v>
                </c:pt>
                <c:pt idx="140">
                  <c:v>38990</c:v>
                </c:pt>
                <c:pt idx="141">
                  <c:v>39021</c:v>
                </c:pt>
                <c:pt idx="142">
                  <c:v>39051</c:v>
                </c:pt>
                <c:pt idx="143">
                  <c:v>39082</c:v>
                </c:pt>
                <c:pt idx="144">
                  <c:v>39113</c:v>
                </c:pt>
                <c:pt idx="145">
                  <c:v>39141</c:v>
                </c:pt>
                <c:pt idx="146">
                  <c:v>39172</c:v>
                </c:pt>
                <c:pt idx="147">
                  <c:v>39202</c:v>
                </c:pt>
                <c:pt idx="148">
                  <c:v>39233</c:v>
                </c:pt>
                <c:pt idx="149">
                  <c:v>39263</c:v>
                </c:pt>
                <c:pt idx="150">
                  <c:v>39294</c:v>
                </c:pt>
                <c:pt idx="151">
                  <c:v>39325</c:v>
                </c:pt>
                <c:pt idx="152">
                  <c:v>39355</c:v>
                </c:pt>
                <c:pt idx="153">
                  <c:v>39386</c:v>
                </c:pt>
                <c:pt idx="154">
                  <c:v>39416</c:v>
                </c:pt>
                <c:pt idx="155">
                  <c:v>39447</c:v>
                </c:pt>
                <c:pt idx="156">
                  <c:v>39478</c:v>
                </c:pt>
                <c:pt idx="157">
                  <c:v>39507</c:v>
                </c:pt>
                <c:pt idx="158">
                  <c:v>39538</c:v>
                </c:pt>
                <c:pt idx="159">
                  <c:v>39568</c:v>
                </c:pt>
                <c:pt idx="160">
                  <c:v>39599</c:v>
                </c:pt>
                <c:pt idx="161">
                  <c:v>39629</c:v>
                </c:pt>
                <c:pt idx="162">
                  <c:v>39660</c:v>
                </c:pt>
                <c:pt idx="163">
                  <c:v>39691</c:v>
                </c:pt>
                <c:pt idx="164">
                  <c:v>39721</c:v>
                </c:pt>
                <c:pt idx="165">
                  <c:v>39752</c:v>
                </c:pt>
                <c:pt idx="166">
                  <c:v>39782</c:v>
                </c:pt>
                <c:pt idx="167">
                  <c:v>39813</c:v>
                </c:pt>
                <c:pt idx="168">
                  <c:v>39844</c:v>
                </c:pt>
                <c:pt idx="169">
                  <c:v>39872</c:v>
                </c:pt>
                <c:pt idx="170">
                  <c:v>39903</c:v>
                </c:pt>
                <c:pt idx="171">
                  <c:v>39933</c:v>
                </c:pt>
                <c:pt idx="172">
                  <c:v>39964</c:v>
                </c:pt>
                <c:pt idx="173">
                  <c:v>39994</c:v>
                </c:pt>
                <c:pt idx="174">
                  <c:v>40025</c:v>
                </c:pt>
                <c:pt idx="175">
                  <c:v>40056</c:v>
                </c:pt>
                <c:pt idx="176">
                  <c:v>40086</c:v>
                </c:pt>
                <c:pt idx="177">
                  <c:v>40117</c:v>
                </c:pt>
                <c:pt idx="178">
                  <c:v>40147</c:v>
                </c:pt>
                <c:pt idx="179">
                  <c:v>40178</c:v>
                </c:pt>
                <c:pt idx="180">
                  <c:v>40209</c:v>
                </c:pt>
                <c:pt idx="181">
                  <c:v>40237</c:v>
                </c:pt>
                <c:pt idx="182">
                  <c:v>40268</c:v>
                </c:pt>
                <c:pt idx="183">
                  <c:v>40298</c:v>
                </c:pt>
                <c:pt idx="184">
                  <c:v>40329</c:v>
                </c:pt>
                <c:pt idx="185">
                  <c:v>40359</c:v>
                </c:pt>
                <c:pt idx="186">
                  <c:v>40390</c:v>
                </c:pt>
                <c:pt idx="187">
                  <c:v>40421</c:v>
                </c:pt>
                <c:pt idx="188">
                  <c:v>40451</c:v>
                </c:pt>
                <c:pt idx="189">
                  <c:v>40482</c:v>
                </c:pt>
                <c:pt idx="190">
                  <c:v>40512</c:v>
                </c:pt>
                <c:pt idx="191">
                  <c:v>40543</c:v>
                </c:pt>
                <c:pt idx="192">
                  <c:v>40574</c:v>
                </c:pt>
                <c:pt idx="193">
                  <c:v>40602</c:v>
                </c:pt>
                <c:pt idx="194">
                  <c:v>40633</c:v>
                </c:pt>
                <c:pt idx="195">
                  <c:v>40663</c:v>
                </c:pt>
                <c:pt idx="196">
                  <c:v>40694</c:v>
                </c:pt>
                <c:pt idx="197">
                  <c:v>40724</c:v>
                </c:pt>
                <c:pt idx="198">
                  <c:v>40755</c:v>
                </c:pt>
                <c:pt idx="199">
                  <c:v>40786</c:v>
                </c:pt>
                <c:pt idx="200">
                  <c:v>40816</c:v>
                </c:pt>
                <c:pt idx="201">
                  <c:v>40847</c:v>
                </c:pt>
                <c:pt idx="202">
                  <c:v>40877</c:v>
                </c:pt>
                <c:pt idx="203">
                  <c:v>40908</c:v>
                </c:pt>
                <c:pt idx="204">
                  <c:v>40939</c:v>
                </c:pt>
                <c:pt idx="205">
                  <c:v>40968</c:v>
                </c:pt>
                <c:pt idx="206">
                  <c:v>40999</c:v>
                </c:pt>
                <c:pt idx="207">
                  <c:v>41029</c:v>
                </c:pt>
                <c:pt idx="208">
                  <c:v>41060</c:v>
                </c:pt>
                <c:pt idx="209">
                  <c:v>41090</c:v>
                </c:pt>
                <c:pt idx="210">
                  <c:v>41121</c:v>
                </c:pt>
                <c:pt idx="211">
                  <c:v>41152</c:v>
                </c:pt>
                <c:pt idx="212">
                  <c:v>41182</c:v>
                </c:pt>
                <c:pt idx="213">
                  <c:v>41213</c:v>
                </c:pt>
                <c:pt idx="214">
                  <c:v>41243</c:v>
                </c:pt>
                <c:pt idx="215">
                  <c:v>41274</c:v>
                </c:pt>
                <c:pt idx="216">
                  <c:v>41305</c:v>
                </c:pt>
                <c:pt idx="217">
                  <c:v>41333</c:v>
                </c:pt>
                <c:pt idx="218">
                  <c:v>41364</c:v>
                </c:pt>
                <c:pt idx="219">
                  <c:v>41394</c:v>
                </c:pt>
                <c:pt idx="220">
                  <c:v>41425</c:v>
                </c:pt>
                <c:pt idx="221">
                  <c:v>41455</c:v>
                </c:pt>
                <c:pt idx="222">
                  <c:v>41486</c:v>
                </c:pt>
                <c:pt idx="223">
                  <c:v>41517</c:v>
                </c:pt>
                <c:pt idx="224">
                  <c:v>41547</c:v>
                </c:pt>
                <c:pt idx="225">
                  <c:v>41578</c:v>
                </c:pt>
                <c:pt idx="226">
                  <c:v>41608</c:v>
                </c:pt>
                <c:pt idx="227">
                  <c:v>41639</c:v>
                </c:pt>
                <c:pt idx="228">
                  <c:v>41670</c:v>
                </c:pt>
                <c:pt idx="229">
                  <c:v>41698</c:v>
                </c:pt>
                <c:pt idx="230">
                  <c:v>41729</c:v>
                </c:pt>
                <c:pt idx="231">
                  <c:v>41759</c:v>
                </c:pt>
                <c:pt idx="232">
                  <c:v>41790</c:v>
                </c:pt>
                <c:pt idx="233">
                  <c:v>41820</c:v>
                </c:pt>
                <c:pt idx="234">
                  <c:v>41851</c:v>
                </c:pt>
                <c:pt idx="235">
                  <c:v>41882</c:v>
                </c:pt>
                <c:pt idx="236">
                  <c:v>41912</c:v>
                </c:pt>
                <c:pt idx="237">
                  <c:v>41943</c:v>
                </c:pt>
                <c:pt idx="238">
                  <c:v>41973</c:v>
                </c:pt>
                <c:pt idx="239">
                  <c:v>42004</c:v>
                </c:pt>
                <c:pt idx="240">
                  <c:v>42035</c:v>
                </c:pt>
                <c:pt idx="241">
                  <c:v>42063</c:v>
                </c:pt>
                <c:pt idx="242">
                  <c:v>42094</c:v>
                </c:pt>
                <c:pt idx="243">
                  <c:v>42124</c:v>
                </c:pt>
                <c:pt idx="244">
                  <c:v>42155</c:v>
                </c:pt>
                <c:pt idx="245">
                  <c:v>42185</c:v>
                </c:pt>
                <c:pt idx="246">
                  <c:v>42216</c:v>
                </c:pt>
                <c:pt idx="247">
                  <c:v>42247</c:v>
                </c:pt>
                <c:pt idx="248">
                  <c:v>42277</c:v>
                </c:pt>
                <c:pt idx="249">
                  <c:v>42308</c:v>
                </c:pt>
                <c:pt idx="250">
                  <c:v>42338</c:v>
                </c:pt>
                <c:pt idx="251">
                  <c:v>42369</c:v>
                </c:pt>
                <c:pt idx="252">
                  <c:v>42400</c:v>
                </c:pt>
                <c:pt idx="253">
                  <c:v>42429</c:v>
                </c:pt>
                <c:pt idx="254">
                  <c:v>42460</c:v>
                </c:pt>
                <c:pt idx="255">
                  <c:v>42490</c:v>
                </c:pt>
                <c:pt idx="256">
                  <c:v>42521</c:v>
                </c:pt>
                <c:pt idx="257">
                  <c:v>42551</c:v>
                </c:pt>
                <c:pt idx="258">
                  <c:v>42582</c:v>
                </c:pt>
                <c:pt idx="259">
                  <c:v>42613</c:v>
                </c:pt>
                <c:pt idx="260">
                  <c:v>42643</c:v>
                </c:pt>
                <c:pt idx="261">
                  <c:v>42674</c:v>
                </c:pt>
                <c:pt idx="262">
                  <c:v>42704</c:v>
                </c:pt>
                <c:pt idx="263">
                  <c:v>42735</c:v>
                </c:pt>
                <c:pt idx="264">
                  <c:v>42766</c:v>
                </c:pt>
                <c:pt idx="265">
                  <c:v>42794</c:v>
                </c:pt>
                <c:pt idx="266">
                  <c:v>42825</c:v>
                </c:pt>
                <c:pt idx="267">
                  <c:v>42855</c:v>
                </c:pt>
                <c:pt idx="268">
                  <c:v>42886</c:v>
                </c:pt>
                <c:pt idx="269">
                  <c:v>42916</c:v>
                </c:pt>
                <c:pt idx="270">
                  <c:v>42947</c:v>
                </c:pt>
                <c:pt idx="271">
                  <c:v>42978</c:v>
                </c:pt>
                <c:pt idx="272">
                  <c:v>43008</c:v>
                </c:pt>
                <c:pt idx="273">
                  <c:v>43039</c:v>
                </c:pt>
                <c:pt idx="274">
                  <c:v>43069</c:v>
                </c:pt>
                <c:pt idx="275">
                  <c:v>43100</c:v>
                </c:pt>
                <c:pt idx="276">
                  <c:v>43131</c:v>
                </c:pt>
                <c:pt idx="277">
                  <c:v>43159</c:v>
                </c:pt>
                <c:pt idx="278">
                  <c:v>43190</c:v>
                </c:pt>
                <c:pt idx="279">
                  <c:v>43220</c:v>
                </c:pt>
                <c:pt idx="280">
                  <c:v>43251</c:v>
                </c:pt>
                <c:pt idx="281">
                  <c:v>43281</c:v>
                </c:pt>
                <c:pt idx="282">
                  <c:v>43312</c:v>
                </c:pt>
                <c:pt idx="283">
                  <c:v>43343</c:v>
                </c:pt>
                <c:pt idx="284">
                  <c:v>43373</c:v>
                </c:pt>
                <c:pt idx="285">
                  <c:v>43404</c:v>
                </c:pt>
                <c:pt idx="286">
                  <c:v>43434</c:v>
                </c:pt>
                <c:pt idx="287">
                  <c:v>43465</c:v>
                </c:pt>
                <c:pt idx="288">
                  <c:v>43496</c:v>
                </c:pt>
                <c:pt idx="289">
                  <c:v>43524</c:v>
                </c:pt>
                <c:pt idx="290">
                  <c:v>43555</c:v>
                </c:pt>
                <c:pt idx="291">
                  <c:v>43585</c:v>
                </c:pt>
                <c:pt idx="292">
                  <c:v>43616</c:v>
                </c:pt>
                <c:pt idx="293">
                  <c:v>43646</c:v>
                </c:pt>
                <c:pt idx="294">
                  <c:v>43677</c:v>
                </c:pt>
                <c:pt idx="295">
                  <c:v>43708</c:v>
                </c:pt>
                <c:pt idx="296">
                  <c:v>43738</c:v>
                </c:pt>
                <c:pt idx="297">
                  <c:v>43769</c:v>
                </c:pt>
                <c:pt idx="298">
                  <c:v>43799</c:v>
                </c:pt>
                <c:pt idx="299">
                  <c:v>43830</c:v>
                </c:pt>
                <c:pt idx="300">
                  <c:v>43861</c:v>
                </c:pt>
                <c:pt idx="301">
                  <c:v>43890</c:v>
                </c:pt>
                <c:pt idx="302">
                  <c:v>43921</c:v>
                </c:pt>
                <c:pt idx="303">
                  <c:v>43951</c:v>
                </c:pt>
              </c:numCache>
            </c:numRef>
          </c:cat>
          <c:val>
            <c:numRef>
              <c:f>data10!$E$4:$E$400</c:f>
              <c:numCache>
                <c:formatCode>0.0</c:formatCode>
                <c:ptCount val="397"/>
                <c:pt idx="0">
                  <c:v>327.16794756200539</c:v>
                </c:pt>
                <c:pt idx="1">
                  <c:v>300.14103015470926</c:v>
                </c:pt>
                <c:pt idx="2">
                  <c:v>319.80457687518788</c:v>
                </c:pt>
                <c:pt idx="3">
                  <c:v>335.87011291915331</c:v>
                </c:pt>
                <c:pt idx="4">
                  <c:v>306.08193150430071</c:v>
                </c:pt>
                <c:pt idx="5">
                  <c:v>341.81101426874477</c:v>
                </c:pt>
                <c:pt idx="6">
                  <c:v>323.48626221859666</c:v>
                </c:pt>
                <c:pt idx="7">
                  <c:v>302.149222160205</c:v>
                </c:pt>
                <c:pt idx="8">
                  <c:v>313.78000085870082</c:v>
                </c:pt>
                <c:pt idx="9">
                  <c:v>336.62318492121426</c:v>
                </c:pt>
                <c:pt idx="10">
                  <c:v>347.16619295006655</c:v>
                </c:pt>
                <c:pt idx="11">
                  <c:v>364.23582499677991</c:v>
                </c:pt>
                <c:pt idx="12">
                  <c:v>356.95612897685805</c:v>
                </c:pt>
                <c:pt idx="13">
                  <c:v>376.78702503112794</c:v>
                </c:pt>
                <c:pt idx="14">
                  <c:v>330.51493423783154</c:v>
                </c:pt>
                <c:pt idx="15">
                  <c:v>363.3154036609277</c:v>
                </c:pt>
                <c:pt idx="16">
                  <c:v>358.54594764787544</c:v>
                </c:pt>
                <c:pt idx="17">
                  <c:v>329.59451290197933</c:v>
                </c:pt>
                <c:pt idx="18">
                  <c:v>330.01288623645758</c:v>
                </c:pt>
                <c:pt idx="19">
                  <c:v>342.73143560459698</c:v>
                </c:pt>
                <c:pt idx="20">
                  <c:v>343.65185694044914</c:v>
                </c:pt>
                <c:pt idx="21">
                  <c:v>337.37625692327509</c:v>
                </c:pt>
                <c:pt idx="22">
                  <c:v>320.64132354414437</c:v>
                </c:pt>
                <c:pt idx="23">
                  <c:v>282.7366994404133</c:v>
                </c:pt>
                <c:pt idx="24">
                  <c:v>322.23114221516181</c:v>
                </c:pt>
                <c:pt idx="25">
                  <c:v>321.39439554620532</c:v>
                </c:pt>
                <c:pt idx="26">
                  <c:v>318.96783020623133</c:v>
                </c:pt>
                <c:pt idx="27">
                  <c:v>294.70217680649176</c:v>
                </c:pt>
                <c:pt idx="28">
                  <c:v>312.775904855953</c:v>
                </c:pt>
                <c:pt idx="29">
                  <c:v>304.40843816638761</c:v>
                </c:pt>
                <c:pt idx="30">
                  <c:v>339.88649693014469</c:v>
                </c:pt>
                <c:pt idx="31">
                  <c:v>366.41136633606686</c:v>
                </c:pt>
                <c:pt idx="32">
                  <c:v>318.80048087244</c:v>
                </c:pt>
                <c:pt idx="33">
                  <c:v>293.69808080374395</c:v>
                </c:pt>
                <c:pt idx="34">
                  <c:v>296.62669414509185</c:v>
                </c:pt>
                <c:pt idx="35">
                  <c:v>295.87362214303096</c:v>
                </c:pt>
                <c:pt idx="36">
                  <c:v>293.02868346857872</c:v>
                </c:pt>
                <c:pt idx="37">
                  <c:v>283.74079544316118</c:v>
                </c:pt>
                <c:pt idx="38">
                  <c:v>310.93506218424858</c:v>
                </c:pt>
                <c:pt idx="39">
                  <c:v>279.47338743148288</c:v>
                </c:pt>
                <c:pt idx="40">
                  <c:v>311.1860861849355</c:v>
                </c:pt>
                <c:pt idx="41">
                  <c:v>324.99240622271839</c:v>
                </c:pt>
                <c:pt idx="42">
                  <c:v>293.11235813547438</c:v>
                </c:pt>
                <c:pt idx="43">
                  <c:v>299.38795815264842</c:v>
                </c:pt>
                <c:pt idx="44">
                  <c:v>319.30252887381397</c:v>
                </c:pt>
                <c:pt idx="45">
                  <c:v>330.26391023714456</c:v>
                </c:pt>
                <c:pt idx="46">
                  <c:v>345.74372361284043</c:v>
                </c:pt>
                <c:pt idx="47">
                  <c:v>337.45993159017075</c:v>
                </c:pt>
                <c:pt idx="48">
                  <c:v>323.65361155238793</c:v>
                </c:pt>
                <c:pt idx="49">
                  <c:v>352.35402229759711</c:v>
                </c:pt>
                <c:pt idx="50">
                  <c:v>360.80516365405811</c:v>
                </c:pt>
                <c:pt idx="51">
                  <c:v>355.36631030584061</c:v>
                </c:pt>
                <c:pt idx="52">
                  <c:v>292.77765946789174</c:v>
                </c:pt>
                <c:pt idx="53">
                  <c:v>387.91575572824985</c:v>
                </c:pt>
                <c:pt idx="54">
                  <c:v>417.95496114378949</c:v>
                </c:pt>
                <c:pt idx="55">
                  <c:v>406.15683311150229</c:v>
                </c:pt>
                <c:pt idx="56">
                  <c:v>408.16502511699804</c:v>
                </c:pt>
                <c:pt idx="57">
                  <c:v>375.69925436148441</c:v>
                </c:pt>
                <c:pt idx="58">
                  <c:v>390.09129706753686</c:v>
                </c:pt>
                <c:pt idx="59">
                  <c:v>404.65068910738057</c:v>
                </c:pt>
                <c:pt idx="60">
                  <c:v>385.40551572138025</c:v>
                </c:pt>
                <c:pt idx="61">
                  <c:v>414.44062513417202</c:v>
                </c:pt>
                <c:pt idx="62">
                  <c:v>420.88357448513733</c:v>
                </c:pt>
                <c:pt idx="63">
                  <c:v>436.2797131939376</c:v>
                </c:pt>
                <c:pt idx="64">
                  <c:v>397.03629441987607</c:v>
                </c:pt>
                <c:pt idx="65">
                  <c:v>397.11996908677179</c:v>
                </c:pt>
                <c:pt idx="66">
                  <c:v>408.75074778526761</c:v>
                </c:pt>
                <c:pt idx="67">
                  <c:v>425.82037983198092</c:v>
                </c:pt>
                <c:pt idx="68">
                  <c:v>410.50791579007631</c:v>
                </c:pt>
                <c:pt idx="69">
                  <c:v>461.38211326263365</c:v>
                </c:pt>
                <c:pt idx="70">
                  <c:v>445.06555321798123</c:v>
                </c:pt>
                <c:pt idx="71">
                  <c:v>412.59978246246766</c:v>
                </c:pt>
                <c:pt idx="72">
                  <c:v>457.449403918538</c:v>
                </c:pt>
                <c:pt idx="73">
                  <c:v>461.13108926194673</c:v>
                </c:pt>
                <c:pt idx="74">
                  <c:v>430.08778784365921</c:v>
                </c:pt>
                <c:pt idx="75">
                  <c:v>423.97953716027655</c:v>
                </c:pt>
                <c:pt idx="76">
                  <c:v>457.03103058405975</c:v>
                </c:pt>
                <c:pt idx="77">
                  <c:v>398.45876375710219</c:v>
                </c:pt>
                <c:pt idx="78">
                  <c:v>429.25104117470272</c:v>
                </c:pt>
                <c:pt idx="79">
                  <c:v>442.220614543529</c:v>
                </c:pt>
                <c:pt idx="80">
                  <c:v>382.64425171382368</c:v>
                </c:pt>
                <c:pt idx="81">
                  <c:v>383.48099838278023</c:v>
                </c:pt>
                <c:pt idx="82">
                  <c:v>387.4973823937716</c:v>
                </c:pt>
                <c:pt idx="83">
                  <c:v>411.00996379145022</c:v>
                </c:pt>
                <c:pt idx="84">
                  <c:v>408.08135045010232</c:v>
                </c:pt>
                <c:pt idx="85">
                  <c:v>369.92570234568439</c:v>
                </c:pt>
                <c:pt idx="86">
                  <c:v>374.86250769252791</c:v>
                </c:pt>
                <c:pt idx="87">
                  <c:v>375.1135316932149</c:v>
                </c:pt>
                <c:pt idx="88">
                  <c:v>378.6278677028323</c:v>
                </c:pt>
                <c:pt idx="89">
                  <c:v>394.02400641163257</c:v>
                </c:pt>
                <c:pt idx="90">
                  <c:v>393.77298241094564</c:v>
                </c:pt>
                <c:pt idx="91">
                  <c:v>363.90112632919727</c:v>
                </c:pt>
                <c:pt idx="92">
                  <c:v>376.53600103044096</c:v>
                </c:pt>
                <c:pt idx="93">
                  <c:v>369.59100367810174</c:v>
                </c:pt>
                <c:pt idx="94">
                  <c:v>472.25981995906864</c:v>
                </c:pt>
                <c:pt idx="95">
                  <c:v>388.83617706410206</c:v>
                </c:pt>
                <c:pt idx="96">
                  <c:v>371.51552101670177</c:v>
                </c:pt>
                <c:pt idx="97">
                  <c:v>365.99299300158862</c:v>
                </c:pt>
                <c:pt idx="98">
                  <c:v>383.14629971519759</c:v>
                </c:pt>
                <c:pt idx="99">
                  <c:v>384.40141971863238</c:v>
                </c:pt>
                <c:pt idx="100">
                  <c:v>342.22938760322302</c:v>
                </c:pt>
                <c:pt idx="101">
                  <c:v>464.56175060466853</c:v>
                </c:pt>
                <c:pt idx="102">
                  <c:v>378.46051836904098</c:v>
                </c:pt>
                <c:pt idx="103">
                  <c:v>370.84612368153654</c:v>
                </c:pt>
                <c:pt idx="104">
                  <c:v>389.25455039858031</c:v>
                </c:pt>
                <c:pt idx="105">
                  <c:v>376.53600103044096</c:v>
                </c:pt>
                <c:pt idx="106">
                  <c:v>366.2440170022756</c:v>
                </c:pt>
                <c:pt idx="107">
                  <c:v>378.20949436835406</c:v>
                </c:pt>
                <c:pt idx="108">
                  <c:v>415.86309447139814</c:v>
                </c:pt>
                <c:pt idx="109">
                  <c:v>420.38152648376342</c:v>
                </c:pt>
                <c:pt idx="110">
                  <c:v>438.70627853391153</c:v>
                </c:pt>
                <c:pt idx="111">
                  <c:v>453.3493452406509</c:v>
                </c:pt>
                <c:pt idx="112">
                  <c:v>507.40318005524313</c:v>
                </c:pt>
                <c:pt idx="113">
                  <c:v>410.25689178938939</c:v>
                </c:pt>
                <c:pt idx="114">
                  <c:v>438.78995320080719</c:v>
                </c:pt>
                <c:pt idx="115">
                  <c:v>435.61031585877237</c:v>
                </c:pt>
                <c:pt idx="116">
                  <c:v>430.8408598457201</c:v>
                </c:pt>
                <c:pt idx="117">
                  <c:v>458.70452392197279</c:v>
                </c:pt>
                <c:pt idx="118">
                  <c:v>442.38796387732037</c:v>
                </c:pt>
                <c:pt idx="119">
                  <c:v>474.35168663145993</c:v>
                </c:pt>
                <c:pt idx="120">
                  <c:v>459.12289725645104</c:v>
                </c:pt>
                <c:pt idx="121">
                  <c:v>478.78644397692966</c:v>
                </c:pt>
                <c:pt idx="122">
                  <c:v>432.34700384984194</c:v>
                </c:pt>
                <c:pt idx="123">
                  <c:v>437.78585719805943</c:v>
                </c:pt>
                <c:pt idx="124">
                  <c:v>476.69457730453831</c:v>
                </c:pt>
                <c:pt idx="125">
                  <c:v>481.04565998311222</c:v>
                </c:pt>
                <c:pt idx="126">
                  <c:v>462.63723326606845</c:v>
                </c:pt>
                <c:pt idx="127">
                  <c:v>494.26625735262553</c:v>
                </c:pt>
                <c:pt idx="128">
                  <c:v>466.56994261016422</c:v>
                </c:pt>
                <c:pt idx="129">
                  <c:v>445.40025188556382</c:v>
                </c:pt>
                <c:pt idx="130">
                  <c:v>454.01874257581619</c:v>
                </c:pt>
                <c:pt idx="131">
                  <c:v>458.45349992128575</c:v>
                </c:pt>
                <c:pt idx="132">
                  <c:v>507</c:v>
                </c:pt>
                <c:pt idx="133">
                  <c:v>456</c:v>
                </c:pt>
                <c:pt idx="134">
                  <c:v>470.8</c:v>
                </c:pt>
                <c:pt idx="135">
                  <c:v>442</c:v>
                </c:pt>
                <c:pt idx="136">
                  <c:v>488.7</c:v>
                </c:pt>
                <c:pt idx="137">
                  <c:v>481.7</c:v>
                </c:pt>
                <c:pt idx="138">
                  <c:v>471.1</c:v>
                </c:pt>
                <c:pt idx="139">
                  <c:v>536.6</c:v>
                </c:pt>
                <c:pt idx="140">
                  <c:v>531.5</c:v>
                </c:pt>
                <c:pt idx="141">
                  <c:v>498.2</c:v>
                </c:pt>
                <c:pt idx="142">
                  <c:v>471.7</c:v>
                </c:pt>
                <c:pt idx="143">
                  <c:v>491.3</c:v>
                </c:pt>
                <c:pt idx="144">
                  <c:v>491.2</c:v>
                </c:pt>
                <c:pt idx="145">
                  <c:v>542.9</c:v>
                </c:pt>
                <c:pt idx="146">
                  <c:v>549.1</c:v>
                </c:pt>
                <c:pt idx="147">
                  <c:v>509.5</c:v>
                </c:pt>
                <c:pt idx="148">
                  <c:v>625.9</c:v>
                </c:pt>
                <c:pt idx="149">
                  <c:v>580.4</c:v>
                </c:pt>
                <c:pt idx="150">
                  <c:v>628.5</c:v>
                </c:pt>
                <c:pt idx="151">
                  <c:v>604.79999999999995</c:v>
                </c:pt>
                <c:pt idx="152">
                  <c:v>626.29999999999995</c:v>
                </c:pt>
                <c:pt idx="153">
                  <c:v>605.4</c:v>
                </c:pt>
                <c:pt idx="154">
                  <c:v>723.1</c:v>
                </c:pt>
                <c:pt idx="155">
                  <c:v>702.2</c:v>
                </c:pt>
                <c:pt idx="156">
                  <c:v>723.2</c:v>
                </c:pt>
                <c:pt idx="157">
                  <c:v>730.9</c:v>
                </c:pt>
                <c:pt idx="158">
                  <c:v>734.4</c:v>
                </c:pt>
                <c:pt idx="159">
                  <c:v>752</c:v>
                </c:pt>
                <c:pt idx="160">
                  <c:v>676.4</c:v>
                </c:pt>
                <c:pt idx="161">
                  <c:v>803</c:v>
                </c:pt>
                <c:pt idx="162">
                  <c:v>737</c:v>
                </c:pt>
                <c:pt idx="163">
                  <c:v>725.8</c:v>
                </c:pt>
                <c:pt idx="164">
                  <c:v>679.2</c:v>
                </c:pt>
                <c:pt idx="165">
                  <c:v>696.3</c:v>
                </c:pt>
                <c:pt idx="166">
                  <c:v>677.9</c:v>
                </c:pt>
                <c:pt idx="167">
                  <c:v>625.4</c:v>
                </c:pt>
                <c:pt idx="168">
                  <c:v>547.1</c:v>
                </c:pt>
                <c:pt idx="169">
                  <c:v>589.4</c:v>
                </c:pt>
                <c:pt idx="170">
                  <c:v>484</c:v>
                </c:pt>
                <c:pt idx="171">
                  <c:v>515.29999999999995</c:v>
                </c:pt>
                <c:pt idx="172">
                  <c:v>474.9</c:v>
                </c:pt>
                <c:pt idx="173">
                  <c:v>503.4</c:v>
                </c:pt>
                <c:pt idx="174">
                  <c:v>671.6</c:v>
                </c:pt>
                <c:pt idx="175">
                  <c:v>621.9</c:v>
                </c:pt>
                <c:pt idx="176">
                  <c:v>492.6</c:v>
                </c:pt>
                <c:pt idx="177">
                  <c:v>513.79999999999995</c:v>
                </c:pt>
                <c:pt idx="178">
                  <c:v>543.29999999999995</c:v>
                </c:pt>
                <c:pt idx="179">
                  <c:v>682.7</c:v>
                </c:pt>
                <c:pt idx="180">
                  <c:v>524.20000000000005</c:v>
                </c:pt>
                <c:pt idx="181">
                  <c:v>528.4</c:v>
                </c:pt>
                <c:pt idx="182">
                  <c:v>605.79999999999995</c:v>
                </c:pt>
                <c:pt idx="183">
                  <c:v>585.1</c:v>
                </c:pt>
                <c:pt idx="184">
                  <c:v>564.5</c:v>
                </c:pt>
                <c:pt idx="185">
                  <c:v>634.70000000000005</c:v>
                </c:pt>
                <c:pt idx="186">
                  <c:v>615.29999999999995</c:v>
                </c:pt>
                <c:pt idx="187">
                  <c:v>612</c:v>
                </c:pt>
                <c:pt idx="188">
                  <c:v>599.70000000000005</c:v>
                </c:pt>
                <c:pt idx="189">
                  <c:v>708.8</c:v>
                </c:pt>
                <c:pt idx="190">
                  <c:v>657.9</c:v>
                </c:pt>
                <c:pt idx="191">
                  <c:v>659.1</c:v>
                </c:pt>
                <c:pt idx="192">
                  <c:v>843</c:v>
                </c:pt>
                <c:pt idx="193">
                  <c:v>775.4</c:v>
                </c:pt>
                <c:pt idx="194">
                  <c:v>895.1</c:v>
                </c:pt>
                <c:pt idx="195">
                  <c:v>877.8</c:v>
                </c:pt>
                <c:pt idx="196">
                  <c:v>945.5</c:v>
                </c:pt>
                <c:pt idx="197">
                  <c:v>855.8</c:v>
                </c:pt>
                <c:pt idx="198">
                  <c:v>893.7</c:v>
                </c:pt>
                <c:pt idx="199">
                  <c:v>930.7</c:v>
                </c:pt>
                <c:pt idx="200">
                  <c:v>904.4</c:v>
                </c:pt>
                <c:pt idx="201">
                  <c:v>779.6</c:v>
                </c:pt>
                <c:pt idx="202">
                  <c:v>923.4</c:v>
                </c:pt>
                <c:pt idx="203">
                  <c:v>926.6</c:v>
                </c:pt>
                <c:pt idx="204">
                  <c:v>993</c:v>
                </c:pt>
                <c:pt idx="205">
                  <c:v>927.4</c:v>
                </c:pt>
                <c:pt idx="206">
                  <c:v>860.2</c:v>
                </c:pt>
                <c:pt idx="207">
                  <c:v>977</c:v>
                </c:pt>
                <c:pt idx="208">
                  <c:v>787.8</c:v>
                </c:pt>
                <c:pt idx="209">
                  <c:v>753.9</c:v>
                </c:pt>
                <c:pt idx="210">
                  <c:v>767.8</c:v>
                </c:pt>
                <c:pt idx="211">
                  <c:v>740.1</c:v>
                </c:pt>
                <c:pt idx="212">
                  <c:v>772.5</c:v>
                </c:pt>
                <c:pt idx="213">
                  <c:v>1066.4000000000001</c:v>
                </c:pt>
                <c:pt idx="214">
                  <c:v>635.5</c:v>
                </c:pt>
                <c:pt idx="215">
                  <c:v>658.7</c:v>
                </c:pt>
                <c:pt idx="216">
                  <c:v>676.7</c:v>
                </c:pt>
                <c:pt idx="217">
                  <c:v>682.2</c:v>
                </c:pt>
                <c:pt idx="218">
                  <c:v>661.1</c:v>
                </c:pt>
                <c:pt idx="219">
                  <c:v>708.9</c:v>
                </c:pt>
                <c:pt idx="220">
                  <c:v>723.6</c:v>
                </c:pt>
                <c:pt idx="221">
                  <c:v>698.2</c:v>
                </c:pt>
                <c:pt idx="222">
                  <c:v>724.8</c:v>
                </c:pt>
                <c:pt idx="223">
                  <c:v>743.8</c:v>
                </c:pt>
                <c:pt idx="224">
                  <c:v>920.8</c:v>
                </c:pt>
                <c:pt idx="225">
                  <c:v>701.9</c:v>
                </c:pt>
                <c:pt idx="226">
                  <c:v>817</c:v>
                </c:pt>
                <c:pt idx="227">
                  <c:v>768.2</c:v>
                </c:pt>
                <c:pt idx="228">
                  <c:v>854.8</c:v>
                </c:pt>
                <c:pt idx="229">
                  <c:v>837.4</c:v>
                </c:pt>
                <c:pt idx="230">
                  <c:v>773.1</c:v>
                </c:pt>
                <c:pt idx="231">
                  <c:v>806.4</c:v>
                </c:pt>
                <c:pt idx="232">
                  <c:v>770.7</c:v>
                </c:pt>
                <c:pt idx="233">
                  <c:v>772.6</c:v>
                </c:pt>
                <c:pt idx="234">
                  <c:v>762.5</c:v>
                </c:pt>
                <c:pt idx="235">
                  <c:v>773.8</c:v>
                </c:pt>
                <c:pt idx="236">
                  <c:v>737.5</c:v>
                </c:pt>
                <c:pt idx="237">
                  <c:v>718.2</c:v>
                </c:pt>
                <c:pt idx="238">
                  <c:v>678.8</c:v>
                </c:pt>
                <c:pt idx="239">
                  <c:v>841.9</c:v>
                </c:pt>
                <c:pt idx="240">
                  <c:v>661.7</c:v>
                </c:pt>
                <c:pt idx="241">
                  <c:v>663.7</c:v>
                </c:pt>
                <c:pt idx="242">
                  <c:v>679.2</c:v>
                </c:pt>
                <c:pt idx="243">
                  <c:v>677.7</c:v>
                </c:pt>
                <c:pt idx="244">
                  <c:v>702.9</c:v>
                </c:pt>
                <c:pt idx="245">
                  <c:v>758.7</c:v>
                </c:pt>
                <c:pt idx="246">
                  <c:v>766.1</c:v>
                </c:pt>
                <c:pt idx="247">
                  <c:v>730.5</c:v>
                </c:pt>
                <c:pt idx="248">
                  <c:v>679</c:v>
                </c:pt>
                <c:pt idx="249">
                  <c:v>811</c:v>
                </c:pt>
                <c:pt idx="250">
                  <c:v>721</c:v>
                </c:pt>
                <c:pt idx="251">
                  <c:v>783.1</c:v>
                </c:pt>
                <c:pt idx="252">
                  <c:v>811.5</c:v>
                </c:pt>
                <c:pt idx="253">
                  <c:v>791.4</c:v>
                </c:pt>
                <c:pt idx="254">
                  <c:v>821.6</c:v>
                </c:pt>
                <c:pt idx="255">
                  <c:v>924.3</c:v>
                </c:pt>
                <c:pt idx="256">
                  <c:v>926.3</c:v>
                </c:pt>
                <c:pt idx="257">
                  <c:v>942</c:v>
                </c:pt>
                <c:pt idx="258">
                  <c:v>852.5</c:v>
                </c:pt>
                <c:pt idx="259">
                  <c:v>976.5</c:v>
                </c:pt>
                <c:pt idx="260">
                  <c:v>1272</c:v>
                </c:pt>
                <c:pt idx="261">
                  <c:v>1114.0999999999999</c:v>
                </c:pt>
                <c:pt idx="262">
                  <c:v>939.3</c:v>
                </c:pt>
                <c:pt idx="263">
                  <c:v>1401.3</c:v>
                </c:pt>
                <c:pt idx="264">
                  <c:v>835.5</c:v>
                </c:pt>
                <c:pt idx="265">
                  <c:v>906.8</c:v>
                </c:pt>
                <c:pt idx="266">
                  <c:v>914</c:v>
                </c:pt>
                <c:pt idx="267">
                  <c:v>938</c:v>
                </c:pt>
                <c:pt idx="268">
                  <c:v>954.3</c:v>
                </c:pt>
                <c:pt idx="269">
                  <c:v>951.4</c:v>
                </c:pt>
                <c:pt idx="270">
                  <c:v>1069.8</c:v>
                </c:pt>
                <c:pt idx="271">
                  <c:v>1084.5</c:v>
                </c:pt>
                <c:pt idx="272">
                  <c:v>1219.3</c:v>
                </c:pt>
                <c:pt idx="273">
                  <c:v>1049.8</c:v>
                </c:pt>
                <c:pt idx="274">
                  <c:v>1013.5</c:v>
                </c:pt>
                <c:pt idx="275">
                  <c:v>1090</c:v>
                </c:pt>
                <c:pt idx="276">
                  <c:v>1093.8</c:v>
                </c:pt>
                <c:pt idx="277">
                  <c:v>1187</c:v>
                </c:pt>
                <c:pt idx="278">
                  <c:v>1247.9000000000001</c:v>
                </c:pt>
                <c:pt idx="279">
                  <c:v>1154</c:v>
                </c:pt>
                <c:pt idx="280">
                  <c:v>1090.0999999999999</c:v>
                </c:pt>
                <c:pt idx="281">
                  <c:v>1101.0999999999999</c:v>
                </c:pt>
                <c:pt idx="282">
                  <c:v>980.5</c:v>
                </c:pt>
                <c:pt idx="283">
                  <c:v>1011.8</c:v>
                </c:pt>
                <c:pt idx="284">
                  <c:v>1044.3</c:v>
                </c:pt>
                <c:pt idx="285">
                  <c:v>941.4</c:v>
                </c:pt>
                <c:pt idx="286">
                  <c:v>1040.3</c:v>
                </c:pt>
                <c:pt idx="287">
                  <c:v>942.4</c:v>
                </c:pt>
                <c:pt idx="288">
                  <c:v>1040.5999999999999</c:v>
                </c:pt>
                <c:pt idx="289">
                  <c:v>960.7</c:v>
                </c:pt>
                <c:pt idx="290">
                  <c:v>1086.0999999999999</c:v>
                </c:pt>
                <c:pt idx="291">
                  <c:v>1018.3</c:v>
                </c:pt>
                <c:pt idx="292">
                  <c:v>902.6</c:v>
                </c:pt>
                <c:pt idx="293">
                  <c:v>942.6</c:v>
                </c:pt>
                <c:pt idx="294">
                  <c:v>923.6</c:v>
                </c:pt>
                <c:pt idx="295">
                  <c:v>926.7</c:v>
                </c:pt>
                <c:pt idx="296">
                  <c:v>857.3</c:v>
                </c:pt>
                <c:pt idx="297">
                  <c:v>964.5</c:v>
                </c:pt>
                <c:pt idx="298">
                  <c:v>923.2</c:v>
                </c:pt>
                <c:pt idx="299">
                  <c:v>1072.0999999999999</c:v>
                </c:pt>
                <c:pt idx="300">
                  <c:v>952.3</c:v>
                </c:pt>
                <c:pt idx="301">
                  <c:v>870.7</c:v>
                </c:pt>
                <c:pt idx="302">
                  <c:v>838</c:v>
                </c:pt>
                <c:pt idx="303">
                  <c:v>759.1</c:v>
                </c:pt>
              </c:numCache>
            </c:numRef>
          </c:val>
          <c:smooth val="0"/>
          <c:extLst>
            <c:ext xmlns:c16="http://schemas.microsoft.com/office/drawing/2014/chart" uri="{C3380CC4-5D6E-409C-BE32-E72D297353CC}">
              <c16:uniqueId val="{00000002-832C-44FF-AC03-D4EACE368E0F}"/>
            </c:ext>
          </c:extLst>
        </c:ser>
        <c:dLbls>
          <c:showLegendKey val="0"/>
          <c:showVal val="0"/>
          <c:showCatName val="0"/>
          <c:showSerName val="0"/>
          <c:showPercent val="0"/>
          <c:showBubbleSize val="0"/>
        </c:dLbls>
        <c:marker val="1"/>
        <c:smooth val="0"/>
        <c:axId val="889003928"/>
        <c:axId val="1"/>
      </c:lineChart>
      <c:lineChart>
        <c:grouping val="standard"/>
        <c:varyColors val="0"/>
        <c:ser>
          <c:idx val="5"/>
          <c:order val="2"/>
          <c:tx>
            <c:strRef>
              <c:f>data10!$G$2</c:f>
              <c:strCache>
                <c:ptCount val="1"/>
                <c:pt idx="0">
                  <c:v>יבוא חומרי גלם (ציר ימני)</c:v>
                </c:pt>
              </c:strCache>
            </c:strRef>
          </c:tx>
          <c:spPr>
            <a:ln w="38100">
              <a:solidFill>
                <a:srgbClr val="70AD47"/>
              </a:solidFill>
            </a:ln>
          </c:spPr>
          <c:marker>
            <c:symbol val="none"/>
          </c:marker>
          <c:cat>
            <c:numRef>
              <c:f>data10!$A$4:$A$400</c:f>
              <c:numCache>
                <c:formatCode>m/d/yyyy</c:formatCode>
                <c:ptCount val="397"/>
                <c:pt idx="0">
                  <c:v>34730</c:v>
                </c:pt>
                <c:pt idx="1">
                  <c:v>34758</c:v>
                </c:pt>
                <c:pt idx="2">
                  <c:v>34789</c:v>
                </c:pt>
                <c:pt idx="3">
                  <c:v>34819</c:v>
                </c:pt>
                <c:pt idx="4">
                  <c:v>34850</c:v>
                </c:pt>
                <c:pt idx="5">
                  <c:v>34880</c:v>
                </c:pt>
                <c:pt idx="6">
                  <c:v>34911</c:v>
                </c:pt>
                <c:pt idx="7">
                  <c:v>34942</c:v>
                </c:pt>
                <c:pt idx="8">
                  <c:v>34972</c:v>
                </c:pt>
                <c:pt idx="9">
                  <c:v>35003</c:v>
                </c:pt>
                <c:pt idx="10">
                  <c:v>35033</c:v>
                </c:pt>
                <c:pt idx="11">
                  <c:v>35064</c:v>
                </c:pt>
                <c:pt idx="12">
                  <c:v>35095</c:v>
                </c:pt>
                <c:pt idx="13">
                  <c:v>35124</c:v>
                </c:pt>
                <c:pt idx="14">
                  <c:v>35155</c:v>
                </c:pt>
                <c:pt idx="15">
                  <c:v>35185</c:v>
                </c:pt>
                <c:pt idx="16">
                  <c:v>35216</c:v>
                </c:pt>
                <c:pt idx="17">
                  <c:v>35246</c:v>
                </c:pt>
                <c:pt idx="18">
                  <c:v>35277</c:v>
                </c:pt>
                <c:pt idx="19">
                  <c:v>35308</c:v>
                </c:pt>
                <c:pt idx="20">
                  <c:v>35338</c:v>
                </c:pt>
                <c:pt idx="21">
                  <c:v>35369</c:v>
                </c:pt>
                <c:pt idx="22">
                  <c:v>35399</c:v>
                </c:pt>
                <c:pt idx="23">
                  <c:v>35430</c:v>
                </c:pt>
                <c:pt idx="24">
                  <c:v>35461</c:v>
                </c:pt>
                <c:pt idx="25">
                  <c:v>35489</c:v>
                </c:pt>
                <c:pt idx="26">
                  <c:v>35520</c:v>
                </c:pt>
                <c:pt idx="27">
                  <c:v>35550</c:v>
                </c:pt>
                <c:pt idx="28">
                  <c:v>35581</c:v>
                </c:pt>
                <c:pt idx="29">
                  <c:v>35611</c:v>
                </c:pt>
                <c:pt idx="30">
                  <c:v>35642</c:v>
                </c:pt>
                <c:pt idx="31">
                  <c:v>35673</c:v>
                </c:pt>
                <c:pt idx="32">
                  <c:v>35703</c:v>
                </c:pt>
                <c:pt idx="33">
                  <c:v>35734</c:v>
                </c:pt>
                <c:pt idx="34">
                  <c:v>35764</c:v>
                </c:pt>
                <c:pt idx="35">
                  <c:v>35795</c:v>
                </c:pt>
                <c:pt idx="36">
                  <c:v>35826</c:v>
                </c:pt>
                <c:pt idx="37">
                  <c:v>35854</c:v>
                </c:pt>
                <c:pt idx="38">
                  <c:v>35885</c:v>
                </c:pt>
                <c:pt idx="39">
                  <c:v>35915</c:v>
                </c:pt>
                <c:pt idx="40">
                  <c:v>35946</c:v>
                </c:pt>
                <c:pt idx="41">
                  <c:v>35976</c:v>
                </c:pt>
                <c:pt idx="42">
                  <c:v>36007</c:v>
                </c:pt>
                <c:pt idx="43">
                  <c:v>36038</c:v>
                </c:pt>
                <c:pt idx="44">
                  <c:v>36068</c:v>
                </c:pt>
                <c:pt idx="45">
                  <c:v>36099</c:v>
                </c:pt>
                <c:pt idx="46">
                  <c:v>36129</c:v>
                </c:pt>
                <c:pt idx="47">
                  <c:v>36160</c:v>
                </c:pt>
                <c:pt idx="48">
                  <c:v>36191</c:v>
                </c:pt>
                <c:pt idx="49">
                  <c:v>36219</c:v>
                </c:pt>
                <c:pt idx="50">
                  <c:v>36250</c:v>
                </c:pt>
                <c:pt idx="51">
                  <c:v>36280</c:v>
                </c:pt>
                <c:pt idx="52">
                  <c:v>36311</c:v>
                </c:pt>
                <c:pt idx="53">
                  <c:v>36341</c:v>
                </c:pt>
                <c:pt idx="54">
                  <c:v>36372</c:v>
                </c:pt>
                <c:pt idx="55">
                  <c:v>36403</c:v>
                </c:pt>
                <c:pt idx="56">
                  <c:v>36433</c:v>
                </c:pt>
                <c:pt idx="57">
                  <c:v>36464</c:v>
                </c:pt>
                <c:pt idx="58">
                  <c:v>36494</c:v>
                </c:pt>
                <c:pt idx="59">
                  <c:v>36525</c:v>
                </c:pt>
                <c:pt idx="60">
                  <c:v>36556</c:v>
                </c:pt>
                <c:pt idx="61">
                  <c:v>36585</c:v>
                </c:pt>
                <c:pt idx="62">
                  <c:v>36616</c:v>
                </c:pt>
                <c:pt idx="63">
                  <c:v>36646</c:v>
                </c:pt>
                <c:pt idx="64">
                  <c:v>36677</c:v>
                </c:pt>
                <c:pt idx="65">
                  <c:v>36707</c:v>
                </c:pt>
                <c:pt idx="66">
                  <c:v>36738</c:v>
                </c:pt>
                <c:pt idx="67">
                  <c:v>36769</c:v>
                </c:pt>
                <c:pt idx="68">
                  <c:v>36799</c:v>
                </c:pt>
                <c:pt idx="69">
                  <c:v>36830</c:v>
                </c:pt>
                <c:pt idx="70">
                  <c:v>36860</c:v>
                </c:pt>
                <c:pt idx="71">
                  <c:v>36891</c:v>
                </c:pt>
                <c:pt idx="72">
                  <c:v>36922</c:v>
                </c:pt>
                <c:pt idx="73">
                  <c:v>36950</c:v>
                </c:pt>
                <c:pt idx="74">
                  <c:v>36981</c:v>
                </c:pt>
                <c:pt idx="75">
                  <c:v>37011</c:v>
                </c:pt>
                <c:pt idx="76">
                  <c:v>37042</c:v>
                </c:pt>
                <c:pt idx="77">
                  <c:v>37072</c:v>
                </c:pt>
                <c:pt idx="78">
                  <c:v>37103</c:v>
                </c:pt>
                <c:pt idx="79">
                  <c:v>37134</c:v>
                </c:pt>
                <c:pt idx="80">
                  <c:v>37164</c:v>
                </c:pt>
                <c:pt idx="81">
                  <c:v>37195</c:v>
                </c:pt>
                <c:pt idx="82">
                  <c:v>37225</c:v>
                </c:pt>
                <c:pt idx="83">
                  <c:v>37256</c:v>
                </c:pt>
                <c:pt idx="84">
                  <c:v>37287</c:v>
                </c:pt>
                <c:pt idx="85">
                  <c:v>37315</c:v>
                </c:pt>
                <c:pt idx="86">
                  <c:v>37346</c:v>
                </c:pt>
                <c:pt idx="87">
                  <c:v>37376</c:v>
                </c:pt>
                <c:pt idx="88">
                  <c:v>37407</c:v>
                </c:pt>
                <c:pt idx="89">
                  <c:v>37437</c:v>
                </c:pt>
                <c:pt idx="90">
                  <c:v>37468</c:v>
                </c:pt>
                <c:pt idx="91">
                  <c:v>37499</c:v>
                </c:pt>
                <c:pt idx="92">
                  <c:v>37529</c:v>
                </c:pt>
                <c:pt idx="93">
                  <c:v>37560</c:v>
                </c:pt>
                <c:pt idx="94">
                  <c:v>37590</c:v>
                </c:pt>
                <c:pt idx="95">
                  <c:v>37621</c:v>
                </c:pt>
                <c:pt idx="96">
                  <c:v>37652</c:v>
                </c:pt>
                <c:pt idx="97">
                  <c:v>37680</c:v>
                </c:pt>
                <c:pt idx="98">
                  <c:v>37711</c:v>
                </c:pt>
                <c:pt idx="99">
                  <c:v>37741</c:v>
                </c:pt>
                <c:pt idx="100">
                  <c:v>37772</c:v>
                </c:pt>
                <c:pt idx="101">
                  <c:v>37802</c:v>
                </c:pt>
                <c:pt idx="102">
                  <c:v>37833</c:v>
                </c:pt>
                <c:pt idx="103">
                  <c:v>37864</c:v>
                </c:pt>
                <c:pt idx="104">
                  <c:v>37894</c:v>
                </c:pt>
                <c:pt idx="105">
                  <c:v>37925</c:v>
                </c:pt>
                <c:pt idx="106">
                  <c:v>37955</c:v>
                </c:pt>
                <c:pt idx="107">
                  <c:v>37986</c:v>
                </c:pt>
                <c:pt idx="108">
                  <c:v>38017</c:v>
                </c:pt>
                <c:pt idx="109">
                  <c:v>38046</c:v>
                </c:pt>
                <c:pt idx="110">
                  <c:v>38077</c:v>
                </c:pt>
                <c:pt idx="111">
                  <c:v>38107</c:v>
                </c:pt>
                <c:pt idx="112">
                  <c:v>38138</c:v>
                </c:pt>
                <c:pt idx="113">
                  <c:v>38168</c:v>
                </c:pt>
                <c:pt idx="114">
                  <c:v>38199</c:v>
                </c:pt>
                <c:pt idx="115">
                  <c:v>38230</c:v>
                </c:pt>
                <c:pt idx="116">
                  <c:v>38260</c:v>
                </c:pt>
                <c:pt idx="117">
                  <c:v>38291</c:v>
                </c:pt>
                <c:pt idx="118">
                  <c:v>38321</c:v>
                </c:pt>
                <c:pt idx="119">
                  <c:v>38352</c:v>
                </c:pt>
                <c:pt idx="120">
                  <c:v>38383</c:v>
                </c:pt>
                <c:pt idx="121">
                  <c:v>38411</c:v>
                </c:pt>
                <c:pt idx="122">
                  <c:v>38442</c:v>
                </c:pt>
                <c:pt idx="123">
                  <c:v>38472</c:v>
                </c:pt>
                <c:pt idx="124">
                  <c:v>38503</c:v>
                </c:pt>
                <c:pt idx="125">
                  <c:v>38533</c:v>
                </c:pt>
                <c:pt idx="126">
                  <c:v>38564</c:v>
                </c:pt>
                <c:pt idx="127">
                  <c:v>38595</c:v>
                </c:pt>
                <c:pt idx="128">
                  <c:v>38625</c:v>
                </c:pt>
                <c:pt idx="129">
                  <c:v>38656</c:v>
                </c:pt>
                <c:pt idx="130">
                  <c:v>38686</c:v>
                </c:pt>
                <c:pt idx="131">
                  <c:v>38717</c:v>
                </c:pt>
                <c:pt idx="132">
                  <c:v>38748</c:v>
                </c:pt>
                <c:pt idx="133">
                  <c:v>38776</c:v>
                </c:pt>
                <c:pt idx="134">
                  <c:v>38807</c:v>
                </c:pt>
                <c:pt idx="135">
                  <c:v>38837</c:v>
                </c:pt>
                <c:pt idx="136">
                  <c:v>38868</c:v>
                </c:pt>
                <c:pt idx="137">
                  <c:v>38898</c:v>
                </c:pt>
                <c:pt idx="138">
                  <c:v>38929</c:v>
                </c:pt>
                <c:pt idx="139">
                  <c:v>38960</c:v>
                </c:pt>
                <c:pt idx="140">
                  <c:v>38990</c:v>
                </c:pt>
                <c:pt idx="141">
                  <c:v>39021</c:v>
                </c:pt>
                <c:pt idx="142">
                  <c:v>39051</c:v>
                </c:pt>
                <c:pt idx="143">
                  <c:v>39082</c:v>
                </c:pt>
                <c:pt idx="144">
                  <c:v>39113</c:v>
                </c:pt>
                <c:pt idx="145">
                  <c:v>39141</c:v>
                </c:pt>
                <c:pt idx="146">
                  <c:v>39172</c:v>
                </c:pt>
                <c:pt idx="147">
                  <c:v>39202</c:v>
                </c:pt>
                <c:pt idx="148">
                  <c:v>39233</c:v>
                </c:pt>
                <c:pt idx="149">
                  <c:v>39263</c:v>
                </c:pt>
                <c:pt idx="150">
                  <c:v>39294</c:v>
                </c:pt>
                <c:pt idx="151">
                  <c:v>39325</c:v>
                </c:pt>
                <c:pt idx="152">
                  <c:v>39355</c:v>
                </c:pt>
                <c:pt idx="153">
                  <c:v>39386</c:v>
                </c:pt>
                <c:pt idx="154">
                  <c:v>39416</c:v>
                </c:pt>
                <c:pt idx="155">
                  <c:v>39447</c:v>
                </c:pt>
                <c:pt idx="156">
                  <c:v>39478</c:v>
                </c:pt>
                <c:pt idx="157">
                  <c:v>39507</c:v>
                </c:pt>
                <c:pt idx="158">
                  <c:v>39538</c:v>
                </c:pt>
                <c:pt idx="159">
                  <c:v>39568</c:v>
                </c:pt>
                <c:pt idx="160">
                  <c:v>39599</c:v>
                </c:pt>
                <c:pt idx="161">
                  <c:v>39629</c:v>
                </c:pt>
                <c:pt idx="162">
                  <c:v>39660</c:v>
                </c:pt>
                <c:pt idx="163">
                  <c:v>39691</c:v>
                </c:pt>
                <c:pt idx="164">
                  <c:v>39721</c:v>
                </c:pt>
                <c:pt idx="165">
                  <c:v>39752</c:v>
                </c:pt>
                <c:pt idx="166">
                  <c:v>39782</c:v>
                </c:pt>
                <c:pt idx="167">
                  <c:v>39813</c:v>
                </c:pt>
                <c:pt idx="168">
                  <c:v>39844</c:v>
                </c:pt>
                <c:pt idx="169">
                  <c:v>39872</c:v>
                </c:pt>
                <c:pt idx="170">
                  <c:v>39903</c:v>
                </c:pt>
                <c:pt idx="171">
                  <c:v>39933</c:v>
                </c:pt>
                <c:pt idx="172">
                  <c:v>39964</c:v>
                </c:pt>
                <c:pt idx="173">
                  <c:v>39994</c:v>
                </c:pt>
                <c:pt idx="174">
                  <c:v>40025</c:v>
                </c:pt>
                <c:pt idx="175">
                  <c:v>40056</c:v>
                </c:pt>
                <c:pt idx="176">
                  <c:v>40086</c:v>
                </c:pt>
                <c:pt idx="177">
                  <c:v>40117</c:v>
                </c:pt>
                <c:pt idx="178">
                  <c:v>40147</c:v>
                </c:pt>
                <c:pt idx="179">
                  <c:v>40178</c:v>
                </c:pt>
                <c:pt idx="180">
                  <c:v>40209</c:v>
                </c:pt>
                <c:pt idx="181">
                  <c:v>40237</c:v>
                </c:pt>
                <c:pt idx="182">
                  <c:v>40268</c:v>
                </c:pt>
                <c:pt idx="183">
                  <c:v>40298</c:v>
                </c:pt>
                <c:pt idx="184">
                  <c:v>40329</c:v>
                </c:pt>
                <c:pt idx="185">
                  <c:v>40359</c:v>
                </c:pt>
                <c:pt idx="186">
                  <c:v>40390</c:v>
                </c:pt>
                <c:pt idx="187">
                  <c:v>40421</c:v>
                </c:pt>
                <c:pt idx="188">
                  <c:v>40451</c:v>
                </c:pt>
                <c:pt idx="189">
                  <c:v>40482</c:v>
                </c:pt>
                <c:pt idx="190">
                  <c:v>40512</c:v>
                </c:pt>
                <c:pt idx="191">
                  <c:v>40543</c:v>
                </c:pt>
                <c:pt idx="192">
                  <c:v>40574</c:v>
                </c:pt>
                <c:pt idx="193">
                  <c:v>40602</c:v>
                </c:pt>
                <c:pt idx="194">
                  <c:v>40633</c:v>
                </c:pt>
                <c:pt idx="195">
                  <c:v>40663</c:v>
                </c:pt>
                <c:pt idx="196">
                  <c:v>40694</c:v>
                </c:pt>
                <c:pt idx="197">
                  <c:v>40724</c:v>
                </c:pt>
                <c:pt idx="198">
                  <c:v>40755</c:v>
                </c:pt>
                <c:pt idx="199">
                  <c:v>40786</c:v>
                </c:pt>
                <c:pt idx="200">
                  <c:v>40816</c:v>
                </c:pt>
                <c:pt idx="201">
                  <c:v>40847</c:v>
                </c:pt>
                <c:pt idx="202">
                  <c:v>40877</c:v>
                </c:pt>
                <c:pt idx="203">
                  <c:v>40908</c:v>
                </c:pt>
                <c:pt idx="204">
                  <c:v>40939</c:v>
                </c:pt>
                <c:pt idx="205">
                  <c:v>40968</c:v>
                </c:pt>
                <c:pt idx="206">
                  <c:v>40999</c:v>
                </c:pt>
                <c:pt idx="207">
                  <c:v>41029</c:v>
                </c:pt>
                <c:pt idx="208">
                  <c:v>41060</c:v>
                </c:pt>
                <c:pt idx="209">
                  <c:v>41090</c:v>
                </c:pt>
                <c:pt idx="210">
                  <c:v>41121</c:v>
                </c:pt>
                <c:pt idx="211">
                  <c:v>41152</c:v>
                </c:pt>
                <c:pt idx="212">
                  <c:v>41182</c:v>
                </c:pt>
                <c:pt idx="213">
                  <c:v>41213</c:v>
                </c:pt>
                <c:pt idx="214">
                  <c:v>41243</c:v>
                </c:pt>
                <c:pt idx="215">
                  <c:v>41274</c:v>
                </c:pt>
                <c:pt idx="216">
                  <c:v>41305</c:v>
                </c:pt>
                <c:pt idx="217">
                  <c:v>41333</c:v>
                </c:pt>
                <c:pt idx="218">
                  <c:v>41364</c:v>
                </c:pt>
                <c:pt idx="219">
                  <c:v>41394</c:v>
                </c:pt>
                <c:pt idx="220">
                  <c:v>41425</c:v>
                </c:pt>
                <c:pt idx="221">
                  <c:v>41455</c:v>
                </c:pt>
                <c:pt idx="222">
                  <c:v>41486</c:v>
                </c:pt>
                <c:pt idx="223">
                  <c:v>41517</c:v>
                </c:pt>
                <c:pt idx="224">
                  <c:v>41547</c:v>
                </c:pt>
                <c:pt idx="225">
                  <c:v>41578</c:v>
                </c:pt>
                <c:pt idx="226">
                  <c:v>41608</c:v>
                </c:pt>
                <c:pt idx="227">
                  <c:v>41639</c:v>
                </c:pt>
                <c:pt idx="228">
                  <c:v>41670</c:v>
                </c:pt>
                <c:pt idx="229">
                  <c:v>41698</c:v>
                </c:pt>
                <c:pt idx="230">
                  <c:v>41729</c:v>
                </c:pt>
                <c:pt idx="231">
                  <c:v>41759</c:v>
                </c:pt>
                <c:pt idx="232">
                  <c:v>41790</c:v>
                </c:pt>
                <c:pt idx="233">
                  <c:v>41820</c:v>
                </c:pt>
                <c:pt idx="234">
                  <c:v>41851</c:v>
                </c:pt>
                <c:pt idx="235">
                  <c:v>41882</c:v>
                </c:pt>
                <c:pt idx="236">
                  <c:v>41912</c:v>
                </c:pt>
                <c:pt idx="237">
                  <c:v>41943</c:v>
                </c:pt>
                <c:pt idx="238">
                  <c:v>41973</c:v>
                </c:pt>
                <c:pt idx="239">
                  <c:v>42004</c:v>
                </c:pt>
                <c:pt idx="240">
                  <c:v>42035</c:v>
                </c:pt>
                <c:pt idx="241">
                  <c:v>42063</c:v>
                </c:pt>
                <c:pt idx="242">
                  <c:v>42094</c:v>
                </c:pt>
                <c:pt idx="243">
                  <c:v>42124</c:v>
                </c:pt>
                <c:pt idx="244">
                  <c:v>42155</c:v>
                </c:pt>
                <c:pt idx="245">
                  <c:v>42185</c:v>
                </c:pt>
                <c:pt idx="246">
                  <c:v>42216</c:v>
                </c:pt>
                <c:pt idx="247">
                  <c:v>42247</c:v>
                </c:pt>
                <c:pt idx="248">
                  <c:v>42277</c:v>
                </c:pt>
                <c:pt idx="249">
                  <c:v>42308</c:v>
                </c:pt>
                <c:pt idx="250">
                  <c:v>42338</c:v>
                </c:pt>
                <c:pt idx="251">
                  <c:v>42369</c:v>
                </c:pt>
                <c:pt idx="252">
                  <c:v>42400</c:v>
                </c:pt>
                <c:pt idx="253">
                  <c:v>42429</c:v>
                </c:pt>
                <c:pt idx="254">
                  <c:v>42460</c:v>
                </c:pt>
                <c:pt idx="255">
                  <c:v>42490</c:v>
                </c:pt>
                <c:pt idx="256">
                  <c:v>42521</c:v>
                </c:pt>
                <c:pt idx="257">
                  <c:v>42551</c:v>
                </c:pt>
                <c:pt idx="258">
                  <c:v>42582</c:v>
                </c:pt>
                <c:pt idx="259">
                  <c:v>42613</c:v>
                </c:pt>
                <c:pt idx="260">
                  <c:v>42643</c:v>
                </c:pt>
                <c:pt idx="261">
                  <c:v>42674</c:v>
                </c:pt>
                <c:pt idx="262">
                  <c:v>42704</c:v>
                </c:pt>
                <c:pt idx="263">
                  <c:v>42735</c:v>
                </c:pt>
                <c:pt idx="264">
                  <c:v>42766</c:v>
                </c:pt>
                <c:pt idx="265">
                  <c:v>42794</c:v>
                </c:pt>
                <c:pt idx="266">
                  <c:v>42825</c:v>
                </c:pt>
                <c:pt idx="267">
                  <c:v>42855</c:v>
                </c:pt>
                <c:pt idx="268">
                  <c:v>42886</c:v>
                </c:pt>
                <c:pt idx="269">
                  <c:v>42916</c:v>
                </c:pt>
                <c:pt idx="270">
                  <c:v>42947</c:v>
                </c:pt>
                <c:pt idx="271">
                  <c:v>42978</c:v>
                </c:pt>
                <c:pt idx="272">
                  <c:v>43008</c:v>
                </c:pt>
                <c:pt idx="273">
                  <c:v>43039</c:v>
                </c:pt>
                <c:pt idx="274">
                  <c:v>43069</c:v>
                </c:pt>
                <c:pt idx="275">
                  <c:v>43100</c:v>
                </c:pt>
                <c:pt idx="276">
                  <c:v>43131</c:v>
                </c:pt>
                <c:pt idx="277">
                  <c:v>43159</c:v>
                </c:pt>
                <c:pt idx="278">
                  <c:v>43190</c:v>
                </c:pt>
                <c:pt idx="279">
                  <c:v>43220</c:v>
                </c:pt>
                <c:pt idx="280">
                  <c:v>43251</c:v>
                </c:pt>
                <c:pt idx="281">
                  <c:v>43281</c:v>
                </c:pt>
                <c:pt idx="282">
                  <c:v>43312</c:v>
                </c:pt>
                <c:pt idx="283">
                  <c:v>43343</c:v>
                </c:pt>
                <c:pt idx="284">
                  <c:v>43373</c:v>
                </c:pt>
                <c:pt idx="285">
                  <c:v>43404</c:v>
                </c:pt>
                <c:pt idx="286">
                  <c:v>43434</c:v>
                </c:pt>
                <c:pt idx="287">
                  <c:v>43465</c:v>
                </c:pt>
                <c:pt idx="288">
                  <c:v>43496</c:v>
                </c:pt>
                <c:pt idx="289">
                  <c:v>43524</c:v>
                </c:pt>
                <c:pt idx="290">
                  <c:v>43555</c:v>
                </c:pt>
                <c:pt idx="291">
                  <c:v>43585</c:v>
                </c:pt>
                <c:pt idx="292">
                  <c:v>43616</c:v>
                </c:pt>
                <c:pt idx="293">
                  <c:v>43646</c:v>
                </c:pt>
                <c:pt idx="294">
                  <c:v>43677</c:v>
                </c:pt>
                <c:pt idx="295">
                  <c:v>43708</c:v>
                </c:pt>
                <c:pt idx="296">
                  <c:v>43738</c:v>
                </c:pt>
                <c:pt idx="297">
                  <c:v>43769</c:v>
                </c:pt>
                <c:pt idx="298">
                  <c:v>43799</c:v>
                </c:pt>
                <c:pt idx="299">
                  <c:v>43830</c:v>
                </c:pt>
                <c:pt idx="300">
                  <c:v>43861</c:v>
                </c:pt>
                <c:pt idx="301">
                  <c:v>43890</c:v>
                </c:pt>
                <c:pt idx="302">
                  <c:v>43921</c:v>
                </c:pt>
                <c:pt idx="303">
                  <c:v>43951</c:v>
                </c:pt>
              </c:numCache>
            </c:numRef>
          </c:cat>
          <c:val>
            <c:numRef>
              <c:f>data10!$G$4:$G$400</c:f>
              <c:numCache>
                <c:formatCode>0.0</c:formatCode>
                <c:ptCount val="397"/>
                <c:pt idx="0">
                  <c:v>1033.4996063573292</c:v>
                </c:pt>
                <c:pt idx="1">
                  <c:v>1046.88824101866</c:v>
                </c:pt>
                <c:pt idx="2">
                  <c:v>1045.1374195629473</c:v>
                </c:pt>
                <c:pt idx="3">
                  <c:v>1073.3565418491366</c:v>
                </c:pt>
                <c:pt idx="4">
                  <c:v>1053.2735898571407</c:v>
                </c:pt>
                <c:pt idx="5">
                  <c:v>1095.7052627838193</c:v>
                </c:pt>
                <c:pt idx="6">
                  <c:v>1140.9176521401587</c:v>
                </c:pt>
                <c:pt idx="7">
                  <c:v>1140.0937361609999</c:v>
                </c:pt>
                <c:pt idx="8">
                  <c:v>1071.1937624038446</c:v>
                </c:pt>
                <c:pt idx="9">
                  <c:v>1219.1896701602454</c:v>
                </c:pt>
                <c:pt idx="10">
                  <c:v>1125.3662380335363</c:v>
                </c:pt>
                <c:pt idx="11">
                  <c:v>1183.658293559022</c:v>
                </c:pt>
                <c:pt idx="12">
                  <c:v>1250.0865193787008</c:v>
                </c:pt>
                <c:pt idx="13">
                  <c:v>1163.9872995566054</c:v>
                </c:pt>
                <c:pt idx="14">
                  <c:v>1153.0704128327511</c:v>
                </c:pt>
                <c:pt idx="15">
                  <c:v>1192.2064218427945</c:v>
                </c:pt>
                <c:pt idx="16">
                  <c:v>1140.7116731453691</c:v>
                </c:pt>
                <c:pt idx="17">
                  <c:v>1148.2299064551933</c:v>
                </c:pt>
                <c:pt idx="18">
                  <c:v>1148.9508329369571</c:v>
                </c:pt>
                <c:pt idx="19">
                  <c:v>1140.5056941505795</c:v>
                </c:pt>
                <c:pt idx="20">
                  <c:v>1177.2729447205411</c:v>
                </c:pt>
                <c:pt idx="21">
                  <c:v>1194.678169780271</c:v>
                </c:pt>
                <c:pt idx="22">
                  <c:v>1054.4064743284839</c:v>
                </c:pt>
                <c:pt idx="23">
                  <c:v>999.204103724844</c:v>
                </c:pt>
                <c:pt idx="24">
                  <c:v>1095.0873257994501</c:v>
                </c:pt>
                <c:pt idx="25">
                  <c:v>1082.1106491276989</c:v>
                </c:pt>
                <c:pt idx="26">
                  <c:v>1142.0505366115024</c:v>
                </c:pt>
                <c:pt idx="27">
                  <c:v>1088.4959979661799</c:v>
                </c:pt>
                <c:pt idx="28">
                  <c:v>1153.2763918275409</c:v>
                </c:pt>
                <c:pt idx="29">
                  <c:v>1116.612130754974</c:v>
                </c:pt>
                <c:pt idx="30">
                  <c:v>1035.8683647974108</c:v>
                </c:pt>
                <c:pt idx="31">
                  <c:v>1085.2003340495444</c:v>
                </c:pt>
                <c:pt idx="32">
                  <c:v>1113.6254353305233</c:v>
                </c:pt>
                <c:pt idx="33">
                  <c:v>1050.1839049352952</c:v>
                </c:pt>
                <c:pt idx="34">
                  <c:v>1130.8246813954634</c:v>
                </c:pt>
                <c:pt idx="35">
                  <c:v>1139.8877571662103</c:v>
                </c:pt>
                <c:pt idx="36">
                  <c:v>1161.2065831269445</c:v>
                </c:pt>
                <c:pt idx="37">
                  <c:v>1085.7152815365187</c:v>
                </c:pt>
                <c:pt idx="38">
                  <c:v>1222.1763655846962</c:v>
                </c:pt>
                <c:pt idx="39">
                  <c:v>1065.2203715549433</c:v>
                </c:pt>
                <c:pt idx="40">
                  <c:v>1070.1638674298961</c:v>
                </c:pt>
                <c:pt idx="41">
                  <c:v>1132.575502851176</c:v>
                </c:pt>
                <c:pt idx="42">
                  <c:v>1099.309895192639</c:v>
                </c:pt>
                <c:pt idx="43">
                  <c:v>1068.0010879846043</c:v>
                </c:pt>
                <c:pt idx="44">
                  <c:v>1059.4529597008318</c:v>
                </c:pt>
                <c:pt idx="45">
                  <c:v>1061.3067706539391</c:v>
                </c:pt>
                <c:pt idx="46">
                  <c:v>1060.8948126643595</c:v>
                </c:pt>
                <c:pt idx="47">
                  <c:v>1061.4097601513338</c:v>
                </c:pt>
                <c:pt idx="48">
                  <c:v>1058.629043721673</c:v>
                </c:pt>
                <c:pt idx="49">
                  <c:v>1095.2933047942399</c:v>
                </c:pt>
                <c:pt idx="50">
                  <c:v>1054.2004953336943</c:v>
                </c:pt>
                <c:pt idx="51">
                  <c:v>1124.0273745674033</c:v>
                </c:pt>
                <c:pt idx="52">
                  <c:v>1038.1341337400975</c:v>
                </c:pt>
                <c:pt idx="53">
                  <c:v>1128.0439649658024</c:v>
                </c:pt>
                <c:pt idx="54">
                  <c:v>1145.552179522927</c:v>
                </c:pt>
                <c:pt idx="55">
                  <c:v>1128.0439649658024</c:v>
                </c:pt>
                <c:pt idx="56">
                  <c:v>1129.1768494371458</c:v>
                </c:pt>
                <c:pt idx="57">
                  <c:v>1093.5424833385273</c:v>
                </c:pt>
                <c:pt idx="58">
                  <c:v>1233.917168287709</c:v>
                </c:pt>
                <c:pt idx="59">
                  <c:v>1201.1665081161466</c:v>
                </c:pt>
                <c:pt idx="60">
                  <c:v>1070.5758254194757</c:v>
                </c:pt>
                <c:pt idx="61">
                  <c:v>1162.0304991061032</c:v>
                </c:pt>
                <c:pt idx="62">
                  <c:v>1221.1464706107477</c:v>
                </c:pt>
                <c:pt idx="63">
                  <c:v>1211.7744263478162</c:v>
                </c:pt>
                <c:pt idx="64">
                  <c:v>1262.6512380608726</c:v>
                </c:pt>
                <c:pt idx="65">
                  <c:v>1244.2161180271942</c:v>
                </c:pt>
                <c:pt idx="66">
                  <c:v>1308.9965118885555</c:v>
                </c:pt>
                <c:pt idx="67">
                  <c:v>1277.3787361883362</c:v>
                </c:pt>
                <c:pt idx="68">
                  <c:v>1288.1926334147956</c:v>
                </c:pt>
                <c:pt idx="69">
                  <c:v>1368.6274308801744</c:v>
                </c:pt>
                <c:pt idx="70">
                  <c:v>1319.3984511254355</c:v>
                </c:pt>
                <c:pt idx="71">
                  <c:v>1259.3555741442374</c:v>
                </c:pt>
                <c:pt idx="72">
                  <c:v>1228.6647039205718</c:v>
                </c:pt>
                <c:pt idx="73">
                  <c:v>1272.6412193081733</c:v>
                </c:pt>
                <c:pt idx="74">
                  <c:v>1220.0135861394042</c:v>
                </c:pt>
                <c:pt idx="75">
                  <c:v>1213.9372057931082</c:v>
                </c:pt>
                <c:pt idx="76">
                  <c:v>1185.5121045121291</c:v>
                </c:pt>
                <c:pt idx="77">
                  <c:v>1023.2006566178442</c:v>
                </c:pt>
                <c:pt idx="78">
                  <c:v>1060.0708966852008</c:v>
                </c:pt>
                <c:pt idx="79">
                  <c:v>1113.9344038227077</c:v>
                </c:pt>
                <c:pt idx="80">
                  <c:v>1077.0641637553513</c:v>
                </c:pt>
                <c:pt idx="81">
                  <c:v>1071.3997413986344</c:v>
                </c:pt>
                <c:pt idx="82">
                  <c:v>1073.5625208439264</c:v>
                </c:pt>
                <c:pt idx="83">
                  <c:v>1095.7052627838193</c:v>
                </c:pt>
                <c:pt idx="84">
                  <c:v>1165.7381210123181</c:v>
                </c:pt>
                <c:pt idx="85">
                  <c:v>1053.5825583493252</c:v>
                </c:pt>
                <c:pt idx="86">
                  <c:v>1033.3966168599343</c:v>
                </c:pt>
                <c:pt idx="87">
                  <c:v>1024.7454990787669</c:v>
                </c:pt>
                <c:pt idx="88">
                  <c:v>1113.4194563357335</c:v>
                </c:pt>
                <c:pt idx="89">
                  <c:v>1113.9344038227077</c:v>
                </c:pt>
                <c:pt idx="90">
                  <c:v>1110.9477083982572</c:v>
                </c:pt>
                <c:pt idx="91">
                  <c:v>1135.356219280837</c:v>
                </c:pt>
                <c:pt idx="92">
                  <c:v>1110.9477083982572</c:v>
                </c:pt>
                <c:pt idx="93">
                  <c:v>1057.2901802555398</c:v>
                </c:pt>
                <c:pt idx="94">
                  <c:v>1053.8915268415096</c:v>
                </c:pt>
                <c:pt idx="95">
                  <c:v>1056.3632747789861</c:v>
                </c:pt>
                <c:pt idx="96">
                  <c:v>1064.8084135653642</c:v>
                </c:pt>
                <c:pt idx="97">
                  <c:v>1007.1342950242474</c:v>
                </c:pt>
                <c:pt idx="98">
                  <c:v>1078.3000377240894</c:v>
                </c:pt>
                <c:pt idx="99">
                  <c:v>1104.4593700623816</c:v>
                </c:pt>
                <c:pt idx="100">
                  <c:v>1033.8085748495137</c:v>
                </c:pt>
                <c:pt idx="101">
                  <c:v>1179.8476821554125</c:v>
                </c:pt>
                <c:pt idx="102">
                  <c:v>1115.1702777914461</c:v>
                </c:pt>
                <c:pt idx="103">
                  <c:v>1117.9509942211071</c:v>
                </c:pt>
                <c:pt idx="104">
                  <c:v>1142.153526108897</c:v>
                </c:pt>
                <c:pt idx="105">
                  <c:v>1090.246819421892</c:v>
                </c:pt>
                <c:pt idx="106">
                  <c:v>1180.9805666267559</c:v>
                </c:pt>
                <c:pt idx="107">
                  <c:v>1201.9904240953053</c:v>
                </c:pt>
                <c:pt idx="108">
                  <c:v>1255.5449627406279</c:v>
                </c:pt>
                <c:pt idx="109">
                  <c:v>1296.328803708989</c:v>
                </c:pt>
                <c:pt idx="110">
                  <c:v>1335.6707917138222</c:v>
                </c:pt>
                <c:pt idx="111">
                  <c:v>1389.0193513643549</c:v>
                </c:pt>
                <c:pt idx="112">
                  <c:v>1424.3447489707887</c:v>
                </c:pt>
                <c:pt idx="113">
                  <c:v>1359.8733236016121</c:v>
                </c:pt>
                <c:pt idx="114">
                  <c:v>1223.9271870404089</c:v>
                </c:pt>
                <c:pt idx="115">
                  <c:v>1422.6969170124712</c:v>
                </c:pt>
                <c:pt idx="116">
                  <c:v>1418.7833161114665</c:v>
                </c:pt>
                <c:pt idx="117">
                  <c:v>1486.7563843920682</c:v>
                </c:pt>
                <c:pt idx="118">
                  <c:v>1551.3307992586399</c:v>
                </c:pt>
                <c:pt idx="119">
                  <c:v>1482.9457729884589</c:v>
                </c:pt>
                <c:pt idx="120">
                  <c:v>1506.9423258814591</c:v>
                </c:pt>
                <c:pt idx="121">
                  <c:v>1468.0122958662055</c:v>
                </c:pt>
                <c:pt idx="122">
                  <c:v>1435.4676146894324</c:v>
                </c:pt>
                <c:pt idx="123">
                  <c:v>1416.2085786765954</c:v>
                </c:pt>
                <c:pt idx="124">
                  <c:v>1513.5336537147296</c:v>
                </c:pt>
                <c:pt idx="125">
                  <c:v>1466.2614744104931</c:v>
                </c:pt>
                <c:pt idx="126">
                  <c:v>1442.0589425227031</c:v>
                </c:pt>
                <c:pt idx="127">
                  <c:v>1421.7700115359173</c:v>
                </c:pt>
                <c:pt idx="128">
                  <c:v>1506.9423258814591</c:v>
                </c:pt>
                <c:pt idx="129">
                  <c:v>1540.3109230373907</c:v>
                </c:pt>
                <c:pt idx="130">
                  <c:v>1445.6635749315228</c:v>
                </c:pt>
                <c:pt idx="131">
                  <c:v>1448.5472808585787</c:v>
                </c:pt>
                <c:pt idx="132">
                  <c:v>1568.2</c:v>
                </c:pt>
                <c:pt idx="133">
                  <c:v>1554.5</c:v>
                </c:pt>
                <c:pt idx="134">
                  <c:v>1486.8</c:v>
                </c:pt>
                <c:pt idx="135">
                  <c:v>1591.2</c:v>
                </c:pt>
                <c:pt idx="136">
                  <c:v>1630.1</c:v>
                </c:pt>
                <c:pt idx="137">
                  <c:v>1537.2</c:v>
                </c:pt>
                <c:pt idx="138">
                  <c:v>1448.7</c:v>
                </c:pt>
                <c:pt idx="139">
                  <c:v>1610.4</c:v>
                </c:pt>
                <c:pt idx="140">
                  <c:v>1560.2</c:v>
                </c:pt>
                <c:pt idx="141">
                  <c:v>1610.1</c:v>
                </c:pt>
                <c:pt idx="142">
                  <c:v>1554.8</c:v>
                </c:pt>
                <c:pt idx="143">
                  <c:v>1685.3</c:v>
                </c:pt>
                <c:pt idx="144">
                  <c:v>1763.3</c:v>
                </c:pt>
                <c:pt idx="145">
                  <c:v>1753.3</c:v>
                </c:pt>
                <c:pt idx="146">
                  <c:v>1744.5</c:v>
                </c:pt>
                <c:pt idx="147">
                  <c:v>1789.1</c:v>
                </c:pt>
                <c:pt idx="148">
                  <c:v>1862.5</c:v>
                </c:pt>
                <c:pt idx="149">
                  <c:v>1757.4</c:v>
                </c:pt>
                <c:pt idx="150">
                  <c:v>1873.4</c:v>
                </c:pt>
                <c:pt idx="151">
                  <c:v>1782.3</c:v>
                </c:pt>
                <c:pt idx="152">
                  <c:v>1801.1</c:v>
                </c:pt>
                <c:pt idx="153">
                  <c:v>1908.2</c:v>
                </c:pt>
                <c:pt idx="154">
                  <c:v>1957.6</c:v>
                </c:pt>
                <c:pt idx="155">
                  <c:v>2030.7</c:v>
                </c:pt>
                <c:pt idx="156">
                  <c:v>2010.8</c:v>
                </c:pt>
                <c:pt idx="157">
                  <c:v>2092.4</c:v>
                </c:pt>
                <c:pt idx="158">
                  <c:v>2103.6999999999998</c:v>
                </c:pt>
                <c:pt idx="159">
                  <c:v>2168.6</c:v>
                </c:pt>
                <c:pt idx="160">
                  <c:v>2040.9</c:v>
                </c:pt>
                <c:pt idx="161">
                  <c:v>2137.9</c:v>
                </c:pt>
                <c:pt idx="162">
                  <c:v>2151.9</c:v>
                </c:pt>
                <c:pt idx="163">
                  <c:v>2118.9</c:v>
                </c:pt>
                <c:pt idx="164">
                  <c:v>2105.9</c:v>
                </c:pt>
                <c:pt idx="165">
                  <c:v>2041.9</c:v>
                </c:pt>
                <c:pt idx="166">
                  <c:v>2104.9</c:v>
                </c:pt>
                <c:pt idx="167">
                  <c:v>1667</c:v>
                </c:pt>
                <c:pt idx="168">
                  <c:v>1601.7</c:v>
                </c:pt>
                <c:pt idx="169">
                  <c:v>1447.2</c:v>
                </c:pt>
                <c:pt idx="170">
                  <c:v>1447.8</c:v>
                </c:pt>
                <c:pt idx="171">
                  <c:v>1445.2</c:v>
                </c:pt>
                <c:pt idx="172">
                  <c:v>1417.1</c:v>
                </c:pt>
                <c:pt idx="173">
                  <c:v>1467.4</c:v>
                </c:pt>
                <c:pt idx="174">
                  <c:v>1504.7</c:v>
                </c:pt>
                <c:pt idx="175">
                  <c:v>1615.1</c:v>
                </c:pt>
                <c:pt idx="176">
                  <c:v>1615.9</c:v>
                </c:pt>
                <c:pt idx="177">
                  <c:v>1659.6</c:v>
                </c:pt>
                <c:pt idx="178">
                  <c:v>1756.3</c:v>
                </c:pt>
                <c:pt idx="179">
                  <c:v>1775.6</c:v>
                </c:pt>
                <c:pt idx="180">
                  <c:v>1788.6</c:v>
                </c:pt>
                <c:pt idx="181">
                  <c:v>1816.1</c:v>
                </c:pt>
                <c:pt idx="182">
                  <c:v>1910.8</c:v>
                </c:pt>
                <c:pt idx="183">
                  <c:v>1780.7</c:v>
                </c:pt>
                <c:pt idx="184">
                  <c:v>1782.8</c:v>
                </c:pt>
                <c:pt idx="185">
                  <c:v>1806.4</c:v>
                </c:pt>
                <c:pt idx="186">
                  <c:v>1807.4</c:v>
                </c:pt>
                <c:pt idx="187">
                  <c:v>1897.3</c:v>
                </c:pt>
                <c:pt idx="188">
                  <c:v>2002.5</c:v>
                </c:pt>
                <c:pt idx="189">
                  <c:v>2061.6999999999998</c:v>
                </c:pt>
                <c:pt idx="190">
                  <c:v>2120.3000000000002</c:v>
                </c:pt>
                <c:pt idx="191">
                  <c:v>2162</c:v>
                </c:pt>
                <c:pt idx="192">
                  <c:v>2192.6999999999998</c:v>
                </c:pt>
                <c:pt idx="193">
                  <c:v>2255</c:v>
                </c:pt>
                <c:pt idx="194">
                  <c:v>2289.1999999999998</c:v>
                </c:pt>
                <c:pt idx="195">
                  <c:v>2308.8000000000002</c:v>
                </c:pt>
                <c:pt idx="196">
                  <c:v>2316.6999999999998</c:v>
                </c:pt>
                <c:pt idx="197">
                  <c:v>2317.4</c:v>
                </c:pt>
                <c:pt idx="198">
                  <c:v>2259.9</c:v>
                </c:pt>
                <c:pt idx="199">
                  <c:v>2314.9</c:v>
                </c:pt>
                <c:pt idx="200">
                  <c:v>2301.8000000000002</c:v>
                </c:pt>
                <c:pt idx="201">
                  <c:v>2348.9</c:v>
                </c:pt>
                <c:pt idx="202">
                  <c:v>2321</c:v>
                </c:pt>
                <c:pt idx="203">
                  <c:v>2146.5</c:v>
                </c:pt>
                <c:pt idx="204">
                  <c:v>2270.1</c:v>
                </c:pt>
                <c:pt idx="205">
                  <c:v>2250.5</c:v>
                </c:pt>
                <c:pt idx="206">
                  <c:v>2308.6</c:v>
                </c:pt>
                <c:pt idx="207">
                  <c:v>2354.1999999999998</c:v>
                </c:pt>
                <c:pt idx="208">
                  <c:v>2350.5</c:v>
                </c:pt>
                <c:pt idx="209">
                  <c:v>2137</c:v>
                </c:pt>
                <c:pt idx="210">
                  <c:v>2363.1999999999998</c:v>
                </c:pt>
                <c:pt idx="211">
                  <c:v>2352.9</c:v>
                </c:pt>
                <c:pt idx="212">
                  <c:v>2334.3000000000002</c:v>
                </c:pt>
                <c:pt idx="213">
                  <c:v>2358.6999999999998</c:v>
                </c:pt>
                <c:pt idx="214">
                  <c:v>2140.3000000000002</c:v>
                </c:pt>
                <c:pt idx="215">
                  <c:v>2294</c:v>
                </c:pt>
                <c:pt idx="216">
                  <c:v>2307.3000000000002</c:v>
                </c:pt>
                <c:pt idx="217">
                  <c:v>2236.6</c:v>
                </c:pt>
                <c:pt idx="218">
                  <c:v>2201.6</c:v>
                </c:pt>
                <c:pt idx="219">
                  <c:v>2201.3000000000002</c:v>
                </c:pt>
                <c:pt idx="220">
                  <c:v>2224.6</c:v>
                </c:pt>
                <c:pt idx="221">
                  <c:v>2272.6</c:v>
                </c:pt>
                <c:pt idx="222">
                  <c:v>2318.3000000000002</c:v>
                </c:pt>
                <c:pt idx="223">
                  <c:v>2190.9</c:v>
                </c:pt>
                <c:pt idx="224">
                  <c:v>2296</c:v>
                </c:pt>
                <c:pt idx="225">
                  <c:v>2287.6</c:v>
                </c:pt>
                <c:pt idx="226">
                  <c:v>2373.8000000000002</c:v>
                </c:pt>
                <c:pt idx="227">
                  <c:v>2290</c:v>
                </c:pt>
                <c:pt idx="228">
                  <c:v>2323.5</c:v>
                </c:pt>
                <c:pt idx="229">
                  <c:v>2321.8000000000002</c:v>
                </c:pt>
                <c:pt idx="230">
                  <c:v>2433.6999999999998</c:v>
                </c:pt>
                <c:pt idx="231">
                  <c:v>2359.4</c:v>
                </c:pt>
                <c:pt idx="232">
                  <c:v>2398.3000000000002</c:v>
                </c:pt>
                <c:pt idx="233">
                  <c:v>2353.6999999999998</c:v>
                </c:pt>
                <c:pt idx="234">
                  <c:v>2373.1</c:v>
                </c:pt>
                <c:pt idx="235">
                  <c:v>2231.6</c:v>
                </c:pt>
                <c:pt idx="236">
                  <c:v>2299</c:v>
                </c:pt>
                <c:pt idx="237">
                  <c:v>2266.1</c:v>
                </c:pt>
                <c:pt idx="238">
                  <c:v>2322.1999999999998</c:v>
                </c:pt>
                <c:pt idx="239">
                  <c:v>2393.1999999999998</c:v>
                </c:pt>
                <c:pt idx="240">
                  <c:v>2354.4</c:v>
                </c:pt>
                <c:pt idx="241">
                  <c:v>2135.4</c:v>
                </c:pt>
                <c:pt idx="242">
                  <c:v>2295</c:v>
                </c:pt>
                <c:pt idx="243">
                  <c:v>2167.6</c:v>
                </c:pt>
                <c:pt idx="244">
                  <c:v>2028.3</c:v>
                </c:pt>
                <c:pt idx="245">
                  <c:v>2213</c:v>
                </c:pt>
                <c:pt idx="246">
                  <c:v>2213.4</c:v>
                </c:pt>
                <c:pt idx="247">
                  <c:v>2273.6</c:v>
                </c:pt>
                <c:pt idx="248">
                  <c:v>2312.8000000000002</c:v>
                </c:pt>
                <c:pt idx="249">
                  <c:v>2310.3000000000002</c:v>
                </c:pt>
                <c:pt idx="250">
                  <c:v>2237.1</c:v>
                </c:pt>
                <c:pt idx="251">
                  <c:v>2315.9</c:v>
                </c:pt>
                <c:pt idx="252">
                  <c:v>2165.5</c:v>
                </c:pt>
                <c:pt idx="253">
                  <c:v>2434.3000000000002</c:v>
                </c:pt>
                <c:pt idx="254">
                  <c:v>2310</c:v>
                </c:pt>
                <c:pt idx="255">
                  <c:v>2138.1999999999998</c:v>
                </c:pt>
                <c:pt idx="256">
                  <c:v>2346.9</c:v>
                </c:pt>
                <c:pt idx="257">
                  <c:v>2283.1999999999998</c:v>
                </c:pt>
                <c:pt idx="258">
                  <c:v>2340.4</c:v>
                </c:pt>
                <c:pt idx="259">
                  <c:v>2350.6</c:v>
                </c:pt>
                <c:pt idx="260">
                  <c:v>2298.1999999999998</c:v>
                </c:pt>
                <c:pt idx="261">
                  <c:v>2169.9</c:v>
                </c:pt>
                <c:pt idx="262">
                  <c:v>2202.6</c:v>
                </c:pt>
                <c:pt idx="263">
                  <c:v>2131.1999999999998</c:v>
                </c:pt>
                <c:pt idx="264">
                  <c:v>2359.8000000000002</c:v>
                </c:pt>
                <c:pt idx="265">
                  <c:v>2208.9</c:v>
                </c:pt>
                <c:pt idx="266">
                  <c:v>2242.5</c:v>
                </c:pt>
                <c:pt idx="267">
                  <c:v>2333.1999999999998</c:v>
                </c:pt>
                <c:pt idx="268">
                  <c:v>2350.6999999999998</c:v>
                </c:pt>
                <c:pt idx="269">
                  <c:v>2342.4</c:v>
                </c:pt>
                <c:pt idx="270">
                  <c:v>2294.6999999999998</c:v>
                </c:pt>
                <c:pt idx="271">
                  <c:v>2455.8000000000002</c:v>
                </c:pt>
                <c:pt idx="272">
                  <c:v>2375.5</c:v>
                </c:pt>
                <c:pt idx="273">
                  <c:v>2497.1999999999998</c:v>
                </c:pt>
                <c:pt idx="274">
                  <c:v>2467.8000000000002</c:v>
                </c:pt>
                <c:pt idx="275">
                  <c:v>2620.6</c:v>
                </c:pt>
                <c:pt idx="276">
                  <c:v>2249.1999999999998</c:v>
                </c:pt>
                <c:pt idx="277">
                  <c:v>2667.4</c:v>
                </c:pt>
                <c:pt idx="278">
                  <c:v>2538.1</c:v>
                </c:pt>
                <c:pt idx="279">
                  <c:v>2546.4</c:v>
                </c:pt>
                <c:pt idx="280">
                  <c:v>2561.4</c:v>
                </c:pt>
                <c:pt idx="281">
                  <c:v>2535</c:v>
                </c:pt>
                <c:pt idx="282">
                  <c:v>2631</c:v>
                </c:pt>
                <c:pt idx="283">
                  <c:v>2584.1</c:v>
                </c:pt>
                <c:pt idx="284">
                  <c:v>2573.4</c:v>
                </c:pt>
                <c:pt idx="285">
                  <c:v>2619.9</c:v>
                </c:pt>
                <c:pt idx="286">
                  <c:v>2673.2</c:v>
                </c:pt>
                <c:pt idx="287">
                  <c:v>2661.4</c:v>
                </c:pt>
                <c:pt idx="288">
                  <c:v>2717.2</c:v>
                </c:pt>
                <c:pt idx="289">
                  <c:v>2734.2</c:v>
                </c:pt>
                <c:pt idx="290">
                  <c:v>2678.5</c:v>
                </c:pt>
                <c:pt idx="291">
                  <c:v>2723.6</c:v>
                </c:pt>
                <c:pt idx="292">
                  <c:v>2603.1</c:v>
                </c:pt>
                <c:pt idx="293">
                  <c:v>2667.6</c:v>
                </c:pt>
                <c:pt idx="294">
                  <c:v>2548.4</c:v>
                </c:pt>
                <c:pt idx="295">
                  <c:v>2600.4</c:v>
                </c:pt>
                <c:pt idx="296">
                  <c:v>2685.4</c:v>
                </c:pt>
                <c:pt idx="297">
                  <c:v>2804.5</c:v>
                </c:pt>
                <c:pt idx="298">
                  <c:v>2776.9</c:v>
                </c:pt>
                <c:pt idx="299">
                  <c:v>2577.6999999999998</c:v>
                </c:pt>
                <c:pt idx="300">
                  <c:v>2797.7</c:v>
                </c:pt>
                <c:pt idx="301">
                  <c:v>2620.9</c:v>
                </c:pt>
                <c:pt idx="302">
                  <c:v>2637.9</c:v>
                </c:pt>
                <c:pt idx="303">
                  <c:v>2799.3</c:v>
                </c:pt>
              </c:numCache>
            </c:numRef>
          </c:val>
          <c:smooth val="0"/>
          <c:extLst>
            <c:ext xmlns:c16="http://schemas.microsoft.com/office/drawing/2014/chart" uri="{C3380CC4-5D6E-409C-BE32-E72D297353CC}">
              <c16:uniqueId val="{00000004-832C-44FF-AC03-D4EACE368E0F}"/>
            </c:ext>
          </c:extLst>
        </c:ser>
        <c:dLbls>
          <c:showLegendKey val="0"/>
          <c:showVal val="0"/>
          <c:showCatName val="0"/>
          <c:showSerName val="0"/>
          <c:showPercent val="0"/>
          <c:showBubbleSize val="0"/>
        </c:dLbls>
        <c:marker val="1"/>
        <c:smooth val="0"/>
        <c:axId val="3"/>
        <c:axId val="4"/>
      </c:lineChart>
      <c:dateAx>
        <c:axId val="889003928"/>
        <c:scaling>
          <c:orientation val="minMax"/>
          <c:max val="43951"/>
          <c:min val="41670"/>
        </c:scaling>
        <c:delete val="0"/>
        <c:axPos val="b"/>
        <c:numFmt formatCode="mm\-yy" sourceLinked="0"/>
        <c:majorTickMark val="out"/>
        <c:minorTickMark val="none"/>
        <c:tickLblPos val="low"/>
        <c:spPr>
          <a:ln w="3175">
            <a:solidFill>
              <a:srgbClr val="000000"/>
            </a:solidFill>
            <a:prstDash val="solid"/>
          </a:ln>
        </c:spPr>
        <c:txPr>
          <a:bodyPr rot="-2700000" vert="horz"/>
          <a:lstStyle/>
          <a:p>
            <a:pPr>
              <a:defRPr sz="1750" b="1" i="0" u="none" strike="noStrike" baseline="0">
                <a:solidFill>
                  <a:srgbClr val="000000"/>
                </a:solidFill>
                <a:latin typeface="David"/>
                <a:ea typeface="David"/>
                <a:cs typeface="David"/>
              </a:defRPr>
            </a:pPr>
            <a:endParaRPr lang="he-IL"/>
          </a:p>
        </c:txPr>
        <c:crossAx val="1"/>
        <c:crossesAt val="0"/>
        <c:auto val="0"/>
        <c:lblOffset val="100"/>
        <c:baseTimeUnit val="months"/>
        <c:majorUnit val="6"/>
        <c:majorTimeUnit val="months"/>
        <c:minorUnit val="1"/>
        <c:minorTimeUnit val="months"/>
      </c:dateAx>
      <c:valAx>
        <c:axId val="1"/>
        <c:scaling>
          <c:orientation val="minMax"/>
          <c:max val="1500"/>
          <c:min val="600"/>
        </c:scaling>
        <c:delete val="0"/>
        <c:axPos val="l"/>
        <c:numFmt formatCode="#,##0" sourceLinked="0"/>
        <c:majorTickMark val="out"/>
        <c:minorTickMark val="none"/>
        <c:tickLblPos val="nextTo"/>
        <c:spPr>
          <a:ln w="9525">
            <a:solidFill>
              <a:srgbClr val="000000"/>
            </a:solidFill>
            <a:prstDash val="solid"/>
          </a:ln>
        </c:spPr>
        <c:txPr>
          <a:bodyPr rot="0" vert="horz"/>
          <a:lstStyle/>
          <a:p>
            <a:pPr>
              <a:defRPr sz="1750" b="1" i="0" u="none" strike="noStrike" baseline="0">
                <a:solidFill>
                  <a:srgbClr val="000000"/>
                </a:solidFill>
                <a:latin typeface="David"/>
                <a:ea typeface="David"/>
                <a:cs typeface="David"/>
              </a:defRPr>
            </a:pPr>
            <a:endParaRPr lang="he-IL"/>
          </a:p>
        </c:txPr>
        <c:crossAx val="889003928"/>
        <c:crosses val="autoZero"/>
        <c:crossBetween val="between"/>
      </c:valAx>
      <c:dateAx>
        <c:axId val="3"/>
        <c:scaling>
          <c:orientation val="minMax"/>
        </c:scaling>
        <c:delete val="1"/>
        <c:axPos val="b"/>
        <c:numFmt formatCode="m/d/yyyy" sourceLinked="1"/>
        <c:majorTickMark val="out"/>
        <c:minorTickMark val="none"/>
        <c:tickLblPos val="nextTo"/>
        <c:crossAx val="4"/>
        <c:crosses val="autoZero"/>
        <c:auto val="1"/>
        <c:lblOffset val="100"/>
        <c:baseTimeUnit val="months"/>
      </c:dateAx>
      <c:valAx>
        <c:axId val="4"/>
        <c:scaling>
          <c:orientation val="minMax"/>
        </c:scaling>
        <c:delete val="0"/>
        <c:axPos val="r"/>
        <c:numFmt formatCode="#,##0" sourceLinked="0"/>
        <c:majorTickMark val="out"/>
        <c:minorTickMark val="none"/>
        <c:tickLblPos val="nextTo"/>
        <c:crossAx val="3"/>
        <c:crosses val="max"/>
        <c:crossBetween val="between"/>
      </c:valAx>
      <c:spPr>
        <a:noFill/>
        <a:ln w="12700">
          <a:noFill/>
          <a:prstDash val="solid"/>
        </a:ln>
      </c:spPr>
    </c:plotArea>
    <c:legend>
      <c:legendPos val="b"/>
      <c:layout>
        <c:manualLayout>
          <c:xMode val="edge"/>
          <c:yMode val="edge"/>
          <c:x val="3.5432264927989426E-2"/>
          <c:y val="0.92987748788454727"/>
          <c:w val="0.92980869714724756"/>
          <c:h val="4.3946223023062503E-2"/>
        </c:manualLayout>
      </c:layout>
      <c:overlay val="0"/>
      <c:spPr>
        <a:ln>
          <a:noFill/>
        </a:ln>
      </c:spPr>
      <c:txPr>
        <a:bodyPr/>
        <a:lstStyle/>
        <a:p>
          <a:pPr>
            <a:defRPr b="0"/>
          </a:pPr>
          <a:endParaRPr lang="he-IL"/>
        </a:p>
      </c:txPr>
    </c:legend>
    <c:plotVisOnly val="1"/>
    <c:dispBlanksAs val="gap"/>
    <c:showDLblsOverMax val="0"/>
  </c:chart>
  <c:spPr>
    <a:noFill/>
    <a:ln w="12700">
      <a:noFill/>
      <a:prstDash val="solid"/>
    </a:ln>
  </c:spPr>
  <c:txPr>
    <a:bodyPr/>
    <a:lstStyle/>
    <a:p>
      <a:pPr>
        <a:defRPr sz="1725" b="1" i="0" u="none" strike="noStrike" baseline="0">
          <a:solidFill>
            <a:srgbClr val="000000"/>
          </a:solidFill>
          <a:latin typeface="David"/>
          <a:ea typeface="David"/>
          <a:cs typeface="David"/>
        </a:defRPr>
      </a:pPr>
      <a:endParaRPr lang="he-IL"/>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4.xml.rels><?xml version="1.0" encoding="UTF-8" standalone="yes"?>
<Relationships xmlns="http://schemas.openxmlformats.org/package/2006/relationships"><Relationship Id="rId1" Type="http://schemas.openxmlformats.org/officeDocument/2006/relationships/chart" Target="../charts/chart28.xml"/></Relationships>
</file>

<file path=ppt/drawings/_rels/drawing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chart" Target="../charts/chart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drawing1.xml><?xml version="1.0" encoding="utf-8"?>
<c:userShapes xmlns:c="http://schemas.openxmlformats.org/drawingml/2006/chart">
  <cdr:relSizeAnchor xmlns:cdr="http://schemas.openxmlformats.org/drawingml/2006/chartDrawing">
    <cdr:from>
      <cdr:x>0.89697</cdr:x>
      <cdr:y>0.38923</cdr:y>
    </cdr:from>
    <cdr:to>
      <cdr:x>0.89747</cdr:x>
      <cdr:y>0.84249</cdr:y>
    </cdr:to>
    <cdr:cxnSp macro="">
      <cdr:nvCxnSpPr>
        <cdr:cNvPr id="2" name="מחבר ישר 1"/>
        <cdr:cNvCxnSpPr/>
      </cdr:nvCxnSpPr>
      <cdr:spPr>
        <a:xfrm xmlns:a="http://schemas.openxmlformats.org/drawingml/2006/main">
          <a:off x="8347128" y="2365331"/>
          <a:ext cx="4653" cy="2754439"/>
        </a:xfrm>
        <a:prstGeom xmlns:a="http://schemas.openxmlformats.org/drawingml/2006/main" prst="line">
          <a:avLst/>
        </a:prstGeom>
        <a:ln xmlns:a="http://schemas.openxmlformats.org/drawingml/2006/main" w="38100">
          <a:solidFill>
            <a:schemeClr val="tx1">
              <a:lumMod val="65000"/>
              <a:lumOff val="35000"/>
            </a:schemeClr>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0.88287</cdr:x>
      <cdr:y>0</cdr:y>
    </cdr:from>
    <cdr:to>
      <cdr:x>1</cdr:x>
      <cdr:y>0.10808</cdr:y>
    </cdr:to>
    <cdr:sp macro="" textlink="">
      <cdr:nvSpPr>
        <cdr:cNvPr id="3" name="TextBox 1"/>
        <cdr:cNvSpPr txBox="1"/>
      </cdr:nvSpPr>
      <cdr:spPr>
        <a:xfrm xmlns:a="http://schemas.openxmlformats.org/drawingml/2006/main">
          <a:off x="5743575" y="0"/>
          <a:ext cx="762000" cy="459139"/>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ts val="1000"/>
            </a:lnSpc>
          </a:pPr>
          <a:r>
            <a:rPr lang="he-IL" sz="1200" b="1" dirty="0" smtClean="0">
              <a:latin typeface="David" panose="020E0502060401010101" pitchFamily="34" charset="-79"/>
              <a:cs typeface="David" panose="020E0502060401010101" pitchFamily="34" charset="-79"/>
            </a:rPr>
            <a:t>הצמיחה השנתית החזויה על</a:t>
          </a:r>
          <a:r>
            <a:rPr lang="he-IL" sz="1200" b="1" baseline="0" dirty="0" smtClean="0">
              <a:latin typeface="David" panose="020E0502060401010101" pitchFamily="34" charset="-79"/>
              <a:cs typeface="David" panose="020E0502060401010101" pitchFamily="34" charset="-79"/>
            </a:rPr>
            <a:t> </a:t>
          </a:r>
          <a:r>
            <a:rPr lang="he-IL" sz="1200" b="1" baseline="0" dirty="0">
              <a:latin typeface="David" panose="020E0502060401010101" pitchFamily="34" charset="-79"/>
              <a:cs typeface="David" panose="020E0502060401010101" pitchFamily="34" charset="-79"/>
            </a:rPr>
            <a:t>פי </a:t>
          </a:r>
          <a:r>
            <a:rPr lang="he-IL" sz="1200" b="1" baseline="0" dirty="0" smtClean="0">
              <a:latin typeface="David" panose="020E0502060401010101" pitchFamily="34" charset="-79"/>
              <a:cs typeface="David" panose="020E0502060401010101" pitchFamily="34" charset="-79"/>
            </a:rPr>
            <a:t>חטיבת </a:t>
          </a:r>
          <a:r>
            <a:rPr lang="he-IL" sz="1200" b="1" baseline="0" dirty="0">
              <a:latin typeface="David" panose="020E0502060401010101" pitchFamily="34" charset="-79"/>
              <a:cs typeface="David" panose="020E0502060401010101" pitchFamily="34" charset="-79"/>
            </a:rPr>
            <a:t>המחקר</a:t>
          </a:r>
          <a:endParaRPr lang="he-IL" sz="1200" b="1" dirty="0">
            <a:latin typeface="David" panose="020E0502060401010101" pitchFamily="34" charset="-79"/>
            <a:cs typeface="David" panose="020E0502060401010101" pitchFamily="34" charset="-79"/>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0.78419</cdr:x>
      <cdr:y>0.12111</cdr:y>
    </cdr:from>
    <cdr:to>
      <cdr:x>0.93619</cdr:x>
      <cdr:y>0.19186</cdr:y>
    </cdr:to>
    <cdr:sp macro="" textlink="">
      <cdr:nvSpPr>
        <cdr:cNvPr id="2" name="TextBox 2"/>
        <cdr:cNvSpPr txBox="1"/>
      </cdr:nvSpPr>
      <cdr:spPr>
        <a:xfrm xmlns:a="http://schemas.openxmlformats.org/drawingml/2006/main">
          <a:off x="6971487" y="615262"/>
          <a:ext cx="1351246" cy="359410"/>
        </a:xfrm>
        <a:prstGeom xmlns:a="http://schemas.openxmlformats.org/drawingml/2006/main" prst="rect">
          <a:avLst/>
        </a:prstGeom>
        <a:solidFill xmlns:a="http://schemas.openxmlformats.org/drawingml/2006/main">
          <a:sysClr val="window" lastClr="FFFFFF"/>
        </a:solidFill>
        <a:ln xmlns:a="http://schemas.openxmlformats.org/drawingml/2006/main" w="12700">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he-IL" sz="1400" b="1" dirty="0">
              <a:effectLst/>
              <a:latin typeface="David" panose="020E0502060401010101" pitchFamily="34" charset="-79"/>
              <a:ea typeface="+mn-ea"/>
              <a:cs typeface="David" panose="020E0502060401010101" pitchFamily="34" charset="-79"/>
            </a:rPr>
            <a:t>החלטת הריבית האחרונה</a:t>
          </a:r>
          <a:endParaRPr lang="he-IL" sz="1400" b="1" baseline="0" dirty="0">
            <a:effectLst/>
            <a:latin typeface="David" panose="020E0502060401010101" pitchFamily="34" charset="-79"/>
            <a:ea typeface="+mn-ea"/>
            <a:cs typeface="David" panose="020E0502060401010101" pitchFamily="34" charset="-79"/>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0.84599</cdr:x>
      <cdr:y>0.09873</cdr:y>
    </cdr:from>
    <cdr:to>
      <cdr:x>0.98611</cdr:x>
      <cdr:y>0.1662</cdr:y>
    </cdr:to>
    <cdr:sp macro="" textlink="">
      <cdr:nvSpPr>
        <cdr:cNvPr id="4" name="TextBox 2"/>
        <cdr:cNvSpPr txBox="1"/>
      </cdr:nvSpPr>
      <cdr:spPr>
        <a:xfrm xmlns:a="http://schemas.openxmlformats.org/drawingml/2006/main">
          <a:off x="7735742" y="521570"/>
          <a:ext cx="1281258" cy="356414"/>
        </a:xfrm>
        <a:prstGeom xmlns:a="http://schemas.openxmlformats.org/drawingml/2006/main" prst="rect">
          <a:avLst/>
        </a:prstGeom>
        <a:solidFill xmlns:a="http://schemas.openxmlformats.org/drawingml/2006/main">
          <a:sysClr val="window" lastClr="FFFFFF"/>
        </a:solidFill>
        <a:ln xmlns:a="http://schemas.openxmlformats.org/drawingml/2006/main" w="12700">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he-IL" sz="1400" b="1" dirty="0">
              <a:effectLst/>
              <a:latin typeface="David" panose="020E0502060401010101" pitchFamily="34" charset="-79"/>
              <a:ea typeface="+mn-ea"/>
              <a:cs typeface="David" panose="020E0502060401010101" pitchFamily="34" charset="-79"/>
            </a:rPr>
            <a:t>החלטת הריבית האחרונה</a:t>
          </a:r>
          <a:endParaRPr lang="he-IL" sz="1400" b="1" baseline="0" dirty="0">
            <a:effectLst/>
            <a:latin typeface="David" panose="020E0502060401010101" pitchFamily="34" charset="-79"/>
            <a:ea typeface="+mn-ea"/>
            <a:cs typeface="David" panose="020E0502060401010101" pitchFamily="34" charset="-79"/>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0.01564</cdr:x>
      <cdr:y>0.8895</cdr:y>
    </cdr:from>
    <cdr:to>
      <cdr:x>1</cdr:x>
      <cdr:y>0.99632</cdr:y>
    </cdr:to>
    <cdr:sp macro="" textlink="">
      <cdr:nvSpPr>
        <cdr:cNvPr id="2" name="TextBox 3"/>
        <cdr:cNvSpPr txBox="1"/>
      </cdr:nvSpPr>
      <cdr:spPr>
        <a:xfrm xmlns:a="http://schemas.openxmlformats.org/drawingml/2006/main">
          <a:off x="145677" y="5412441"/>
          <a:ext cx="9166411" cy="649941"/>
        </a:xfrm>
        <a:prstGeom xmlns:a="http://schemas.openxmlformats.org/drawingml/2006/main" prst="rect">
          <a:avLst/>
        </a:prstGeom>
        <a:noFill xmlns:a="http://schemas.openxmlformats.org/drawingml/2006/main"/>
      </cdr:spPr>
      <cdr:txBody>
        <a:bodyPr xmlns:a="http://schemas.openxmlformats.org/drawingml/2006/main" wrap="square" rtlCol="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rtl="1"/>
          <a:r>
            <a:rPr lang="he-IL" sz="1200" dirty="0" smtClean="0">
              <a:latin typeface="David" panose="020E0502060401010101" pitchFamily="34" charset="-79"/>
              <a:cs typeface="David" panose="020E0502060401010101" pitchFamily="34" charset="-79"/>
            </a:rPr>
            <a:t>*</a:t>
          </a:r>
          <a:r>
            <a:rPr lang="he-IL" sz="1200" dirty="0">
              <a:latin typeface="David" panose="020E0502060401010101" pitchFamily="34" charset="-79"/>
              <a:cs typeface="David" panose="020E0502060401010101" pitchFamily="34" charset="-79"/>
            </a:rPr>
            <a:t>לא כולל אג"ח מובנות ואג"ח להמרה</a:t>
          </a:r>
        </a:p>
        <a:p xmlns:a="http://schemas.openxmlformats.org/drawingml/2006/main">
          <a:pPr algn="r" rtl="1"/>
          <a:r>
            <a:rPr lang="he-IL" sz="1200" dirty="0">
              <a:latin typeface="David" panose="020E0502060401010101" pitchFamily="34" charset="-79"/>
              <a:cs typeface="David" panose="020E0502060401010101" pitchFamily="34" charset="-79"/>
            </a:rPr>
            <a:t>**הסדרות לפי דרוגים כוללות את כל המגזרים כולל הפיננסי</a:t>
          </a:r>
        </a:p>
        <a:p xmlns:a="http://schemas.openxmlformats.org/drawingml/2006/main">
          <a:pPr algn="r" rtl="1"/>
          <a:r>
            <a:rPr lang="he-IL" sz="1200" dirty="0">
              <a:latin typeface="David" panose="020E0502060401010101" pitchFamily="34" charset="-79"/>
              <a:cs typeface="David" panose="020E0502060401010101" pitchFamily="34" charset="-79"/>
            </a:rPr>
            <a:t>***סך המגזר העסקי ללא חברות פיננסיות: כולל אג"ח בכל רמות הדרוג, לרבות אג"ח שאינן מדורגות</a:t>
          </a:r>
        </a:p>
        <a:p xmlns:a="http://schemas.openxmlformats.org/drawingml/2006/main">
          <a:pPr algn="r" rtl="1"/>
          <a:r>
            <a:rPr lang="he-IL" dirty="0" smtClean="0">
              <a:latin typeface="David" panose="020E0502060401010101" pitchFamily="34" charset="-79"/>
              <a:cs typeface="David" panose="020E0502060401010101" pitchFamily="34" charset="-79"/>
            </a:rPr>
            <a:t> </a:t>
          </a:r>
          <a:endParaRPr lang="he-IL" dirty="0">
            <a:latin typeface="David" panose="020E0502060401010101" pitchFamily="34" charset="-79"/>
            <a:cs typeface="David" panose="020E0502060401010101" pitchFamily="34" charset="-79"/>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0.46351</cdr:x>
      <cdr:y>0.92669</cdr:y>
    </cdr:from>
    <cdr:to>
      <cdr:x>1</cdr:x>
      <cdr:y>1</cdr:y>
    </cdr:to>
    <cdr:sp macro="" textlink="">
      <cdr:nvSpPr>
        <cdr:cNvPr id="13" name="TextBox 12"/>
        <cdr:cNvSpPr txBox="1"/>
      </cdr:nvSpPr>
      <cdr:spPr>
        <a:xfrm xmlns:a="http://schemas.openxmlformats.org/drawingml/2006/main">
          <a:off x="4011282" y="5640619"/>
          <a:ext cx="4642862" cy="446227"/>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algn="r" rtl="1"/>
          <a:endParaRPr lang="he-IL" sz="1200" b="1" dirty="0">
            <a:solidFill>
              <a:sysClr val="windowText" lastClr="000000"/>
            </a:solidFill>
          </a:endParaRPr>
        </a:p>
      </cdr:txBody>
    </cdr:sp>
  </cdr:relSizeAnchor>
  <cdr:relSizeAnchor xmlns:cdr="http://schemas.openxmlformats.org/drawingml/2006/chartDrawing">
    <cdr:from>
      <cdr:x>0.22476</cdr:x>
      <cdr:y>0.91726</cdr:y>
    </cdr:from>
    <cdr:to>
      <cdr:x>0.97905</cdr:x>
      <cdr:y>0.98109</cdr:y>
    </cdr:to>
    <cdr:sp macro="" textlink="">
      <cdr:nvSpPr>
        <cdr:cNvPr id="2" name="TextBox 1"/>
        <cdr:cNvSpPr txBox="1"/>
      </cdr:nvSpPr>
      <cdr:spPr>
        <a:xfrm xmlns:a="http://schemas.openxmlformats.org/drawingml/2006/main">
          <a:off x="1953668" y="3826764"/>
          <a:ext cx="6556472" cy="266295"/>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rtl="1"/>
          <a:endParaRPr lang="he-IL" sz="1400" b="1">
            <a:solidFill>
              <a:srgbClr val="FF0000"/>
            </a:solidFill>
          </a:endParaRPr>
        </a:p>
      </cdr:txBody>
    </cdr:sp>
  </cdr:relSizeAnchor>
  <cdr:relSizeAnchor xmlns:cdr="http://schemas.openxmlformats.org/drawingml/2006/chartDrawing">
    <cdr:from>
      <cdr:x>0.30575</cdr:x>
      <cdr:y>0.33718</cdr:y>
    </cdr:from>
    <cdr:to>
      <cdr:x>0.38632</cdr:x>
      <cdr:y>0.42044</cdr:y>
    </cdr:to>
    <cdr:sp macro="" textlink="">
      <cdr:nvSpPr>
        <cdr:cNvPr id="10" name="TextBox 4"/>
        <cdr:cNvSpPr txBox="1"/>
      </cdr:nvSpPr>
      <cdr:spPr>
        <a:xfrm xmlns:a="http://schemas.openxmlformats.org/drawingml/2006/main">
          <a:off x="2997163" y="1353954"/>
          <a:ext cx="789794" cy="33432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1"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indent="0" algn="ctr"/>
          <a:fld id="{3B12CEEF-447C-4488-9D2B-F4721B951E83}" type="TxLink">
            <a:rPr lang="en-US" sz="1200" b="0" i="0" u="none" strike="noStrike" dirty="0">
              <a:solidFill>
                <a:srgbClr val="FF0000"/>
              </a:solidFill>
              <a:latin typeface="Arial"/>
              <a:ea typeface="+mn-ea"/>
              <a:cs typeface="Arial"/>
            </a:rPr>
            <a:pPr marL="0" indent="0" algn="ctr"/>
            <a:t> </a:t>
          </a:fld>
          <a:endParaRPr lang="he-IL" sz="1200" b="1" i="0" u="none" strike="noStrike" dirty="0">
            <a:solidFill>
              <a:srgbClr val="FF0000"/>
            </a:solidFill>
            <a:latin typeface="Arial"/>
            <a:ea typeface="+mn-ea"/>
            <a:cs typeface="Arial"/>
          </a:endParaRPr>
        </a:p>
      </cdr:txBody>
    </cdr:sp>
  </cdr:relSizeAnchor>
  <cdr:relSizeAnchor xmlns:cdr="http://schemas.openxmlformats.org/drawingml/2006/chartDrawing">
    <cdr:from>
      <cdr:x>0.46351</cdr:x>
      <cdr:y>0.92669</cdr:y>
    </cdr:from>
    <cdr:to>
      <cdr:x>1</cdr:x>
      <cdr:y>1</cdr:y>
    </cdr:to>
    <cdr:sp macro="" textlink="">
      <cdr:nvSpPr>
        <cdr:cNvPr id="3" name="TextBox 12"/>
        <cdr:cNvSpPr txBox="1"/>
      </cdr:nvSpPr>
      <cdr:spPr>
        <a:xfrm xmlns:a="http://schemas.openxmlformats.org/drawingml/2006/main">
          <a:off x="4011282" y="5640619"/>
          <a:ext cx="4642862" cy="446227"/>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algn="r" rtl="1"/>
          <a:endParaRPr lang="he-IL" sz="1200" b="1" dirty="0">
            <a:solidFill>
              <a:sysClr val="windowText" lastClr="000000"/>
            </a:solidFill>
          </a:endParaRPr>
        </a:p>
      </cdr:txBody>
    </cdr:sp>
  </cdr:relSizeAnchor>
  <cdr:relSizeAnchor xmlns:cdr="http://schemas.openxmlformats.org/drawingml/2006/chartDrawing">
    <cdr:from>
      <cdr:x>0.22476</cdr:x>
      <cdr:y>0.91726</cdr:y>
    </cdr:from>
    <cdr:to>
      <cdr:x>0.97905</cdr:x>
      <cdr:y>0.98109</cdr:y>
    </cdr:to>
    <cdr:sp macro="" textlink="">
      <cdr:nvSpPr>
        <cdr:cNvPr id="4" name="TextBox 1"/>
        <cdr:cNvSpPr txBox="1"/>
      </cdr:nvSpPr>
      <cdr:spPr>
        <a:xfrm xmlns:a="http://schemas.openxmlformats.org/drawingml/2006/main">
          <a:off x="1953668" y="3826764"/>
          <a:ext cx="6556472" cy="266295"/>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rtl="1"/>
          <a:endParaRPr lang="he-IL" sz="1400" b="1">
            <a:solidFill>
              <a:srgbClr val="FF0000"/>
            </a:solidFill>
          </a:endParaRPr>
        </a:p>
      </cdr:txBody>
    </cdr:sp>
  </cdr:relSizeAnchor>
  <cdr:relSizeAnchor xmlns:cdr="http://schemas.openxmlformats.org/drawingml/2006/chartDrawing">
    <cdr:from>
      <cdr:x>0.30575</cdr:x>
      <cdr:y>0.33718</cdr:y>
    </cdr:from>
    <cdr:to>
      <cdr:x>0.38632</cdr:x>
      <cdr:y>0.42044</cdr:y>
    </cdr:to>
    <cdr:sp macro="" textlink="">
      <cdr:nvSpPr>
        <cdr:cNvPr id="5" name="TextBox 4"/>
        <cdr:cNvSpPr txBox="1"/>
      </cdr:nvSpPr>
      <cdr:spPr>
        <a:xfrm xmlns:a="http://schemas.openxmlformats.org/drawingml/2006/main">
          <a:off x="2997163" y="1353954"/>
          <a:ext cx="789794" cy="33432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1"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indent="0" algn="ctr"/>
          <a:fld id="{3B12CEEF-447C-4488-9D2B-F4721B951E83}" type="TxLink">
            <a:rPr lang="en-US" sz="1200" b="0" i="0" u="none" strike="noStrike" dirty="0">
              <a:solidFill>
                <a:srgbClr val="FF0000"/>
              </a:solidFill>
              <a:latin typeface="Arial"/>
              <a:ea typeface="+mn-ea"/>
              <a:cs typeface="Arial"/>
            </a:rPr>
            <a:pPr marL="0" indent="0" algn="ctr"/>
            <a:t> </a:t>
          </a:fld>
          <a:endParaRPr lang="he-IL" sz="1200" b="1" i="0" u="none" strike="noStrike" dirty="0">
            <a:solidFill>
              <a:srgbClr val="FF0000"/>
            </a:solidFill>
            <a:latin typeface="Arial"/>
            <a:ea typeface="+mn-ea"/>
            <a:cs typeface="Arial"/>
          </a:endParaRPr>
        </a:p>
      </cdr:txBody>
    </cdr:sp>
  </cdr:relSizeAnchor>
  <cdr:relSizeAnchor xmlns:cdr="http://schemas.openxmlformats.org/drawingml/2006/chartDrawing">
    <cdr:from>
      <cdr:x>0.46351</cdr:x>
      <cdr:y>0.92669</cdr:y>
    </cdr:from>
    <cdr:to>
      <cdr:x>1</cdr:x>
      <cdr:y>1</cdr:y>
    </cdr:to>
    <cdr:sp macro="" textlink="">
      <cdr:nvSpPr>
        <cdr:cNvPr id="6" name="TextBox 12"/>
        <cdr:cNvSpPr txBox="1"/>
      </cdr:nvSpPr>
      <cdr:spPr>
        <a:xfrm xmlns:a="http://schemas.openxmlformats.org/drawingml/2006/main">
          <a:off x="4011282" y="5640619"/>
          <a:ext cx="4642862" cy="446227"/>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algn="r" rtl="1"/>
          <a:endParaRPr lang="he-IL" sz="1200" b="1" dirty="0">
            <a:solidFill>
              <a:sysClr val="windowText" lastClr="000000"/>
            </a:solidFill>
          </a:endParaRPr>
        </a:p>
      </cdr:txBody>
    </cdr:sp>
  </cdr:relSizeAnchor>
  <cdr:relSizeAnchor xmlns:cdr="http://schemas.openxmlformats.org/drawingml/2006/chartDrawing">
    <cdr:from>
      <cdr:x>0.22476</cdr:x>
      <cdr:y>0.91726</cdr:y>
    </cdr:from>
    <cdr:to>
      <cdr:x>0.97905</cdr:x>
      <cdr:y>0.98109</cdr:y>
    </cdr:to>
    <cdr:sp macro="" textlink="">
      <cdr:nvSpPr>
        <cdr:cNvPr id="7" name="TextBox 1"/>
        <cdr:cNvSpPr txBox="1"/>
      </cdr:nvSpPr>
      <cdr:spPr>
        <a:xfrm xmlns:a="http://schemas.openxmlformats.org/drawingml/2006/main">
          <a:off x="1953668" y="3826764"/>
          <a:ext cx="6556472" cy="266295"/>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rtl="1"/>
          <a:endParaRPr lang="he-IL" sz="1400" b="1">
            <a:solidFill>
              <a:srgbClr val="FF0000"/>
            </a:solidFill>
          </a:endParaRPr>
        </a:p>
      </cdr:txBody>
    </cdr:sp>
  </cdr:relSizeAnchor>
  <cdr:relSizeAnchor xmlns:cdr="http://schemas.openxmlformats.org/drawingml/2006/chartDrawing">
    <cdr:from>
      <cdr:x>0.30575</cdr:x>
      <cdr:y>0.33718</cdr:y>
    </cdr:from>
    <cdr:to>
      <cdr:x>0.38632</cdr:x>
      <cdr:y>0.42044</cdr:y>
    </cdr:to>
    <cdr:sp macro="" textlink="">
      <cdr:nvSpPr>
        <cdr:cNvPr id="8" name="TextBox 4"/>
        <cdr:cNvSpPr txBox="1"/>
      </cdr:nvSpPr>
      <cdr:spPr>
        <a:xfrm xmlns:a="http://schemas.openxmlformats.org/drawingml/2006/main">
          <a:off x="2997163" y="1353954"/>
          <a:ext cx="789794" cy="33432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1"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indent="0" algn="ctr"/>
          <a:fld id="{3B12CEEF-447C-4488-9D2B-F4721B951E83}" type="TxLink">
            <a:rPr lang="en-US" sz="1200" b="0" i="0" u="none" strike="noStrike" dirty="0">
              <a:solidFill>
                <a:srgbClr val="FF0000"/>
              </a:solidFill>
              <a:latin typeface="Arial"/>
              <a:ea typeface="+mn-ea"/>
              <a:cs typeface="Arial"/>
            </a:rPr>
            <a:pPr marL="0" indent="0" algn="ctr"/>
            <a:t> </a:t>
          </a:fld>
          <a:endParaRPr lang="he-IL" sz="1200" b="1" i="0" u="none" strike="noStrike" dirty="0">
            <a:solidFill>
              <a:srgbClr val="FF0000"/>
            </a:solidFill>
            <a:latin typeface="Arial"/>
            <a:ea typeface="+mn-ea"/>
            <a:cs typeface="Arial"/>
          </a:endParaRPr>
        </a:p>
      </cdr:txBody>
    </cdr:sp>
  </cdr:relSizeAnchor>
  <cdr:relSizeAnchor xmlns:cdr="http://schemas.openxmlformats.org/drawingml/2006/chartDrawing">
    <cdr:from>
      <cdr:x>0.22476</cdr:x>
      <cdr:y>0.91726</cdr:y>
    </cdr:from>
    <cdr:to>
      <cdr:x>0.97905</cdr:x>
      <cdr:y>0.98109</cdr:y>
    </cdr:to>
    <cdr:sp macro="" textlink="">
      <cdr:nvSpPr>
        <cdr:cNvPr id="11" name="TextBox 1"/>
        <cdr:cNvSpPr txBox="1"/>
      </cdr:nvSpPr>
      <cdr:spPr>
        <a:xfrm xmlns:a="http://schemas.openxmlformats.org/drawingml/2006/main">
          <a:off x="1953668" y="3826764"/>
          <a:ext cx="6556472" cy="266295"/>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rtl="1"/>
          <a:endParaRPr lang="he-IL" sz="1400" b="1">
            <a:solidFill>
              <a:srgbClr val="FF0000"/>
            </a:solidFill>
          </a:endParaRPr>
        </a:p>
      </cdr:txBody>
    </cdr:sp>
  </cdr:relSizeAnchor>
  <cdr:relSizeAnchor xmlns:cdr="http://schemas.openxmlformats.org/drawingml/2006/chartDrawing">
    <cdr:from>
      <cdr:x>0.30575</cdr:x>
      <cdr:y>0.33718</cdr:y>
    </cdr:from>
    <cdr:to>
      <cdr:x>0.38632</cdr:x>
      <cdr:y>0.42044</cdr:y>
    </cdr:to>
    <cdr:sp macro="" textlink="">
      <cdr:nvSpPr>
        <cdr:cNvPr id="12" name="TextBox 4"/>
        <cdr:cNvSpPr txBox="1"/>
      </cdr:nvSpPr>
      <cdr:spPr>
        <a:xfrm xmlns:a="http://schemas.openxmlformats.org/drawingml/2006/main">
          <a:off x="2997163" y="1353954"/>
          <a:ext cx="789794" cy="33432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1"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indent="0" algn="ctr"/>
          <a:fld id="{3B12CEEF-447C-4488-9D2B-F4721B951E83}" type="TxLink">
            <a:rPr lang="en-US" sz="1200" b="0" i="0" u="none" strike="noStrike" dirty="0">
              <a:solidFill>
                <a:srgbClr val="FF0000"/>
              </a:solidFill>
              <a:latin typeface="Arial"/>
              <a:ea typeface="+mn-ea"/>
              <a:cs typeface="Arial"/>
            </a:rPr>
            <a:pPr marL="0" indent="0" algn="ctr"/>
            <a:t> </a:t>
          </a:fld>
          <a:endParaRPr lang="he-IL" sz="1200" b="1" i="0" u="none" strike="noStrike" dirty="0">
            <a:solidFill>
              <a:srgbClr val="FF0000"/>
            </a:solidFill>
            <a:latin typeface="Arial"/>
            <a:ea typeface="+mn-ea"/>
            <a:cs typeface="Arial"/>
          </a:endParaRPr>
        </a:p>
      </cdr:txBody>
    </cdr:sp>
  </cdr:relSizeAnchor>
  <cdr:relSizeAnchor xmlns:cdr="http://schemas.openxmlformats.org/drawingml/2006/chartDrawing">
    <cdr:from>
      <cdr:x>0.22476</cdr:x>
      <cdr:y>0.91726</cdr:y>
    </cdr:from>
    <cdr:to>
      <cdr:x>0.97905</cdr:x>
      <cdr:y>0.98109</cdr:y>
    </cdr:to>
    <cdr:sp macro="" textlink="">
      <cdr:nvSpPr>
        <cdr:cNvPr id="15" name="TextBox 1"/>
        <cdr:cNvSpPr txBox="1"/>
      </cdr:nvSpPr>
      <cdr:spPr>
        <a:xfrm xmlns:a="http://schemas.openxmlformats.org/drawingml/2006/main">
          <a:off x="1953668" y="3826764"/>
          <a:ext cx="6556472" cy="266295"/>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rtl="1"/>
          <a:endParaRPr lang="he-IL" sz="1400" b="1">
            <a:solidFill>
              <a:srgbClr val="FF0000"/>
            </a:solidFill>
          </a:endParaRPr>
        </a:p>
      </cdr:txBody>
    </cdr:sp>
  </cdr:relSizeAnchor>
  <cdr:relSizeAnchor xmlns:cdr="http://schemas.openxmlformats.org/drawingml/2006/chartDrawing">
    <cdr:from>
      <cdr:x>0.30575</cdr:x>
      <cdr:y>0.33718</cdr:y>
    </cdr:from>
    <cdr:to>
      <cdr:x>0.38632</cdr:x>
      <cdr:y>0.42044</cdr:y>
    </cdr:to>
    <cdr:sp macro="" textlink="">
      <cdr:nvSpPr>
        <cdr:cNvPr id="16" name="TextBox 4"/>
        <cdr:cNvSpPr txBox="1"/>
      </cdr:nvSpPr>
      <cdr:spPr>
        <a:xfrm xmlns:a="http://schemas.openxmlformats.org/drawingml/2006/main">
          <a:off x="2997163" y="1353954"/>
          <a:ext cx="789794" cy="33432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1"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indent="0" algn="ctr"/>
          <a:fld id="{3B12CEEF-447C-4488-9D2B-F4721B951E83}" type="TxLink">
            <a:rPr lang="en-US" sz="1200" b="0" i="0" u="none" strike="noStrike" dirty="0">
              <a:solidFill>
                <a:srgbClr val="FF0000"/>
              </a:solidFill>
              <a:latin typeface="Arial"/>
              <a:ea typeface="+mn-ea"/>
              <a:cs typeface="Arial"/>
            </a:rPr>
            <a:pPr marL="0" indent="0" algn="ctr"/>
            <a:t> </a:t>
          </a:fld>
          <a:endParaRPr lang="he-IL" sz="1200" b="1" i="0" u="none" strike="noStrike" dirty="0">
            <a:solidFill>
              <a:srgbClr val="FF0000"/>
            </a:solidFill>
            <a:latin typeface="Arial"/>
            <a:ea typeface="+mn-ea"/>
            <a:cs typeface="Arial"/>
          </a:endParaRPr>
        </a:p>
      </cdr:txBody>
    </cdr:sp>
  </cdr:relSizeAnchor>
  <cdr:relSizeAnchor xmlns:cdr="http://schemas.openxmlformats.org/drawingml/2006/chartDrawing">
    <cdr:from>
      <cdr:x>0.22476</cdr:x>
      <cdr:y>0.91726</cdr:y>
    </cdr:from>
    <cdr:to>
      <cdr:x>0.97905</cdr:x>
      <cdr:y>0.98109</cdr:y>
    </cdr:to>
    <cdr:sp macro="" textlink="">
      <cdr:nvSpPr>
        <cdr:cNvPr id="18" name="TextBox 1"/>
        <cdr:cNvSpPr txBox="1"/>
      </cdr:nvSpPr>
      <cdr:spPr>
        <a:xfrm xmlns:a="http://schemas.openxmlformats.org/drawingml/2006/main">
          <a:off x="1953668" y="3826764"/>
          <a:ext cx="6556472" cy="266295"/>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rtl="1"/>
          <a:endParaRPr lang="he-IL" sz="1400" b="1">
            <a:solidFill>
              <a:srgbClr val="FF0000"/>
            </a:solidFill>
          </a:endParaRPr>
        </a:p>
      </cdr:txBody>
    </cdr:sp>
  </cdr:relSizeAnchor>
  <cdr:relSizeAnchor xmlns:cdr="http://schemas.openxmlformats.org/drawingml/2006/chartDrawing">
    <cdr:from>
      <cdr:x>0.30575</cdr:x>
      <cdr:y>0.33718</cdr:y>
    </cdr:from>
    <cdr:to>
      <cdr:x>0.38632</cdr:x>
      <cdr:y>0.42044</cdr:y>
    </cdr:to>
    <cdr:sp macro="" textlink="">
      <cdr:nvSpPr>
        <cdr:cNvPr id="19" name="TextBox 4"/>
        <cdr:cNvSpPr txBox="1"/>
      </cdr:nvSpPr>
      <cdr:spPr>
        <a:xfrm xmlns:a="http://schemas.openxmlformats.org/drawingml/2006/main">
          <a:off x="2997163" y="1353954"/>
          <a:ext cx="789794" cy="33432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1"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indent="0" algn="ctr"/>
          <a:fld id="{3B12CEEF-447C-4488-9D2B-F4721B951E83}" type="TxLink">
            <a:rPr lang="en-US" sz="1200" b="0" i="0" u="none" strike="noStrike" dirty="0">
              <a:solidFill>
                <a:srgbClr val="FF0000"/>
              </a:solidFill>
              <a:latin typeface="Arial"/>
              <a:ea typeface="+mn-ea"/>
              <a:cs typeface="Arial"/>
            </a:rPr>
            <a:pPr marL="0" indent="0" algn="ctr"/>
            <a:t> </a:t>
          </a:fld>
          <a:endParaRPr lang="he-IL" sz="1200" b="1" i="0" u="none" strike="noStrike" dirty="0">
            <a:solidFill>
              <a:srgbClr val="FF0000"/>
            </a:solidFill>
            <a:latin typeface="Arial"/>
            <a:ea typeface="+mn-ea"/>
            <a:cs typeface="Arial"/>
          </a:endParaRPr>
        </a:p>
      </cdr:txBody>
    </cdr:sp>
  </cdr:relSizeAnchor>
  <cdr:relSizeAnchor xmlns:cdr="http://schemas.openxmlformats.org/drawingml/2006/chartDrawing">
    <cdr:from>
      <cdr:x>0.22476</cdr:x>
      <cdr:y>0.91726</cdr:y>
    </cdr:from>
    <cdr:to>
      <cdr:x>0.97905</cdr:x>
      <cdr:y>0.98109</cdr:y>
    </cdr:to>
    <cdr:sp macro="" textlink="">
      <cdr:nvSpPr>
        <cdr:cNvPr id="21" name="TextBox 1"/>
        <cdr:cNvSpPr txBox="1"/>
      </cdr:nvSpPr>
      <cdr:spPr>
        <a:xfrm xmlns:a="http://schemas.openxmlformats.org/drawingml/2006/main">
          <a:off x="1953668" y="3826764"/>
          <a:ext cx="6556472" cy="266295"/>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rtl="1"/>
          <a:endParaRPr lang="he-IL" sz="1400" b="1">
            <a:solidFill>
              <a:srgbClr val="FF0000"/>
            </a:solidFill>
          </a:endParaRPr>
        </a:p>
      </cdr:txBody>
    </cdr:sp>
  </cdr:relSizeAnchor>
  <cdr:relSizeAnchor xmlns:cdr="http://schemas.openxmlformats.org/drawingml/2006/chartDrawing">
    <cdr:from>
      <cdr:x>0.30575</cdr:x>
      <cdr:y>0.33718</cdr:y>
    </cdr:from>
    <cdr:to>
      <cdr:x>0.38632</cdr:x>
      <cdr:y>0.42044</cdr:y>
    </cdr:to>
    <cdr:sp macro="" textlink="">
      <cdr:nvSpPr>
        <cdr:cNvPr id="22" name="TextBox 4"/>
        <cdr:cNvSpPr txBox="1"/>
      </cdr:nvSpPr>
      <cdr:spPr>
        <a:xfrm xmlns:a="http://schemas.openxmlformats.org/drawingml/2006/main">
          <a:off x="2997163" y="1353954"/>
          <a:ext cx="789794" cy="33432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1"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indent="0" algn="ctr"/>
          <a:fld id="{3B12CEEF-447C-4488-9D2B-F4721B951E83}" type="TxLink">
            <a:rPr lang="en-US" sz="1200" b="0" i="0" u="none" strike="noStrike" dirty="0">
              <a:solidFill>
                <a:srgbClr val="FF0000"/>
              </a:solidFill>
              <a:latin typeface="Arial"/>
              <a:ea typeface="+mn-ea"/>
              <a:cs typeface="Arial"/>
            </a:rPr>
            <a:pPr marL="0" indent="0" algn="ctr"/>
            <a:t> </a:t>
          </a:fld>
          <a:endParaRPr lang="he-IL" sz="1200" b="1" i="0" u="none" strike="noStrike" dirty="0">
            <a:solidFill>
              <a:srgbClr val="FF0000"/>
            </a:solidFill>
            <a:latin typeface="Arial"/>
            <a:ea typeface="+mn-ea"/>
            <a:cs typeface="Arial"/>
          </a:endParaRPr>
        </a:p>
      </cdr:txBody>
    </cdr:sp>
  </cdr:relSizeAnchor>
  <cdr:relSizeAnchor xmlns:cdr="http://schemas.openxmlformats.org/drawingml/2006/chartDrawing">
    <cdr:from>
      <cdr:x>0.22126</cdr:x>
      <cdr:y>0.92525</cdr:y>
    </cdr:from>
    <cdr:to>
      <cdr:x>0.97555</cdr:x>
      <cdr:y>0.98908</cdr:y>
    </cdr:to>
    <cdr:sp macro="" textlink="">
      <cdr:nvSpPr>
        <cdr:cNvPr id="24" name="TextBox 1"/>
        <cdr:cNvSpPr txBox="1"/>
      </cdr:nvSpPr>
      <cdr:spPr>
        <a:xfrm xmlns:a="http://schemas.openxmlformats.org/drawingml/2006/main">
          <a:off x="2581256" y="4729625"/>
          <a:ext cx="8799642" cy="326283"/>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rtl="1"/>
          <a:endParaRPr lang="he-IL" sz="1400" b="1">
            <a:solidFill>
              <a:srgbClr val="FF0000"/>
            </a:solidFill>
          </a:endParaRPr>
        </a:p>
      </cdr:txBody>
    </cdr:sp>
  </cdr:relSizeAnchor>
  <cdr:relSizeAnchor xmlns:cdr="http://schemas.openxmlformats.org/drawingml/2006/chartDrawing">
    <cdr:from>
      <cdr:x>0.30575</cdr:x>
      <cdr:y>0.33718</cdr:y>
    </cdr:from>
    <cdr:to>
      <cdr:x>0.38632</cdr:x>
      <cdr:y>0.42044</cdr:y>
    </cdr:to>
    <cdr:sp macro="" textlink="">
      <cdr:nvSpPr>
        <cdr:cNvPr id="25" name="TextBox 4"/>
        <cdr:cNvSpPr txBox="1"/>
      </cdr:nvSpPr>
      <cdr:spPr>
        <a:xfrm xmlns:a="http://schemas.openxmlformats.org/drawingml/2006/main">
          <a:off x="2997163" y="1353954"/>
          <a:ext cx="789794" cy="33432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1"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indent="0" algn="ctr"/>
          <a:fld id="{3B12CEEF-447C-4488-9D2B-F4721B951E83}" type="TxLink">
            <a:rPr lang="en-US" sz="1200" b="0" i="0" u="none" strike="noStrike" dirty="0">
              <a:solidFill>
                <a:schemeClr val="tx1"/>
              </a:solidFill>
              <a:latin typeface="Arial"/>
              <a:ea typeface="+mn-ea"/>
              <a:cs typeface="Arial"/>
            </a:rPr>
            <a:pPr marL="0" indent="0" algn="ctr"/>
            <a:t> </a:t>
          </a:fld>
          <a:endParaRPr lang="he-IL" sz="1200" b="1" i="0" u="none" strike="noStrike" dirty="0">
            <a:solidFill>
              <a:schemeClr val="tx1"/>
            </a:solidFill>
            <a:latin typeface="Arial"/>
            <a:ea typeface="+mn-ea"/>
            <a:cs typeface="Arial"/>
          </a:endParaRPr>
        </a:p>
      </cdr:txBody>
    </cdr:sp>
  </cdr:relSizeAnchor>
  <cdr:relSizeAnchor xmlns:cdr="http://schemas.openxmlformats.org/drawingml/2006/chartDrawing">
    <cdr:from>
      <cdr:x>0.7806</cdr:x>
      <cdr:y>0.23903</cdr:y>
    </cdr:from>
    <cdr:to>
      <cdr:x>0.82003</cdr:x>
      <cdr:y>0.29592</cdr:y>
    </cdr:to>
    <cdr:sp macro="" textlink="">
      <cdr:nvSpPr>
        <cdr:cNvPr id="40" name="TextBox 39"/>
        <cdr:cNvSpPr txBox="1"/>
      </cdr:nvSpPr>
      <cdr:spPr>
        <a:xfrm xmlns:a="http://schemas.openxmlformats.org/drawingml/2006/main">
          <a:off x="7328098" y="1044893"/>
          <a:ext cx="370197" cy="248692"/>
        </a:xfrm>
        <a:prstGeom xmlns:a="http://schemas.openxmlformats.org/drawingml/2006/main" prst="rect">
          <a:avLst/>
        </a:prstGeom>
      </cdr:spPr>
      <cdr:txBody>
        <a:bodyPr xmlns:a="http://schemas.openxmlformats.org/drawingml/2006/main" vertOverflow="clip" wrap="none" rtlCol="1"/>
        <a:lstStyle xmlns:a="http://schemas.openxmlformats.org/drawingml/2006/main"/>
        <a:p xmlns:a="http://schemas.openxmlformats.org/drawingml/2006/main">
          <a:r>
            <a:rPr lang="en-US" sz="1400" b="1">
              <a:solidFill>
                <a:srgbClr val="FF0000"/>
              </a:solidFill>
              <a:latin typeface="David" panose="020E0502060401010101" pitchFamily="34" charset="-79"/>
              <a:cs typeface="David" panose="020E0502060401010101" pitchFamily="34" charset="-79"/>
            </a:rPr>
            <a:t>4.6</a:t>
          </a:r>
          <a:endParaRPr lang="he-IL" sz="1400" b="1">
            <a:solidFill>
              <a:srgbClr val="FF0000"/>
            </a:solidFill>
            <a:latin typeface="David" panose="020E0502060401010101" pitchFamily="34" charset="-79"/>
            <a:cs typeface="David" panose="020E0502060401010101" pitchFamily="34" charset="-79"/>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0.72454</cdr:x>
      <cdr:y>0.00203</cdr:y>
    </cdr:from>
    <cdr:to>
      <cdr:x>0.83555</cdr:x>
      <cdr:y>0.04993</cdr:y>
    </cdr:to>
    <cdr:sp macro="" textlink="">
      <cdr:nvSpPr>
        <cdr:cNvPr id="5" name="TextBox 1"/>
        <cdr:cNvSpPr txBox="1"/>
      </cdr:nvSpPr>
      <cdr:spPr>
        <a:xfrm xmlns:a="http://schemas.openxmlformats.org/drawingml/2006/main">
          <a:off x="8267744" y="12763"/>
          <a:ext cx="1266729" cy="301580"/>
        </a:xfrm>
        <a:prstGeom xmlns:a="http://schemas.openxmlformats.org/drawingml/2006/main" prst="rect">
          <a:avLst/>
        </a:prstGeom>
        <a:noFill xmlns:a="http://schemas.openxmlformats.org/drawingml/2006/main"/>
      </cdr:spPr>
      <cdr:txBody>
        <a:bodyPr xmlns:a="http://schemas.openxmlformats.org/drawingml/2006/main" wrap="square" rtlCol="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1"/>
          <a:fld id="{107C14D8-3BD1-46E9-844C-1C288A78A24B}" type="TxLink">
            <a:rPr lang="en-US" sz="2000" b="1" i="0" u="none" strike="noStrike" dirty="0" smtClean="0">
              <a:solidFill>
                <a:srgbClr val="000000"/>
              </a:solidFill>
              <a:latin typeface="David" panose="020E0502060401010101" pitchFamily="34" charset="-79"/>
              <a:cs typeface="David" panose="020E0502060401010101" pitchFamily="34" charset="-79"/>
            </a:rPr>
            <a:pPr algn="ctr" rtl="1"/>
            <a:t> </a:t>
          </a:fld>
          <a:endParaRPr lang="he-IL" sz="2000" b="1" dirty="0" smtClean="0">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0.11464</cdr:x>
      <cdr:y>0.05345</cdr:y>
    </cdr:from>
    <cdr:to>
      <cdr:x>0.86589</cdr:x>
      <cdr:y>0.10136</cdr:y>
    </cdr:to>
    <cdr:sp macro="" textlink="">
      <cdr:nvSpPr>
        <cdr:cNvPr id="6" name="TextBox 1"/>
        <cdr:cNvSpPr txBox="1"/>
      </cdr:nvSpPr>
      <cdr:spPr>
        <a:xfrm xmlns:a="http://schemas.openxmlformats.org/drawingml/2006/main">
          <a:off x="1308151" y="336523"/>
          <a:ext cx="8572476" cy="301642"/>
        </a:xfrm>
        <a:prstGeom xmlns:a="http://schemas.openxmlformats.org/drawingml/2006/main" prst="rect">
          <a:avLst/>
        </a:prstGeom>
        <a:noFill xmlns:a="http://schemas.openxmlformats.org/drawingml/2006/main"/>
      </cdr:spPr>
      <cdr:txBody>
        <a:bodyPr xmlns:a="http://schemas.openxmlformats.org/drawingml/2006/main" wrap="square" rtlCol="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1"/>
          <a:fld id="{F336374F-A8BC-4FEE-B4EC-A28A2206AE5A}" type="TxLink">
            <a:rPr lang="he-IL" sz="1600" b="0" i="0" u="none" strike="noStrike" dirty="0" smtClean="0">
              <a:solidFill>
                <a:srgbClr val="000000"/>
              </a:solidFill>
              <a:latin typeface="David" panose="020E0502060401010101" pitchFamily="34" charset="-79"/>
              <a:cs typeface="David" panose="020E0502060401010101" pitchFamily="34" charset="-79"/>
            </a:rPr>
            <a:pPr algn="ctr" rtl="1"/>
            <a:t>ינואר 2016 עד אפריל 2020</a:t>
          </a:fld>
          <a:endParaRPr lang="he-IL" sz="1600" b="0" dirty="0" smtClean="0">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0.04007</cdr:x>
      <cdr:y>0.00201</cdr:y>
    </cdr:from>
    <cdr:to>
      <cdr:x>0.95159</cdr:x>
      <cdr:y>0.07698</cdr:y>
    </cdr:to>
    <cdr:sp macro="" textlink="">
      <cdr:nvSpPr>
        <cdr:cNvPr id="7" name="TextBox 1"/>
        <cdr:cNvSpPr txBox="1"/>
      </cdr:nvSpPr>
      <cdr:spPr>
        <a:xfrm xmlns:a="http://schemas.openxmlformats.org/drawingml/2006/main">
          <a:off x="361311" y="10353"/>
          <a:ext cx="8219176" cy="386146"/>
        </a:xfrm>
        <a:prstGeom xmlns:a="http://schemas.openxmlformats.org/drawingml/2006/main" prst="rect">
          <a:avLst/>
        </a:prstGeom>
        <a:noFill xmlns:a="http://schemas.openxmlformats.org/drawingml/2006/main"/>
      </cdr:spPr>
      <cdr:txBody>
        <a:bodyPr xmlns:a="http://schemas.openxmlformats.org/drawingml/2006/main" wrap="square" rtlCol="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1"/>
          <a:r>
            <a:rPr lang="he-IL" sz="2000" b="1" dirty="0">
              <a:latin typeface="David" panose="020E0502060401010101" pitchFamily="34" charset="-79"/>
              <a:cs typeface="David" panose="020E0502060401010101" pitchFamily="34" charset="-79"/>
            </a:rPr>
            <a:t>איור </a:t>
          </a:r>
          <a:r>
            <a:rPr lang="he-IL" sz="2000" b="1" dirty="0" smtClean="0">
              <a:latin typeface="David" panose="020E0502060401010101" pitchFamily="34" charset="-79"/>
              <a:cs typeface="David" panose="020E0502060401010101" pitchFamily="34" charset="-79"/>
            </a:rPr>
            <a:t>25: </a:t>
          </a:r>
          <a:r>
            <a:rPr lang="he-IL" sz="2000" b="1" dirty="0">
              <a:latin typeface="David" panose="020E0502060401010101" pitchFamily="34" charset="-79"/>
              <a:cs typeface="David" panose="020E0502060401010101" pitchFamily="34" charset="-79"/>
            </a:rPr>
            <a:t>מדד המחירים לצרכן ואינפלציית הליבה במשקים העיקריים ובישראל</a:t>
          </a:r>
          <a:endParaRPr lang="he-IL" sz="2000" b="1" dirty="0" smtClean="0">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0.50469</cdr:x>
      <cdr:y>0.10439</cdr:y>
    </cdr:from>
    <cdr:to>
      <cdr:x>1</cdr:x>
      <cdr:y>0.94092</cdr:y>
    </cdr:to>
    <cdr:graphicFrame macro="">
      <cdr:nvGraphicFramePr>
        <cdr:cNvPr id="8" name="1"/>
        <cdr:cNvGraphicFramePr/>
      </cdr:nvGraphicFramePr>
      <cdr:xfrm>
        <a:off xmlns:a="http://schemas.openxmlformats.org/drawingml/2006/main" x="0" y="0"/>
        <a:ext xmlns:a="http://schemas.openxmlformats.org/drawingml/2006/main" cx="0" cy="0"/>
      </cdr:xfrm>
      <a:graphic xmlns:a="http://schemas.openxmlformats.org/drawingml/2006/main">
        <a:graphicData uri="http://schemas.openxmlformats.org/drawingml/2006/chart">
          <c:chart xmlns:c="http://schemas.openxmlformats.org/drawingml/2006/chart" xmlns:r="http://schemas.openxmlformats.org/officeDocument/2006/relationships" r:id="rId1"/>
        </a:graphicData>
      </a:graphic>
    </cdr:graphicFrame>
  </cdr:relSizeAnchor>
  <cdr:relSizeAnchor xmlns:cdr="http://schemas.openxmlformats.org/drawingml/2006/chartDrawing">
    <cdr:from>
      <cdr:x>0</cdr:x>
      <cdr:y>0.89987</cdr:y>
    </cdr:from>
    <cdr:to>
      <cdr:x>0.43048</cdr:x>
      <cdr:y>0.9392</cdr:y>
    </cdr:to>
    <cdr:sp macro="" textlink="">
      <cdr:nvSpPr>
        <cdr:cNvPr id="9" name="TextBox 1"/>
        <cdr:cNvSpPr txBox="1"/>
      </cdr:nvSpPr>
      <cdr:spPr>
        <a:xfrm xmlns:a="http://schemas.openxmlformats.org/drawingml/2006/main">
          <a:off x="-127000" y="4635117"/>
          <a:ext cx="3881638" cy="202583"/>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1"/>
          <a:r>
            <a:rPr lang="he-IL" sz="1400" dirty="0">
              <a:latin typeface="David" panose="020E0502060401010101" pitchFamily="34" charset="-79"/>
              <a:cs typeface="David" panose="020E0502060401010101" pitchFamily="34" charset="-79"/>
            </a:rPr>
            <a:t>*</a:t>
          </a:r>
          <a:r>
            <a:rPr lang="he-IL" sz="1400" baseline="0" dirty="0">
              <a:latin typeface="David" panose="020E0502060401010101" pitchFamily="34" charset="-79"/>
              <a:cs typeface="David" panose="020E0502060401010101" pitchFamily="34" charset="-79"/>
            </a:rPr>
            <a:t> ארה"ב - </a:t>
          </a:r>
          <a:r>
            <a:rPr lang="en-US" sz="1400" baseline="0" dirty="0">
              <a:latin typeface="David" panose="020E0502060401010101" pitchFamily="34" charset="-79"/>
              <a:cs typeface="David" panose="020E0502060401010101" pitchFamily="34" charset="-79"/>
            </a:rPr>
            <a:t>Core PCE</a:t>
          </a:r>
          <a:endParaRPr lang="he-IL" sz="1400" dirty="0">
            <a:latin typeface="David" panose="020E0502060401010101" pitchFamily="34" charset="-79"/>
            <a:cs typeface="David" panose="020E0502060401010101" pitchFamily="34" charset="-79"/>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0.71055</cdr:x>
      <cdr:y>0.13228</cdr:y>
    </cdr:from>
    <cdr:to>
      <cdr:x>0.82554</cdr:x>
      <cdr:y>0.18811</cdr:y>
    </cdr:to>
    <cdr:sp macro="" textlink="">
      <cdr:nvSpPr>
        <cdr:cNvPr id="4" name="TextBox 3"/>
        <cdr:cNvSpPr txBox="1"/>
      </cdr:nvSpPr>
      <cdr:spPr>
        <a:xfrm xmlns:a="http://schemas.openxmlformats.org/drawingml/2006/main">
          <a:off x="6615814" y="804826"/>
          <a:ext cx="1070639" cy="3396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drawings/drawing16.xml><?xml version="1.0" encoding="utf-8"?>
<c:userShapes xmlns:c="http://schemas.openxmlformats.org/drawingml/2006/chart">
  <cdr:relSizeAnchor xmlns:cdr="http://schemas.openxmlformats.org/drawingml/2006/chartDrawing">
    <cdr:from>
      <cdr:x>0.00556</cdr:x>
      <cdr:y>0.0101</cdr:y>
    </cdr:from>
    <cdr:to>
      <cdr:x>0.14796</cdr:x>
      <cdr:y>0.14084</cdr:y>
    </cdr:to>
    <cdr:sp macro="" textlink="">
      <cdr:nvSpPr>
        <cdr:cNvPr id="3" name="TextBox 1"/>
        <cdr:cNvSpPr txBox="1"/>
      </cdr:nvSpPr>
      <cdr:spPr>
        <a:xfrm xmlns:a="http://schemas.openxmlformats.org/drawingml/2006/main">
          <a:off x="50841" y="50794"/>
          <a:ext cx="1302098" cy="657505"/>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he-IL" sz="1400" b="0" i="0" u="none" strike="noStrike" dirty="0" smtClean="0">
              <a:solidFill>
                <a:srgbClr val="000000"/>
              </a:solidFill>
              <a:latin typeface="David" panose="020E0502060401010101" pitchFamily="34" charset="-79"/>
              <a:cs typeface="David" panose="020E0502060401010101" pitchFamily="34" charset="-79"/>
            </a:rPr>
            <a:t>מדד</a:t>
          </a:r>
        </a:p>
        <a:p xmlns:a="http://schemas.openxmlformats.org/drawingml/2006/main">
          <a:pPr algn="ctr"/>
          <a:r>
            <a:rPr lang="he-IL" sz="1400" dirty="0" smtClean="0">
              <a:solidFill>
                <a:srgbClr val="000000"/>
              </a:solidFill>
              <a:latin typeface="David" panose="020E0502060401010101" pitchFamily="34" charset="-79"/>
              <a:cs typeface="David" panose="020E0502060401010101" pitchFamily="34" charset="-79"/>
            </a:rPr>
            <a:t>22/05/19=100</a:t>
          </a:r>
          <a:endParaRPr lang="he-IL" sz="1400" b="0" dirty="0">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0.76506</cdr:x>
      <cdr:y>0.12234</cdr:y>
    </cdr:from>
    <cdr:to>
      <cdr:x>0.91706</cdr:x>
      <cdr:y>0.19538</cdr:y>
    </cdr:to>
    <cdr:sp macro="" textlink="">
      <cdr:nvSpPr>
        <cdr:cNvPr id="4" name="TextBox 2"/>
        <cdr:cNvSpPr txBox="1"/>
      </cdr:nvSpPr>
      <cdr:spPr>
        <a:xfrm xmlns:a="http://schemas.openxmlformats.org/drawingml/2006/main">
          <a:off x="6995668" y="615262"/>
          <a:ext cx="1389888" cy="367346"/>
        </a:xfrm>
        <a:prstGeom xmlns:a="http://schemas.openxmlformats.org/drawingml/2006/main" prst="rect">
          <a:avLst/>
        </a:prstGeom>
        <a:solidFill xmlns:a="http://schemas.openxmlformats.org/drawingml/2006/main">
          <a:sysClr val="window" lastClr="FFFFFF"/>
        </a:solidFill>
        <a:ln xmlns:a="http://schemas.openxmlformats.org/drawingml/2006/main" w="12700">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he-IL" sz="1400" b="1" dirty="0">
              <a:effectLst/>
              <a:latin typeface="David" panose="020E0502060401010101" pitchFamily="34" charset="-79"/>
              <a:ea typeface="+mn-ea"/>
              <a:cs typeface="David" panose="020E0502060401010101" pitchFamily="34" charset="-79"/>
            </a:rPr>
            <a:t>החלטת הריבית האחרונה</a:t>
          </a:r>
          <a:endParaRPr lang="he-IL" sz="1400" b="1" baseline="0" dirty="0">
            <a:effectLst/>
            <a:latin typeface="David" panose="020E0502060401010101" pitchFamily="34" charset="-79"/>
            <a:ea typeface="+mn-ea"/>
            <a:cs typeface="David" panose="020E0502060401010101" pitchFamily="34" charset="-79"/>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0.01374</cdr:x>
      <cdr:y>0.03637</cdr:y>
    </cdr:from>
    <cdr:to>
      <cdr:x>0.06248</cdr:x>
      <cdr:y>0.08525</cdr:y>
    </cdr:to>
    <cdr:sp macro="" textlink="">
      <cdr:nvSpPr>
        <cdr:cNvPr id="4" name="Text Box 2"/>
        <cdr:cNvSpPr txBox="1">
          <a:spLocks xmlns:a="http://schemas.openxmlformats.org/drawingml/2006/main" noChangeArrowheads="1"/>
        </cdr:cNvSpPr>
      </cdr:nvSpPr>
      <cdr:spPr bwMode="auto">
        <a:xfrm xmlns:a="http://schemas.openxmlformats.org/drawingml/2006/main">
          <a:off x="136501" y="231758"/>
          <a:ext cx="484211" cy="31149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spcBef>
              <a:spcPct val="50000"/>
            </a:spcBef>
            <a:buClrTx/>
            <a:buSzTx/>
            <a:buFontTx/>
            <a:buNone/>
          </a:pPr>
          <a:r>
            <a:rPr lang="en-US" altLang="en-US" sz="1400" b="0" dirty="0"/>
            <a:t>%</a:t>
          </a:r>
        </a:p>
      </cdr:txBody>
    </cdr:sp>
  </cdr:relSizeAnchor>
  <cdr:relSizeAnchor xmlns:cdr="http://schemas.openxmlformats.org/drawingml/2006/chartDrawing">
    <cdr:from>
      <cdr:x>0.93384</cdr:x>
      <cdr:y>0.67193</cdr:y>
    </cdr:from>
    <cdr:to>
      <cdr:x>1</cdr:x>
      <cdr:y>0.71677</cdr:y>
    </cdr:to>
    <cdr:sp macro="" textlink="">
      <cdr:nvSpPr>
        <cdr:cNvPr id="3" name="TextBox 1"/>
        <cdr:cNvSpPr txBox="1"/>
      </cdr:nvSpPr>
      <cdr:spPr>
        <a:xfrm xmlns:a="http://schemas.openxmlformats.org/drawingml/2006/main">
          <a:off x="9277304" y="4281668"/>
          <a:ext cx="657271" cy="285730"/>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fld id="{D00A7C71-26F1-47CA-A025-A07926A894ED}" type="TxLink">
            <a:rPr lang="en-US" sz="1400" b="1" i="0" u="none" strike="noStrike">
              <a:solidFill>
                <a:srgbClr val="70AD47"/>
              </a:solidFill>
              <a:latin typeface="David" panose="020E0502060401010101" pitchFamily="34" charset="-79"/>
              <a:cs typeface="David" panose="020E0502060401010101" pitchFamily="34" charset="-79"/>
            </a:rPr>
            <a:pPr algn="r"/>
            <a:t>0.125</a:t>
          </a:fld>
          <a:endParaRPr lang="he-IL" sz="1400" b="1">
            <a:solidFill>
              <a:srgbClr val="70AD47"/>
            </a:solidFill>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0.94535</cdr:x>
      <cdr:y>0.63278</cdr:y>
    </cdr:from>
    <cdr:to>
      <cdr:x>1</cdr:x>
      <cdr:y>0.67762</cdr:y>
    </cdr:to>
    <cdr:sp macro="" textlink="">
      <cdr:nvSpPr>
        <cdr:cNvPr id="5" name="TextBox 1"/>
        <cdr:cNvSpPr txBox="1"/>
      </cdr:nvSpPr>
      <cdr:spPr>
        <a:xfrm xmlns:a="http://schemas.openxmlformats.org/drawingml/2006/main">
          <a:off x="9391650" y="4032219"/>
          <a:ext cx="542925" cy="285730"/>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fld id="{BEEA0249-32AA-4B98-8DAB-2EC18E219062}" type="TxLink">
            <a:rPr lang="en-US" sz="1400" b="1" i="0" u="none" strike="noStrike">
              <a:solidFill>
                <a:srgbClr val="00B0F0"/>
              </a:solidFill>
              <a:latin typeface="David" panose="020E0502060401010101" pitchFamily="34" charset="-79"/>
              <a:cs typeface="David" panose="020E0502060401010101" pitchFamily="34" charset="-79"/>
            </a:rPr>
            <a:pPr algn="r"/>
            <a:t>0.10</a:t>
          </a:fld>
          <a:endParaRPr lang="he-IL" sz="1400" b="1">
            <a:solidFill>
              <a:srgbClr val="00B0F0"/>
            </a:solidFill>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0.93384</cdr:x>
      <cdr:y>0.72397</cdr:y>
    </cdr:from>
    <cdr:to>
      <cdr:x>1</cdr:x>
      <cdr:y>0.76881</cdr:y>
    </cdr:to>
    <cdr:sp macro="" textlink="">
      <cdr:nvSpPr>
        <cdr:cNvPr id="6" name="TextBox 1"/>
        <cdr:cNvSpPr txBox="1"/>
      </cdr:nvSpPr>
      <cdr:spPr>
        <a:xfrm xmlns:a="http://schemas.openxmlformats.org/drawingml/2006/main">
          <a:off x="9277350" y="4613300"/>
          <a:ext cx="657225" cy="285730"/>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fld id="{20ED5773-8B49-4447-BA38-871F1428FC71}" type="TxLink">
            <a:rPr lang="en-US" sz="1400" b="1" i="0" u="none" strike="noStrike">
              <a:solidFill>
                <a:srgbClr val="C00000"/>
              </a:solidFill>
              <a:latin typeface="David" panose="020E0502060401010101" pitchFamily="34" charset="-79"/>
              <a:cs typeface="David" panose="020E0502060401010101" pitchFamily="34" charset="-79"/>
            </a:rPr>
            <a:pPr algn="r"/>
            <a:t>-0.1</a:t>
          </a:fld>
          <a:endParaRPr lang="he-IL" sz="1400" b="1">
            <a:solidFill>
              <a:srgbClr val="C00000"/>
            </a:solidFill>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0.93193</cdr:x>
      <cdr:y>0.81216</cdr:y>
    </cdr:from>
    <cdr:to>
      <cdr:x>1</cdr:x>
      <cdr:y>0.857</cdr:y>
    </cdr:to>
    <cdr:sp macro="" textlink="">
      <cdr:nvSpPr>
        <cdr:cNvPr id="7" name="TextBox 1"/>
        <cdr:cNvSpPr txBox="1"/>
      </cdr:nvSpPr>
      <cdr:spPr>
        <a:xfrm xmlns:a="http://schemas.openxmlformats.org/drawingml/2006/main">
          <a:off x="9258328" y="5175273"/>
          <a:ext cx="676247" cy="285731"/>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fld id="{B87F2BCE-27CF-4D18-B57E-25BE9F1C48DD}" type="TxLink">
            <a:rPr lang="en-US" sz="1400" b="1" i="0" u="none" strike="noStrike">
              <a:solidFill>
                <a:srgbClr val="4472C4"/>
              </a:solidFill>
              <a:latin typeface="David" panose="020E0502060401010101" pitchFamily="34" charset="-79"/>
              <a:cs typeface="David" panose="020E0502060401010101" pitchFamily="34" charset="-79"/>
            </a:rPr>
            <a:pPr algn="r"/>
            <a:t>-0.5</a:t>
          </a:fld>
          <a:endParaRPr lang="he-IL" sz="1400" b="1">
            <a:solidFill>
              <a:srgbClr val="4472C4"/>
            </a:solidFill>
            <a:latin typeface="David" panose="020E0502060401010101" pitchFamily="34" charset="-79"/>
            <a:cs typeface="David" panose="020E0502060401010101" pitchFamily="34" charset="-79"/>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0.00552</cdr:x>
      <cdr:y>0.00898</cdr:y>
    </cdr:from>
    <cdr:to>
      <cdr:x>0.14796</cdr:x>
      <cdr:y>0.09933</cdr:y>
    </cdr:to>
    <cdr:sp macro="" textlink="">
      <cdr:nvSpPr>
        <cdr:cNvPr id="3" name="TextBox 1"/>
        <cdr:cNvSpPr txBox="1"/>
      </cdr:nvSpPr>
      <cdr:spPr>
        <a:xfrm xmlns:a="http://schemas.openxmlformats.org/drawingml/2006/main">
          <a:off x="50475" y="45623"/>
          <a:ext cx="1302463" cy="459021"/>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he-IL" sz="1400" b="0" i="0" u="none" strike="noStrike" dirty="0" smtClean="0">
              <a:solidFill>
                <a:srgbClr val="000000"/>
              </a:solidFill>
              <a:latin typeface="David" panose="020E0502060401010101" pitchFamily="34" charset="-79"/>
              <a:cs typeface="David" panose="020E0502060401010101" pitchFamily="34" charset="-79"/>
            </a:rPr>
            <a:t>מדד</a:t>
          </a:r>
        </a:p>
        <a:p xmlns:a="http://schemas.openxmlformats.org/drawingml/2006/main">
          <a:pPr algn="ctr"/>
          <a:r>
            <a:rPr lang="he-IL" sz="1400" dirty="0" smtClean="0">
              <a:solidFill>
                <a:srgbClr val="000000"/>
              </a:solidFill>
              <a:latin typeface="David" panose="020E0502060401010101" pitchFamily="34" charset="-79"/>
              <a:cs typeface="David" panose="020E0502060401010101" pitchFamily="34" charset="-79"/>
            </a:rPr>
            <a:t>22/05/19=100</a:t>
          </a:r>
          <a:endParaRPr lang="he-IL" sz="1400" b="0" dirty="0">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0.78025</cdr:x>
      <cdr:y>0.11715</cdr:y>
    </cdr:from>
    <cdr:to>
      <cdr:x>0.93138</cdr:x>
      <cdr:y>0.19314</cdr:y>
    </cdr:to>
    <cdr:sp macro="" textlink="">
      <cdr:nvSpPr>
        <cdr:cNvPr id="4" name="TextBox 2"/>
        <cdr:cNvSpPr txBox="1"/>
      </cdr:nvSpPr>
      <cdr:spPr>
        <a:xfrm xmlns:a="http://schemas.openxmlformats.org/drawingml/2006/main">
          <a:off x="7134600" y="615262"/>
          <a:ext cx="1381933" cy="399094"/>
        </a:xfrm>
        <a:prstGeom xmlns:a="http://schemas.openxmlformats.org/drawingml/2006/main" prst="rect">
          <a:avLst/>
        </a:prstGeom>
        <a:solidFill xmlns:a="http://schemas.openxmlformats.org/drawingml/2006/main">
          <a:sysClr val="window" lastClr="FFFFFF"/>
        </a:solidFill>
        <a:ln xmlns:a="http://schemas.openxmlformats.org/drawingml/2006/main" w="12700">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he-IL" sz="1400" b="1" dirty="0">
              <a:effectLst/>
              <a:latin typeface="David" panose="020E0502060401010101" pitchFamily="34" charset="-79"/>
              <a:ea typeface="+mn-ea"/>
              <a:cs typeface="David" panose="020E0502060401010101" pitchFamily="34" charset="-79"/>
            </a:rPr>
            <a:t>החלטת הריבית האחרונה</a:t>
          </a:r>
          <a:endParaRPr lang="he-IL" sz="1400" b="1" baseline="0" dirty="0">
            <a:effectLst/>
            <a:latin typeface="David" panose="020E0502060401010101" pitchFamily="34" charset="-79"/>
            <a:ea typeface="+mn-ea"/>
            <a:cs typeface="David" panose="020E0502060401010101" pitchFamily="34" charset="-79"/>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0.67073</cdr:x>
      <cdr:y>0.75033</cdr:y>
    </cdr:from>
    <cdr:to>
      <cdr:x>0.77361</cdr:x>
      <cdr:y>0.81064</cdr:y>
    </cdr:to>
    <cdr:sp macro="" textlink="">
      <cdr:nvSpPr>
        <cdr:cNvPr id="2" name="TextBox 1"/>
        <cdr:cNvSpPr txBox="1"/>
      </cdr:nvSpPr>
      <cdr:spPr>
        <a:xfrm xmlns:a="http://schemas.openxmlformats.org/drawingml/2006/main">
          <a:off x="6242050" y="4563464"/>
          <a:ext cx="957442" cy="366803"/>
        </a:xfrm>
        <a:prstGeom xmlns:a="http://schemas.openxmlformats.org/drawingml/2006/main" prst="rect">
          <a:avLst/>
        </a:prstGeom>
        <a:ln xmlns:a="http://schemas.openxmlformats.org/drawingml/2006/main">
          <a:solidFill>
            <a:srgbClr val="7030A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1"/>
          <a:r>
            <a:rPr lang="he-IL" sz="1400" b="1" dirty="0">
              <a:solidFill>
                <a:srgbClr val="7030A0"/>
              </a:solidFill>
              <a:latin typeface="David" panose="020E0502060401010101" pitchFamily="34" charset="-79"/>
              <a:cs typeface="David" panose="020E0502060401010101" pitchFamily="34" charset="-79"/>
            </a:rPr>
            <a:t>מסחר</a:t>
          </a:r>
          <a:endParaRPr lang="en-US" sz="1100" b="1" dirty="0">
            <a:solidFill>
              <a:srgbClr val="7030A0"/>
            </a:solidFill>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0.28866</cdr:x>
      <cdr:y>0.61268</cdr:y>
    </cdr:from>
    <cdr:to>
      <cdr:x>0.37508</cdr:x>
      <cdr:y>0.67299</cdr:y>
    </cdr:to>
    <cdr:sp macro="" textlink="">
      <cdr:nvSpPr>
        <cdr:cNvPr id="3" name="TextBox 1"/>
        <cdr:cNvSpPr txBox="1"/>
      </cdr:nvSpPr>
      <cdr:spPr>
        <a:xfrm xmlns:a="http://schemas.openxmlformats.org/drawingml/2006/main">
          <a:off x="2639468" y="3276219"/>
          <a:ext cx="790224" cy="322499"/>
        </a:xfrm>
        <a:prstGeom xmlns:a="http://schemas.openxmlformats.org/drawingml/2006/main" prst="rect">
          <a:avLst/>
        </a:prstGeom>
        <a:ln xmlns:a="http://schemas.openxmlformats.org/drawingml/2006/main">
          <a:solidFill>
            <a:schemeClr val="accent2">
              <a:lumMod val="75000"/>
            </a:schemeClr>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1"/>
          <a:r>
            <a:rPr lang="he-IL" sz="1400" b="1" dirty="0">
              <a:solidFill>
                <a:schemeClr val="accent2">
                  <a:lumMod val="75000"/>
                </a:schemeClr>
              </a:solidFill>
              <a:latin typeface="David" panose="020E0502060401010101" pitchFamily="34" charset="-79"/>
              <a:cs typeface="David" panose="020E0502060401010101" pitchFamily="34" charset="-79"/>
            </a:rPr>
            <a:t>בינוי</a:t>
          </a:r>
          <a:endParaRPr lang="en-US" sz="1100" b="1" dirty="0">
            <a:solidFill>
              <a:schemeClr val="accent2">
                <a:lumMod val="75000"/>
              </a:schemeClr>
            </a:solidFill>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0.12225</cdr:x>
      <cdr:y>0.13842</cdr:y>
    </cdr:from>
    <cdr:to>
      <cdr:x>0.22513</cdr:x>
      <cdr:y>0.19873</cdr:y>
    </cdr:to>
    <cdr:sp macro="" textlink="">
      <cdr:nvSpPr>
        <cdr:cNvPr id="4" name="TextBox 1"/>
        <cdr:cNvSpPr txBox="1"/>
      </cdr:nvSpPr>
      <cdr:spPr>
        <a:xfrm xmlns:a="http://schemas.openxmlformats.org/drawingml/2006/main">
          <a:off x="1137739" y="841843"/>
          <a:ext cx="957442" cy="366802"/>
        </a:xfrm>
        <a:prstGeom xmlns:a="http://schemas.openxmlformats.org/drawingml/2006/main" prst="rect">
          <a:avLst/>
        </a:prstGeom>
        <a:ln xmlns:a="http://schemas.openxmlformats.org/drawingml/2006/main">
          <a:solidFill>
            <a:srgbClr val="92D05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1"/>
          <a:r>
            <a:rPr lang="he-IL" sz="1400" b="1" dirty="0">
              <a:solidFill>
                <a:srgbClr val="92D050"/>
              </a:solidFill>
              <a:latin typeface="David" panose="020E0502060401010101" pitchFamily="34" charset="-79"/>
              <a:cs typeface="David" panose="020E0502060401010101" pitchFamily="34" charset="-79"/>
            </a:rPr>
            <a:t>הייטק</a:t>
          </a:r>
          <a:endParaRPr lang="en-US" sz="1100" b="1" dirty="0">
            <a:solidFill>
              <a:srgbClr val="92D050"/>
            </a:solidFill>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0.7563</cdr:x>
      <cdr:y>0.32202</cdr:y>
    </cdr:from>
    <cdr:to>
      <cdr:x>0.88328</cdr:x>
      <cdr:y>0.37455</cdr:y>
    </cdr:to>
    <cdr:grpSp>
      <cdr:nvGrpSpPr>
        <cdr:cNvPr id="5" name="Group 4"/>
        <cdr:cNvGrpSpPr/>
      </cdr:nvGrpSpPr>
      <cdr:grpSpPr>
        <a:xfrm xmlns:a="http://schemas.openxmlformats.org/drawingml/2006/main">
          <a:off x="6915607" y="1721956"/>
          <a:ext cx="1161105" cy="280897"/>
          <a:chOff x="468443" y="283787"/>
          <a:chExt cx="1181726" cy="319484"/>
        </a:xfrm>
      </cdr:grpSpPr>
      <cdr:sp macro="" textlink="">
        <cdr:nvSpPr>
          <cdr:cNvPr id="6" name="TextBox 1"/>
          <cdr:cNvSpPr txBox="1"/>
        </cdr:nvSpPr>
        <cdr:spPr>
          <a:xfrm xmlns:a="http://schemas.openxmlformats.org/drawingml/2006/main">
            <a:off x="468443" y="283787"/>
            <a:ext cx="1181726" cy="319484"/>
          </a:xfrm>
          <a:prstGeom xmlns:a="http://schemas.openxmlformats.org/drawingml/2006/main" prst="rect">
            <a:avLst/>
          </a:prstGeom>
          <a:ln xmlns:a="http://schemas.openxmlformats.org/drawingml/2006/main">
            <a:solidFill>
              <a:srgbClr val="00B0F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1"/>
            <a:r>
              <a:rPr lang="he-IL" sz="1400" b="1" dirty="0">
                <a:solidFill>
                  <a:srgbClr val="00B0F0"/>
                </a:solidFill>
                <a:latin typeface="David" panose="020E0502060401010101" pitchFamily="34" charset="-79"/>
                <a:cs typeface="David" panose="020E0502060401010101" pitchFamily="34" charset="-79"/>
              </a:rPr>
              <a:t>סך</a:t>
            </a:r>
            <a:r>
              <a:rPr lang="he-IL" sz="1400" b="1" dirty="0">
                <a:solidFill>
                  <a:srgbClr val="00B0F0"/>
                </a:solidFill>
              </a:rPr>
              <a:t> </a:t>
            </a:r>
            <a:r>
              <a:rPr lang="he-IL" sz="1400" b="1" dirty="0" err="1">
                <a:solidFill>
                  <a:srgbClr val="00B0F0"/>
                </a:solidFill>
                <a:latin typeface="David" panose="020E0502060401010101" pitchFamily="34" charset="-79"/>
                <a:cs typeface="David" panose="020E0502060401010101" pitchFamily="34" charset="-79"/>
              </a:rPr>
              <a:t>הכל</a:t>
            </a:r>
            <a:endParaRPr lang="en-US" sz="1400" b="1" dirty="0">
              <a:solidFill>
                <a:srgbClr val="00B0F0"/>
              </a:solidFill>
              <a:latin typeface="David" panose="020E0502060401010101" pitchFamily="34" charset="-79"/>
              <a:cs typeface="David" panose="020E0502060401010101" pitchFamily="34" charset="-79"/>
            </a:endParaRPr>
          </a:p>
        </cdr:txBody>
      </cdr:sp>
    </cdr:grpSp>
  </cdr:relSizeAnchor>
  <cdr:relSizeAnchor xmlns:cdr="http://schemas.openxmlformats.org/drawingml/2006/chartDrawing">
    <cdr:from>
      <cdr:x>0.1724</cdr:x>
      <cdr:y>0.34211</cdr:y>
    </cdr:from>
    <cdr:to>
      <cdr:x>0.30409</cdr:x>
      <cdr:y>0.40242</cdr:y>
    </cdr:to>
    <cdr:sp macro="" textlink="">
      <cdr:nvSpPr>
        <cdr:cNvPr id="10" name="TextBox 1"/>
        <cdr:cNvSpPr txBox="1"/>
      </cdr:nvSpPr>
      <cdr:spPr>
        <a:xfrm xmlns:a="http://schemas.openxmlformats.org/drawingml/2006/main">
          <a:off x="1604467" y="2080718"/>
          <a:ext cx="1225559" cy="366802"/>
        </a:xfrm>
        <a:prstGeom xmlns:a="http://schemas.openxmlformats.org/drawingml/2006/main" prst="rect">
          <a:avLst/>
        </a:prstGeom>
        <a:ln xmlns:a="http://schemas.openxmlformats.org/drawingml/2006/main">
          <a:solidFill>
            <a:srgbClr val="0070C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1"/>
          <a:r>
            <a:rPr lang="he-IL" sz="1400" b="1" dirty="0">
              <a:solidFill>
                <a:srgbClr val="0070C0"/>
              </a:solidFill>
              <a:latin typeface="David" panose="020E0502060401010101" pitchFamily="34" charset="-79"/>
              <a:cs typeface="David" panose="020E0502060401010101" pitchFamily="34" charset="-79"/>
            </a:rPr>
            <a:t>פיננסים</a:t>
          </a:r>
          <a:endParaRPr lang="en-US" sz="1100" b="1" dirty="0">
            <a:solidFill>
              <a:srgbClr val="0070C0"/>
            </a:solidFill>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0.09435</cdr:x>
      <cdr:y>0.56336</cdr:y>
    </cdr:from>
    <cdr:to>
      <cdr:x>0.1753</cdr:x>
      <cdr:y>0.61405</cdr:y>
    </cdr:to>
    <cdr:sp macro="" textlink="">
      <cdr:nvSpPr>
        <cdr:cNvPr id="12" name="TextBox 1"/>
        <cdr:cNvSpPr txBox="1"/>
      </cdr:nvSpPr>
      <cdr:spPr>
        <a:xfrm xmlns:a="http://schemas.openxmlformats.org/drawingml/2006/main">
          <a:off x="862712" y="3012489"/>
          <a:ext cx="740206" cy="271058"/>
        </a:xfrm>
        <a:prstGeom xmlns:a="http://schemas.openxmlformats.org/drawingml/2006/main" prst="rect">
          <a:avLst/>
        </a:prstGeom>
        <a:ln xmlns:a="http://schemas.openxmlformats.org/drawingml/2006/main">
          <a:solidFill>
            <a:schemeClr val="accent6">
              <a:lumMod val="75000"/>
            </a:schemeClr>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1"/>
          <a:r>
            <a:rPr lang="he-IL" sz="1400" b="1" dirty="0">
              <a:solidFill>
                <a:schemeClr val="accent6">
                  <a:lumMod val="75000"/>
                </a:schemeClr>
              </a:solidFill>
              <a:latin typeface="David" panose="020E0502060401010101" pitchFamily="34" charset="-79"/>
              <a:cs typeface="David" panose="020E0502060401010101" pitchFamily="34" charset="-79"/>
            </a:rPr>
            <a:t>תעשייה</a:t>
          </a:r>
          <a:endParaRPr lang="en-US" sz="1400" b="1" dirty="0">
            <a:solidFill>
              <a:schemeClr val="accent6">
                <a:lumMod val="75000"/>
              </a:schemeClr>
            </a:solidFill>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0.1753</cdr:x>
      <cdr:y>0.55437</cdr:y>
    </cdr:from>
    <cdr:to>
      <cdr:x>0.18704</cdr:x>
      <cdr:y>0.5887</cdr:y>
    </cdr:to>
    <cdr:cxnSp macro="">
      <cdr:nvCxnSpPr>
        <cdr:cNvPr id="14" name="Straight Connector 13"/>
        <cdr:cNvCxnSpPr>
          <a:endCxn xmlns:a="http://schemas.openxmlformats.org/drawingml/2006/main" id="12" idx="3"/>
        </cdr:cNvCxnSpPr>
      </cdr:nvCxnSpPr>
      <cdr:spPr>
        <a:xfrm xmlns:a="http://schemas.openxmlformats.org/drawingml/2006/main" flipH="1">
          <a:off x="1602918" y="2964417"/>
          <a:ext cx="107351" cy="183574"/>
        </a:xfrm>
        <a:prstGeom xmlns:a="http://schemas.openxmlformats.org/drawingml/2006/main" prst="line">
          <a:avLst/>
        </a:prstGeom>
        <a:ln xmlns:a="http://schemas.openxmlformats.org/drawingml/2006/main" w="25400">
          <a:solidFill>
            <a:schemeClr val="accent6">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0.01491</cdr:x>
      <cdr:y>0.07749</cdr:y>
    </cdr:from>
    <cdr:to>
      <cdr:x>0.06052</cdr:x>
      <cdr:y>0.14883</cdr:y>
    </cdr:to>
    <cdr:sp macro="" textlink="">
      <cdr:nvSpPr>
        <cdr:cNvPr id="2" name="TextBox 1"/>
        <cdr:cNvSpPr txBox="1"/>
      </cdr:nvSpPr>
      <cdr:spPr>
        <a:xfrm xmlns:a="http://schemas.openxmlformats.org/drawingml/2006/main">
          <a:off x="112044" y="300039"/>
          <a:ext cx="342800" cy="276225"/>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r>
            <a:rPr lang="he-IL" sz="1100"/>
            <a:t>%</a:t>
          </a:r>
        </a:p>
      </cdr:txBody>
    </cdr:sp>
  </cdr:relSizeAnchor>
  <cdr:relSizeAnchor xmlns:cdr="http://schemas.openxmlformats.org/drawingml/2006/chartDrawing">
    <cdr:from>
      <cdr:x>0</cdr:x>
      <cdr:y>0</cdr:y>
    </cdr:from>
    <cdr:to>
      <cdr:x>0</cdr:x>
      <cdr:y>0</cdr:y>
    </cdr:to>
    <cdr:sp macro="" textlink="">
      <cdr:nvSpPr>
        <cdr:cNvPr id="3" name="TextBox 2"/>
        <cdr:cNvSpPr txBox="1"/>
      </cdr:nvSpPr>
      <cdr:spPr>
        <a:xfrm xmlns:a="http://schemas.openxmlformats.org/drawingml/2006/main" flipV="1">
          <a:off x="0" y="-1147156"/>
          <a:ext cx="0" cy="0"/>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rtl="1"/>
          <a:endParaRPr lang="he-IL" dirty="0">
            <a:effectLst/>
          </a:endParaRPr>
        </a:p>
        <a:p xmlns:a="http://schemas.openxmlformats.org/drawingml/2006/main">
          <a:pPr rtl="1"/>
          <a:r>
            <a:rPr lang="he-IL" sz="1000" baseline="0" dirty="0">
              <a:effectLst/>
              <a:latin typeface="David" panose="020E0502060401010101" pitchFamily="34" charset="-79"/>
              <a:cs typeface="David" panose="020E0502060401010101" pitchFamily="34" charset="-79"/>
            </a:rPr>
            <a:t>* ניכוי השפעת מזג האוויר נעשה על בסיס התפלגות טמפרטורות המקסימום היומיות לפי אחוזונים (</a:t>
          </a:r>
          <a:r>
            <a:rPr lang="en-US" sz="1000" baseline="0" dirty="0">
              <a:effectLst/>
              <a:latin typeface="David" panose="020E0502060401010101" pitchFamily="34" charset="-79"/>
              <a:cs typeface="David" panose="020E0502060401010101" pitchFamily="34" charset="-79"/>
            </a:rPr>
            <a:t>Q1, median </a:t>
          </a:r>
          <a:r>
            <a:rPr lang="he-IL" sz="1000" baseline="0" dirty="0">
              <a:effectLst/>
              <a:latin typeface="David" panose="020E0502060401010101" pitchFamily="34" charset="-79"/>
              <a:cs typeface="David" panose="020E0502060401010101" pitchFamily="34" charset="-79"/>
            </a:rPr>
            <a:t> ו-</a:t>
          </a:r>
          <a:r>
            <a:rPr lang="en-US" sz="1000" baseline="0" dirty="0">
              <a:effectLst/>
              <a:latin typeface="David" panose="020E0502060401010101" pitchFamily="34" charset="-79"/>
              <a:cs typeface="David" panose="020E0502060401010101" pitchFamily="34" charset="-79"/>
            </a:rPr>
            <a:t>Q3</a:t>
          </a:r>
          <a:r>
            <a:rPr lang="he-IL" sz="1000" baseline="0" dirty="0">
              <a:effectLst/>
              <a:latin typeface="David" panose="020E0502060401010101" pitchFamily="34" charset="-79"/>
              <a:cs typeface="David" panose="020E0502060401010101" pitchFamily="34" charset="-79"/>
            </a:rPr>
            <a:t>)</a:t>
          </a:r>
          <a:r>
            <a:rPr lang="en-US" sz="1000" baseline="0" dirty="0">
              <a:effectLst/>
              <a:latin typeface="David" panose="020E0502060401010101" pitchFamily="34" charset="-79"/>
              <a:cs typeface="David" panose="020E0502060401010101" pitchFamily="34" charset="-79"/>
            </a:rPr>
            <a:t> </a:t>
          </a:r>
          <a:r>
            <a:rPr lang="he-IL" sz="1000" baseline="0" dirty="0">
              <a:effectLst/>
              <a:latin typeface="David" panose="020E0502060401010101" pitchFamily="34" charset="-79"/>
              <a:cs typeface="David" panose="020E0502060401010101" pitchFamily="34" charset="-79"/>
            </a:rPr>
            <a:t>שנמדדת לכל חודש/תקופת התייחסות החל מ-2010 ; שינוי ממוצע בצריכת החשמל לנפש בשעות השיא מחושב כממוצע של השינויים המתקבלים בכל אינטרוול הטמפרטורות, משוקללים לפי מספר הימים הנופלים בכל אינטרוול בתקופת התייחסות (מספר הימים בכל אינטרוול </a:t>
          </a:r>
          <a:r>
            <a:rPr lang="he-IL" sz="1000" baseline="0" dirty="0" smtClean="0">
              <a:effectLst/>
              <a:latin typeface="David" panose="020E0502060401010101" pitchFamily="34" charset="-79"/>
              <a:cs typeface="David" panose="020E0502060401010101" pitchFamily="34" charset="-79"/>
            </a:rPr>
            <a:t>מצוין </a:t>
          </a:r>
          <a:r>
            <a:rPr lang="he-IL" sz="1000" baseline="0" dirty="0">
              <a:effectLst/>
              <a:latin typeface="David" panose="020E0502060401010101" pitchFamily="34" charset="-79"/>
              <a:cs typeface="David" panose="020E0502060401010101" pitchFamily="34" charset="-79"/>
            </a:rPr>
            <a:t>באיור 3)</a:t>
          </a:r>
        </a:p>
        <a:p xmlns:a="http://schemas.openxmlformats.org/drawingml/2006/main">
          <a:pPr rtl="1"/>
          <a:endParaRPr lang="he-IL" dirty="0">
            <a:effectLst/>
          </a:endParaRPr>
        </a:p>
        <a:p xmlns:a="http://schemas.openxmlformats.org/drawingml/2006/main">
          <a:pPr rtl="1"/>
          <a:endParaRPr lang="he-IL"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0.01228</cdr:x>
      <cdr:y>0.86834</cdr:y>
    </cdr:from>
    <cdr:to>
      <cdr:x>0.99194</cdr:x>
      <cdr:y>0.9812</cdr:y>
    </cdr:to>
    <cdr:sp macro="" textlink="">
      <cdr:nvSpPr>
        <cdr:cNvPr id="2" name="מלבן 1"/>
        <cdr:cNvSpPr/>
      </cdr:nvSpPr>
      <cdr:spPr>
        <a:xfrm xmlns:a="http://schemas.openxmlformats.org/drawingml/2006/main">
          <a:off x="114277" y="5276850"/>
          <a:ext cx="9116642" cy="685854"/>
        </a:xfrm>
        <a:prstGeom xmlns:a="http://schemas.openxmlformats.org/drawingml/2006/main" prst="rect">
          <a:avLst/>
        </a:prstGeom>
      </cdr:spPr>
      <cdr:txBody>
        <a:bodyPr xmlns:a="http://schemas.openxmlformats.org/drawingml/2006/main" wrap="square">
          <a:noAutofit/>
        </a:bodyPr>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r>
            <a:rPr lang="he-IL" sz="1400" b="0" u="sng" dirty="0">
              <a:latin typeface="David" panose="020E0502060401010101" pitchFamily="34" charset="-79"/>
              <a:cs typeface="David" panose="020E0502060401010101" pitchFamily="34" charset="-79"/>
            </a:rPr>
            <a:t>הערה:</a:t>
          </a:r>
          <a:r>
            <a:rPr lang="he-IL" sz="1400" b="0" dirty="0">
              <a:latin typeface="David" panose="020E0502060401010101" pitchFamily="34" charset="-79"/>
              <a:cs typeface="David" panose="020E0502060401010101" pitchFamily="34" charset="-79"/>
            </a:rPr>
            <a:t> כמו כן, בסוגריים מופיע משקל הסעיף הרלוונטי במדד הכולל (נכון לשנת </a:t>
          </a:r>
          <a:r>
            <a:rPr lang="en-US" sz="1400" b="0" dirty="0">
              <a:latin typeface="David" panose="020E0502060401010101" pitchFamily="34" charset="-79"/>
              <a:cs typeface="David" panose="020E0502060401010101" pitchFamily="34" charset="-79"/>
            </a:rPr>
            <a:t>2019</a:t>
          </a:r>
          <a:r>
            <a:rPr lang="he-IL" sz="1400" b="0" dirty="0">
              <a:latin typeface="David" panose="020E0502060401010101" pitchFamily="34" charset="-79"/>
              <a:cs typeface="David" panose="020E0502060401010101" pitchFamily="34" charset="-79"/>
            </a:rPr>
            <a:t>).</a:t>
          </a:r>
          <a:endParaRPr lang="en-US" sz="1400" b="0" dirty="0">
            <a:latin typeface="David" panose="020E0502060401010101" pitchFamily="34" charset="-79"/>
            <a:cs typeface="David" panose="020E0502060401010101" pitchFamily="34" charset="-79"/>
          </a:endParaRPr>
        </a:p>
        <a:p xmlns:a="http://schemas.openxmlformats.org/drawingml/2006/main">
          <a:r>
            <a:rPr lang="he-IL" sz="1400" b="0" dirty="0">
              <a:latin typeface="David" panose="020E0502060401010101" pitchFamily="34" charset="-79"/>
              <a:cs typeface="David" panose="020E0502060401010101" pitchFamily="34" charset="-79"/>
            </a:rPr>
            <a:t>*שאר הסעיפים כוללים את הבריאות</a:t>
          </a:r>
          <a:r>
            <a:rPr lang="he-IL" sz="1400" b="0" baseline="0" dirty="0">
              <a:latin typeface="David" panose="020E0502060401010101" pitchFamily="34" charset="-79"/>
              <a:cs typeface="David" panose="020E0502060401010101" pitchFamily="34" charset="-79"/>
            </a:rPr>
            <a:t>; </a:t>
          </a:r>
          <a:r>
            <a:rPr lang="he-IL" sz="1400" b="0" dirty="0">
              <a:latin typeface="David" panose="020E0502060401010101" pitchFamily="34" charset="-79"/>
              <a:cs typeface="David" panose="020E0502060401010101" pitchFamily="34" charset="-79"/>
            </a:rPr>
            <a:t>החינוך התרבות והבידור</a:t>
          </a:r>
          <a:r>
            <a:rPr lang="he-IL" sz="1400" b="0" baseline="0" dirty="0">
              <a:latin typeface="David" panose="020E0502060401010101" pitchFamily="34" charset="-79"/>
              <a:cs typeface="David" panose="020E0502060401010101" pitchFamily="34" charset="-79"/>
            </a:rPr>
            <a:t>; </a:t>
          </a:r>
          <a:r>
            <a:rPr lang="he-IL" sz="1400" b="0" dirty="0">
              <a:latin typeface="David" panose="020E0502060401010101" pitchFamily="34" charset="-79"/>
              <a:cs typeface="David" panose="020E0502060401010101" pitchFamily="34" charset="-79"/>
            </a:rPr>
            <a:t>הריהוט והציוד לבית;</a:t>
          </a:r>
          <a:r>
            <a:rPr lang="he-IL" sz="1400" b="0" baseline="0" dirty="0">
              <a:latin typeface="David" panose="020E0502060401010101" pitchFamily="34" charset="-79"/>
              <a:cs typeface="David" panose="020E0502060401010101" pitchFamily="34" charset="-79"/>
            </a:rPr>
            <a:t> </a:t>
          </a:r>
          <a:r>
            <a:rPr lang="he-IL" sz="1400" b="0" dirty="0">
              <a:latin typeface="David" panose="020E0502060401010101" pitchFamily="34" charset="-79"/>
              <a:cs typeface="David" panose="020E0502060401010101" pitchFamily="34" charset="-79"/>
            </a:rPr>
            <a:t>ההלבשה וההנעלה;</a:t>
          </a:r>
          <a:r>
            <a:rPr lang="he-IL" sz="1400" b="0" baseline="0" dirty="0">
              <a:latin typeface="David" panose="020E0502060401010101" pitchFamily="34" charset="-79"/>
              <a:cs typeface="David" panose="020E0502060401010101" pitchFamily="34" charset="-79"/>
            </a:rPr>
            <a:t> ו</a:t>
          </a:r>
          <a:r>
            <a:rPr lang="he-IL" sz="1400" b="0" dirty="0">
              <a:latin typeface="David" panose="020E0502060401010101" pitchFamily="34" charset="-79"/>
              <a:cs typeface="David" panose="020E0502060401010101" pitchFamily="34" charset="-79"/>
            </a:rPr>
            <a:t>השונות.</a:t>
          </a:r>
          <a:r>
            <a:rPr lang="he-IL" sz="1400" b="0" baseline="0" dirty="0">
              <a:latin typeface="David" panose="020E0502060401010101" pitchFamily="34" charset="-79"/>
              <a:cs typeface="David" panose="020E0502060401010101" pitchFamily="34" charset="-79"/>
            </a:rPr>
            <a:t> </a:t>
          </a:r>
        </a:p>
        <a:p xmlns:a="http://schemas.openxmlformats.org/drawingml/2006/main">
          <a:r>
            <a:rPr lang="he-IL" sz="1400" b="0" dirty="0">
              <a:latin typeface="David" panose="020E0502060401010101" pitchFamily="34" charset="-79"/>
              <a:cs typeface="David" panose="020E0502060401010101" pitchFamily="34" charset="-79"/>
            </a:rPr>
            <a:t>כמו הם כוללים את רכיבי התחבורה ואחזקת הדירה בניכוי תת-הרכיבים הקשורים למחירי האנרגיה.</a:t>
          </a:r>
          <a:endParaRPr lang="en-US" sz="1400" b="0" dirty="0">
            <a:latin typeface="David" panose="020E0502060401010101" pitchFamily="34" charset="-79"/>
            <a:cs typeface="David" panose="020E0502060401010101" pitchFamily="34" charset="-79"/>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0.95701</cdr:x>
      <cdr:y>0.5173</cdr:y>
    </cdr:from>
    <cdr:to>
      <cdr:x>1</cdr:x>
      <cdr:y>0.56589</cdr:y>
    </cdr:to>
    <cdr:sp macro="" textlink="">
      <cdr:nvSpPr>
        <cdr:cNvPr id="2" name="TextBox 1"/>
        <cdr:cNvSpPr txBox="1"/>
      </cdr:nvSpPr>
      <cdr:spPr>
        <a:xfrm xmlns:a="http://schemas.openxmlformats.org/drawingml/2006/main">
          <a:off x="8507819" y="2627886"/>
          <a:ext cx="382181" cy="246837"/>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algn="r"/>
          <a:r>
            <a:rPr lang="en-US" sz="1200" b="1" i="0" u="none" strike="noStrike" dirty="0" smtClean="0">
              <a:solidFill>
                <a:srgbClr val="0070C0"/>
              </a:solidFill>
              <a:latin typeface="David" panose="020E0502060401010101" pitchFamily="34" charset="-79"/>
              <a:cs typeface="David" panose="020E0502060401010101" pitchFamily="34" charset="-79"/>
            </a:rPr>
            <a:t>0.2</a:t>
          </a:r>
          <a:endParaRPr lang="he-IL" sz="1200" b="1" dirty="0">
            <a:solidFill>
              <a:srgbClr val="0070C0"/>
            </a:solidFill>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0.93619</cdr:x>
      <cdr:y>0.60745</cdr:y>
    </cdr:from>
    <cdr:to>
      <cdr:x>1</cdr:x>
      <cdr:y>0.65986</cdr:y>
    </cdr:to>
    <cdr:sp macro="" textlink="">
      <cdr:nvSpPr>
        <cdr:cNvPr id="5" name="TextBox 1"/>
        <cdr:cNvSpPr txBox="1"/>
      </cdr:nvSpPr>
      <cdr:spPr>
        <a:xfrm xmlns:a="http://schemas.openxmlformats.org/drawingml/2006/main">
          <a:off x="8322733" y="3085855"/>
          <a:ext cx="567267" cy="266250"/>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200" b="1" dirty="0" smtClean="0">
              <a:solidFill>
                <a:srgbClr val="000000"/>
              </a:solidFill>
              <a:latin typeface="David" panose="020E0502060401010101" pitchFamily="34" charset="-79"/>
              <a:cs typeface="David" panose="020E0502060401010101" pitchFamily="34" charset="-79"/>
            </a:rPr>
            <a:t>-0.6</a:t>
          </a:r>
          <a:endParaRPr lang="he-IL" sz="1200" b="1" dirty="0">
            <a:solidFill>
              <a:schemeClr val="accent6"/>
            </a:solidFill>
            <a:latin typeface="David" panose="020E0502060401010101" pitchFamily="34" charset="-79"/>
            <a:cs typeface="David" panose="020E0502060401010101" pitchFamily="34" charset="-79"/>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0.50469</cdr:x>
      <cdr:y>0.11044</cdr:y>
    </cdr:from>
    <cdr:to>
      <cdr:x>1</cdr:x>
      <cdr:y>0.99697</cdr:y>
    </cdr:to>
    <cdr:graphicFrame macro="">
      <cdr:nvGraphicFramePr>
        <cdr:cNvPr id="2" name="1"/>
        <cdr:cNvGraphicFramePr/>
      </cdr:nvGraphicFramePr>
      <cdr:xfrm>
        <a:off xmlns:a="http://schemas.openxmlformats.org/drawingml/2006/main" x="0" y="0"/>
        <a:ext xmlns:a="http://schemas.openxmlformats.org/drawingml/2006/main" cx="0" cy="0"/>
      </cdr:xfrm>
      <a:graphic xmlns:a="http://schemas.openxmlformats.org/drawingml/2006/main">
        <a:graphicData uri="http://schemas.openxmlformats.org/drawingml/2006/chart">
          <c:chart xmlns:c="http://schemas.openxmlformats.org/drawingml/2006/chart" xmlns:r="http://schemas.openxmlformats.org/officeDocument/2006/relationships" r:id="rId1"/>
        </a:graphicData>
      </a:graphic>
    </cdr:graphicFrame>
  </cdr:relSizeAnchor>
  <cdr:relSizeAnchor xmlns:cdr="http://schemas.openxmlformats.org/drawingml/2006/chartDrawing">
    <cdr:from>
      <cdr:x>0.00417</cdr:x>
      <cdr:y>0.10741</cdr:y>
    </cdr:from>
    <cdr:to>
      <cdr:x>0.49948</cdr:x>
      <cdr:y>0.99546</cdr:y>
    </cdr:to>
    <cdr:graphicFrame macro="">
      <cdr:nvGraphicFramePr>
        <cdr:cNvPr id="3" name="2"/>
        <cdr:cNvGraphicFramePr/>
      </cdr:nvGraphicFramePr>
      <cdr:xfrm>
        <a:off xmlns:a="http://schemas.openxmlformats.org/drawingml/2006/main" x="0" y="0"/>
        <a:ext xmlns:a="http://schemas.openxmlformats.org/drawingml/2006/main" cx="0" cy="0"/>
      </cdr:xfrm>
      <a:graphic xmlns:a="http://schemas.openxmlformats.org/drawingml/2006/main">
        <a:graphicData uri="http://schemas.openxmlformats.org/drawingml/2006/chart">
          <c:chart xmlns:c="http://schemas.openxmlformats.org/drawingml/2006/chart" xmlns:r="http://schemas.openxmlformats.org/officeDocument/2006/relationships" r:id="rId2"/>
        </a:graphicData>
      </a:graphic>
    </cdr:graphicFrame>
  </cdr:relSizeAnchor>
  <cdr:relSizeAnchor xmlns:cdr="http://schemas.openxmlformats.org/drawingml/2006/chartDrawing">
    <cdr:from>
      <cdr:x>0.87229</cdr:x>
      <cdr:y>0</cdr:y>
    </cdr:from>
    <cdr:to>
      <cdr:x>0.9833</cdr:x>
      <cdr:y>0.0479</cdr:y>
    </cdr:to>
    <cdr:sp macro="" textlink="">
      <cdr:nvSpPr>
        <cdr:cNvPr id="5" name="TextBox 1"/>
        <cdr:cNvSpPr txBox="1"/>
      </cdr:nvSpPr>
      <cdr:spPr>
        <a:xfrm xmlns:a="http://schemas.openxmlformats.org/drawingml/2006/main">
          <a:off x="9953669" y="0"/>
          <a:ext cx="1266729" cy="301580"/>
        </a:xfrm>
        <a:prstGeom xmlns:a="http://schemas.openxmlformats.org/drawingml/2006/main" prst="rect">
          <a:avLst/>
        </a:prstGeom>
        <a:noFill xmlns:a="http://schemas.openxmlformats.org/drawingml/2006/main"/>
      </cdr:spPr>
      <cdr:txBody>
        <a:bodyPr xmlns:a="http://schemas.openxmlformats.org/drawingml/2006/main" wrap="square" rtlCol="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1"/>
          <a:endParaRPr lang="he-IL" sz="1500" b="1" dirty="0" smtClean="0">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0.32376</cdr:x>
      <cdr:y>0.05345</cdr:y>
    </cdr:from>
    <cdr:to>
      <cdr:x>0.67624</cdr:x>
      <cdr:y>0.11595</cdr:y>
    </cdr:to>
    <cdr:sp macro="" textlink="">
      <cdr:nvSpPr>
        <cdr:cNvPr id="6" name="TextBox 1"/>
        <cdr:cNvSpPr txBox="1"/>
      </cdr:nvSpPr>
      <cdr:spPr>
        <a:xfrm xmlns:a="http://schemas.openxmlformats.org/drawingml/2006/main">
          <a:off x="2960446" y="283612"/>
          <a:ext cx="3223107" cy="331650"/>
        </a:xfrm>
        <a:prstGeom xmlns:a="http://schemas.openxmlformats.org/drawingml/2006/main" prst="rect">
          <a:avLst/>
        </a:prstGeom>
        <a:noFill xmlns:a="http://schemas.openxmlformats.org/drawingml/2006/main"/>
      </cdr:spPr>
      <cdr:txBody>
        <a:bodyPr xmlns:a="http://schemas.openxmlformats.org/drawingml/2006/main" wrap="square" rtlCol="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1"/>
          <a:fld id="{E2A30193-5AE6-4C62-882D-65DA4CD8F7C4}" type="TxLink">
            <a:rPr lang="he-IL" sz="1400" b="1" i="0" u="none" strike="noStrike" dirty="0" smtClean="0">
              <a:solidFill>
                <a:srgbClr val="000000"/>
              </a:solidFill>
              <a:latin typeface="David" panose="020E0502060401010101" pitchFamily="34" charset="-79"/>
              <a:cs typeface="David" panose="020E0502060401010101" pitchFamily="34" charset="-79"/>
            </a:rPr>
            <a:pPr algn="ctr" rtl="1"/>
            <a:t>אפריל 2017 עד אפריל 2020</a:t>
          </a:fld>
          <a:endParaRPr lang="he-IL" sz="1800" b="1" dirty="0" smtClean="0">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0.01389</cdr:x>
      <cdr:y>0.0005</cdr:y>
    </cdr:from>
    <cdr:to>
      <cdr:x>1</cdr:x>
      <cdr:y>0.07082</cdr:y>
    </cdr:to>
    <cdr:sp macro="" textlink="">
      <cdr:nvSpPr>
        <cdr:cNvPr id="7" name="TextBox 1"/>
        <cdr:cNvSpPr txBox="1"/>
      </cdr:nvSpPr>
      <cdr:spPr>
        <a:xfrm xmlns:a="http://schemas.openxmlformats.org/drawingml/2006/main">
          <a:off x="127000" y="2653"/>
          <a:ext cx="9017000" cy="373126"/>
        </a:xfrm>
        <a:prstGeom xmlns:a="http://schemas.openxmlformats.org/drawingml/2006/main" prst="rect">
          <a:avLst/>
        </a:prstGeom>
        <a:noFill xmlns:a="http://schemas.openxmlformats.org/drawingml/2006/main"/>
      </cdr:spPr>
      <cdr:txBody>
        <a:bodyPr xmlns:a="http://schemas.openxmlformats.org/drawingml/2006/main" wrap="square" rtlCol="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1"/>
          <a:r>
            <a:rPr lang="he-IL" sz="1600" b="1" i="0" u="none" strike="noStrike" dirty="0" smtClean="0">
              <a:solidFill>
                <a:srgbClr val="000000"/>
              </a:solidFill>
              <a:latin typeface="David" panose="020E0502060401010101" pitchFamily="34" charset="-79"/>
              <a:cs typeface="David" panose="020E0502060401010101" pitchFamily="34" charset="-79"/>
            </a:rPr>
            <a:t>איור </a:t>
          </a:r>
          <a:r>
            <a:rPr lang="en-US" sz="1600" b="1" i="0" u="none" strike="noStrike" dirty="0" smtClean="0">
              <a:solidFill>
                <a:srgbClr val="000000"/>
              </a:solidFill>
              <a:latin typeface="David" panose="020E0502060401010101" pitchFamily="34" charset="-79"/>
              <a:cs typeface="David" panose="020E0502060401010101" pitchFamily="34" charset="-79"/>
            </a:rPr>
            <a:t>12</a:t>
          </a:r>
          <a:r>
            <a:rPr lang="he-IL" sz="1600" b="1" i="0" u="none" strike="noStrike" dirty="0" smtClean="0">
              <a:solidFill>
                <a:srgbClr val="000000"/>
              </a:solidFill>
              <a:latin typeface="David" panose="020E0502060401010101" pitchFamily="34" charset="-79"/>
              <a:cs typeface="David" panose="020E0502060401010101" pitchFamily="34" charset="-79"/>
            </a:rPr>
            <a:t>: התרומה של רכיבים עיקריים במדד לאינפלציה השנתית של המוצרים הסחירים ושל המוצרים הלא סחירים</a:t>
          </a:r>
          <a:endParaRPr lang="he-IL" sz="1600" b="1" dirty="0" smtClean="0">
            <a:latin typeface="David" panose="020E0502060401010101" pitchFamily="34" charset="-79"/>
            <a:cs typeface="David" panose="020E0502060401010101" pitchFamily="34" charset="-79"/>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0.71055</cdr:x>
      <cdr:y>0.13228</cdr:y>
    </cdr:from>
    <cdr:to>
      <cdr:x>0.82554</cdr:x>
      <cdr:y>0.18811</cdr:y>
    </cdr:to>
    <cdr:sp macro="" textlink="">
      <cdr:nvSpPr>
        <cdr:cNvPr id="4" name="TextBox 3"/>
        <cdr:cNvSpPr txBox="1"/>
      </cdr:nvSpPr>
      <cdr:spPr>
        <a:xfrm xmlns:a="http://schemas.openxmlformats.org/drawingml/2006/main">
          <a:off x="6615814" y="804826"/>
          <a:ext cx="1070639" cy="3396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drawings/drawing8.xml><?xml version="1.0" encoding="utf-8"?>
<c:userShapes xmlns:c="http://schemas.openxmlformats.org/drawingml/2006/chart">
  <cdr:relSizeAnchor xmlns:cdr="http://schemas.openxmlformats.org/drawingml/2006/chartDrawing">
    <cdr:from>
      <cdr:x>0.06424</cdr:x>
      <cdr:y>0.95431</cdr:y>
    </cdr:from>
    <cdr:to>
      <cdr:x>1</cdr:x>
      <cdr:y>0.99566</cdr:y>
    </cdr:to>
    <cdr:sp macro="" textlink="">
      <cdr:nvSpPr>
        <cdr:cNvPr id="3" name="TextBox 1"/>
        <cdr:cNvSpPr txBox="1"/>
      </cdr:nvSpPr>
      <cdr:spPr>
        <a:xfrm xmlns:a="http://schemas.openxmlformats.org/drawingml/2006/main">
          <a:off x="638176" y="6081078"/>
          <a:ext cx="9296399" cy="263492"/>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rtl="1"/>
          <a:fld id="{C4F43A4F-74EE-4CD7-80D2-6B964CB6839A}" type="TxLink">
            <a:rPr lang="en-US" sz="1400" b="0" i="0" u="none" strike="noStrike">
              <a:solidFill>
                <a:srgbClr val="000000"/>
              </a:solidFill>
              <a:effectLst/>
              <a:latin typeface="David" panose="020E0502060401010101" pitchFamily="34" charset="-79"/>
              <a:ea typeface="+mn-ea"/>
              <a:cs typeface="David" panose="020E0502060401010101" pitchFamily="34" charset="-79"/>
            </a:rPr>
            <a:pPr algn="r" rtl="1"/>
            <a:t>** עד 24.04.2020 הסדרות משקפות את הממוצע הנע של השבועיים האחרונים, מאז ואילך הן משקפו את הנתונים היומיים.</a:t>
          </a:fld>
          <a:endParaRPr lang="he-IL" sz="1400" b="0">
            <a:effectLst/>
            <a:latin typeface="David" panose="020E0502060401010101" pitchFamily="34" charset="-79"/>
            <a:ea typeface="+mn-ea"/>
            <a:cs typeface="David" panose="020E0502060401010101" pitchFamily="34" charset="-79"/>
          </a:endParaRPr>
        </a:p>
      </cdr:txBody>
    </cdr:sp>
  </cdr:relSizeAnchor>
  <cdr:relSizeAnchor xmlns:cdr="http://schemas.openxmlformats.org/drawingml/2006/chartDrawing">
    <cdr:from>
      <cdr:x>0.20068</cdr:x>
      <cdr:y>0.92009</cdr:y>
    </cdr:from>
    <cdr:to>
      <cdr:x>1</cdr:x>
      <cdr:y>0.96145</cdr:y>
    </cdr:to>
    <cdr:sp macro="" textlink="">
      <cdr:nvSpPr>
        <cdr:cNvPr id="4" name="TextBox 1"/>
        <cdr:cNvSpPr txBox="1"/>
      </cdr:nvSpPr>
      <cdr:spPr>
        <a:xfrm xmlns:a="http://schemas.openxmlformats.org/drawingml/2006/main">
          <a:off x="1994683" y="5866653"/>
          <a:ext cx="7944935" cy="263681"/>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rtl="1"/>
          <a:fld id="{C3C06F97-2C40-44AC-A7F0-0C61D7E86BD0}" type="TxLink">
            <a:rPr lang="en-US" sz="1400" b="0" i="0" u="none" strike="noStrike">
              <a:solidFill>
                <a:srgbClr val="000000"/>
              </a:solidFill>
              <a:effectLst/>
              <a:latin typeface="David"/>
              <a:ea typeface="+mn-ea"/>
              <a:cs typeface="David"/>
            </a:rPr>
            <a:pPr algn="r" rtl="1"/>
            <a:t>* מעודכן לתאריך 24.05.20</a:t>
          </a:fld>
          <a:endParaRPr lang="he-IL" sz="1400" b="0">
            <a:effectLst/>
            <a:latin typeface="David" panose="020E0502060401010101" pitchFamily="34" charset="-79"/>
            <a:ea typeface="+mn-ea"/>
            <a:cs typeface="David" panose="020E0502060401010101" pitchFamily="34" charset="-79"/>
          </a:endParaRPr>
        </a:p>
      </cdr:txBody>
    </cdr:sp>
  </cdr:relSizeAnchor>
  <cdr:relSizeAnchor xmlns:cdr="http://schemas.openxmlformats.org/drawingml/2006/chartDrawing">
    <cdr:from>
      <cdr:x>0.92426</cdr:x>
      <cdr:y>0.53586</cdr:y>
    </cdr:from>
    <cdr:to>
      <cdr:x>1</cdr:x>
      <cdr:y>0.5807</cdr:y>
    </cdr:to>
    <cdr:sp macro="" textlink="">
      <cdr:nvSpPr>
        <cdr:cNvPr id="5" name="TextBox 1"/>
        <cdr:cNvSpPr txBox="1"/>
      </cdr:nvSpPr>
      <cdr:spPr>
        <a:xfrm xmlns:a="http://schemas.openxmlformats.org/drawingml/2006/main">
          <a:off x="9171726" y="3405793"/>
          <a:ext cx="751592" cy="284993"/>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fld id="{E8F0357E-469F-42B7-9A51-2CF39091F573}" type="TxLink">
            <a:rPr lang="en-US" sz="1400" b="1" i="0" u="none" strike="noStrike">
              <a:solidFill>
                <a:srgbClr val="70AD47"/>
              </a:solidFill>
              <a:latin typeface="David" panose="020E0502060401010101" pitchFamily="34" charset="-79"/>
              <a:cs typeface="David" panose="020E0502060401010101" pitchFamily="34" charset="-79"/>
            </a:rPr>
            <a:pPr algn="r"/>
            <a:t>-0.2%</a:t>
          </a:fld>
          <a:endParaRPr lang="he-IL" sz="1400" b="1">
            <a:solidFill>
              <a:srgbClr val="70AD47"/>
            </a:solidFill>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0.9233</cdr:x>
      <cdr:y>0.44155</cdr:y>
    </cdr:from>
    <cdr:to>
      <cdr:x>1</cdr:x>
      <cdr:y>0.48639</cdr:y>
    </cdr:to>
    <cdr:sp macro="" textlink="">
      <cdr:nvSpPr>
        <cdr:cNvPr id="6" name="TextBox 1"/>
        <cdr:cNvSpPr txBox="1"/>
      </cdr:nvSpPr>
      <cdr:spPr>
        <a:xfrm xmlns:a="http://schemas.openxmlformats.org/drawingml/2006/main">
          <a:off x="9162200" y="2806366"/>
          <a:ext cx="761118" cy="284993"/>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fld id="{9512AB22-A42C-4152-9E8B-7334BA77B39C}" type="TxLink">
            <a:rPr lang="en-US" sz="1400" b="1" i="0" u="none" strike="noStrike">
              <a:solidFill>
                <a:srgbClr val="C00000"/>
              </a:solidFill>
              <a:latin typeface="David" panose="020E0502060401010101" pitchFamily="34" charset="-79"/>
              <a:cs typeface="David" panose="020E0502060401010101" pitchFamily="34" charset="-79"/>
            </a:rPr>
            <a:pPr algn="r"/>
            <a:t>0.4%</a:t>
          </a:fld>
          <a:endParaRPr lang="he-IL" sz="1400" b="1">
            <a:solidFill>
              <a:srgbClr val="C00000"/>
            </a:solidFill>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0.92347</cdr:x>
      <cdr:y>0.38614</cdr:y>
    </cdr:from>
    <cdr:to>
      <cdr:x>0.99921</cdr:x>
      <cdr:y>0.43098</cdr:y>
    </cdr:to>
    <cdr:sp macro="" textlink="">
      <cdr:nvSpPr>
        <cdr:cNvPr id="7" name="TextBox 1"/>
        <cdr:cNvSpPr txBox="1"/>
      </cdr:nvSpPr>
      <cdr:spPr>
        <a:xfrm xmlns:a="http://schemas.openxmlformats.org/drawingml/2006/main">
          <a:off x="9163885" y="2454192"/>
          <a:ext cx="751592" cy="284993"/>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fld id="{0A408FF9-17F0-4854-AD90-541E386B49FF}" type="TxLink">
            <a:rPr lang="en-US" sz="1400" b="1" i="0" u="none" strike="noStrike">
              <a:solidFill>
                <a:srgbClr val="4472C4"/>
              </a:solidFill>
              <a:latin typeface="David" panose="020E0502060401010101" pitchFamily="34" charset="-79"/>
              <a:cs typeface="David" panose="020E0502060401010101" pitchFamily="34" charset="-79"/>
            </a:rPr>
            <a:pPr algn="r"/>
            <a:t>0.5%</a:t>
          </a:fld>
          <a:endParaRPr lang="he-IL" sz="1400" b="1">
            <a:solidFill>
              <a:srgbClr val="4472C4"/>
            </a:solidFill>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0.72998</cdr:x>
      <cdr:y>0.08201</cdr:y>
    </cdr:from>
    <cdr:to>
      <cdr:x>0.87748</cdr:x>
      <cdr:y>0.14948</cdr:y>
    </cdr:to>
    <cdr:sp macro="" textlink="">
      <cdr:nvSpPr>
        <cdr:cNvPr id="8" name="TextBox 2"/>
        <cdr:cNvSpPr txBox="1"/>
      </cdr:nvSpPr>
      <cdr:spPr>
        <a:xfrm xmlns:a="http://schemas.openxmlformats.org/drawingml/2006/main">
          <a:off x="6540442" y="425492"/>
          <a:ext cx="1321556" cy="350043"/>
        </a:xfrm>
        <a:prstGeom xmlns:a="http://schemas.openxmlformats.org/drawingml/2006/main" prst="rect">
          <a:avLst/>
        </a:prstGeom>
        <a:solidFill xmlns:a="http://schemas.openxmlformats.org/drawingml/2006/main">
          <a:sysClr val="window" lastClr="FFFFFF"/>
        </a:solidFill>
        <a:ln xmlns:a="http://schemas.openxmlformats.org/drawingml/2006/main" w="12700">
          <a:noFill/>
        </a:ln>
      </cdr:spPr>
      <cdr:txBody>
        <a:bodyPr xmlns:a="http://schemas.openxmlformats.org/drawingml/2006/main" wrap="square"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he-IL" sz="1400" b="1" dirty="0">
              <a:effectLst/>
              <a:latin typeface="David" panose="020E0502060401010101" pitchFamily="34" charset="-79"/>
              <a:ea typeface="+mn-ea"/>
              <a:cs typeface="David" panose="020E0502060401010101" pitchFamily="34" charset="-79"/>
            </a:rPr>
            <a:t>החלטת הריבית האחרונה</a:t>
          </a:r>
          <a:endParaRPr lang="he-IL" sz="1400" b="1" baseline="0" dirty="0">
            <a:effectLst/>
            <a:latin typeface="David" panose="020E0502060401010101" pitchFamily="34" charset="-79"/>
            <a:ea typeface="+mn-ea"/>
            <a:cs typeface="David" panose="020E0502060401010101" pitchFamily="34" charset="-79"/>
          </a:endParaRPr>
        </a:p>
      </cdr:txBody>
    </cdr:sp>
  </cdr:relSizeAnchor>
  <cdr:relSizeAnchor xmlns:cdr="http://schemas.openxmlformats.org/drawingml/2006/chartDrawing">
    <cdr:from>
      <cdr:x>0.92426</cdr:x>
      <cdr:y>0.48779</cdr:y>
    </cdr:from>
    <cdr:to>
      <cdr:x>1</cdr:x>
      <cdr:y>0.53263</cdr:y>
    </cdr:to>
    <cdr:sp macro="" textlink="">
      <cdr:nvSpPr>
        <cdr:cNvPr id="9" name="TextBox 1"/>
        <cdr:cNvSpPr txBox="1"/>
      </cdr:nvSpPr>
      <cdr:spPr>
        <a:xfrm xmlns:a="http://schemas.openxmlformats.org/drawingml/2006/main">
          <a:off x="9182130" y="3108323"/>
          <a:ext cx="752445" cy="285730"/>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fld id="{3775496F-4FB5-4DA5-888F-285ED551232B}" type="TxLink">
            <a:rPr lang="en-US" sz="1400" b="1" i="0" u="none" strike="noStrike">
              <a:solidFill>
                <a:schemeClr val="accent2"/>
              </a:solidFill>
              <a:latin typeface="David" panose="020E0502060401010101" pitchFamily="34" charset="-79"/>
              <a:cs typeface="David" panose="020E0502060401010101" pitchFamily="34" charset="-79"/>
            </a:rPr>
            <a:pPr algn="r"/>
            <a:t>0.2%</a:t>
          </a:fld>
          <a:endParaRPr lang="he-IL" sz="1400" b="1">
            <a:solidFill>
              <a:schemeClr val="accent2"/>
            </a:solidFill>
            <a:latin typeface="David" panose="020E0502060401010101" pitchFamily="34" charset="-79"/>
            <a:cs typeface="David" panose="020E0502060401010101" pitchFamily="34" charset="-79"/>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0.1232</cdr:x>
      <cdr:y>0.95085</cdr:y>
    </cdr:from>
    <cdr:to>
      <cdr:x>0.9931</cdr:x>
      <cdr:y>0.9904</cdr:y>
    </cdr:to>
    <cdr:sp macro="" textlink="">
      <cdr:nvSpPr>
        <cdr:cNvPr id="3" name="TextBox 1"/>
        <cdr:cNvSpPr txBox="1"/>
      </cdr:nvSpPr>
      <cdr:spPr>
        <a:xfrm xmlns:a="http://schemas.openxmlformats.org/drawingml/2006/main">
          <a:off x="1134717" y="5339602"/>
          <a:ext cx="8011993" cy="222097"/>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defTabSz="914400" rtl="1" eaLnBrk="1" fontAlgn="auto" latinLnBrk="0" hangingPunct="1">
            <a:lnSpc>
              <a:spcPct val="100000"/>
            </a:lnSpc>
            <a:spcBef>
              <a:spcPts val="0"/>
            </a:spcBef>
            <a:spcAft>
              <a:spcPts val="0"/>
            </a:spcAft>
            <a:buClrTx/>
            <a:buSzTx/>
            <a:buFontTx/>
            <a:buNone/>
            <a:tabLst/>
            <a:defRPr/>
          </a:pPr>
          <a:r>
            <a:rPr lang="he-IL" sz="1400" b="0">
              <a:effectLst/>
              <a:latin typeface="David" panose="020E0502060401010101" pitchFamily="34" charset="-79"/>
              <a:ea typeface="+mn-ea"/>
              <a:cs typeface="David" panose="020E0502060401010101" pitchFamily="34" charset="-79"/>
            </a:rPr>
            <a:t>*לדוגמה, הציפיות בטווח 3-5 הן הציפיות לאינפלציה השנתית מסוף השנה השלישית עד סוף השנה החמישית. </a:t>
          </a:r>
        </a:p>
      </cdr:txBody>
    </cdr:sp>
  </cdr:relSizeAnchor>
  <cdr:relSizeAnchor xmlns:cdr="http://schemas.openxmlformats.org/drawingml/2006/chartDrawing">
    <cdr:from>
      <cdr:x>0.95324</cdr:x>
      <cdr:y>0.52211</cdr:y>
    </cdr:from>
    <cdr:to>
      <cdr:x>1</cdr:x>
      <cdr:y>0.57299</cdr:y>
    </cdr:to>
    <cdr:sp macro="" textlink="">
      <cdr:nvSpPr>
        <cdr:cNvPr id="4" name="TextBox 1"/>
        <cdr:cNvSpPr txBox="1"/>
      </cdr:nvSpPr>
      <cdr:spPr>
        <a:xfrm xmlns:a="http://schemas.openxmlformats.org/drawingml/2006/main">
          <a:off x="8474304" y="2652295"/>
          <a:ext cx="415696" cy="258470"/>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i="0" u="none" strike="noStrike" dirty="0" smtClean="0">
              <a:solidFill>
                <a:srgbClr val="7030A0"/>
              </a:solidFill>
              <a:latin typeface="David" panose="020E0502060401010101" pitchFamily="34" charset="-79"/>
              <a:cs typeface="David" panose="020E0502060401010101" pitchFamily="34" charset="-79"/>
            </a:rPr>
            <a:t>1.0</a:t>
          </a:r>
          <a:endParaRPr lang="he-IL" sz="1400" b="1" dirty="0">
            <a:solidFill>
              <a:srgbClr val="7030A0"/>
            </a:solidFill>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0.95324</cdr:x>
      <cdr:y>0.46959</cdr:y>
    </cdr:from>
    <cdr:to>
      <cdr:x>1</cdr:x>
      <cdr:y>0.53041</cdr:y>
    </cdr:to>
    <cdr:sp macro="" textlink="">
      <cdr:nvSpPr>
        <cdr:cNvPr id="5" name="TextBox 1"/>
        <cdr:cNvSpPr txBox="1"/>
      </cdr:nvSpPr>
      <cdr:spPr>
        <a:xfrm xmlns:a="http://schemas.openxmlformats.org/drawingml/2006/main">
          <a:off x="8474304" y="2385517"/>
          <a:ext cx="415696" cy="308966"/>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i="0" u="none" strike="noStrike" dirty="0" smtClean="0">
              <a:solidFill>
                <a:srgbClr val="4472C4"/>
              </a:solidFill>
              <a:latin typeface="David" panose="020E0502060401010101" pitchFamily="34" charset="-79"/>
              <a:cs typeface="David" panose="020E0502060401010101" pitchFamily="34" charset="-79"/>
            </a:rPr>
            <a:t>1.4</a:t>
          </a:r>
        </a:p>
      </cdr:txBody>
    </cdr:sp>
  </cdr:relSizeAnchor>
  <cdr:relSizeAnchor xmlns:cdr="http://schemas.openxmlformats.org/drawingml/2006/chartDrawing">
    <cdr:from>
      <cdr:x>0.95324</cdr:x>
      <cdr:y>0.42125</cdr:y>
    </cdr:from>
    <cdr:to>
      <cdr:x>1</cdr:x>
      <cdr:y>0.47875</cdr:y>
    </cdr:to>
    <cdr:sp macro="" textlink="">
      <cdr:nvSpPr>
        <cdr:cNvPr id="6" name="TextBox 1"/>
        <cdr:cNvSpPr txBox="1"/>
      </cdr:nvSpPr>
      <cdr:spPr>
        <a:xfrm xmlns:a="http://schemas.openxmlformats.org/drawingml/2006/main">
          <a:off x="8474304" y="2139950"/>
          <a:ext cx="415696" cy="292100"/>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i="0" u="none" strike="noStrike" dirty="0" smtClean="0">
              <a:solidFill>
                <a:srgbClr val="C00000"/>
              </a:solidFill>
              <a:latin typeface="David" panose="020E0502060401010101" pitchFamily="34" charset="-79"/>
              <a:cs typeface="David" panose="020E0502060401010101" pitchFamily="34" charset="-79"/>
            </a:rPr>
            <a:t>1.4</a:t>
          </a:r>
          <a:endParaRPr lang="he-IL" sz="1400" b="1" dirty="0">
            <a:solidFill>
              <a:srgbClr val="C00000"/>
            </a:solidFill>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0.95492</cdr:x>
      <cdr:y>0.35704</cdr:y>
    </cdr:from>
    <cdr:to>
      <cdr:x>1</cdr:x>
      <cdr:y>0.40793</cdr:y>
    </cdr:to>
    <cdr:sp macro="" textlink="">
      <cdr:nvSpPr>
        <cdr:cNvPr id="7" name="TextBox 1"/>
        <cdr:cNvSpPr txBox="1"/>
      </cdr:nvSpPr>
      <cdr:spPr>
        <a:xfrm xmlns:a="http://schemas.openxmlformats.org/drawingml/2006/main">
          <a:off x="8489239" y="1813761"/>
          <a:ext cx="400761" cy="258521"/>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i="0" u="none" strike="noStrike" dirty="0" smtClean="0">
              <a:solidFill>
                <a:srgbClr val="70AD47"/>
              </a:solidFill>
              <a:latin typeface="David" panose="020E0502060401010101" pitchFamily="34" charset="-79"/>
              <a:cs typeface="David" panose="020E0502060401010101" pitchFamily="34" charset="-79"/>
            </a:rPr>
            <a:t>1.5</a:t>
          </a:r>
          <a:endParaRPr lang="he-IL" sz="1400" b="1" dirty="0">
            <a:solidFill>
              <a:srgbClr val="70AD47"/>
            </a:solidFill>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0.7818</cdr:x>
      <cdr:y>0.11886</cdr:y>
    </cdr:from>
    <cdr:to>
      <cdr:x>0.94328</cdr:x>
      <cdr:y>0.19542</cdr:y>
    </cdr:to>
    <cdr:sp macro="" textlink="">
      <cdr:nvSpPr>
        <cdr:cNvPr id="8" name="TextBox 2"/>
        <cdr:cNvSpPr txBox="1"/>
      </cdr:nvSpPr>
      <cdr:spPr>
        <a:xfrm xmlns:a="http://schemas.openxmlformats.org/drawingml/2006/main">
          <a:off x="7148812" y="615262"/>
          <a:ext cx="1476573" cy="396297"/>
        </a:xfrm>
        <a:prstGeom xmlns:a="http://schemas.openxmlformats.org/drawingml/2006/main" prst="rect">
          <a:avLst/>
        </a:prstGeom>
        <a:solidFill xmlns:a="http://schemas.openxmlformats.org/drawingml/2006/main">
          <a:sysClr val="window" lastClr="FFFFFF"/>
        </a:solidFill>
        <a:ln xmlns:a="http://schemas.openxmlformats.org/drawingml/2006/main" w="12700">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he-IL" sz="1400" b="1" dirty="0">
              <a:effectLst/>
              <a:latin typeface="David" panose="020E0502060401010101" pitchFamily="34" charset="-79"/>
              <a:ea typeface="+mn-ea"/>
              <a:cs typeface="David" panose="020E0502060401010101" pitchFamily="34" charset="-79"/>
            </a:rPr>
            <a:t>החלטת הריבית האחרונה</a:t>
          </a:r>
          <a:endParaRPr lang="he-IL" sz="1400" b="1" baseline="0" dirty="0">
            <a:effectLst/>
            <a:latin typeface="David" panose="020E0502060401010101" pitchFamily="34" charset="-79"/>
            <a:ea typeface="+mn-ea"/>
            <a:cs typeface="David" panose="020E0502060401010101" pitchFamily="34" charset="-79"/>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972561" y="0"/>
            <a:ext cx="3037840" cy="464820"/>
          </a:xfrm>
          <a:prstGeom prst="rect">
            <a:avLst/>
          </a:prstGeom>
        </p:spPr>
        <p:txBody>
          <a:bodyPr vert="horz" lIns="91166" tIns="45583" rIns="91166" bIns="45583" rtlCol="1"/>
          <a:lstStyle>
            <a:lvl1pPr algn="r">
              <a:defRPr sz="1200"/>
            </a:lvl1pPr>
          </a:lstStyle>
          <a:p>
            <a:endParaRPr lang="he-IL"/>
          </a:p>
        </p:txBody>
      </p:sp>
      <p:sp>
        <p:nvSpPr>
          <p:cNvPr id="3" name="מציין מיקום של תאריך 2"/>
          <p:cNvSpPr>
            <a:spLocks noGrp="1"/>
          </p:cNvSpPr>
          <p:nvPr>
            <p:ph type="dt" sz="quarter" idx="1"/>
          </p:nvPr>
        </p:nvSpPr>
        <p:spPr>
          <a:xfrm>
            <a:off x="1625" y="0"/>
            <a:ext cx="3037840" cy="464820"/>
          </a:xfrm>
          <a:prstGeom prst="rect">
            <a:avLst/>
          </a:prstGeom>
        </p:spPr>
        <p:txBody>
          <a:bodyPr vert="horz" lIns="91166" tIns="45583" rIns="91166" bIns="45583" rtlCol="1"/>
          <a:lstStyle>
            <a:lvl1pPr algn="l">
              <a:defRPr sz="1200"/>
            </a:lvl1pPr>
          </a:lstStyle>
          <a:p>
            <a:fld id="{A45B869E-0AF4-4A54-B4E0-CEDC64C99CE3}" type="datetimeFigureOut">
              <a:rPr lang="he-IL" smtClean="0"/>
              <a:t>ב'/סיון/תש"ף</a:t>
            </a:fld>
            <a:endParaRPr lang="he-IL"/>
          </a:p>
        </p:txBody>
      </p:sp>
      <p:sp>
        <p:nvSpPr>
          <p:cNvPr id="4" name="מציין מיקום של כותרת תחתונה 3"/>
          <p:cNvSpPr>
            <a:spLocks noGrp="1"/>
          </p:cNvSpPr>
          <p:nvPr>
            <p:ph type="ftr" sz="quarter" idx="2"/>
          </p:nvPr>
        </p:nvSpPr>
        <p:spPr>
          <a:xfrm>
            <a:off x="3972561" y="8829967"/>
            <a:ext cx="3037840" cy="464820"/>
          </a:xfrm>
          <a:prstGeom prst="rect">
            <a:avLst/>
          </a:prstGeom>
        </p:spPr>
        <p:txBody>
          <a:bodyPr vert="horz" lIns="91166" tIns="45583" rIns="91166" bIns="45583"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625" y="8829967"/>
            <a:ext cx="3037840" cy="464820"/>
          </a:xfrm>
          <a:prstGeom prst="rect">
            <a:avLst/>
          </a:prstGeom>
        </p:spPr>
        <p:txBody>
          <a:bodyPr vert="horz" lIns="91166" tIns="45583" rIns="91166" bIns="45583" rtlCol="1" anchor="b"/>
          <a:lstStyle>
            <a:lvl1pPr algn="l">
              <a:defRPr sz="1200"/>
            </a:lvl1pPr>
          </a:lstStyle>
          <a:p>
            <a:fld id="{55B94BA6-4A6A-4862-BDD3-6E8FA16DE67E}" type="slidenum">
              <a:rPr lang="he-IL" smtClean="0"/>
              <a:t>‹#›</a:t>
            </a:fld>
            <a:endParaRPr lang="he-IL"/>
          </a:p>
        </p:txBody>
      </p:sp>
    </p:spTree>
    <p:extLst>
      <p:ext uri="{BB962C8B-B14F-4D97-AF65-F5344CB8AC3E}">
        <p14:creationId xmlns:p14="http://schemas.microsoft.com/office/powerpoint/2010/main" val="361582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5"/>
          </a:xfrm>
          <a:prstGeom prst="rect">
            <a:avLst/>
          </a:prstGeom>
        </p:spPr>
        <p:txBody>
          <a:bodyPr vert="horz" lIns="91166" tIns="45583" rIns="91166" bIns="45583" rtlCol="0"/>
          <a:lstStyle>
            <a:lvl1pPr algn="l">
              <a:defRPr sz="1200"/>
            </a:lvl1pPr>
          </a:lstStyle>
          <a:p>
            <a:endParaRPr lang="en-US"/>
          </a:p>
        </p:txBody>
      </p:sp>
      <p:sp>
        <p:nvSpPr>
          <p:cNvPr id="3" name="Date Placeholder 2"/>
          <p:cNvSpPr>
            <a:spLocks noGrp="1"/>
          </p:cNvSpPr>
          <p:nvPr>
            <p:ph type="dt" idx="1"/>
          </p:nvPr>
        </p:nvSpPr>
        <p:spPr>
          <a:xfrm>
            <a:off x="3970939" y="1"/>
            <a:ext cx="3037840" cy="466435"/>
          </a:xfrm>
          <a:prstGeom prst="rect">
            <a:avLst/>
          </a:prstGeom>
        </p:spPr>
        <p:txBody>
          <a:bodyPr vert="horz" lIns="91166" tIns="45583" rIns="91166" bIns="45583" rtlCol="0"/>
          <a:lstStyle>
            <a:lvl1pPr algn="r">
              <a:defRPr sz="1200"/>
            </a:lvl1pPr>
          </a:lstStyle>
          <a:p>
            <a:fld id="{BFC559E7-6271-4E67-A469-E430A1563816}" type="datetimeFigureOut">
              <a:rPr lang="en-US" smtClean="0"/>
              <a:t>5/25/2020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166" tIns="45583" rIns="91166" bIns="45583"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1166" tIns="45583" rIns="91166" bIns="4558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8"/>
            <a:ext cx="3037840" cy="466434"/>
          </a:xfrm>
          <a:prstGeom prst="rect">
            <a:avLst/>
          </a:prstGeom>
        </p:spPr>
        <p:txBody>
          <a:bodyPr vert="horz" lIns="91166" tIns="45583" rIns="91166" bIns="45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1166" tIns="45583" rIns="91166" bIns="45583" rtlCol="0" anchor="b"/>
          <a:lstStyle>
            <a:lvl1pPr algn="r">
              <a:defRPr sz="1200"/>
            </a:lvl1pPr>
          </a:lstStyle>
          <a:p>
            <a:fld id="{6D109A9D-8A17-4C88-AD2C-C3704722716E}" type="slidenum">
              <a:rPr lang="en-US" smtClean="0"/>
              <a:t>‹#›</a:t>
            </a:fld>
            <a:endParaRPr lang="en-US"/>
          </a:p>
        </p:txBody>
      </p:sp>
    </p:spTree>
    <p:extLst>
      <p:ext uri="{BB962C8B-B14F-4D97-AF65-F5344CB8AC3E}">
        <p14:creationId xmlns:p14="http://schemas.microsoft.com/office/powerpoint/2010/main" val="1190056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6D109A9D-8A17-4C88-AD2C-C3704722716E}" type="slidenum">
              <a:rPr lang="en-US" smtClean="0"/>
              <a:t>3</a:t>
            </a:fld>
            <a:endParaRPr lang="en-US"/>
          </a:p>
        </p:txBody>
      </p:sp>
    </p:spTree>
    <p:extLst>
      <p:ext uri="{BB962C8B-B14F-4D97-AF65-F5344CB8AC3E}">
        <p14:creationId xmlns:p14="http://schemas.microsoft.com/office/powerpoint/2010/main" val="1177426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6D109A9D-8A17-4C88-AD2C-C3704722716E}" type="slidenum">
              <a:rPr lang="en-US" smtClean="0"/>
              <a:t>16</a:t>
            </a:fld>
            <a:endParaRPr lang="en-US"/>
          </a:p>
        </p:txBody>
      </p:sp>
    </p:spTree>
    <p:extLst>
      <p:ext uri="{BB962C8B-B14F-4D97-AF65-F5344CB8AC3E}">
        <p14:creationId xmlns:p14="http://schemas.microsoft.com/office/powerpoint/2010/main" val="942127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6D109A9D-8A17-4C88-AD2C-C3704722716E}" type="slidenum">
              <a:rPr lang="en-US" smtClean="0"/>
              <a:t>17</a:t>
            </a:fld>
            <a:endParaRPr lang="en-US"/>
          </a:p>
        </p:txBody>
      </p:sp>
    </p:spTree>
    <p:extLst>
      <p:ext uri="{BB962C8B-B14F-4D97-AF65-F5344CB8AC3E}">
        <p14:creationId xmlns:p14="http://schemas.microsoft.com/office/powerpoint/2010/main" val="2995229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6D109A9D-8A17-4C88-AD2C-C3704722716E}" type="slidenum">
              <a:rPr lang="en-US" smtClean="0"/>
              <a:t>18</a:t>
            </a:fld>
            <a:endParaRPr lang="en-US"/>
          </a:p>
        </p:txBody>
      </p:sp>
    </p:spTree>
    <p:extLst>
      <p:ext uri="{BB962C8B-B14F-4D97-AF65-F5344CB8AC3E}">
        <p14:creationId xmlns:p14="http://schemas.microsoft.com/office/powerpoint/2010/main" val="2780186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6D109A9D-8A17-4C88-AD2C-C3704722716E}" type="slidenum">
              <a:rPr lang="en-US" smtClean="0"/>
              <a:t>19</a:t>
            </a:fld>
            <a:endParaRPr lang="en-US"/>
          </a:p>
        </p:txBody>
      </p:sp>
    </p:spTree>
    <p:extLst>
      <p:ext uri="{BB962C8B-B14F-4D97-AF65-F5344CB8AC3E}">
        <p14:creationId xmlns:p14="http://schemas.microsoft.com/office/powerpoint/2010/main" val="3296031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6D109A9D-8A17-4C88-AD2C-C3704722716E}" type="slidenum">
              <a:rPr lang="en-US" smtClean="0"/>
              <a:t>21</a:t>
            </a:fld>
            <a:endParaRPr lang="en-US"/>
          </a:p>
        </p:txBody>
      </p:sp>
    </p:spTree>
    <p:extLst>
      <p:ext uri="{BB962C8B-B14F-4D97-AF65-F5344CB8AC3E}">
        <p14:creationId xmlns:p14="http://schemas.microsoft.com/office/powerpoint/2010/main" val="4144845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528763" y="1214438"/>
            <a:ext cx="4364037" cy="3273425"/>
          </a:xfrm>
        </p:spPr>
      </p:sp>
      <p:sp>
        <p:nvSpPr>
          <p:cNvPr id="3" name="מציין מיקום של הערות 2"/>
          <p:cNvSpPr>
            <a:spLocks noGrp="1"/>
          </p:cNvSpPr>
          <p:nvPr>
            <p:ph type="body" idx="1"/>
          </p:nvPr>
        </p:nvSpPr>
        <p:spPr/>
        <p:txBody>
          <a:bodyPr/>
          <a:lstStyle/>
          <a:p>
            <a:pPr algn="l" rtl="0"/>
            <a:endParaRPr lang="he-IL" dirty="0"/>
          </a:p>
        </p:txBody>
      </p:sp>
      <p:sp>
        <p:nvSpPr>
          <p:cNvPr id="4" name="מציין מיקום של מספר שקופית 3"/>
          <p:cNvSpPr>
            <a:spLocks noGrp="1"/>
          </p:cNvSpPr>
          <p:nvPr>
            <p:ph type="sldNum" sz="quarter" idx="10"/>
          </p:nvPr>
        </p:nvSpPr>
        <p:spPr/>
        <p:txBody>
          <a:bodyPr/>
          <a:lstStyle/>
          <a:p>
            <a:pPr marL="0" marR="0" lvl="0" indent="0" algn="r" defTabSz="966155" rtl="0" eaLnBrk="1" fontAlgn="auto" latinLnBrk="0" hangingPunct="1">
              <a:lnSpc>
                <a:spcPct val="100000"/>
              </a:lnSpc>
              <a:spcBef>
                <a:spcPts val="0"/>
              </a:spcBef>
              <a:spcAft>
                <a:spcPts val="0"/>
              </a:spcAft>
              <a:buClrTx/>
              <a:buSzTx/>
              <a:buFontTx/>
              <a:buNone/>
              <a:tabLst/>
              <a:defRPr/>
            </a:pPr>
            <a:fld id="{6D109A9D-8A17-4C88-AD2C-C3704722716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155"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727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6D109A9D-8A17-4C88-AD2C-C3704722716E}" type="slidenum">
              <a:rPr lang="en-US" smtClean="0"/>
              <a:t>25</a:t>
            </a:fld>
            <a:endParaRPr lang="en-US"/>
          </a:p>
        </p:txBody>
      </p:sp>
    </p:spTree>
    <p:extLst>
      <p:ext uri="{BB962C8B-B14F-4D97-AF65-F5344CB8AC3E}">
        <p14:creationId xmlns:p14="http://schemas.microsoft.com/office/powerpoint/2010/main" val="2515251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a:xfrm>
            <a:off x="697810" y="4833936"/>
            <a:ext cx="5582455" cy="4550898"/>
          </a:xfrm>
        </p:spPr>
        <p:txBody>
          <a:bodyPr/>
          <a:lstStyle/>
          <a:p>
            <a:endParaRPr lang="he-IL" sz="800" dirty="0">
              <a:latin typeface="David" panose="020E0502060401010101" pitchFamily="34" charset="-79"/>
              <a:cs typeface="David" panose="020E0502060401010101" pitchFamily="34" charset="-79"/>
            </a:endParaRPr>
          </a:p>
        </p:txBody>
      </p:sp>
      <p:sp>
        <p:nvSpPr>
          <p:cNvPr id="4" name="מציין מיקום של מספר שקופית 3"/>
          <p:cNvSpPr>
            <a:spLocks noGrp="1"/>
          </p:cNvSpPr>
          <p:nvPr>
            <p:ph type="sldNum" sz="quarter" idx="10"/>
          </p:nvPr>
        </p:nvSpPr>
        <p:spPr/>
        <p:txBody>
          <a:bodyPr/>
          <a:lstStyle/>
          <a:p>
            <a:pPr defTabSz="955580">
              <a:defRPr/>
            </a:pPr>
            <a:fld id="{9142CAB6-E517-40D5-8D0C-2063E73B258A}" type="slidenum">
              <a:rPr lang="he-IL">
                <a:solidFill>
                  <a:prstClr val="black"/>
                </a:solidFill>
                <a:latin typeface="Calibri"/>
                <a:cs typeface="Arial" panose="020B0604020202020204" pitchFamily="34" charset="0"/>
              </a:rPr>
              <a:pPr defTabSz="955580">
                <a:defRPr/>
              </a:pPr>
              <a:t>27</a:t>
            </a:fld>
            <a:endParaRPr lang="he-IL">
              <a:solidFill>
                <a:prstClr val="black"/>
              </a:solidFill>
              <a:latin typeface="Calibri"/>
              <a:cs typeface="Arial" panose="020B0604020202020204" pitchFamily="34" charset="0"/>
            </a:endParaRPr>
          </a:p>
        </p:txBody>
      </p:sp>
    </p:spTree>
    <p:extLst>
      <p:ext uri="{BB962C8B-B14F-4D97-AF65-F5344CB8AC3E}">
        <p14:creationId xmlns:p14="http://schemas.microsoft.com/office/powerpoint/2010/main" val="1888242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6D109A9D-8A17-4C88-AD2C-C3704722716E}" type="slidenum">
              <a:rPr lang="en-US" smtClean="0"/>
              <a:t>28</a:t>
            </a:fld>
            <a:endParaRPr lang="en-US"/>
          </a:p>
        </p:txBody>
      </p:sp>
    </p:spTree>
    <p:extLst>
      <p:ext uri="{BB962C8B-B14F-4D97-AF65-F5344CB8AC3E}">
        <p14:creationId xmlns:p14="http://schemas.microsoft.com/office/powerpoint/2010/main" val="1080511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6D109A9D-8A17-4C88-AD2C-C3704722716E}" type="slidenum">
              <a:rPr lang="en-US" smtClean="0"/>
              <a:t>29</a:t>
            </a:fld>
            <a:endParaRPr lang="en-US"/>
          </a:p>
        </p:txBody>
      </p:sp>
    </p:spTree>
    <p:extLst>
      <p:ext uri="{BB962C8B-B14F-4D97-AF65-F5344CB8AC3E}">
        <p14:creationId xmlns:p14="http://schemas.microsoft.com/office/powerpoint/2010/main" val="1080511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הסקטור העסקי מראה ציפיות שליליות למצב החברות וכן הסתכלות אחורה שלילית</a:t>
            </a:r>
          </a:p>
          <a:p>
            <a:r>
              <a:rPr lang="he-IL" dirty="0" smtClean="0"/>
              <a:t>המאזנים הענפיים והמצרפי ירדו מאוד באפריל, הן בציפיות והן בהסתכלות לאחור</a:t>
            </a:r>
          </a:p>
          <a:p>
            <a:endParaRPr lang="he-IL" dirty="0" smtClean="0"/>
          </a:p>
          <a:p>
            <a:r>
              <a:rPr lang="he-IL" dirty="0" smtClean="0"/>
              <a:t>תרשום לך את הטקסט </a:t>
            </a:r>
            <a:r>
              <a:rPr lang="he-IL" dirty="0" err="1" smtClean="0"/>
              <a:t>המדיוק</a:t>
            </a:r>
            <a:r>
              <a:rPr lang="he-IL" dirty="0" smtClean="0"/>
              <a:t> של השאלות (כי בוועדה בטח ישאלו)</a:t>
            </a:r>
            <a:endParaRPr lang="en-US" dirty="0"/>
          </a:p>
        </p:txBody>
      </p:sp>
      <p:sp>
        <p:nvSpPr>
          <p:cNvPr id="4" name="Slide Number Placeholder 3"/>
          <p:cNvSpPr>
            <a:spLocks noGrp="1"/>
          </p:cNvSpPr>
          <p:nvPr>
            <p:ph type="sldNum" sz="quarter" idx="10"/>
          </p:nvPr>
        </p:nvSpPr>
        <p:spPr/>
        <p:txBody>
          <a:bodyPr/>
          <a:lstStyle/>
          <a:p>
            <a:fld id="{1608B593-DC7C-4FEA-988C-23E1DCC701E5}" type="slidenum">
              <a:rPr lang="en-US" smtClean="0"/>
              <a:t>4</a:t>
            </a:fld>
            <a:endParaRPr lang="en-US"/>
          </a:p>
        </p:txBody>
      </p:sp>
    </p:spTree>
    <p:extLst>
      <p:ext uri="{BB962C8B-B14F-4D97-AF65-F5344CB8AC3E}">
        <p14:creationId xmlns:p14="http://schemas.microsoft.com/office/powerpoint/2010/main" val="1631193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6D109A9D-8A17-4C88-AD2C-C3704722716E}" type="slidenum">
              <a:rPr lang="en-US" smtClean="0"/>
              <a:t>30</a:t>
            </a:fld>
            <a:endParaRPr lang="en-US"/>
          </a:p>
        </p:txBody>
      </p:sp>
    </p:spTree>
    <p:extLst>
      <p:ext uri="{BB962C8B-B14F-4D97-AF65-F5344CB8AC3E}">
        <p14:creationId xmlns:p14="http://schemas.microsoft.com/office/powerpoint/2010/main" val="3307512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6D109A9D-8A17-4C88-AD2C-C3704722716E}" type="slidenum">
              <a:rPr lang="en-US" smtClean="0"/>
              <a:t>31</a:t>
            </a:fld>
            <a:endParaRPr lang="en-US"/>
          </a:p>
        </p:txBody>
      </p:sp>
    </p:spTree>
    <p:extLst>
      <p:ext uri="{BB962C8B-B14F-4D97-AF65-F5344CB8AC3E}">
        <p14:creationId xmlns:p14="http://schemas.microsoft.com/office/powerpoint/2010/main" val="1080511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6D109A9D-8A17-4C88-AD2C-C3704722716E}" type="slidenum">
              <a:rPr lang="en-US" smtClean="0"/>
              <a:t>32</a:t>
            </a:fld>
            <a:endParaRPr lang="en-US"/>
          </a:p>
        </p:txBody>
      </p:sp>
    </p:spTree>
    <p:extLst>
      <p:ext uri="{BB962C8B-B14F-4D97-AF65-F5344CB8AC3E}">
        <p14:creationId xmlns:p14="http://schemas.microsoft.com/office/powerpoint/2010/main" val="397449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עובדים פעילים = עובדים במקום</a:t>
            </a:r>
            <a:r>
              <a:rPr lang="he-IL" baseline="0" dirty="0" smtClean="0"/>
              <a:t> העבודה + עובדים מהבית</a:t>
            </a:r>
            <a:endParaRPr lang="he-IL" dirty="0" smtClean="0"/>
          </a:p>
          <a:p>
            <a:r>
              <a:rPr lang="he-IL" dirty="0" err="1" smtClean="0"/>
              <a:t>הסה"כ</a:t>
            </a:r>
            <a:r>
              <a:rPr lang="he-IL" dirty="0" smtClean="0"/>
              <a:t> עלה מ-61.2%</a:t>
            </a:r>
            <a:r>
              <a:rPr lang="he-IL" baseline="0" dirty="0" smtClean="0"/>
              <a:t> ל- 70.6%</a:t>
            </a:r>
          </a:p>
          <a:p>
            <a:endParaRPr lang="he-IL" baseline="0" dirty="0"/>
          </a:p>
          <a:p>
            <a:r>
              <a:rPr lang="he-IL" baseline="0" dirty="0" smtClean="0"/>
              <a:t>חשוב להדגיש שזה אומד יתר לכמות העובדים כי זה לא מדגם מייצג, לא כולל את הענפים שנפגעו הכי הרבה – מלונות ומסעדות.</a:t>
            </a:r>
          </a:p>
        </p:txBody>
      </p:sp>
      <p:sp>
        <p:nvSpPr>
          <p:cNvPr id="4" name="Slide Number Placeholder 3"/>
          <p:cNvSpPr>
            <a:spLocks noGrp="1"/>
          </p:cNvSpPr>
          <p:nvPr>
            <p:ph type="sldNum" sz="quarter" idx="10"/>
          </p:nvPr>
        </p:nvSpPr>
        <p:spPr/>
        <p:txBody>
          <a:bodyPr/>
          <a:lstStyle/>
          <a:p>
            <a:fld id="{1608B593-DC7C-4FEA-988C-23E1DCC701E5}" type="slidenum">
              <a:rPr lang="en-US" smtClean="0"/>
              <a:t>7</a:t>
            </a:fld>
            <a:endParaRPr lang="en-US"/>
          </a:p>
        </p:txBody>
      </p:sp>
    </p:spTree>
    <p:extLst>
      <p:ext uri="{BB962C8B-B14F-4D97-AF65-F5344CB8AC3E}">
        <p14:creationId xmlns:p14="http://schemas.microsoft.com/office/powerpoint/2010/main" val="2021229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הירידה</a:t>
            </a:r>
            <a:r>
              <a:rPr lang="he-IL" baseline="0" dirty="0" smtClean="0"/>
              <a:t> באפריל הייתה גדולה הרבה יותר מהירידה במשבר הפיננסי של 2008-2009 – 12.5% מול 7%.</a:t>
            </a:r>
          </a:p>
          <a:p>
            <a:endParaRPr lang="he-IL" dirty="0" smtClean="0"/>
          </a:p>
          <a:p>
            <a:r>
              <a:rPr lang="he-IL" dirty="0" smtClean="0"/>
              <a:t>מראה שהטלת מגבלות חזקות על המשק</a:t>
            </a:r>
            <a:r>
              <a:rPr lang="he-IL" baseline="0" dirty="0" smtClean="0"/>
              <a:t> הוריד את צריכת החשמל, אבל לא </a:t>
            </a:r>
            <a:r>
              <a:rPr lang="he-IL" baseline="0" dirty="0" err="1" smtClean="0"/>
              <a:t>כלכך</a:t>
            </a:r>
            <a:r>
              <a:rPr lang="he-IL" baseline="0" dirty="0" smtClean="0"/>
              <a:t> ברור למה חזר מ-12.5% רק עד 10.0%.</a:t>
            </a:r>
          </a:p>
          <a:p>
            <a:r>
              <a:rPr lang="he-IL" baseline="0" dirty="0" smtClean="0"/>
              <a:t>למה החזרה איטית? –יש עדיין מגבלות רגולטוריות (התו הסגול, מגבלות אחרות) וגם בחלק מהענפים שצריכת החשמל בהם גבוהה (כגון התעשייה) לוקח זמן להתניע מחדש, במיוחד בהינתן שינויי תהליכי העבודה שהמגבלות דורשות. </a:t>
            </a:r>
            <a:endParaRPr lang="en-US" dirty="0"/>
          </a:p>
        </p:txBody>
      </p:sp>
      <p:sp>
        <p:nvSpPr>
          <p:cNvPr id="4" name="Slide Number Placeholder 3"/>
          <p:cNvSpPr>
            <a:spLocks noGrp="1"/>
          </p:cNvSpPr>
          <p:nvPr>
            <p:ph type="sldNum" sz="quarter" idx="10"/>
          </p:nvPr>
        </p:nvSpPr>
        <p:spPr/>
        <p:txBody>
          <a:bodyPr/>
          <a:lstStyle/>
          <a:p>
            <a:fld id="{1608B593-DC7C-4FEA-988C-23E1DCC701E5}" type="slidenum">
              <a:rPr lang="en-US" smtClean="0"/>
              <a:t>8</a:t>
            </a:fld>
            <a:endParaRPr lang="en-US"/>
          </a:p>
        </p:txBody>
      </p:sp>
    </p:spTree>
    <p:extLst>
      <p:ext uri="{BB962C8B-B14F-4D97-AF65-F5344CB8AC3E}">
        <p14:creationId xmlns:p14="http://schemas.microsoft.com/office/powerpoint/2010/main" val="2957280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חזרה חזקה איפה שהמגבלות הותרו (פארקים)</a:t>
            </a:r>
          </a:p>
          <a:p>
            <a:r>
              <a:rPr lang="he-IL" dirty="0" smtClean="0"/>
              <a:t>חזרה איטית יותר איפה שהמגבלות הותרו חלקית או היו שינויי התנהגות</a:t>
            </a:r>
            <a:r>
              <a:rPr lang="he-IL" baseline="0" dirty="0" smtClean="0"/>
              <a:t> – תחנות מעבר (</a:t>
            </a:r>
            <a:r>
              <a:rPr lang="he-IL" baseline="0" dirty="0" err="1" smtClean="0"/>
              <a:t>תחב"צ</a:t>
            </a:r>
            <a:r>
              <a:rPr lang="he-IL" baseline="0" dirty="0" smtClean="0"/>
              <a:t>) ועבודה (התו הסגול + מעבר לעבודה מהבית)</a:t>
            </a:r>
          </a:p>
          <a:p>
            <a:r>
              <a:rPr lang="he-IL" baseline="0" dirty="0" smtClean="0"/>
              <a:t>חזרה איטית מאוד – בפנאי לא הותרו מגבלות וגם יש פחד</a:t>
            </a:r>
          </a:p>
          <a:p>
            <a:endParaRPr lang="en-US" dirty="0"/>
          </a:p>
        </p:txBody>
      </p:sp>
      <p:sp>
        <p:nvSpPr>
          <p:cNvPr id="4" name="Slide Number Placeholder 3"/>
          <p:cNvSpPr>
            <a:spLocks noGrp="1"/>
          </p:cNvSpPr>
          <p:nvPr>
            <p:ph type="sldNum" sz="quarter" idx="10"/>
          </p:nvPr>
        </p:nvSpPr>
        <p:spPr/>
        <p:txBody>
          <a:bodyPr/>
          <a:lstStyle/>
          <a:p>
            <a:fld id="{1608B593-DC7C-4FEA-988C-23E1DCC701E5}" type="slidenum">
              <a:rPr lang="en-US" smtClean="0"/>
              <a:t>9</a:t>
            </a:fld>
            <a:endParaRPr lang="en-US"/>
          </a:p>
        </p:txBody>
      </p:sp>
    </p:spTree>
    <p:extLst>
      <p:ext uri="{BB962C8B-B14F-4D97-AF65-F5344CB8AC3E}">
        <p14:creationId xmlns:p14="http://schemas.microsoft.com/office/powerpoint/2010/main" val="1364175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6D109A9D-8A17-4C88-AD2C-C3704722716E}" type="slidenum">
              <a:rPr lang="en-US" smtClean="0"/>
              <a:t>10</a:t>
            </a:fld>
            <a:endParaRPr lang="en-US"/>
          </a:p>
        </p:txBody>
      </p:sp>
    </p:spTree>
    <p:extLst>
      <p:ext uri="{BB962C8B-B14F-4D97-AF65-F5344CB8AC3E}">
        <p14:creationId xmlns:p14="http://schemas.microsoft.com/office/powerpoint/2010/main" val="3144786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6D109A9D-8A17-4C88-AD2C-C3704722716E}" type="slidenum">
              <a:rPr lang="en-US" smtClean="0"/>
              <a:t>13</a:t>
            </a:fld>
            <a:endParaRPr lang="en-US"/>
          </a:p>
        </p:txBody>
      </p:sp>
    </p:spTree>
    <p:extLst>
      <p:ext uri="{BB962C8B-B14F-4D97-AF65-F5344CB8AC3E}">
        <p14:creationId xmlns:p14="http://schemas.microsoft.com/office/powerpoint/2010/main" val="2090024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6D109A9D-8A17-4C88-AD2C-C3704722716E}" type="slidenum">
              <a:rPr lang="en-US" smtClean="0"/>
              <a:t>14</a:t>
            </a:fld>
            <a:endParaRPr lang="en-US"/>
          </a:p>
        </p:txBody>
      </p:sp>
    </p:spTree>
    <p:extLst>
      <p:ext uri="{BB962C8B-B14F-4D97-AF65-F5344CB8AC3E}">
        <p14:creationId xmlns:p14="http://schemas.microsoft.com/office/powerpoint/2010/main" val="4123270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6D109A9D-8A17-4C88-AD2C-C3704722716E}" type="slidenum">
              <a:rPr lang="en-US" smtClean="0"/>
              <a:t>15</a:t>
            </a:fld>
            <a:endParaRPr lang="en-US"/>
          </a:p>
        </p:txBody>
      </p:sp>
    </p:spTree>
    <p:extLst>
      <p:ext uri="{BB962C8B-B14F-4D97-AF65-F5344CB8AC3E}">
        <p14:creationId xmlns:p14="http://schemas.microsoft.com/office/powerpoint/2010/main" val="11573750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Flowchart: Process 7"/>
          <p:cNvSpPr/>
          <p:nvPr userDrawn="1"/>
        </p:nvSpPr>
        <p:spPr>
          <a:xfrm>
            <a:off x="0" y="-13638"/>
            <a:ext cx="9144000" cy="4071288"/>
          </a:xfrm>
          <a:prstGeom prst="flowChartProcess">
            <a:avLst/>
          </a:prstGeom>
          <a:solidFill>
            <a:srgbClr val="2EA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buFont typeface="Wingdings" pitchFamily="2" charset="2"/>
              <a:buNone/>
              <a:defRPr/>
            </a:pPr>
            <a:endParaRPr lang="en-US" altLang="en-US" sz="4000" b="0" kern="0" dirty="0" smtClean="0">
              <a:solidFill>
                <a:schemeClr val="bg2"/>
              </a:solidFill>
              <a:latin typeface="Segoe UI" panose="020B0502040204020203" pitchFamily="34" charset="0"/>
              <a:cs typeface="Segoe UI" panose="020B0502040204020203" pitchFamily="34" charset="0"/>
            </a:endParaRPr>
          </a:p>
        </p:txBody>
      </p:sp>
      <p:sp>
        <p:nvSpPr>
          <p:cNvPr id="2" name="Title 1"/>
          <p:cNvSpPr>
            <a:spLocks noGrp="1"/>
          </p:cNvSpPr>
          <p:nvPr>
            <p:ph type="title"/>
          </p:nvPr>
        </p:nvSpPr>
        <p:spPr>
          <a:xfrm>
            <a:off x="1" y="965200"/>
            <a:ext cx="9144000" cy="1137885"/>
          </a:xfrm>
        </p:spPr>
        <p:txBody>
          <a:bodyPr>
            <a:noAutofit/>
          </a:bodyPr>
          <a:lstStyle>
            <a:lvl1pPr algn="ctr">
              <a:defRPr sz="3600" b="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C5C5F94-F5BF-4395-ADDA-D5133F5D30B0}" type="datetime1">
              <a:rPr lang="en-US" smtClean="0"/>
              <a:t>5/25/2020</a:t>
            </a:fld>
            <a:endParaRPr lang="en-US" dirty="0"/>
          </a:p>
        </p:txBody>
      </p:sp>
      <p:sp>
        <p:nvSpPr>
          <p:cNvPr id="4" name="Slide Number Placeholder 3"/>
          <p:cNvSpPr>
            <a:spLocks noGrp="1"/>
          </p:cNvSpPr>
          <p:nvPr>
            <p:ph type="sldNum" sz="quarter" idx="11"/>
          </p:nvPr>
        </p:nvSpPr>
        <p:spPr/>
        <p:txBody>
          <a:bodyPr/>
          <a:lstStyle/>
          <a:p>
            <a:fld id="{4F5154F6-7B8D-4F73-B44A-B3BE3B609D1E}" type="slidenum">
              <a:rPr lang="en-US" smtClean="0"/>
              <a:pPr/>
              <a:t>‹#›</a:t>
            </a:fld>
            <a:endParaRPr lang="en-US" dirty="0"/>
          </a:p>
        </p:txBody>
      </p:sp>
      <p:sp>
        <p:nvSpPr>
          <p:cNvPr id="5" name="Footer Placeholder 4"/>
          <p:cNvSpPr>
            <a:spLocks noGrp="1"/>
          </p:cNvSpPr>
          <p:nvPr>
            <p:ph type="ftr" sz="quarter" idx="12"/>
          </p:nvPr>
        </p:nvSpPr>
        <p:spPr/>
        <p:txBody>
          <a:bodyPr/>
          <a:lstStyle/>
          <a:p>
            <a:endParaRPr lang="en-US" dirty="0"/>
          </a:p>
        </p:txBody>
      </p:sp>
      <p:sp>
        <p:nvSpPr>
          <p:cNvPr id="7" name="Text Placeholder 6"/>
          <p:cNvSpPr>
            <a:spLocks noGrp="1"/>
          </p:cNvSpPr>
          <p:nvPr>
            <p:ph type="body" sz="quarter" idx="13"/>
          </p:nvPr>
        </p:nvSpPr>
        <p:spPr>
          <a:xfrm>
            <a:off x="1964267" y="4806739"/>
            <a:ext cx="4326466" cy="635000"/>
          </a:xfrm>
        </p:spPr>
        <p:txBody>
          <a:bodyPr/>
          <a:lstStyle>
            <a:lvl1pPr marL="0" indent="0" algn="r" rtl="1">
              <a:buNone/>
              <a:defRPr sz="3200">
                <a:solidFill>
                  <a:srgbClr val="595959"/>
                </a:solidFill>
              </a:defRPr>
            </a:lvl1pPr>
            <a:lvl2pPr algn="r" rtl="1">
              <a:defRPr>
                <a:solidFill>
                  <a:srgbClr val="595959"/>
                </a:solidFill>
              </a:defRPr>
            </a:lvl2pPr>
            <a:lvl3pPr algn="r" rtl="1">
              <a:defRPr>
                <a:solidFill>
                  <a:srgbClr val="595959"/>
                </a:solidFill>
              </a:defRPr>
            </a:lvl3pPr>
            <a:lvl4pPr algn="r" rtl="1">
              <a:defRPr>
                <a:solidFill>
                  <a:srgbClr val="595959"/>
                </a:solidFill>
              </a:defRPr>
            </a:lvl4pPr>
            <a:lvl5pPr algn="r" rtl="1">
              <a:defRPr>
                <a:solidFill>
                  <a:srgbClr val="595959"/>
                </a:solidFill>
              </a:defRPr>
            </a:lvl5pPr>
          </a:lstStyle>
          <a:p>
            <a:pPr lvl="0"/>
            <a:r>
              <a:rPr lang="en-US" dirty="0" smtClean="0"/>
              <a:t>Click to edit Master</a:t>
            </a:r>
          </a:p>
        </p:txBody>
      </p:sp>
      <p:sp>
        <p:nvSpPr>
          <p:cNvPr id="11" name="Text Placeholder 6"/>
          <p:cNvSpPr>
            <a:spLocks noGrp="1"/>
          </p:cNvSpPr>
          <p:nvPr>
            <p:ph type="body" sz="quarter" idx="14"/>
          </p:nvPr>
        </p:nvSpPr>
        <p:spPr>
          <a:xfrm>
            <a:off x="1964267" y="5486399"/>
            <a:ext cx="4326466" cy="635000"/>
          </a:xfrm>
        </p:spPr>
        <p:txBody>
          <a:bodyPr>
            <a:normAutofit/>
          </a:bodyPr>
          <a:lstStyle>
            <a:lvl1pPr marL="0" indent="0" algn="r" rtl="1">
              <a:buNone/>
              <a:defRPr sz="1800">
                <a:solidFill>
                  <a:srgbClr val="595959"/>
                </a:solidFill>
                <a:latin typeface="Segoe UI Light" panose="020B0502040204020203" pitchFamily="34" charset="0"/>
                <a:cs typeface="Segoe UI Light" panose="020B0502040204020203" pitchFamily="34" charset="0"/>
              </a:defRPr>
            </a:lvl1pPr>
            <a:lvl2pPr algn="r" rtl="1">
              <a:defRPr>
                <a:solidFill>
                  <a:srgbClr val="595959"/>
                </a:solidFill>
              </a:defRPr>
            </a:lvl2pPr>
            <a:lvl3pPr algn="r" rtl="1">
              <a:defRPr>
                <a:solidFill>
                  <a:srgbClr val="595959"/>
                </a:solidFill>
              </a:defRPr>
            </a:lvl3pPr>
            <a:lvl4pPr algn="r" rtl="1">
              <a:defRPr>
                <a:solidFill>
                  <a:srgbClr val="595959"/>
                </a:solidFill>
              </a:defRPr>
            </a:lvl4pPr>
            <a:lvl5pPr algn="r" rtl="1">
              <a:defRPr>
                <a:solidFill>
                  <a:srgbClr val="595959"/>
                </a:solidFill>
              </a:defRPr>
            </a:lvl5pPr>
          </a:lstStyle>
          <a:p>
            <a:pPr lvl="0"/>
            <a:r>
              <a:rPr lang="en-US" dirty="0" smtClean="0"/>
              <a:t>Click to edit Master</a:t>
            </a:r>
          </a:p>
        </p:txBody>
      </p:sp>
      <p:cxnSp>
        <p:nvCxnSpPr>
          <p:cNvPr id="12" name="Straight Connector 11"/>
          <p:cNvCxnSpPr/>
          <p:nvPr userDrawn="1"/>
        </p:nvCxnSpPr>
        <p:spPr>
          <a:xfrm>
            <a:off x="1366720" y="2103086"/>
            <a:ext cx="641056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5"/>
          </p:nvPr>
        </p:nvSpPr>
        <p:spPr>
          <a:xfrm>
            <a:off x="1" y="2226855"/>
            <a:ext cx="9144000" cy="476779"/>
          </a:xfrm>
        </p:spPr>
        <p:txBody>
          <a:bodyPr/>
          <a:lstStyle>
            <a:lvl1pPr marL="0" indent="0" algn="ctr" defTabSz="914400" rtl="1" eaLnBrk="1" latinLnBrk="0" hangingPunct="1">
              <a:lnSpc>
                <a:spcPct val="90000"/>
              </a:lnSpc>
              <a:spcBef>
                <a:spcPct val="0"/>
              </a:spcBef>
              <a:buNone/>
              <a:defRPr lang="en-US" sz="2800" b="0" kern="1200" dirty="0" smtClean="0">
                <a:solidFill>
                  <a:srgbClr val="FFFFFF"/>
                </a:solidFill>
                <a:latin typeface="Segoe UI Light" panose="020B0502040204020203" pitchFamily="34" charset="0"/>
                <a:ea typeface="+mj-ea"/>
                <a:cs typeface="Segoe UI Light" panose="020B0502040204020203" pitchFamily="34" charset="0"/>
              </a:defRPr>
            </a:lvl1pPr>
            <a:lvl2pPr marL="0" indent="0" algn="ctr" defTabSz="914400" rtl="1" eaLnBrk="1" latinLnBrk="0" hangingPunct="1">
              <a:lnSpc>
                <a:spcPct val="90000"/>
              </a:lnSpc>
              <a:spcBef>
                <a:spcPct val="0"/>
              </a:spcBef>
              <a:buNone/>
              <a:defRPr lang="en-US" sz="2800" b="0" kern="1200" dirty="0" smtClean="0">
                <a:solidFill>
                  <a:srgbClr val="FFFFFF"/>
                </a:solidFill>
                <a:latin typeface="Segoe UI Light" panose="020B0502040204020203" pitchFamily="34" charset="0"/>
                <a:ea typeface="+mj-ea"/>
                <a:cs typeface="Segoe UI Light" panose="020B0502040204020203" pitchFamily="34" charset="0"/>
              </a:defRPr>
            </a:lvl2pPr>
            <a:lvl3pPr marL="0" indent="0" algn="ctr" defTabSz="914400" rtl="1" eaLnBrk="1" latinLnBrk="0" hangingPunct="1">
              <a:lnSpc>
                <a:spcPct val="90000"/>
              </a:lnSpc>
              <a:spcBef>
                <a:spcPct val="0"/>
              </a:spcBef>
              <a:buNone/>
              <a:defRPr lang="en-US" sz="2800" b="0" kern="1200" dirty="0" smtClean="0">
                <a:solidFill>
                  <a:srgbClr val="FFFFFF"/>
                </a:solidFill>
                <a:latin typeface="Segoe UI Light" panose="020B0502040204020203" pitchFamily="34" charset="0"/>
                <a:ea typeface="+mj-ea"/>
                <a:cs typeface="Segoe UI Light" panose="020B0502040204020203" pitchFamily="34" charset="0"/>
              </a:defRPr>
            </a:lvl3pPr>
            <a:lvl4pPr marL="0" indent="0" algn="ctr" defTabSz="914400" rtl="1" eaLnBrk="1" latinLnBrk="0" hangingPunct="1">
              <a:lnSpc>
                <a:spcPct val="90000"/>
              </a:lnSpc>
              <a:spcBef>
                <a:spcPct val="0"/>
              </a:spcBef>
              <a:buNone/>
              <a:defRPr lang="en-US" sz="2800" b="0" kern="1200" dirty="0" smtClean="0">
                <a:solidFill>
                  <a:srgbClr val="FFFFFF"/>
                </a:solidFill>
                <a:latin typeface="Segoe UI Light" panose="020B0502040204020203" pitchFamily="34" charset="0"/>
                <a:ea typeface="+mj-ea"/>
                <a:cs typeface="Segoe UI Light" panose="020B0502040204020203" pitchFamily="34" charset="0"/>
              </a:defRPr>
            </a:lvl4pPr>
            <a:lvl5pPr marL="0" indent="0" algn="ctr" defTabSz="914400" rtl="1" eaLnBrk="1" latinLnBrk="0" hangingPunct="1">
              <a:lnSpc>
                <a:spcPct val="90000"/>
              </a:lnSpc>
              <a:spcBef>
                <a:spcPct val="0"/>
              </a:spcBef>
              <a:buNone/>
              <a:defRPr lang="en-US" sz="2800" b="0" kern="1200" dirty="0">
                <a:solidFill>
                  <a:srgbClr val="FFFFFF"/>
                </a:solidFill>
                <a:latin typeface="Segoe UI Light" panose="020B0502040204020203" pitchFamily="34" charset="0"/>
                <a:ea typeface="+mj-ea"/>
                <a:cs typeface="Segoe UI Light" panose="020B0502040204020203" pitchFamily="34" charset="0"/>
              </a:defRPr>
            </a:lvl5pPr>
          </a:lstStyle>
          <a:p>
            <a:pPr lvl="0"/>
            <a:r>
              <a:rPr lang="en-US" dirty="0" smtClean="0"/>
              <a:t>Click to edit Master text styles</a:t>
            </a:r>
          </a:p>
        </p:txBody>
      </p:sp>
      <p:pic>
        <p:nvPicPr>
          <p:cNvPr id="3075" name="Picture 3" descr="\\portals\DavWWWRoot\sites\boi\about\Mitug\DocList\Logo Bank of Israel 2 color\Logo Bank of Israel 2 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24175" y="4450618"/>
            <a:ext cx="1692000" cy="16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7993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6410" y="217876"/>
            <a:ext cx="6942139" cy="729456"/>
          </a:xfrm>
        </p:spPr>
        <p:txBody>
          <a:bodyPr>
            <a:normAutofit/>
          </a:bodyPr>
          <a:lstStyle>
            <a:lvl1pPr>
              <a:defRPr sz="2800"/>
            </a:lvl1pPr>
          </a:lstStyle>
          <a:p>
            <a:r>
              <a:rPr lang="en-US" dirty="0"/>
              <a:t>Click to edit Master title style</a:t>
            </a:r>
          </a:p>
        </p:txBody>
      </p:sp>
      <p:sp>
        <p:nvSpPr>
          <p:cNvPr id="4" name="Date Placeholder 3"/>
          <p:cNvSpPr>
            <a:spLocks noGrp="1"/>
          </p:cNvSpPr>
          <p:nvPr>
            <p:ph type="dt" sz="half" idx="10"/>
          </p:nvPr>
        </p:nvSpPr>
        <p:spPr/>
        <p:txBody>
          <a:bodyPr/>
          <a:lstStyle/>
          <a:p>
            <a:fld id="{687BF3E7-013C-43FE-8D7D-A131AFBB24DA}" type="datetime1">
              <a:rPr lang="en-US" smtClean="0"/>
              <a:t>5/25/2020</a:t>
            </a:fld>
            <a:endParaRPr lang="en-US"/>
          </a:p>
        </p:txBody>
      </p:sp>
      <p:sp>
        <p:nvSpPr>
          <p:cNvPr id="5" name="Footer Placeholder 4"/>
          <p:cNvSpPr>
            <a:spLocks noGrp="1"/>
          </p:cNvSpPr>
          <p:nvPr>
            <p:ph type="ftr" sz="quarter" idx="11"/>
          </p:nvPr>
        </p:nvSpPr>
        <p:spPr>
          <a:xfrm>
            <a:off x="866776" y="6483559"/>
            <a:ext cx="7582957" cy="365125"/>
          </a:xfrm>
        </p:spPr>
        <p:txBody>
          <a:bodyPr/>
          <a:lstStyle/>
          <a:p>
            <a:endParaRPr lang="en-US" dirty="0"/>
          </a:p>
        </p:txBody>
      </p:sp>
      <p:sp>
        <p:nvSpPr>
          <p:cNvPr id="6" name="Slide Number Placeholder 5"/>
          <p:cNvSpPr>
            <a:spLocks noGrp="1"/>
          </p:cNvSpPr>
          <p:nvPr>
            <p:ph type="sldNum" sz="quarter" idx="12"/>
          </p:nvPr>
        </p:nvSpPr>
        <p:spPr/>
        <p:txBody>
          <a:bodyPr/>
          <a:lstStyle>
            <a:lvl1pPr algn="ctr">
              <a:defRPr/>
            </a:lvl1pPr>
          </a:lstStyle>
          <a:p>
            <a:fld id="{4F5154F6-7B8D-4F73-B44A-B3BE3B609D1E}" type="slidenum">
              <a:rPr lang="en-US" smtClean="0"/>
              <a:pPr/>
              <a:t>‹#›</a:t>
            </a:fld>
            <a:endParaRPr lang="en-US" dirty="0"/>
          </a:p>
        </p:txBody>
      </p:sp>
      <p:sp>
        <p:nvSpPr>
          <p:cNvPr id="8" name="Chart Placeholder 7"/>
          <p:cNvSpPr>
            <a:spLocks noGrp="1"/>
          </p:cNvSpPr>
          <p:nvPr>
            <p:ph type="chart" sz="quarter" idx="13"/>
          </p:nvPr>
        </p:nvSpPr>
        <p:spPr>
          <a:xfrm>
            <a:off x="220663" y="2006601"/>
            <a:ext cx="8575675" cy="3945466"/>
          </a:xfrm>
        </p:spPr>
        <p:txBody>
          <a:bodyPr/>
          <a:lstStyle/>
          <a:p>
            <a:endParaRPr lang="en-US"/>
          </a:p>
        </p:txBody>
      </p:sp>
      <p:sp>
        <p:nvSpPr>
          <p:cNvPr id="11" name="Text Placeholder 10"/>
          <p:cNvSpPr>
            <a:spLocks noGrp="1"/>
          </p:cNvSpPr>
          <p:nvPr>
            <p:ph type="body" sz="quarter" idx="14"/>
          </p:nvPr>
        </p:nvSpPr>
        <p:spPr>
          <a:xfrm>
            <a:off x="220663" y="1373507"/>
            <a:ext cx="8583612" cy="490536"/>
          </a:xfrm>
        </p:spPr>
        <p:txBody>
          <a:bodyPr>
            <a:normAutofit/>
          </a:bodyPr>
          <a:lstStyle>
            <a:lvl1pPr marL="0" indent="0" algn="ctr" defTabSz="914400" rtl="1" eaLnBrk="1" latinLnBrk="0" hangingPunct="1">
              <a:buNone/>
              <a:defRPr lang="en-US" sz="2000" kern="0" dirty="0" smtClean="0">
                <a:solidFill>
                  <a:schemeClr val="tx1"/>
                </a:solidFill>
                <a:latin typeface="Segoe UI Light" panose="020B0502040204020203" pitchFamily="34" charset="0"/>
                <a:ea typeface="+mn-ea"/>
                <a:cs typeface="Segoe UI Light" panose="020B0502040204020203" pitchFamily="34" charset="0"/>
              </a:defRPr>
            </a:lvl1pPr>
            <a:lvl2pPr marL="0" indent="0" algn="ctr" defTabSz="914400" rtl="1" eaLnBrk="1" latinLnBrk="0" hangingPunct="1">
              <a:buNone/>
              <a:defRPr lang="en-US" sz="2000" kern="0" dirty="0" smtClean="0">
                <a:solidFill>
                  <a:schemeClr val="tx1"/>
                </a:solidFill>
                <a:latin typeface="Segoe UI Light" panose="020B0502040204020203" pitchFamily="34" charset="0"/>
                <a:ea typeface="+mn-ea"/>
                <a:cs typeface="Segoe UI Light" panose="020B0502040204020203" pitchFamily="34" charset="0"/>
              </a:defRPr>
            </a:lvl2pPr>
            <a:lvl3pPr marL="0" indent="0" algn="ctr" defTabSz="914400" rtl="1" eaLnBrk="1" latinLnBrk="0" hangingPunct="1">
              <a:buNone/>
              <a:defRPr lang="en-US" sz="2000" kern="0" dirty="0" smtClean="0">
                <a:solidFill>
                  <a:schemeClr val="tx1"/>
                </a:solidFill>
                <a:latin typeface="Segoe UI Light" panose="020B0502040204020203" pitchFamily="34" charset="0"/>
                <a:ea typeface="+mn-ea"/>
                <a:cs typeface="Segoe UI Light" panose="020B0502040204020203" pitchFamily="34" charset="0"/>
              </a:defRPr>
            </a:lvl3pPr>
            <a:lvl4pPr marL="0" indent="0" algn="ctr" defTabSz="914400" rtl="1" eaLnBrk="1" latinLnBrk="0" hangingPunct="1">
              <a:buNone/>
              <a:defRPr lang="en-US" sz="2000" kern="0" dirty="0" smtClean="0">
                <a:solidFill>
                  <a:schemeClr val="tx1"/>
                </a:solidFill>
                <a:latin typeface="Segoe UI Light" panose="020B0502040204020203" pitchFamily="34" charset="0"/>
                <a:ea typeface="+mn-ea"/>
                <a:cs typeface="Segoe UI Light" panose="020B0502040204020203" pitchFamily="34" charset="0"/>
              </a:defRPr>
            </a:lvl4pPr>
            <a:lvl5pPr marL="0" indent="0" algn="ctr" defTabSz="914400" rtl="1" eaLnBrk="1" latinLnBrk="0" hangingPunct="1">
              <a:buNone/>
              <a:defRPr lang="en-US" sz="2000" kern="0" dirty="0">
                <a:solidFill>
                  <a:schemeClr val="tx1"/>
                </a:solidFill>
                <a:latin typeface="Segoe UI Light" panose="020B0502040204020203" pitchFamily="34" charset="0"/>
                <a:ea typeface="+mn-ea"/>
                <a:cs typeface="Segoe UI Light" panose="020B0502040204020203" pitchFamily="34" charset="0"/>
              </a:defRPr>
            </a:lvl5pPr>
          </a:lstStyle>
          <a:p>
            <a:pPr lvl="0"/>
            <a:r>
              <a:rPr lang="en-US" dirty="0"/>
              <a:t>Click to edit Master text styles</a:t>
            </a:r>
          </a:p>
        </p:txBody>
      </p:sp>
    </p:spTree>
    <p:extLst>
      <p:ext uri="{BB962C8B-B14F-4D97-AF65-F5344CB8AC3E}">
        <p14:creationId xmlns:p14="http://schemas.microsoft.com/office/powerpoint/2010/main" val="2607516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6411" y="217876"/>
            <a:ext cx="6942139" cy="729456"/>
          </a:xfrm>
        </p:spPr>
        <p:txBody>
          <a:bodyPr>
            <a:normAutofit/>
          </a:bodyPr>
          <a:lstStyle>
            <a:lvl1pPr>
              <a:lnSpc>
                <a:spcPct val="80000"/>
              </a:lnSpc>
              <a:defRPr sz="2700"/>
            </a:lvl1pPr>
          </a:lstStyle>
          <a:p>
            <a:r>
              <a:rPr lang="en-US" dirty="0"/>
              <a:t>Click to edit Master title style</a:t>
            </a:r>
          </a:p>
        </p:txBody>
      </p:sp>
      <p:sp>
        <p:nvSpPr>
          <p:cNvPr id="4" name="Date Placeholder 3"/>
          <p:cNvSpPr>
            <a:spLocks noGrp="1"/>
          </p:cNvSpPr>
          <p:nvPr>
            <p:ph type="dt" sz="half" idx="10"/>
          </p:nvPr>
        </p:nvSpPr>
        <p:spPr/>
        <p:txBody>
          <a:bodyPr/>
          <a:lstStyle/>
          <a:p>
            <a:fld id="{AA55D47A-30A9-491C-A353-FFA5A8885409}" type="datetimeFigureOut">
              <a:rPr lang="he-IL" smtClean="0"/>
              <a:t>ב'/סיון/תש"ף</a:t>
            </a:fld>
            <a:endParaRPr lang="he-IL"/>
          </a:p>
        </p:txBody>
      </p:sp>
      <p:sp>
        <p:nvSpPr>
          <p:cNvPr id="5" name="Footer Placeholder 4"/>
          <p:cNvSpPr>
            <a:spLocks noGrp="1"/>
          </p:cNvSpPr>
          <p:nvPr>
            <p:ph type="ftr" sz="quarter" idx="11"/>
          </p:nvPr>
        </p:nvSpPr>
        <p:spPr>
          <a:xfrm>
            <a:off x="866777" y="6483561"/>
            <a:ext cx="7582957" cy="365125"/>
          </a:xfrm>
        </p:spPr>
        <p:txBody>
          <a:bodyPr/>
          <a:lstStyle/>
          <a:p>
            <a:endParaRPr lang="he-IL"/>
          </a:p>
        </p:txBody>
      </p:sp>
      <p:sp>
        <p:nvSpPr>
          <p:cNvPr id="6" name="Slide Number Placeholder 5"/>
          <p:cNvSpPr>
            <a:spLocks noGrp="1"/>
          </p:cNvSpPr>
          <p:nvPr>
            <p:ph type="sldNum" sz="quarter" idx="12"/>
          </p:nvPr>
        </p:nvSpPr>
        <p:spPr/>
        <p:txBody>
          <a:bodyPr/>
          <a:lstStyle>
            <a:lvl1pPr algn="ctr">
              <a:defRPr/>
            </a:lvl1pPr>
          </a:lstStyle>
          <a:p>
            <a:fld id="{BB5504C4-2384-45EB-BF6A-4700747FD51B}" type="slidenum">
              <a:rPr lang="he-IL" smtClean="0"/>
              <a:t>‹#›</a:t>
            </a:fld>
            <a:endParaRPr lang="he-IL"/>
          </a:p>
        </p:txBody>
      </p:sp>
    </p:spTree>
    <p:extLst>
      <p:ext uri="{BB962C8B-B14F-4D97-AF65-F5344CB8AC3E}">
        <p14:creationId xmlns:p14="http://schemas.microsoft.com/office/powerpoint/2010/main" val="3494842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6410" y="217876"/>
            <a:ext cx="6942139" cy="729456"/>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gn="r" rtl="1">
              <a:defRPr>
                <a:solidFill>
                  <a:schemeClr val="tx1">
                    <a:lumMod val="65000"/>
                    <a:lumOff val="35000"/>
                  </a:schemeClr>
                </a:solidFill>
              </a:defRPr>
            </a:lvl1pPr>
            <a:lvl2pPr algn="r" rtl="1">
              <a:defRPr>
                <a:solidFill>
                  <a:schemeClr val="tx1">
                    <a:lumMod val="65000"/>
                    <a:lumOff val="35000"/>
                  </a:schemeClr>
                </a:solidFill>
              </a:defRPr>
            </a:lvl2pPr>
            <a:lvl3pPr algn="r" rtl="1">
              <a:defRPr>
                <a:solidFill>
                  <a:schemeClr val="tx1">
                    <a:lumMod val="65000"/>
                    <a:lumOff val="35000"/>
                  </a:schemeClr>
                </a:solidFill>
              </a:defRPr>
            </a:lvl3pPr>
            <a:lvl4pPr algn="r" rtl="1">
              <a:defRPr>
                <a:solidFill>
                  <a:schemeClr val="tx1">
                    <a:lumMod val="65000"/>
                    <a:lumOff val="35000"/>
                  </a:schemeClr>
                </a:solidFill>
              </a:defRPr>
            </a:lvl4pPr>
            <a:lvl5pPr algn="r" rtl="1">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87BF3E7-013C-43FE-8D7D-A131AFBB24DA}" type="datetime1">
              <a:rPr lang="en-US" smtClean="0"/>
              <a:t>5/25/2020</a:t>
            </a:fld>
            <a:endParaRPr lang="en-US"/>
          </a:p>
        </p:txBody>
      </p:sp>
      <p:sp>
        <p:nvSpPr>
          <p:cNvPr id="5" name="Footer Placeholder 4"/>
          <p:cNvSpPr>
            <a:spLocks noGrp="1"/>
          </p:cNvSpPr>
          <p:nvPr>
            <p:ph type="ftr" sz="quarter" idx="11"/>
          </p:nvPr>
        </p:nvSpPr>
        <p:spPr>
          <a:xfrm>
            <a:off x="866776" y="6483559"/>
            <a:ext cx="7582957" cy="365125"/>
          </a:xfrm>
        </p:spPr>
        <p:txBody>
          <a:bodyPr/>
          <a:lstStyle/>
          <a:p>
            <a:endParaRPr lang="en-US" dirty="0"/>
          </a:p>
        </p:txBody>
      </p:sp>
      <p:sp>
        <p:nvSpPr>
          <p:cNvPr id="6" name="Slide Number Placeholder 5"/>
          <p:cNvSpPr>
            <a:spLocks noGrp="1"/>
          </p:cNvSpPr>
          <p:nvPr>
            <p:ph type="sldNum" sz="quarter" idx="12"/>
          </p:nvPr>
        </p:nvSpPr>
        <p:spPr/>
        <p:txBody>
          <a:bodyPr/>
          <a:lstStyle>
            <a:lvl1pPr algn="ctr">
              <a:defRPr/>
            </a:lvl1pPr>
          </a:lstStyle>
          <a:p>
            <a:fld id="{4F5154F6-7B8D-4F73-B44A-B3BE3B609D1E}" type="slidenum">
              <a:rPr lang="en-US" smtClean="0"/>
              <a:pPr/>
              <a:t>‹#›</a:t>
            </a:fld>
            <a:endParaRPr lang="en-US" dirty="0"/>
          </a:p>
        </p:txBody>
      </p:sp>
    </p:spTree>
    <p:extLst>
      <p:ext uri="{BB962C8B-B14F-4D97-AF65-F5344CB8AC3E}">
        <p14:creationId xmlns:p14="http://schemas.microsoft.com/office/powerpoint/2010/main" val="5593848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6410" y="217876"/>
            <a:ext cx="6942139" cy="729456"/>
          </a:xfrm>
        </p:spPr>
        <p:txBody>
          <a:bodyPr>
            <a:normAutofit/>
          </a:bodyPr>
          <a:lstStyle>
            <a:lvl1pPr>
              <a:defRPr sz="2800"/>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687BF3E7-013C-43FE-8D7D-A131AFBB24DA}" type="datetime1">
              <a:rPr lang="en-US" smtClean="0"/>
              <a:t>5/25/2020</a:t>
            </a:fld>
            <a:endParaRPr lang="en-US"/>
          </a:p>
        </p:txBody>
      </p:sp>
      <p:sp>
        <p:nvSpPr>
          <p:cNvPr id="5" name="Footer Placeholder 4"/>
          <p:cNvSpPr>
            <a:spLocks noGrp="1"/>
          </p:cNvSpPr>
          <p:nvPr>
            <p:ph type="ftr" sz="quarter" idx="11"/>
          </p:nvPr>
        </p:nvSpPr>
        <p:spPr>
          <a:xfrm>
            <a:off x="866776" y="6483559"/>
            <a:ext cx="7582957" cy="365125"/>
          </a:xfrm>
        </p:spPr>
        <p:txBody>
          <a:bodyPr/>
          <a:lstStyle/>
          <a:p>
            <a:endParaRPr lang="en-US" dirty="0"/>
          </a:p>
        </p:txBody>
      </p:sp>
      <p:sp>
        <p:nvSpPr>
          <p:cNvPr id="6" name="Slide Number Placeholder 5"/>
          <p:cNvSpPr>
            <a:spLocks noGrp="1"/>
          </p:cNvSpPr>
          <p:nvPr>
            <p:ph type="sldNum" sz="quarter" idx="12"/>
          </p:nvPr>
        </p:nvSpPr>
        <p:spPr/>
        <p:txBody>
          <a:bodyPr/>
          <a:lstStyle>
            <a:lvl1pPr algn="ctr">
              <a:defRPr/>
            </a:lvl1pPr>
          </a:lstStyle>
          <a:p>
            <a:fld id="{4F5154F6-7B8D-4F73-B44A-B3BE3B609D1E}" type="slidenum">
              <a:rPr lang="en-US" smtClean="0"/>
              <a:pPr/>
              <a:t>‹#›</a:t>
            </a:fld>
            <a:endParaRPr lang="en-US" dirty="0"/>
          </a:p>
        </p:txBody>
      </p:sp>
      <p:sp>
        <p:nvSpPr>
          <p:cNvPr id="8" name="Chart Placeholder 7"/>
          <p:cNvSpPr>
            <a:spLocks noGrp="1"/>
          </p:cNvSpPr>
          <p:nvPr>
            <p:ph type="chart" sz="quarter" idx="13"/>
          </p:nvPr>
        </p:nvSpPr>
        <p:spPr>
          <a:xfrm>
            <a:off x="220663" y="2006601"/>
            <a:ext cx="8575675" cy="3945466"/>
          </a:xfrm>
        </p:spPr>
        <p:txBody>
          <a:bodyPr/>
          <a:lstStyle/>
          <a:p>
            <a:endParaRPr lang="en-US"/>
          </a:p>
        </p:txBody>
      </p:sp>
      <p:sp>
        <p:nvSpPr>
          <p:cNvPr id="11" name="Text Placeholder 10"/>
          <p:cNvSpPr>
            <a:spLocks noGrp="1"/>
          </p:cNvSpPr>
          <p:nvPr>
            <p:ph type="body" sz="quarter" idx="14"/>
          </p:nvPr>
        </p:nvSpPr>
        <p:spPr>
          <a:xfrm>
            <a:off x="220663" y="1373507"/>
            <a:ext cx="8583612" cy="490536"/>
          </a:xfrm>
        </p:spPr>
        <p:txBody>
          <a:bodyPr>
            <a:normAutofit/>
          </a:bodyPr>
          <a:lstStyle>
            <a:lvl1pPr marL="0" indent="0" algn="ctr" defTabSz="914400" rtl="1" eaLnBrk="1" latinLnBrk="0" hangingPunct="1">
              <a:buNone/>
              <a:defRPr lang="en-US" sz="2000" kern="0" dirty="0" smtClean="0">
                <a:solidFill>
                  <a:schemeClr val="tx1"/>
                </a:solidFill>
                <a:latin typeface="Segoe UI Light" panose="020B0502040204020203" pitchFamily="34" charset="0"/>
                <a:ea typeface="+mn-ea"/>
                <a:cs typeface="Segoe UI Light" panose="020B0502040204020203" pitchFamily="34" charset="0"/>
              </a:defRPr>
            </a:lvl1pPr>
            <a:lvl2pPr marL="0" indent="0" algn="ctr" defTabSz="914400" rtl="1" eaLnBrk="1" latinLnBrk="0" hangingPunct="1">
              <a:buNone/>
              <a:defRPr lang="en-US" sz="2000" kern="0" dirty="0" smtClean="0">
                <a:solidFill>
                  <a:schemeClr val="tx1"/>
                </a:solidFill>
                <a:latin typeface="Segoe UI Light" panose="020B0502040204020203" pitchFamily="34" charset="0"/>
                <a:ea typeface="+mn-ea"/>
                <a:cs typeface="Segoe UI Light" panose="020B0502040204020203" pitchFamily="34" charset="0"/>
              </a:defRPr>
            </a:lvl2pPr>
            <a:lvl3pPr marL="0" indent="0" algn="ctr" defTabSz="914400" rtl="1" eaLnBrk="1" latinLnBrk="0" hangingPunct="1">
              <a:buNone/>
              <a:defRPr lang="en-US" sz="2000" kern="0" dirty="0" smtClean="0">
                <a:solidFill>
                  <a:schemeClr val="tx1"/>
                </a:solidFill>
                <a:latin typeface="Segoe UI Light" panose="020B0502040204020203" pitchFamily="34" charset="0"/>
                <a:ea typeface="+mn-ea"/>
                <a:cs typeface="Segoe UI Light" panose="020B0502040204020203" pitchFamily="34" charset="0"/>
              </a:defRPr>
            </a:lvl3pPr>
            <a:lvl4pPr marL="0" indent="0" algn="ctr" defTabSz="914400" rtl="1" eaLnBrk="1" latinLnBrk="0" hangingPunct="1">
              <a:buNone/>
              <a:defRPr lang="en-US" sz="2000" kern="0" dirty="0" smtClean="0">
                <a:solidFill>
                  <a:schemeClr val="tx1"/>
                </a:solidFill>
                <a:latin typeface="Segoe UI Light" panose="020B0502040204020203" pitchFamily="34" charset="0"/>
                <a:ea typeface="+mn-ea"/>
                <a:cs typeface="Segoe UI Light" panose="020B0502040204020203" pitchFamily="34" charset="0"/>
              </a:defRPr>
            </a:lvl4pPr>
            <a:lvl5pPr marL="0" indent="0" algn="ctr" defTabSz="914400" rtl="1" eaLnBrk="1" latinLnBrk="0" hangingPunct="1">
              <a:buNone/>
              <a:defRPr lang="en-US" sz="2000" kern="0" dirty="0">
                <a:solidFill>
                  <a:schemeClr val="tx1"/>
                </a:solidFill>
                <a:latin typeface="Segoe UI Light" panose="020B0502040204020203" pitchFamily="34" charset="0"/>
                <a:ea typeface="+mn-ea"/>
                <a:cs typeface="Segoe UI Light" panose="020B0502040204020203"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2029657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r>
              <a:rPr lang="he-IL" smtClean="0"/>
              <a:t>סקירה מוניטרית אוקטובר 2015</a:t>
            </a:r>
            <a:endParaRPr lang="he-IL" dirty="0"/>
          </a:p>
        </p:txBody>
      </p:sp>
      <p:sp>
        <p:nvSpPr>
          <p:cNvPr id="3" name="מציין מיקום של כותרת תחתונה 2"/>
          <p:cNvSpPr>
            <a:spLocks noGrp="1"/>
          </p:cNvSpPr>
          <p:nvPr>
            <p:ph type="ftr" sz="quarter" idx="11"/>
          </p:nvPr>
        </p:nvSpPr>
        <p:spPr>
          <a:xfrm>
            <a:off x="3124200" y="6356350"/>
            <a:ext cx="2895600" cy="365125"/>
          </a:xfrm>
          <a:prstGeom prst="rect">
            <a:avLst/>
          </a:prstGeom>
        </p:spPr>
        <p:txBody>
          <a:bodyPr/>
          <a:lstStyle/>
          <a:p>
            <a:r>
              <a:rPr lang="he-IL" smtClean="0"/>
              <a:t>סקירה מוניטרית-פיננסית אוקטובר 2015</a:t>
            </a:r>
            <a:endParaRPr lang="he-IL"/>
          </a:p>
        </p:txBody>
      </p:sp>
      <p:sp>
        <p:nvSpPr>
          <p:cNvPr id="4" name="מציין מיקום של מספר שקופית 3"/>
          <p:cNvSpPr>
            <a:spLocks noGrp="1"/>
          </p:cNvSpPr>
          <p:nvPr>
            <p:ph type="sldNum" sz="quarter" idx="12"/>
          </p:nvPr>
        </p:nvSpPr>
        <p:spPr/>
        <p:txBody>
          <a:bodyPr/>
          <a:lstStyle/>
          <a:p>
            <a:fld id="{8B678C89-231D-4659-9827-F1BD2ACBD65B}" type="slidenum">
              <a:rPr lang="he-IL" smtClean="0"/>
              <a:pPr/>
              <a:t>‹#›</a:t>
            </a:fld>
            <a:endParaRPr lang="he-IL"/>
          </a:p>
        </p:txBody>
      </p:sp>
    </p:spTree>
    <p:extLst>
      <p:ext uri="{BB962C8B-B14F-4D97-AF65-F5344CB8AC3E}">
        <p14:creationId xmlns:p14="http://schemas.microsoft.com/office/powerpoint/2010/main" val="1926616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36A6571-791A-40DD-A483-43D5DD1554CA}" type="slidenum">
              <a:rPr lang="en-US" smtClean="0"/>
              <a:t>‹#›</a:t>
            </a:fld>
            <a:endParaRPr lang="en-US"/>
          </a:p>
        </p:txBody>
      </p:sp>
      <p:sp>
        <p:nvSpPr>
          <p:cNvPr id="5" name="Title Placeholder 1"/>
          <p:cNvSpPr>
            <a:spLocks noGrp="1"/>
          </p:cNvSpPr>
          <p:nvPr>
            <p:ph type="title"/>
          </p:nvPr>
        </p:nvSpPr>
        <p:spPr>
          <a:xfrm>
            <a:off x="2151609" y="4588139"/>
            <a:ext cx="6674909"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153766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36A6571-791A-40DD-A483-43D5DD1554CA}" type="slidenum">
              <a:rPr lang="en-US" smtClean="0">
                <a:solidFill>
                  <a:prstClr val="black">
                    <a:tint val="75000"/>
                  </a:prstClr>
                </a:solidFill>
              </a:rPr>
              <a:pPr/>
              <a:t>‹#›</a:t>
            </a:fld>
            <a:endParaRPr lang="en-US">
              <a:solidFill>
                <a:prstClr val="black">
                  <a:tint val="75000"/>
                </a:prstClr>
              </a:solidFill>
            </a:endParaRPr>
          </a:p>
        </p:txBody>
      </p:sp>
      <p:sp>
        <p:nvSpPr>
          <p:cNvPr id="5" name="Title Placeholder 1"/>
          <p:cNvSpPr>
            <a:spLocks noGrp="1"/>
          </p:cNvSpPr>
          <p:nvPr>
            <p:ph type="title"/>
          </p:nvPr>
        </p:nvSpPr>
        <p:spPr>
          <a:xfrm>
            <a:off x="2151609" y="4588139"/>
            <a:ext cx="6674909"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370807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36A6571-791A-40DD-A483-43D5DD1554CA}" type="slidenum">
              <a:rPr lang="en-US" smtClean="0">
                <a:solidFill>
                  <a:prstClr val="black">
                    <a:tint val="75000"/>
                  </a:prstClr>
                </a:solidFill>
              </a:rPr>
              <a:pPr/>
              <a:t>‹#›</a:t>
            </a:fld>
            <a:endParaRPr lang="en-US">
              <a:solidFill>
                <a:prstClr val="black">
                  <a:tint val="75000"/>
                </a:prstClr>
              </a:solidFill>
            </a:endParaRPr>
          </a:p>
        </p:txBody>
      </p:sp>
      <p:sp>
        <p:nvSpPr>
          <p:cNvPr id="5" name="Title Placeholder 1"/>
          <p:cNvSpPr>
            <a:spLocks noGrp="1"/>
          </p:cNvSpPr>
          <p:nvPr>
            <p:ph type="title"/>
          </p:nvPr>
        </p:nvSpPr>
        <p:spPr>
          <a:xfrm>
            <a:off x="2151609" y="4588139"/>
            <a:ext cx="6674909"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826994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Flowchart: Process 7"/>
          <p:cNvSpPr/>
          <p:nvPr userDrawn="1"/>
        </p:nvSpPr>
        <p:spPr>
          <a:xfrm>
            <a:off x="0" y="-13638"/>
            <a:ext cx="9144000" cy="4071288"/>
          </a:xfrm>
          <a:prstGeom prst="flowChartProcess">
            <a:avLst/>
          </a:prstGeom>
          <a:solidFill>
            <a:srgbClr val="2EA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buFont typeface="Wingdings" pitchFamily="2" charset="2"/>
              <a:buNone/>
              <a:defRPr/>
            </a:pPr>
            <a:endParaRPr lang="en-US" altLang="en-US" sz="4000" b="0" kern="0" dirty="0">
              <a:solidFill>
                <a:schemeClr val="bg2"/>
              </a:solidFill>
              <a:latin typeface="Segoe UI" panose="020B0502040204020203" pitchFamily="34" charset="0"/>
              <a:cs typeface="Segoe UI" panose="020B0502040204020203" pitchFamily="34" charset="0"/>
            </a:endParaRPr>
          </a:p>
        </p:txBody>
      </p:sp>
      <p:sp>
        <p:nvSpPr>
          <p:cNvPr id="2" name="Title 1"/>
          <p:cNvSpPr>
            <a:spLocks noGrp="1"/>
          </p:cNvSpPr>
          <p:nvPr>
            <p:ph type="title"/>
          </p:nvPr>
        </p:nvSpPr>
        <p:spPr>
          <a:xfrm>
            <a:off x="1" y="965200"/>
            <a:ext cx="9144000" cy="1137885"/>
          </a:xfrm>
        </p:spPr>
        <p:txBody>
          <a:bodyPr>
            <a:noAutofit/>
          </a:bodyPr>
          <a:lstStyle>
            <a:lvl1pPr algn="ctr">
              <a:defRPr sz="3600" b="0"/>
            </a:lvl1pPr>
          </a:lstStyle>
          <a:p>
            <a:r>
              <a:rPr lang="en-US" dirty="0"/>
              <a:t>Click to edit Master title style</a:t>
            </a:r>
          </a:p>
        </p:txBody>
      </p:sp>
      <p:sp>
        <p:nvSpPr>
          <p:cNvPr id="3" name="Date Placeholder 2"/>
          <p:cNvSpPr>
            <a:spLocks noGrp="1"/>
          </p:cNvSpPr>
          <p:nvPr>
            <p:ph type="dt" sz="half" idx="10"/>
          </p:nvPr>
        </p:nvSpPr>
        <p:spPr/>
        <p:txBody>
          <a:bodyPr/>
          <a:lstStyle/>
          <a:p>
            <a:fld id="{AC5C5F94-F5BF-4395-ADDA-D5133F5D30B0}" type="datetime1">
              <a:rPr lang="en-US" smtClean="0"/>
              <a:t>5/25/2020</a:t>
            </a:fld>
            <a:endParaRPr lang="en-US" dirty="0"/>
          </a:p>
        </p:txBody>
      </p:sp>
      <p:sp>
        <p:nvSpPr>
          <p:cNvPr id="4" name="Slide Number Placeholder 3"/>
          <p:cNvSpPr>
            <a:spLocks noGrp="1"/>
          </p:cNvSpPr>
          <p:nvPr>
            <p:ph type="sldNum" sz="quarter" idx="11"/>
          </p:nvPr>
        </p:nvSpPr>
        <p:spPr/>
        <p:txBody>
          <a:bodyPr/>
          <a:lstStyle/>
          <a:p>
            <a:fld id="{4F5154F6-7B8D-4F73-B44A-B3BE3B609D1E}" type="slidenum">
              <a:rPr lang="en-US" smtClean="0"/>
              <a:pPr/>
              <a:t>‹#›</a:t>
            </a:fld>
            <a:endParaRPr lang="en-US" dirty="0"/>
          </a:p>
        </p:txBody>
      </p:sp>
      <p:sp>
        <p:nvSpPr>
          <p:cNvPr id="5" name="Footer Placeholder 4"/>
          <p:cNvSpPr>
            <a:spLocks noGrp="1"/>
          </p:cNvSpPr>
          <p:nvPr>
            <p:ph type="ftr" sz="quarter" idx="12"/>
          </p:nvPr>
        </p:nvSpPr>
        <p:spPr/>
        <p:txBody>
          <a:bodyPr/>
          <a:lstStyle/>
          <a:p>
            <a:endParaRPr lang="en-US" dirty="0"/>
          </a:p>
        </p:txBody>
      </p:sp>
      <p:sp>
        <p:nvSpPr>
          <p:cNvPr id="7" name="Text Placeholder 6"/>
          <p:cNvSpPr>
            <a:spLocks noGrp="1"/>
          </p:cNvSpPr>
          <p:nvPr>
            <p:ph type="body" sz="quarter" idx="13"/>
          </p:nvPr>
        </p:nvSpPr>
        <p:spPr>
          <a:xfrm>
            <a:off x="1964267" y="4806739"/>
            <a:ext cx="4326466" cy="635000"/>
          </a:xfrm>
        </p:spPr>
        <p:txBody>
          <a:bodyPr/>
          <a:lstStyle>
            <a:lvl1pPr marL="0" indent="0" algn="r" rtl="1">
              <a:buNone/>
              <a:defRPr sz="3200">
                <a:solidFill>
                  <a:srgbClr val="595959"/>
                </a:solidFill>
              </a:defRPr>
            </a:lvl1pPr>
            <a:lvl2pPr algn="r" rtl="1">
              <a:defRPr>
                <a:solidFill>
                  <a:srgbClr val="595959"/>
                </a:solidFill>
              </a:defRPr>
            </a:lvl2pPr>
            <a:lvl3pPr algn="r" rtl="1">
              <a:defRPr>
                <a:solidFill>
                  <a:srgbClr val="595959"/>
                </a:solidFill>
              </a:defRPr>
            </a:lvl3pPr>
            <a:lvl4pPr algn="r" rtl="1">
              <a:defRPr>
                <a:solidFill>
                  <a:srgbClr val="595959"/>
                </a:solidFill>
              </a:defRPr>
            </a:lvl4pPr>
            <a:lvl5pPr algn="r" rtl="1">
              <a:defRPr>
                <a:solidFill>
                  <a:srgbClr val="595959"/>
                </a:solidFill>
              </a:defRPr>
            </a:lvl5pPr>
          </a:lstStyle>
          <a:p>
            <a:pPr lvl="0"/>
            <a:r>
              <a:rPr lang="en-US" dirty="0"/>
              <a:t>Click to edit Master</a:t>
            </a:r>
          </a:p>
        </p:txBody>
      </p:sp>
      <p:sp>
        <p:nvSpPr>
          <p:cNvPr id="11" name="Text Placeholder 6"/>
          <p:cNvSpPr>
            <a:spLocks noGrp="1"/>
          </p:cNvSpPr>
          <p:nvPr>
            <p:ph type="body" sz="quarter" idx="14"/>
          </p:nvPr>
        </p:nvSpPr>
        <p:spPr>
          <a:xfrm>
            <a:off x="1964267" y="5486399"/>
            <a:ext cx="4326466" cy="635000"/>
          </a:xfrm>
        </p:spPr>
        <p:txBody>
          <a:bodyPr>
            <a:normAutofit/>
          </a:bodyPr>
          <a:lstStyle>
            <a:lvl1pPr marL="0" indent="0" algn="r" rtl="1">
              <a:buNone/>
              <a:defRPr sz="1800">
                <a:solidFill>
                  <a:srgbClr val="595959"/>
                </a:solidFill>
                <a:latin typeface="Segoe UI Light" panose="020B0502040204020203" pitchFamily="34" charset="0"/>
                <a:cs typeface="Segoe UI Light" panose="020B0502040204020203" pitchFamily="34" charset="0"/>
              </a:defRPr>
            </a:lvl1pPr>
            <a:lvl2pPr algn="r" rtl="1">
              <a:defRPr>
                <a:solidFill>
                  <a:srgbClr val="595959"/>
                </a:solidFill>
              </a:defRPr>
            </a:lvl2pPr>
            <a:lvl3pPr algn="r" rtl="1">
              <a:defRPr>
                <a:solidFill>
                  <a:srgbClr val="595959"/>
                </a:solidFill>
              </a:defRPr>
            </a:lvl3pPr>
            <a:lvl4pPr algn="r" rtl="1">
              <a:defRPr>
                <a:solidFill>
                  <a:srgbClr val="595959"/>
                </a:solidFill>
              </a:defRPr>
            </a:lvl4pPr>
            <a:lvl5pPr algn="r" rtl="1">
              <a:defRPr>
                <a:solidFill>
                  <a:srgbClr val="595959"/>
                </a:solidFill>
              </a:defRPr>
            </a:lvl5pPr>
          </a:lstStyle>
          <a:p>
            <a:pPr lvl="0"/>
            <a:r>
              <a:rPr lang="en-US" dirty="0"/>
              <a:t>Click to edit Master</a:t>
            </a:r>
          </a:p>
        </p:txBody>
      </p:sp>
      <p:cxnSp>
        <p:nvCxnSpPr>
          <p:cNvPr id="12" name="Straight Connector 11"/>
          <p:cNvCxnSpPr/>
          <p:nvPr userDrawn="1"/>
        </p:nvCxnSpPr>
        <p:spPr>
          <a:xfrm>
            <a:off x="1366720" y="2103086"/>
            <a:ext cx="641056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5"/>
          </p:nvPr>
        </p:nvSpPr>
        <p:spPr>
          <a:xfrm>
            <a:off x="1" y="2226855"/>
            <a:ext cx="9144000" cy="476779"/>
          </a:xfrm>
        </p:spPr>
        <p:txBody>
          <a:bodyPr/>
          <a:lstStyle>
            <a:lvl1pPr marL="0" indent="0" algn="ctr" defTabSz="914400" rtl="1" eaLnBrk="1" latinLnBrk="0" hangingPunct="1">
              <a:lnSpc>
                <a:spcPct val="90000"/>
              </a:lnSpc>
              <a:spcBef>
                <a:spcPct val="0"/>
              </a:spcBef>
              <a:buNone/>
              <a:defRPr lang="en-US" sz="2800" b="0" kern="1200" dirty="0" smtClean="0">
                <a:solidFill>
                  <a:srgbClr val="FFFFFF"/>
                </a:solidFill>
                <a:latin typeface="Segoe UI Light" panose="020B0502040204020203" pitchFamily="34" charset="0"/>
                <a:ea typeface="+mj-ea"/>
                <a:cs typeface="Segoe UI Light" panose="020B0502040204020203" pitchFamily="34" charset="0"/>
              </a:defRPr>
            </a:lvl1pPr>
            <a:lvl2pPr marL="0" indent="0" algn="ctr" defTabSz="914400" rtl="1" eaLnBrk="1" latinLnBrk="0" hangingPunct="1">
              <a:lnSpc>
                <a:spcPct val="90000"/>
              </a:lnSpc>
              <a:spcBef>
                <a:spcPct val="0"/>
              </a:spcBef>
              <a:buNone/>
              <a:defRPr lang="en-US" sz="2800" b="0" kern="1200" dirty="0" smtClean="0">
                <a:solidFill>
                  <a:srgbClr val="FFFFFF"/>
                </a:solidFill>
                <a:latin typeface="Segoe UI Light" panose="020B0502040204020203" pitchFamily="34" charset="0"/>
                <a:ea typeface="+mj-ea"/>
                <a:cs typeface="Segoe UI Light" panose="020B0502040204020203" pitchFamily="34" charset="0"/>
              </a:defRPr>
            </a:lvl2pPr>
            <a:lvl3pPr marL="0" indent="0" algn="ctr" defTabSz="914400" rtl="1" eaLnBrk="1" latinLnBrk="0" hangingPunct="1">
              <a:lnSpc>
                <a:spcPct val="90000"/>
              </a:lnSpc>
              <a:spcBef>
                <a:spcPct val="0"/>
              </a:spcBef>
              <a:buNone/>
              <a:defRPr lang="en-US" sz="2800" b="0" kern="1200" dirty="0" smtClean="0">
                <a:solidFill>
                  <a:srgbClr val="FFFFFF"/>
                </a:solidFill>
                <a:latin typeface="Segoe UI Light" panose="020B0502040204020203" pitchFamily="34" charset="0"/>
                <a:ea typeface="+mj-ea"/>
                <a:cs typeface="Segoe UI Light" panose="020B0502040204020203" pitchFamily="34" charset="0"/>
              </a:defRPr>
            </a:lvl3pPr>
            <a:lvl4pPr marL="0" indent="0" algn="ctr" defTabSz="914400" rtl="1" eaLnBrk="1" latinLnBrk="0" hangingPunct="1">
              <a:lnSpc>
                <a:spcPct val="90000"/>
              </a:lnSpc>
              <a:spcBef>
                <a:spcPct val="0"/>
              </a:spcBef>
              <a:buNone/>
              <a:defRPr lang="en-US" sz="2800" b="0" kern="1200" dirty="0" smtClean="0">
                <a:solidFill>
                  <a:srgbClr val="FFFFFF"/>
                </a:solidFill>
                <a:latin typeface="Segoe UI Light" panose="020B0502040204020203" pitchFamily="34" charset="0"/>
                <a:ea typeface="+mj-ea"/>
                <a:cs typeface="Segoe UI Light" panose="020B0502040204020203" pitchFamily="34" charset="0"/>
              </a:defRPr>
            </a:lvl4pPr>
            <a:lvl5pPr marL="0" indent="0" algn="ctr" defTabSz="914400" rtl="1" eaLnBrk="1" latinLnBrk="0" hangingPunct="1">
              <a:lnSpc>
                <a:spcPct val="90000"/>
              </a:lnSpc>
              <a:spcBef>
                <a:spcPct val="0"/>
              </a:spcBef>
              <a:buNone/>
              <a:defRPr lang="en-US" sz="2800" b="0" kern="1200" dirty="0">
                <a:solidFill>
                  <a:srgbClr val="FFFFFF"/>
                </a:solidFill>
                <a:latin typeface="Segoe UI Light" panose="020B0502040204020203" pitchFamily="34" charset="0"/>
                <a:ea typeface="+mj-ea"/>
                <a:cs typeface="Segoe UI Light" panose="020B0502040204020203" pitchFamily="34" charset="0"/>
              </a:defRPr>
            </a:lvl5pPr>
          </a:lstStyle>
          <a:p>
            <a:pPr lvl="0"/>
            <a:r>
              <a:rPr lang="en-US" dirty="0"/>
              <a:t>Click to edit Master text styles</a:t>
            </a:r>
          </a:p>
        </p:txBody>
      </p:sp>
      <p:pic>
        <p:nvPicPr>
          <p:cNvPr id="3075" name="Picture 3" descr="\\portals\DavWWWRoot\sites\boi\about\Mitug\DocList\Logo Bank of Israel 2 color\Logo Bank of Israel 2 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24175" y="4450618"/>
            <a:ext cx="1692000" cy="16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412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6410" y="217876"/>
            <a:ext cx="6942139" cy="729456"/>
          </a:xfrm>
        </p:spPr>
        <p:txBody>
          <a:bodyPr>
            <a:normAutofit/>
          </a:bodyPr>
          <a:lstStyle>
            <a:lvl1pPr>
              <a:defRPr sz="2800"/>
            </a:lvl1pPr>
          </a:lstStyle>
          <a:p>
            <a:r>
              <a:rPr lang="en-US" dirty="0"/>
              <a:t>Click to edit Master title style</a:t>
            </a:r>
          </a:p>
        </p:txBody>
      </p:sp>
      <p:sp>
        <p:nvSpPr>
          <p:cNvPr id="3" name="Content Placeholder 2"/>
          <p:cNvSpPr>
            <a:spLocks noGrp="1"/>
          </p:cNvSpPr>
          <p:nvPr>
            <p:ph idx="1"/>
          </p:nvPr>
        </p:nvSpPr>
        <p:spPr/>
        <p:txBody>
          <a:bodyPr/>
          <a:lstStyle>
            <a:lvl1pPr algn="r" rtl="1">
              <a:defRPr>
                <a:solidFill>
                  <a:schemeClr val="tx1">
                    <a:lumMod val="65000"/>
                    <a:lumOff val="35000"/>
                  </a:schemeClr>
                </a:solidFill>
              </a:defRPr>
            </a:lvl1pPr>
            <a:lvl2pPr algn="r" rtl="1">
              <a:defRPr>
                <a:solidFill>
                  <a:schemeClr val="tx1">
                    <a:lumMod val="65000"/>
                    <a:lumOff val="35000"/>
                  </a:schemeClr>
                </a:solidFill>
              </a:defRPr>
            </a:lvl2pPr>
            <a:lvl3pPr algn="r" rtl="1">
              <a:defRPr>
                <a:solidFill>
                  <a:schemeClr val="tx1">
                    <a:lumMod val="65000"/>
                    <a:lumOff val="35000"/>
                  </a:schemeClr>
                </a:solidFill>
              </a:defRPr>
            </a:lvl3pPr>
            <a:lvl4pPr algn="r" rtl="1">
              <a:defRPr>
                <a:solidFill>
                  <a:schemeClr val="tx1">
                    <a:lumMod val="65000"/>
                    <a:lumOff val="35000"/>
                  </a:schemeClr>
                </a:solidFill>
              </a:defRPr>
            </a:lvl4pPr>
            <a:lvl5pPr algn="r" rtl="1">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87BF3E7-013C-43FE-8D7D-A131AFBB24DA}" type="datetime1">
              <a:rPr lang="en-US" smtClean="0"/>
              <a:t>5/25/2020</a:t>
            </a:fld>
            <a:endParaRPr lang="en-US"/>
          </a:p>
        </p:txBody>
      </p:sp>
      <p:sp>
        <p:nvSpPr>
          <p:cNvPr id="5" name="Footer Placeholder 4"/>
          <p:cNvSpPr>
            <a:spLocks noGrp="1"/>
          </p:cNvSpPr>
          <p:nvPr>
            <p:ph type="ftr" sz="quarter" idx="11"/>
          </p:nvPr>
        </p:nvSpPr>
        <p:spPr>
          <a:xfrm>
            <a:off x="866776" y="6483559"/>
            <a:ext cx="7582957" cy="365125"/>
          </a:xfrm>
        </p:spPr>
        <p:txBody>
          <a:bodyPr/>
          <a:lstStyle/>
          <a:p>
            <a:endParaRPr lang="en-US" dirty="0"/>
          </a:p>
        </p:txBody>
      </p:sp>
      <p:sp>
        <p:nvSpPr>
          <p:cNvPr id="6" name="Slide Number Placeholder 5"/>
          <p:cNvSpPr>
            <a:spLocks noGrp="1"/>
          </p:cNvSpPr>
          <p:nvPr>
            <p:ph type="sldNum" sz="quarter" idx="12"/>
          </p:nvPr>
        </p:nvSpPr>
        <p:spPr/>
        <p:txBody>
          <a:bodyPr/>
          <a:lstStyle>
            <a:lvl1pPr algn="ctr">
              <a:defRPr/>
            </a:lvl1pPr>
          </a:lstStyle>
          <a:p>
            <a:fld id="{4F5154F6-7B8D-4F73-B44A-B3BE3B609D1E}" type="slidenum">
              <a:rPr lang="en-US" smtClean="0"/>
              <a:pPr/>
              <a:t>‹#›</a:t>
            </a:fld>
            <a:endParaRPr lang="en-US" dirty="0"/>
          </a:p>
        </p:txBody>
      </p:sp>
    </p:spTree>
    <p:extLst>
      <p:ext uri="{BB962C8B-B14F-4D97-AF65-F5344CB8AC3E}">
        <p14:creationId xmlns:p14="http://schemas.microsoft.com/office/powerpoint/2010/main" val="38565828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5.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7.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theme" Target="../theme/theme5.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lowchart: Process 6"/>
          <p:cNvSpPr/>
          <p:nvPr/>
        </p:nvSpPr>
        <p:spPr>
          <a:xfrm>
            <a:off x="0" y="0"/>
            <a:ext cx="9144000" cy="1150519"/>
          </a:xfrm>
          <a:prstGeom prst="flowChartProcess">
            <a:avLst/>
          </a:prstGeom>
          <a:solidFill>
            <a:srgbClr val="2EA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6512" y="217876"/>
            <a:ext cx="6390216" cy="72945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447800"/>
            <a:ext cx="7886700" cy="4729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lowchart: Process 10"/>
          <p:cNvSpPr/>
          <p:nvPr/>
        </p:nvSpPr>
        <p:spPr>
          <a:xfrm>
            <a:off x="0" y="6474244"/>
            <a:ext cx="8525933" cy="383756"/>
          </a:xfrm>
          <a:prstGeom prst="flowChartProcess">
            <a:avLst/>
          </a:prstGeom>
          <a:solidFill>
            <a:srgbClr val="2EA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Process 14"/>
          <p:cNvSpPr/>
          <p:nvPr/>
        </p:nvSpPr>
        <p:spPr>
          <a:xfrm>
            <a:off x="8525933" y="6474244"/>
            <a:ext cx="628650" cy="383756"/>
          </a:xfrm>
          <a:prstGeom prst="flowChartProcess">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0" y="6492875"/>
            <a:ext cx="866776" cy="365125"/>
          </a:xfrm>
          <a:prstGeom prst="rect">
            <a:avLst/>
          </a:prstGeom>
        </p:spPr>
        <p:txBody>
          <a:bodyPr vert="horz" lIns="91440" tIns="45720" rIns="91440" bIns="45720" rtlCol="0" anchor="ctr"/>
          <a:lstStyle>
            <a:lvl1pPr algn="l">
              <a:defRPr sz="1200">
                <a:solidFill>
                  <a:schemeClr val="bg1"/>
                </a:solidFill>
              </a:defRPr>
            </a:lvl1pPr>
          </a:lstStyle>
          <a:p>
            <a:fld id="{AC5C5F94-F5BF-4395-ADDA-D5133F5D30B0}" type="datetime1">
              <a:rPr lang="en-US" smtClean="0"/>
              <a:t>5/25/2020</a:t>
            </a:fld>
            <a:endParaRPr lang="en-US" dirty="0"/>
          </a:p>
        </p:txBody>
      </p:sp>
      <p:sp>
        <p:nvSpPr>
          <p:cNvPr id="6" name="Slide Number Placeholder 5"/>
          <p:cNvSpPr>
            <a:spLocks noGrp="1"/>
          </p:cNvSpPr>
          <p:nvPr>
            <p:ph type="sldNum" sz="quarter" idx="4"/>
          </p:nvPr>
        </p:nvSpPr>
        <p:spPr>
          <a:xfrm>
            <a:off x="8525933" y="6492867"/>
            <a:ext cx="556684" cy="365125"/>
          </a:xfrm>
          <a:prstGeom prst="rect">
            <a:avLst/>
          </a:prstGeom>
        </p:spPr>
        <p:txBody>
          <a:bodyPr vert="horz" lIns="91440" tIns="45720" rIns="91440" bIns="45720" rtlCol="0" anchor="ctr"/>
          <a:lstStyle>
            <a:lvl1pPr algn="r">
              <a:defRPr sz="1400">
                <a:solidFill>
                  <a:schemeClr val="bg1"/>
                </a:solidFill>
                <a:latin typeface="Segoe UI" panose="020B0502040204020203" pitchFamily="34" charset="0"/>
                <a:cs typeface="Segoe UI" panose="020B0502040204020203" pitchFamily="34" charset="0"/>
              </a:defRPr>
            </a:lvl1pPr>
          </a:lstStyle>
          <a:p>
            <a:fld id="{4F5154F6-7B8D-4F73-B44A-B3BE3B609D1E}" type="slidenum">
              <a:rPr lang="en-US" smtClean="0"/>
              <a:pPr/>
              <a:t>‹#›</a:t>
            </a:fld>
            <a:endParaRPr lang="en-US" dirty="0"/>
          </a:p>
        </p:txBody>
      </p:sp>
      <p:sp>
        <p:nvSpPr>
          <p:cNvPr id="5" name="Footer Placeholder 4"/>
          <p:cNvSpPr>
            <a:spLocks noGrp="1"/>
          </p:cNvSpPr>
          <p:nvPr>
            <p:ph type="ftr" sz="quarter" idx="3"/>
          </p:nvPr>
        </p:nvSpPr>
        <p:spPr>
          <a:xfrm>
            <a:off x="1006512" y="6483559"/>
            <a:ext cx="7447455" cy="365125"/>
          </a:xfrm>
          <a:prstGeom prst="rect">
            <a:avLst/>
          </a:prstGeom>
        </p:spPr>
        <p:txBody>
          <a:bodyPr vert="horz" lIns="91440" tIns="45720" rIns="91440" bIns="45720" rtlCol="0" anchor="ctr"/>
          <a:lstStyle>
            <a:lvl1pPr algn="r" rtl="1">
              <a:defRPr sz="1400">
                <a:solidFill>
                  <a:schemeClr val="bg1"/>
                </a:solidFill>
                <a:latin typeface="Segoe UI" panose="020B0502040204020203" pitchFamily="34" charset="0"/>
                <a:cs typeface="Segoe UI" panose="020B0502040204020203" pitchFamily="34" charset="0"/>
              </a:defRPr>
            </a:lvl1pPr>
          </a:lstStyle>
          <a:p>
            <a:endParaRPr lang="en-US" dirty="0"/>
          </a:p>
        </p:txBody>
      </p:sp>
      <p:sp>
        <p:nvSpPr>
          <p:cNvPr id="16" name="Flowchart: Process 15"/>
          <p:cNvSpPr/>
          <p:nvPr/>
        </p:nvSpPr>
        <p:spPr>
          <a:xfrm>
            <a:off x="7677953" y="217876"/>
            <a:ext cx="36000" cy="729456"/>
          </a:xfrm>
          <a:prstGeom prst="flowChartProcess">
            <a:avLst/>
          </a:prstGeom>
          <a:solidFill>
            <a:srgbClr val="FFFFFF">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portals\DavWWWRoot\sites\boi\about\Mitug\DocList\Logo Bank of Israel Negative white\Logo Bank of Israel Negative white.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100000" y="0"/>
            <a:ext cx="1044000" cy="10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297976"/>
      </p:ext>
    </p:extLst>
  </p:cSld>
  <p:clrMap bg1="lt1" tx1="dk1" bg2="lt2" tx2="dk2" accent1="accent1" accent2="accent2" accent3="accent3" accent4="accent4" accent5="accent5" accent6="accent6" hlink="hlink" folHlink="folHlink"/>
  <p:sldLayoutIdLst>
    <p:sldLayoutId id="2147483674" r:id="rId1"/>
    <p:sldLayoutId id="2147483662" r:id="rId2"/>
    <p:sldLayoutId id="2147483675" r:id="rId3"/>
    <p:sldLayoutId id="2147483684" r:id="rId4"/>
  </p:sldLayoutIdLst>
  <p:hf hdr="0" dt="0"/>
  <p:txStyles>
    <p:titleStyle>
      <a:lvl1pPr algn="r" defTabSz="914400" rtl="1" eaLnBrk="1" latinLnBrk="0" hangingPunct="1">
        <a:lnSpc>
          <a:spcPct val="90000"/>
        </a:lnSpc>
        <a:spcBef>
          <a:spcPct val="0"/>
        </a:spcBef>
        <a:buNone/>
        <a:defRPr sz="3600" kern="1200">
          <a:solidFill>
            <a:srgbClr val="FFFFFF"/>
          </a:solidFill>
          <a:latin typeface="Segoe UI" panose="020B0502040204020203" pitchFamily="34" charset="0"/>
          <a:ea typeface="+mj-ea"/>
          <a:cs typeface="Segoe UI" panose="020B0502040204020203" pitchFamily="34" charset="0"/>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Segoe UI" panose="020B0502040204020203" pitchFamily="34" charset="0"/>
          <a:ea typeface="+mn-ea"/>
          <a:cs typeface="Segoe UI" panose="020B0502040204020203"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Segoe UI" panose="020B0502040204020203" pitchFamily="34" charset="0"/>
          <a:ea typeface="+mn-ea"/>
          <a:cs typeface="Segoe UI" panose="020B0502040204020203" pitchFamily="34" charset="0"/>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Segoe UI" panose="020B0502040204020203" pitchFamily="34" charset="0"/>
          <a:ea typeface="+mn-ea"/>
          <a:cs typeface="Segoe UI" panose="020B0502040204020203" pitchFamily="34" charset="0"/>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Segoe UI" panose="020B0502040204020203" pitchFamily="34" charset="0"/>
          <a:ea typeface="+mn-ea"/>
          <a:cs typeface="Segoe UI" panose="020B0502040204020203" pitchFamily="34" charset="0"/>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3658"/>
            <a:ext cx="9144000" cy="6861658"/>
          </a:xfrm>
          <a:prstGeom prst="rect">
            <a:avLst/>
          </a:prstGeom>
        </p:spPr>
      </p:pic>
      <p:sp>
        <p:nvSpPr>
          <p:cNvPr id="9" name="Rectangle 8"/>
          <p:cNvSpPr/>
          <p:nvPr/>
        </p:nvSpPr>
        <p:spPr>
          <a:xfrm>
            <a:off x="0" y="4467754"/>
            <a:ext cx="9144000" cy="1566334"/>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270142" y="4588139"/>
            <a:ext cx="6674909"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6A6571-791A-40DD-A483-43D5DD1554CA}" type="slidenum">
              <a:rPr lang="en-US" smtClean="0"/>
              <a:t>‹#›</a:t>
            </a:fld>
            <a:endParaRPr lang="en-US"/>
          </a:p>
        </p:txBody>
      </p:sp>
      <p:pic>
        <p:nvPicPr>
          <p:cNvPr id="7" name="Picture 2" descr="\\portals\DavWWWRoot\sites\boi\about\Mitug\DocList\Logo Bank of Israel Negative white\Logo Bank of Israel Negative whit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100000" y="0"/>
            <a:ext cx="1044000" cy="10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136955"/>
      </p:ext>
    </p:extLst>
  </p:cSld>
  <p:clrMap bg1="lt1" tx1="dk1" bg2="lt2" tx2="dk2" accent1="accent1" accent2="accent2" accent3="accent3" accent4="accent4" accent5="accent5" accent6="accent6" hlink="hlink" folHlink="folHlink"/>
  <p:sldLayoutIdLst>
    <p:sldLayoutId id="2147483673" r:id="rId1"/>
  </p:sldLayoutIdLst>
  <p:hf hdr="0" dt="0"/>
  <p:txStyles>
    <p:titleStyle>
      <a:lvl1pPr algn="r" defTabSz="914400" rtl="1" eaLnBrk="1" latinLnBrk="0" hangingPunct="1">
        <a:lnSpc>
          <a:spcPct val="90000"/>
        </a:lnSpc>
        <a:spcBef>
          <a:spcPct val="0"/>
        </a:spcBef>
        <a:buNone/>
        <a:defRPr sz="4000" kern="1200">
          <a:solidFill>
            <a:srgbClr val="104C8E"/>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44000" cy="6861658"/>
          </a:xfrm>
          <a:prstGeom prst="rect">
            <a:avLst/>
          </a:prstGeom>
        </p:spPr>
      </p:pic>
      <p:sp>
        <p:nvSpPr>
          <p:cNvPr id="9" name="Rectangle 8"/>
          <p:cNvSpPr/>
          <p:nvPr/>
        </p:nvSpPr>
        <p:spPr>
          <a:xfrm>
            <a:off x="0" y="4467754"/>
            <a:ext cx="9144000" cy="1566334"/>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2270142" y="4588139"/>
            <a:ext cx="6674909"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6A6571-791A-40DD-A483-43D5DD1554CA}" type="slidenum">
              <a:rPr lang="en-US" smtClean="0">
                <a:solidFill>
                  <a:prstClr val="black">
                    <a:tint val="75000"/>
                  </a:prstClr>
                </a:solidFill>
              </a:rPr>
              <a:pPr/>
              <a:t>‹#›</a:t>
            </a:fld>
            <a:endParaRPr lang="en-US">
              <a:solidFill>
                <a:prstClr val="black">
                  <a:tint val="75000"/>
                </a:prstClr>
              </a:solidFill>
            </a:endParaRPr>
          </a:p>
        </p:txBody>
      </p:sp>
      <p:pic>
        <p:nvPicPr>
          <p:cNvPr id="2050" name="Picture 2" descr="\\portals\DavWWWRoot\sites\boi\about\Mitug\DocList\Logo Bank of Israel Negative white\Logo Bank of Israel Negative whit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100000" y="0"/>
            <a:ext cx="1044000" cy="10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585724"/>
      </p:ext>
    </p:extLst>
  </p:cSld>
  <p:clrMap bg1="lt1" tx1="dk1" bg2="lt2" tx2="dk2" accent1="accent1" accent2="accent2" accent3="accent3" accent4="accent4" accent5="accent5" accent6="accent6" hlink="hlink" folHlink="folHlink"/>
  <p:sldLayoutIdLst>
    <p:sldLayoutId id="2147483679" r:id="rId1"/>
  </p:sldLayoutIdLst>
  <p:hf hdr="0" dt="0"/>
  <p:txStyles>
    <p:titleStyle>
      <a:lvl1pPr algn="r" defTabSz="914400" rtl="1" eaLnBrk="1" latinLnBrk="0" hangingPunct="1">
        <a:lnSpc>
          <a:spcPct val="90000"/>
        </a:lnSpc>
        <a:spcBef>
          <a:spcPct val="0"/>
        </a:spcBef>
        <a:buNone/>
        <a:defRPr sz="4000" kern="1200">
          <a:solidFill>
            <a:srgbClr val="104C8E"/>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a:stretch>
            <a:fillRect/>
          </a:stretch>
        </p:blipFill>
        <p:spPr>
          <a:xfrm>
            <a:off x="0" y="0"/>
            <a:ext cx="9144000" cy="6861658"/>
          </a:xfrm>
          <a:prstGeom prst="rect">
            <a:avLst/>
          </a:prstGeom>
        </p:spPr>
      </p:pic>
      <p:sp>
        <p:nvSpPr>
          <p:cNvPr id="9" name="Rectangle 8"/>
          <p:cNvSpPr/>
          <p:nvPr userDrawn="1"/>
        </p:nvSpPr>
        <p:spPr>
          <a:xfrm>
            <a:off x="0" y="4467754"/>
            <a:ext cx="9144000" cy="1566334"/>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2270142" y="4588139"/>
            <a:ext cx="6674909"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6A6571-791A-40DD-A483-43D5DD1554CA}" type="slidenum">
              <a:rPr lang="en-US" smtClean="0">
                <a:solidFill>
                  <a:prstClr val="black">
                    <a:tint val="75000"/>
                  </a:prstClr>
                </a:solidFill>
              </a:rPr>
              <a:pPr/>
              <a:t>‹#›</a:t>
            </a:fld>
            <a:endParaRPr lang="en-US">
              <a:solidFill>
                <a:prstClr val="black">
                  <a:tint val="75000"/>
                </a:prstClr>
              </a:solidFill>
            </a:endParaRPr>
          </a:p>
        </p:txBody>
      </p:sp>
      <p:pic>
        <p:nvPicPr>
          <p:cNvPr id="7" name="Picture 2" descr="\\portals\DavWWWRoot\sites\boi\about\Mitug\DocList\Logo Bank of Israel Negative white\Logo Bank of Israel Negative whit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100000" y="0"/>
            <a:ext cx="1044000" cy="10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812840"/>
      </p:ext>
    </p:extLst>
  </p:cSld>
  <p:clrMap bg1="lt1" tx1="dk1" bg2="lt2" tx2="dk2" accent1="accent1" accent2="accent2" accent3="accent3" accent4="accent4" accent5="accent5" accent6="accent6" hlink="hlink" folHlink="folHlink"/>
  <p:sldLayoutIdLst>
    <p:sldLayoutId id="2147483682" r:id="rId1"/>
  </p:sldLayoutIdLst>
  <p:hf hdr="0" dt="0"/>
  <p:txStyles>
    <p:titleStyle>
      <a:lvl1pPr algn="r" defTabSz="914400" rtl="1" eaLnBrk="1" latinLnBrk="0" hangingPunct="1">
        <a:lnSpc>
          <a:spcPct val="90000"/>
        </a:lnSpc>
        <a:spcBef>
          <a:spcPct val="0"/>
        </a:spcBef>
        <a:buNone/>
        <a:defRPr sz="4000" kern="1200">
          <a:solidFill>
            <a:srgbClr val="104C8E"/>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lowchart: Process 6"/>
          <p:cNvSpPr/>
          <p:nvPr/>
        </p:nvSpPr>
        <p:spPr>
          <a:xfrm>
            <a:off x="0" y="0"/>
            <a:ext cx="9144000" cy="1150519"/>
          </a:xfrm>
          <a:prstGeom prst="flowChartProcess">
            <a:avLst/>
          </a:prstGeom>
          <a:solidFill>
            <a:srgbClr val="2EA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6512" y="217876"/>
            <a:ext cx="6390216" cy="7294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447800"/>
            <a:ext cx="7886700" cy="4729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lowchart: Process 10"/>
          <p:cNvSpPr/>
          <p:nvPr/>
        </p:nvSpPr>
        <p:spPr>
          <a:xfrm>
            <a:off x="0" y="6474244"/>
            <a:ext cx="8525933" cy="383756"/>
          </a:xfrm>
          <a:prstGeom prst="flowChartProcess">
            <a:avLst/>
          </a:prstGeom>
          <a:solidFill>
            <a:srgbClr val="2EA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Process 14"/>
          <p:cNvSpPr/>
          <p:nvPr/>
        </p:nvSpPr>
        <p:spPr>
          <a:xfrm>
            <a:off x="8525933" y="6474244"/>
            <a:ext cx="628650" cy="383756"/>
          </a:xfrm>
          <a:prstGeom prst="flowChartProcess">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0" y="6492875"/>
            <a:ext cx="866776" cy="365125"/>
          </a:xfrm>
          <a:prstGeom prst="rect">
            <a:avLst/>
          </a:prstGeom>
        </p:spPr>
        <p:txBody>
          <a:bodyPr vert="horz" lIns="91440" tIns="45720" rIns="91440" bIns="45720" rtlCol="0" anchor="ctr"/>
          <a:lstStyle>
            <a:lvl1pPr algn="l">
              <a:defRPr sz="1200">
                <a:solidFill>
                  <a:schemeClr val="bg1"/>
                </a:solidFill>
              </a:defRPr>
            </a:lvl1pPr>
          </a:lstStyle>
          <a:p>
            <a:fld id="{AC5C5F94-F5BF-4395-ADDA-D5133F5D30B0}" type="datetime1">
              <a:rPr lang="en-US" smtClean="0"/>
              <a:t>5/25/2020</a:t>
            </a:fld>
            <a:endParaRPr lang="en-US" dirty="0"/>
          </a:p>
        </p:txBody>
      </p:sp>
      <p:sp>
        <p:nvSpPr>
          <p:cNvPr id="6" name="Slide Number Placeholder 5"/>
          <p:cNvSpPr>
            <a:spLocks noGrp="1"/>
          </p:cNvSpPr>
          <p:nvPr>
            <p:ph type="sldNum" sz="quarter" idx="4"/>
          </p:nvPr>
        </p:nvSpPr>
        <p:spPr>
          <a:xfrm>
            <a:off x="8525933" y="6492867"/>
            <a:ext cx="556684" cy="365125"/>
          </a:xfrm>
          <a:prstGeom prst="rect">
            <a:avLst/>
          </a:prstGeom>
        </p:spPr>
        <p:txBody>
          <a:bodyPr vert="horz" lIns="91440" tIns="45720" rIns="91440" bIns="45720" rtlCol="0" anchor="ctr"/>
          <a:lstStyle>
            <a:lvl1pPr algn="r">
              <a:defRPr sz="1400">
                <a:solidFill>
                  <a:schemeClr val="bg1"/>
                </a:solidFill>
                <a:latin typeface="Segoe UI" panose="020B0502040204020203" pitchFamily="34" charset="0"/>
                <a:cs typeface="Segoe UI" panose="020B0502040204020203" pitchFamily="34" charset="0"/>
              </a:defRPr>
            </a:lvl1pPr>
          </a:lstStyle>
          <a:p>
            <a:fld id="{4F5154F6-7B8D-4F73-B44A-B3BE3B609D1E}" type="slidenum">
              <a:rPr lang="en-US" smtClean="0"/>
              <a:pPr/>
              <a:t>‹#›</a:t>
            </a:fld>
            <a:endParaRPr lang="en-US" dirty="0"/>
          </a:p>
        </p:txBody>
      </p:sp>
      <p:sp>
        <p:nvSpPr>
          <p:cNvPr id="5" name="Footer Placeholder 4"/>
          <p:cNvSpPr>
            <a:spLocks noGrp="1"/>
          </p:cNvSpPr>
          <p:nvPr>
            <p:ph type="ftr" sz="quarter" idx="3"/>
          </p:nvPr>
        </p:nvSpPr>
        <p:spPr>
          <a:xfrm>
            <a:off x="1006512" y="6483559"/>
            <a:ext cx="7447455" cy="365125"/>
          </a:xfrm>
          <a:prstGeom prst="rect">
            <a:avLst/>
          </a:prstGeom>
        </p:spPr>
        <p:txBody>
          <a:bodyPr vert="horz" lIns="91440" tIns="45720" rIns="91440" bIns="45720" rtlCol="0" anchor="ctr"/>
          <a:lstStyle>
            <a:lvl1pPr algn="r" rtl="1">
              <a:defRPr sz="1400">
                <a:solidFill>
                  <a:schemeClr val="bg1"/>
                </a:solidFill>
                <a:latin typeface="Segoe UI" panose="020B0502040204020203" pitchFamily="34" charset="0"/>
                <a:cs typeface="Segoe UI" panose="020B0502040204020203" pitchFamily="34" charset="0"/>
              </a:defRPr>
            </a:lvl1pPr>
          </a:lstStyle>
          <a:p>
            <a:endParaRPr lang="en-US" dirty="0"/>
          </a:p>
        </p:txBody>
      </p:sp>
      <p:sp>
        <p:nvSpPr>
          <p:cNvPr id="16" name="Flowchart: Process 15"/>
          <p:cNvSpPr/>
          <p:nvPr/>
        </p:nvSpPr>
        <p:spPr>
          <a:xfrm>
            <a:off x="7677953" y="217876"/>
            <a:ext cx="36000" cy="729456"/>
          </a:xfrm>
          <a:prstGeom prst="flowChartProcess">
            <a:avLst/>
          </a:prstGeom>
          <a:solidFill>
            <a:srgbClr val="FFFFFF">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portals\DavWWWRoot\sites\boi\about\Mitug\DocList\Logo Bank of Israel Negative white\Logo Bank of Israel Negative white.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100000" y="0"/>
            <a:ext cx="1044000" cy="10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22203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Lst>
  <p:hf hdr="0" dt="0"/>
  <p:txStyles>
    <p:titleStyle>
      <a:lvl1pPr algn="r" defTabSz="914400" rtl="1" eaLnBrk="1" latinLnBrk="0" hangingPunct="1">
        <a:lnSpc>
          <a:spcPct val="90000"/>
        </a:lnSpc>
        <a:spcBef>
          <a:spcPct val="0"/>
        </a:spcBef>
        <a:buNone/>
        <a:defRPr sz="3600" kern="1200">
          <a:solidFill>
            <a:srgbClr val="FFFFFF"/>
          </a:solidFill>
          <a:latin typeface="Segoe UI" panose="020B0502040204020203" pitchFamily="34" charset="0"/>
          <a:ea typeface="+mj-ea"/>
          <a:cs typeface="Segoe UI" panose="020B0502040204020203" pitchFamily="34" charset="0"/>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Segoe UI" panose="020B0502040204020203" pitchFamily="34" charset="0"/>
          <a:ea typeface="+mn-ea"/>
          <a:cs typeface="Segoe UI" panose="020B0502040204020203"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Segoe UI" panose="020B0502040204020203" pitchFamily="34" charset="0"/>
          <a:ea typeface="+mn-ea"/>
          <a:cs typeface="Segoe UI" panose="020B0502040204020203" pitchFamily="34" charset="0"/>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Segoe UI" panose="020B0502040204020203" pitchFamily="34" charset="0"/>
          <a:ea typeface="+mn-ea"/>
          <a:cs typeface="Segoe UI" panose="020B0502040204020203" pitchFamily="34" charset="0"/>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Segoe UI" panose="020B0502040204020203" pitchFamily="34" charset="0"/>
          <a:ea typeface="+mn-ea"/>
          <a:cs typeface="Segoe UI" panose="020B0502040204020203" pitchFamily="34" charset="0"/>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chart" Target="../charts/chart29.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מספר שקופית 4"/>
          <p:cNvSpPr>
            <a:spLocks noGrp="1"/>
          </p:cNvSpPr>
          <p:nvPr>
            <p:ph type="sldNum" sz="quarter" idx="12"/>
          </p:nvPr>
        </p:nvSpPr>
        <p:spPr/>
        <p:txBody>
          <a:bodyPr/>
          <a:lstStyle/>
          <a:p>
            <a:fld id="{4F5154F6-7B8D-4F73-B44A-B3BE3B609D1E}" type="slidenum">
              <a:rPr lang="en-US" smtClean="0"/>
              <a:pPr/>
              <a:t>1</a:t>
            </a:fld>
            <a:endParaRPr lang="en-US" dirty="0"/>
          </a:p>
        </p:txBody>
      </p:sp>
      <p:sp>
        <p:nvSpPr>
          <p:cNvPr id="6" name="כותרת 5"/>
          <p:cNvSpPr>
            <a:spLocks noGrp="1"/>
          </p:cNvSpPr>
          <p:nvPr>
            <p:ph type="title"/>
          </p:nvPr>
        </p:nvSpPr>
        <p:spPr>
          <a:xfrm>
            <a:off x="1150123" y="4588139"/>
            <a:ext cx="6674909" cy="1325563"/>
          </a:xfrm>
        </p:spPr>
        <p:txBody>
          <a:bodyPr>
            <a:normAutofit fontScale="90000"/>
          </a:bodyPr>
          <a:lstStyle/>
          <a:p>
            <a:pPr algn="ctr"/>
            <a:r>
              <a:rPr lang="he-IL" b="1" dirty="0" smtClean="0">
                <a:latin typeface="David" panose="020E0502060401010101" pitchFamily="34" charset="-79"/>
                <a:cs typeface="David" panose="020E0502060401010101" pitchFamily="34" charset="-79"/>
              </a:rPr>
              <a:t>הנתונים הכלכליים העיקריים ברקע החלטת הוועדה המוניטרית על הריבית 25.05.2020</a:t>
            </a:r>
            <a:endParaRPr lang="he-IL"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580610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מציין מיקום של מספר שקופית 2"/>
          <p:cNvSpPr>
            <a:spLocks noGrp="1"/>
          </p:cNvSpPr>
          <p:nvPr>
            <p:ph type="sldNum" sz="quarter" idx="12"/>
          </p:nvPr>
        </p:nvSpPr>
        <p:spPr>
          <a:xfrm>
            <a:off x="127000" y="381000"/>
            <a:ext cx="8890000" cy="6350000"/>
          </a:xfrm>
        </p:spPr>
        <p:txBody>
          <a:bodyPr/>
          <a:lstStyle/>
          <a:p>
            <a:pPr algn="ctr"/>
            <a:fld id="{8B678C89-231D-4659-9827-F1BD2ACBD65B}" type="slidenum">
              <a:rPr lang="he-IL" smtClean="0"/>
              <a:pPr algn="ctr"/>
              <a:t>10</a:t>
            </a:fld>
            <a:endParaRPr lang="he-IL" dirty="0"/>
          </a:p>
        </p:txBody>
      </p:sp>
      <p:sp>
        <p:nvSpPr>
          <p:cNvPr id="7" name="כותרת 1"/>
          <p:cNvSpPr txBox="1">
            <a:spLocks/>
          </p:cNvSpPr>
          <p:nvPr/>
        </p:nvSpPr>
        <p:spPr>
          <a:xfrm>
            <a:off x="-91510" y="263316"/>
            <a:ext cx="7787207" cy="732946"/>
          </a:xfrm>
          <a:prstGeom prst="rect">
            <a:avLst/>
          </a:prstGeom>
          <a:noFill/>
        </p:spPr>
        <p:txBody>
          <a:bodyPr>
            <a:noAutofit/>
          </a:bodyPr>
          <a:lstStyle>
            <a:defPPr>
              <a:defRPr lang="he-IL"/>
            </a:defPPr>
            <a:lvl1pPr>
              <a:spcBef>
                <a:spcPct val="0"/>
              </a:spcBef>
              <a:defRPr sz="2800" b="1">
                <a:solidFill>
                  <a:schemeClr val="tx2"/>
                </a:solidFill>
                <a:latin typeface="FrankRuehl" panose="020E0503060101010101" pitchFamily="34" charset="-79"/>
                <a:ea typeface="+mj-ea"/>
                <a:cs typeface="FrankRuehl" panose="020E0503060101010101" pitchFamily="34" charset="-79"/>
              </a:defRPr>
            </a:lvl1pPr>
          </a:lstStyle>
          <a:p>
            <a:pPr algn="r" rtl="1"/>
            <a:r>
              <a:rPr lang="he-IL" sz="3200" dirty="0" smtClean="0">
                <a:solidFill>
                  <a:schemeClr val="bg1"/>
                </a:solidFill>
                <a:latin typeface="David" panose="020E0502060401010101" pitchFamily="34" charset="-79"/>
                <a:cs typeface="David" panose="020E0502060401010101" pitchFamily="34" charset="-79"/>
              </a:rPr>
              <a:t>ירידה חדה ביצוא הסחורות</a:t>
            </a:r>
            <a:endParaRPr lang="he-IL" sz="3200" dirty="0">
              <a:solidFill>
                <a:schemeClr val="bg1"/>
              </a:solidFill>
              <a:latin typeface="David" panose="020E0502060401010101" pitchFamily="34" charset="-79"/>
              <a:cs typeface="David" panose="020E0502060401010101" pitchFamily="34" charset="-79"/>
            </a:endParaRPr>
          </a:p>
        </p:txBody>
      </p:sp>
      <p:sp>
        <p:nvSpPr>
          <p:cNvPr id="10" name="מציין מיקום של כותרת תחתונה 3"/>
          <p:cNvSpPr txBox="1">
            <a:spLocks/>
          </p:cNvSpPr>
          <p:nvPr/>
        </p:nvSpPr>
        <p:spPr>
          <a:xfrm>
            <a:off x="866776" y="6483559"/>
            <a:ext cx="7582957" cy="365125"/>
          </a:xfrm>
          <a:prstGeom prst="rect">
            <a:avLst/>
          </a:prstGeom>
        </p:spPr>
        <p:txBody>
          <a:bodyPr vert="horz" lIns="91440" tIns="45720" rIns="91440" bIns="45720" rtlCol="0" anchor="ctr"/>
          <a:lstStyle>
            <a:defPPr>
              <a:defRPr lang="en-US"/>
            </a:defPPr>
            <a:lvl1pPr marL="0" algn="r" defTabSz="914400" rtl="1" eaLnBrk="1" latinLnBrk="0" hangingPunct="1">
              <a:defRPr sz="1400" kern="1200">
                <a:solidFill>
                  <a:schemeClr val="bg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e-IL" dirty="0" smtClean="0">
                <a:latin typeface="David" panose="020E0502060401010101" pitchFamily="34" charset="-79"/>
                <a:cs typeface="David" panose="020E0502060401010101" pitchFamily="34" charset="-79"/>
              </a:rPr>
              <a:t>מקור: </a:t>
            </a:r>
            <a:r>
              <a:rPr lang="he-IL" dirty="0" err="1" smtClean="0">
                <a:latin typeface="David" panose="020E0502060401010101" pitchFamily="34" charset="-79"/>
                <a:cs typeface="David" panose="020E0502060401010101" pitchFamily="34" charset="-79"/>
              </a:rPr>
              <a:t>הלמ"ס</a:t>
            </a:r>
            <a:r>
              <a:rPr lang="he-IL" dirty="0" smtClean="0">
                <a:latin typeface="David" panose="020E0502060401010101" pitchFamily="34" charset="-79"/>
                <a:cs typeface="David" panose="020E0502060401010101" pitchFamily="34" charset="-79"/>
              </a:rPr>
              <a:t> ועיבודי בנק ישראל</a:t>
            </a:r>
            <a:endParaRPr lang="en-US" dirty="0">
              <a:latin typeface="David" panose="020E0502060401010101" pitchFamily="34" charset="-79"/>
              <a:cs typeface="David" panose="020E0502060401010101" pitchFamily="34" charset="-79"/>
            </a:endParaRPr>
          </a:p>
        </p:txBody>
      </p:sp>
      <p:graphicFrame>
        <p:nvGraphicFramePr>
          <p:cNvPr id="8" name="Chart 1"/>
          <p:cNvGraphicFramePr>
            <a:graphicFrameLocks noGrp="1"/>
          </p:cNvGraphicFramePr>
          <p:nvPr>
            <p:extLst>
              <p:ext uri="{D42A27DB-BD31-4B8C-83A1-F6EECF244321}">
                <p14:modId xmlns:p14="http://schemas.microsoft.com/office/powerpoint/2010/main" val="2312583682"/>
              </p:ext>
            </p:extLst>
          </p:nvPr>
        </p:nvGraphicFramePr>
        <p:xfrm>
          <a:off x="127000" y="1270000"/>
          <a:ext cx="8890000" cy="508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7398327" y="4696691"/>
            <a:ext cx="1939636" cy="338554"/>
          </a:xfrm>
          <a:prstGeom prst="rect">
            <a:avLst/>
          </a:prstGeom>
          <a:noFill/>
        </p:spPr>
        <p:txBody>
          <a:bodyPr wrap="square" rtlCol="1">
            <a:spAutoFit/>
          </a:bodyPr>
          <a:lstStyle/>
          <a:p>
            <a:r>
              <a:rPr lang="he-IL" sz="1600" dirty="0" smtClean="0">
                <a:solidFill>
                  <a:srgbClr val="C00000"/>
                </a:solidFill>
                <a:latin typeface="David" panose="020E0502060401010101" pitchFamily="34" charset="-79"/>
                <a:cs typeface="David" panose="020E0502060401010101" pitchFamily="34" charset="-79"/>
              </a:rPr>
              <a:t>מעודכן לסוף אפריל</a:t>
            </a:r>
            <a:endParaRPr lang="he-IL" sz="1600" dirty="0">
              <a:solidFill>
                <a:srgbClr val="C0000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957580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תרשים 3"/>
          <p:cNvGraphicFramePr>
            <a:graphicFrameLocks noGrp="1"/>
          </p:cNvGraphicFramePr>
          <p:nvPr>
            <p:extLst>
              <p:ext uri="{D42A27DB-BD31-4B8C-83A1-F6EECF244321}">
                <p14:modId xmlns:p14="http://schemas.microsoft.com/office/powerpoint/2010/main" val="3231942454"/>
              </p:ext>
            </p:extLst>
          </p:nvPr>
        </p:nvGraphicFramePr>
        <p:xfrm>
          <a:off x="1" y="1133475"/>
          <a:ext cx="9143999" cy="5359392"/>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589548" y="276726"/>
            <a:ext cx="7146758" cy="584775"/>
          </a:xfrm>
          <a:prstGeom prst="rect">
            <a:avLst/>
          </a:prstGeom>
          <a:noFill/>
        </p:spPr>
        <p:txBody>
          <a:bodyPr wrap="square" rtlCol="1">
            <a:spAutoFit/>
          </a:bodyPr>
          <a:lstStyle/>
          <a:p>
            <a:pPr algn="r" rtl="1"/>
            <a:r>
              <a:rPr lang="he-IL" sz="3200" b="1" dirty="0" smtClean="0">
                <a:solidFill>
                  <a:schemeClr val="bg1"/>
                </a:solidFill>
                <a:latin typeface="David" panose="020E0502060401010101" pitchFamily="34" charset="-79"/>
                <a:cs typeface="David" panose="020E0502060401010101" pitchFamily="34" charset="-79"/>
              </a:rPr>
              <a:t>ירידה חדה ביבוא הסחורות, למעט חומרי גלם</a:t>
            </a:r>
            <a:endParaRPr lang="he-IL" sz="3200" b="1" dirty="0">
              <a:solidFill>
                <a:schemeClr val="bg1"/>
              </a:solidFill>
              <a:latin typeface="David" panose="020E0502060401010101" pitchFamily="34" charset="-79"/>
              <a:cs typeface="David" panose="020E0502060401010101" pitchFamily="34" charset="-79"/>
            </a:endParaRPr>
          </a:p>
        </p:txBody>
      </p:sp>
      <p:sp>
        <p:nvSpPr>
          <p:cNvPr id="5" name="מציין מיקום של כותרת תחתונה 3"/>
          <p:cNvSpPr txBox="1">
            <a:spLocks/>
          </p:cNvSpPr>
          <p:nvPr/>
        </p:nvSpPr>
        <p:spPr>
          <a:xfrm>
            <a:off x="866776" y="6483559"/>
            <a:ext cx="7582957" cy="365125"/>
          </a:xfrm>
          <a:prstGeom prst="rect">
            <a:avLst/>
          </a:prstGeom>
        </p:spPr>
        <p:txBody>
          <a:bodyPr vert="horz" lIns="91440" tIns="45720" rIns="91440" bIns="45720" rtlCol="0" anchor="ctr"/>
          <a:lstStyle>
            <a:defPPr>
              <a:defRPr lang="en-US"/>
            </a:defPPr>
            <a:lvl1pPr marL="0" algn="r" defTabSz="914400" rtl="1" eaLnBrk="1" latinLnBrk="0" hangingPunct="1">
              <a:defRPr sz="1400" kern="1200">
                <a:solidFill>
                  <a:schemeClr val="bg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e-IL" dirty="0" smtClean="0">
                <a:latin typeface="David" panose="020E0502060401010101" pitchFamily="34" charset="-79"/>
                <a:cs typeface="David" panose="020E0502060401010101" pitchFamily="34" charset="-79"/>
              </a:rPr>
              <a:t>מקור: </a:t>
            </a:r>
            <a:r>
              <a:rPr lang="he-IL" dirty="0" err="1" smtClean="0">
                <a:latin typeface="David" panose="020E0502060401010101" pitchFamily="34" charset="-79"/>
                <a:cs typeface="David" panose="020E0502060401010101" pitchFamily="34" charset="-79"/>
              </a:rPr>
              <a:t>הלמ"ס</a:t>
            </a:r>
            <a:r>
              <a:rPr lang="he-IL" dirty="0" smtClean="0">
                <a:latin typeface="David" panose="020E0502060401010101" pitchFamily="34" charset="-79"/>
                <a:cs typeface="David" panose="020E0502060401010101" pitchFamily="34" charset="-79"/>
              </a:rPr>
              <a:t> ועיבודי בנק ישראל</a:t>
            </a:r>
            <a:endParaRPr lang="en-US"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7281442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מספר שקופית 4"/>
          <p:cNvSpPr>
            <a:spLocks noGrp="1"/>
          </p:cNvSpPr>
          <p:nvPr>
            <p:ph type="sldNum" sz="quarter" idx="12"/>
          </p:nvPr>
        </p:nvSpPr>
        <p:spPr/>
        <p:txBody>
          <a:bodyPr/>
          <a:lstStyle/>
          <a:p>
            <a:fld id="{4F5154F6-7B8D-4F73-B44A-B3BE3B609D1E}" type="slidenum">
              <a:rPr lang="en-US" smtClean="0"/>
              <a:pPr/>
              <a:t>12</a:t>
            </a:fld>
            <a:endParaRPr lang="en-US" dirty="0"/>
          </a:p>
        </p:txBody>
      </p:sp>
      <p:sp>
        <p:nvSpPr>
          <p:cNvPr id="6" name="כותרת 5"/>
          <p:cNvSpPr>
            <a:spLocks noGrp="1"/>
          </p:cNvSpPr>
          <p:nvPr>
            <p:ph type="title"/>
          </p:nvPr>
        </p:nvSpPr>
        <p:spPr>
          <a:xfrm>
            <a:off x="1150123" y="4588139"/>
            <a:ext cx="6674909" cy="1325563"/>
          </a:xfrm>
        </p:spPr>
        <p:txBody>
          <a:bodyPr>
            <a:normAutofit/>
          </a:bodyPr>
          <a:lstStyle/>
          <a:p>
            <a:pPr algn="ctr"/>
            <a:r>
              <a:rPr lang="he-IL" sz="3600" b="1" dirty="0">
                <a:latin typeface="David" panose="020E0502060401010101" pitchFamily="34" charset="-79"/>
                <a:cs typeface="David" panose="020E0502060401010101" pitchFamily="34" charset="-79"/>
              </a:rPr>
              <a:t>הסביבה המוניטרית-פיננסית</a:t>
            </a:r>
          </a:p>
        </p:txBody>
      </p:sp>
    </p:spTree>
    <p:extLst>
      <p:ext uri="{BB962C8B-B14F-4D97-AF65-F5344CB8AC3E}">
        <p14:creationId xmlns:p14="http://schemas.microsoft.com/office/powerpoint/2010/main" val="1414764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מציין מיקום של מספר שקופית 2"/>
          <p:cNvSpPr>
            <a:spLocks noGrp="1"/>
          </p:cNvSpPr>
          <p:nvPr>
            <p:ph type="sldNum" sz="quarter" idx="12"/>
          </p:nvPr>
        </p:nvSpPr>
        <p:spPr>
          <a:xfrm>
            <a:off x="127000" y="381000"/>
            <a:ext cx="8890000" cy="6350000"/>
          </a:xfrm>
        </p:spPr>
        <p:txBody>
          <a:bodyPr/>
          <a:lstStyle/>
          <a:p>
            <a:pPr algn="ctr"/>
            <a:fld id="{8B678C89-231D-4659-9827-F1BD2ACBD65B}" type="slidenum">
              <a:rPr lang="he-IL" smtClean="0"/>
              <a:pPr algn="ctr"/>
              <a:t>13</a:t>
            </a:fld>
            <a:endParaRPr lang="he-IL" dirty="0"/>
          </a:p>
        </p:txBody>
      </p:sp>
      <p:sp>
        <p:nvSpPr>
          <p:cNvPr id="7" name="כותרת 1"/>
          <p:cNvSpPr txBox="1">
            <a:spLocks/>
          </p:cNvSpPr>
          <p:nvPr/>
        </p:nvSpPr>
        <p:spPr>
          <a:xfrm>
            <a:off x="-91510" y="263316"/>
            <a:ext cx="7787207" cy="732946"/>
          </a:xfrm>
          <a:prstGeom prst="rect">
            <a:avLst/>
          </a:prstGeom>
          <a:noFill/>
        </p:spPr>
        <p:txBody>
          <a:bodyPr>
            <a:noAutofit/>
          </a:bodyPr>
          <a:lstStyle>
            <a:defPPr>
              <a:defRPr lang="he-IL"/>
            </a:defPPr>
            <a:lvl1pPr>
              <a:spcBef>
                <a:spcPct val="0"/>
              </a:spcBef>
              <a:defRPr sz="2800" b="1">
                <a:solidFill>
                  <a:schemeClr val="tx2"/>
                </a:solidFill>
                <a:latin typeface="FrankRuehl" panose="020E0503060101010101" pitchFamily="34" charset="-79"/>
                <a:ea typeface="+mj-ea"/>
                <a:cs typeface="FrankRuehl" panose="020E0503060101010101" pitchFamily="34" charset="-79"/>
              </a:defRPr>
            </a:lvl1pPr>
          </a:lstStyle>
          <a:p>
            <a:pPr algn="r" rtl="1"/>
            <a:r>
              <a:rPr lang="he-IL" sz="3200" dirty="0" smtClean="0">
                <a:solidFill>
                  <a:schemeClr val="bg1"/>
                </a:solidFill>
                <a:latin typeface="David" panose="020E0502060401010101" pitchFamily="34" charset="-79"/>
                <a:cs typeface="David" panose="020E0502060401010101" pitchFamily="34" charset="-79"/>
              </a:rPr>
              <a:t>ירידה חדה באינפלציה השנתית</a:t>
            </a:r>
            <a:endParaRPr lang="he-IL" sz="3200" dirty="0">
              <a:solidFill>
                <a:schemeClr val="bg1"/>
              </a:solidFill>
              <a:latin typeface="David" panose="020E0502060401010101" pitchFamily="34" charset="-79"/>
              <a:cs typeface="David" panose="020E0502060401010101" pitchFamily="34" charset="-79"/>
            </a:endParaRPr>
          </a:p>
        </p:txBody>
      </p:sp>
      <p:sp>
        <p:nvSpPr>
          <p:cNvPr id="8" name="מציין מיקום של כותרת תחתונה 3"/>
          <p:cNvSpPr txBox="1">
            <a:spLocks/>
          </p:cNvSpPr>
          <p:nvPr/>
        </p:nvSpPr>
        <p:spPr>
          <a:xfrm>
            <a:off x="866776" y="6483559"/>
            <a:ext cx="7582957" cy="365125"/>
          </a:xfrm>
          <a:prstGeom prst="rect">
            <a:avLst/>
          </a:prstGeom>
        </p:spPr>
        <p:txBody>
          <a:bodyPr vert="horz" lIns="91440" tIns="45720" rIns="91440" bIns="45720" rtlCol="0" anchor="ctr"/>
          <a:lstStyle>
            <a:defPPr>
              <a:defRPr lang="en-US"/>
            </a:defPPr>
            <a:lvl1pPr marL="0" algn="r" defTabSz="914400" rtl="1" eaLnBrk="1" latinLnBrk="0" hangingPunct="1">
              <a:defRPr sz="1400" kern="1200">
                <a:solidFill>
                  <a:schemeClr val="bg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e-IL" dirty="0" smtClean="0">
                <a:latin typeface="David" panose="020E0502060401010101" pitchFamily="34" charset="-79"/>
                <a:cs typeface="David" panose="020E0502060401010101" pitchFamily="34" charset="-79"/>
              </a:rPr>
              <a:t>מקור: </a:t>
            </a:r>
            <a:r>
              <a:rPr lang="he-IL" dirty="0" err="1" smtClean="0">
                <a:latin typeface="David" panose="020E0502060401010101" pitchFamily="34" charset="-79"/>
                <a:cs typeface="David" panose="020E0502060401010101" pitchFamily="34" charset="-79"/>
              </a:rPr>
              <a:t>הלמ"ס</a:t>
            </a:r>
            <a:r>
              <a:rPr lang="he-IL" dirty="0" smtClean="0">
                <a:latin typeface="David" panose="020E0502060401010101" pitchFamily="34" charset="-79"/>
                <a:cs typeface="David" panose="020E0502060401010101" pitchFamily="34" charset="-79"/>
              </a:rPr>
              <a:t> ועיבודי בנק ישראל</a:t>
            </a:r>
            <a:endParaRPr lang="en-US" dirty="0">
              <a:latin typeface="David" panose="020E0502060401010101" pitchFamily="34" charset="-79"/>
              <a:cs typeface="David" panose="020E0502060401010101" pitchFamily="34" charset="-79"/>
            </a:endParaRPr>
          </a:p>
        </p:txBody>
      </p:sp>
      <p:graphicFrame>
        <p:nvGraphicFramePr>
          <p:cNvPr id="9" name="Chart 1"/>
          <p:cNvGraphicFramePr>
            <a:graphicFrameLocks noGrp="1"/>
          </p:cNvGraphicFramePr>
          <p:nvPr>
            <p:extLst>
              <p:ext uri="{D42A27DB-BD31-4B8C-83A1-F6EECF244321}">
                <p14:modId xmlns:p14="http://schemas.microsoft.com/office/powerpoint/2010/main" val="1255255131"/>
              </p:ext>
            </p:extLst>
          </p:nvPr>
        </p:nvGraphicFramePr>
        <p:xfrm>
          <a:off x="127000" y="1270000"/>
          <a:ext cx="8890000" cy="508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87728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מציין מיקום של מספר שקופית 2"/>
          <p:cNvSpPr>
            <a:spLocks noGrp="1"/>
          </p:cNvSpPr>
          <p:nvPr>
            <p:ph type="sldNum" sz="quarter" idx="12"/>
          </p:nvPr>
        </p:nvSpPr>
        <p:spPr>
          <a:xfrm>
            <a:off x="127000" y="381000"/>
            <a:ext cx="8890000" cy="6350000"/>
          </a:xfrm>
        </p:spPr>
        <p:txBody>
          <a:bodyPr/>
          <a:lstStyle/>
          <a:p>
            <a:pPr algn="ctr"/>
            <a:fld id="{8B678C89-231D-4659-9827-F1BD2ACBD65B}" type="slidenum">
              <a:rPr lang="he-IL" smtClean="0"/>
              <a:pPr algn="ctr"/>
              <a:t>14</a:t>
            </a:fld>
            <a:endParaRPr lang="he-IL" dirty="0"/>
          </a:p>
        </p:txBody>
      </p:sp>
      <p:sp>
        <p:nvSpPr>
          <p:cNvPr id="7" name="כותרת 1"/>
          <p:cNvSpPr txBox="1">
            <a:spLocks/>
          </p:cNvSpPr>
          <p:nvPr/>
        </p:nvSpPr>
        <p:spPr>
          <a:xfrm>
            <a:off x="-91510" y="1645"/>
            <a:ext cx="7787207" cy="994617"/>
          </a:xfrm>
          <a:prstGeom prst="rect">
            <a:avLst/>
          </a:prstGeom>
          <a:noFill/>
        </p:spPr>
        <p:txBody>
          <a:bodyPr>
            <a:noAutofit/>
          </a:bodyPr>
          <a:lstStyle>
            <a:defPPr>
              <a:defRPr lang="he-IL"/>
            </a:defPPr>
            <a:lvl1pPr>
              <a:spcBef>
                <a:spcPct val="0"/>
              </a:spcBef>
              <a:defRPr sz="2800" b="1">
                <a:solidFill>
                  <a:schemeClr val="tx2"/>
                </a:solidFill>
                <a:latin typeface="FrankRuehl" panose="020E0503060101010101" pitchFamily="34" charset="-79"/>
                <a:ea typeface="+mj-ea"/>
                <a:cs typeface="FrankRuehl" panose="020E0503060101010101" pitchFamily="34" charset="-79"/>
              </a:defRPr>
            </a:lvl1pPr>
          </a:lstStyle>
          <a:p>
            <a:pPr algn="r" rtl="1"/>
            <a:r>
              <a:rPr lang="he-IL" sz="3200" dirty="0" smtClean="0">
                <a:solidFill>
                  <a:schemeClr val="bg1"/>
                </a:solidFill>
                <a:latin typeface="David" panose="020E0502060401010101" pitchFamily="34" charset="-79"/>
                <a:cs typeface="David" panose="020E0502060401010101" pitchFamily="34" charset="-79"/>
              </a:rPr>
              <a:t>חלק מהירידה באינפלציה הוא כתוצאה מהירידה החדה במחירי הדלק</a:t>
            </a:r>
            <a:endParaRPr lang="he-IL" sz="3200" dirty="0">
              <a:solidFill>
                <a:schemeClr val="bg1"/>
              </a:solidFill>
              <a:latin typeface="David" panose="020E0502060401010101" pitchFamily="34" charset="-79"/>
              <a:cs typeface="David" panose="020E0502060401010101" pitchFamily="34" charset="-79"/>
            </a:endParaRPr>
          </a:p>
        </p:txBody>
      </p:sp>
      <p:sp>
        <p:nvSpPr>
          <p:cNvPr id="8" name="מציין מיקום של כותרת תחתונה 3"/>
          <p:cNvSpPr txBox="1">
            <a:spLocks/>
          </p:cNvSpPr>
          <p:nvPr/>
        </p:nvSpPr>
        <p:spPr>
          <a:xfrm>
            <a:off x="866776" y="6483559"/>
            <a:ext cx="7582957" cy="365125"/>
          </a:xfrm>
          <a:prstGeom prst="rect">
            <a:avLst/>
          </a:prstGeom>
        </p:spPr>
        <p:txBody>
          <a:bodyPr vert="horz" lIns="91440" tIns="45720" rIns="91440" bIns="45720" rtlCol="0" anchor="ctr"/>
          <a:lstStyle>
            <a:defPPr>
              <a:defRPr lang="en-US"/>
            </a:defPPr>
            <a:lvl1pPr marL="0" algn="r" defTabSz="914400" rtl="1" eaLnBrk="1" latinLnBrk="0" hangingPunct="1">
              <a:defRPr sz="1400" kern="1200">
                <a:solidFill>
                  <a:schemeClr val="bg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e-IL" dirty="0" smtClean="0">
                <a:latin typeface="David" panose="020E0502060401010101" pitchFamily="34" charset="-79"/>
                <a:cs typeface="David" panose="020E0502060401010101" pitchFamily="34" charset="-79"/>
              </a:rPr>
              <a:t>מקור: </a:t>
            </a:r>
            <a:r>
              <a:rPr lang="he-IL" dirty="0" err="1" smtClean="0">
                <a:latin typeface="David" panose="020E0502060401010101" pitchFamily="34" charset="-79"/>
                <a:cs typeface="David" panose="020E0502060401010101" pitchFamily="34" charset="-79"/>
              </a:rPr>
              <a:t>הלמ"ס</a:t>
            </a:r>
            <a:r>
              <a:rPr lang="he-IL" dirty="0" smtClean="0">
                <a:latin typeface="David" panose="020E0502060401010101" pitchFamily="34" charset="-79"/>
                <a:cs typeface="David" panose="020E0502060401010101" pitchFamily="34" charset="-79"/>
              </a:rPr>
              <a:t> ועיבודי בנק ישראל</a:t>
            </a:r>
            <a:endParaRPr lang="en-US" dirty="0">
              <a:latin typeface="David" panose="020E0502060401010101" pitchFamily="34" charset="-79"/>
              <a:cs typeface="David" panose="020E0502060401010101" pitchFamily="34" charset="-79"/>
            </a:endParaRPr>
          </a:p>
        </p:txBody>
      </p:sp>
      <p:graphicFrame>
        <p:nvGraphicFramePr>
          <p:cNvPr id="9" name="Chart 1"/>
          <p:cNvGraphicFramePr>
            <a:graphicFrameLocks noGrp="1"/>
          </p:cNvGraphicFramePr>
          <p:nvPr>
            <p:extLst>
              <p:ext uri="{D42A27DB-BD31-4B8C-83A1-F6EECF244321}">
                <p14:modId xmlns:p14="http://schemas.microsoft.com/office/powerpoint/2010/main" val="1448392514"/>
              </p:ext>
            </p:extLst>
          </p:nvPr>
        </p:nvGraphicFramePr>
        <p:xfrm>
          <a:off x="127000" y="1270000"/>
          <a:ext cx="8890000" cy="508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39597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מציין מיקום של מספר שקופית 2"/>
          <p:cNvSpPr>
            <a:spLocks noGrp="1"/>
          </p:cNvSpPr>
          <p:nvPr>
            <p:ph type="sldNum" sz="quarter" idx="12"/>
          </p:nvPr>
        </p:nvSpPr>
        <p:spPr>
          <a:xfrm>
            <a:off x="127000" y="381000"/>
            <a:ext cx="8890000" cy="6350000"/>
          </a:xfrm>
        </p:spPr>
        <p:txBody>
          <a:bodyPr/>
          <a:lstStyle/>
          <a:p>
            <a:pPr algn="ctr"/>
            <a:fld id="{8B678C89-231D-4659-9827-F1BD2ACBD65B}" type="slidenum">
              <a:rPr lang="he-IL" smtClean="0"/>
              <a:pPr algn="ctr"/>
              <a:t>15</a:t>
            </a:fld>
            <a:endParaRPr lang="he-IL" dirty="0"/>
          </a:p>
        </p:txBody>
      </p:sp>
      <p:sp>
        <p:nvSpPr>
          <p:cNvPr id="7" name="כותרת 1"/>
          <p:cNvSpPr txBox="1">
            <a:spLocks/>
          </p:cNvSpPr>
          <p:nvPr/>
        </p:nvSpPr>
        <p:spPr>
          <a:xfrm>
            <a:off x="-91510" y="263316"/>
            <a:ext cx="7787207" cy="732946"/>
          </a:xfrm>
          <a:prstGeom prst="rect">
            <a:avLst/>
          </a:prstGeom>
          <a:noFill/>
        </p:spPr>
        <p:txBody>
          <a:bodyPr>
            <a:noAutofit/>
          </a:bodyPr>
          <a:lstStyle>
            <a:defPPr>
              <a:defRPr lang="he-IL"/>
            </a:defPPr>
            <a:lvl1pPr>
              <a:spcBef>
                <a:spcPct val="0"/>
              </a:spcBef>
              <a:defRPr sz="2800" b="1">
                <a:solidFill>
                  <a:schemeClr val="tx2"/>
                </a:solidFill>
                <a:latin typeface="FrankRuehl" panose="020E0503060101010101" pitchFamily="34" charset="-79"/>
                <a:ea typeface="+mj-ea"/>
                <a:cs typeface="FrankRuehl" panose="020E0503060101010101" pitchFamily="34" charset="-79"/>
              </a:defRPr>
            </a:lvl1pPr>
          </a:lstStyle>
          <a:p>
            <a:pPr algn="r" rtl="1"/>
            <a:r>
              <a:rPr lang="he-IL" sz="3200" dirty="0" smtClean="0">
                <a:solidFill>
                  <a:schemeClr val="bg1"/>
                </a:solidFill>
                <a:latin typeface="David" panose="020E0502060401010101" pitchFamily="34" charset="-79"/>
                <a:cs typeface="David" panose="020E0502060401010101" pitchFamily="34" charset="-79"/>
              </a:rPr>
              <a:t>הירידה באינפלציה מתרכזת במוצרים הסחירים</a:t>
            </a:r>
            <a:endParaRPr lang="he-IL" sz="3200" dirty="0">
              <a:solidFill>
                <a:schemeClr val="bg1"/>
              </a:solidFill>
              <a:latin typeface="David" panose="020E0502060401010101" pitchFamily="34" charset="-79"/>
              <a:cs typeface="David" panose="020E0502060401010101" pitchFamily="34" charset="-79"/>
            </a:endParaRPr>
          </a:p>
        </p:txBody>
      </p:sp>
      <p:sp>
        <p:nvSpPr>
          <p:cNvPr id="10" name="מציין מיקום של כותרת תחתונה 3"/>
          <p:cNvSpPr txBox="1">
            <a:spLocks/>
          </p:cNvSpPr>
          <p:nvPr/>
        </p:nvSpPr>
        <p:spPr>
          <a:xfrm>
            <a:off x="866776" y="6483559"/>
            <a:ext cx="7582957" cy="365125"/>
          </a:xfrm>
          <a:prstGeom prst="rect">
            <a:avLst/>
          </a:prstGeom>
        </p:spPr>
        <p:txBody>
          <a:bodyPr vert="horz" lIns="91440" tIns="45720" rIns="91440" bIns="45720" rtlCol="0" anchor="ctr"/>
          <a:lstStyle>
            <a:defPPr>
              <a:defRPr lang="en-US"/>
            </a:defPPr>
            <a:lvl1pPr marL="0" algn="r" defTabSz="914400" rtl="1" eaLnBrk="1" latinLnBrk="0" hangingPunct="1">
              <a:defRPr sz="1400" kern="1200">
                <a:solidFill>
                  <a:schemeClr val="bg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e-IL" dirty="0" smtClean="0">
                <a:latin typeface="David" panose="020E0502060401010101" pitchFamily="34" charset="-79"/>
                <a:cs typeface="David" panose="020E0502060401010101" pitchFamily="34" charset="-79"/>
              </a:rPr>
              <a:t>מקור: בנק ישראל</a:t>
            </a:r>
            <a:endParaRPr lang="en-US" dirty="0">
              <a:latin typeface="David" panose="020E0502060401010101" pitchFamily="34" charset="-79"/>
              <a:cs typeface="David" panose="020E0502060401010101" pitchFamily="34" charset="-79"/>
            </a:endParaRPr>
          </a:p>
        </p:txBody>
      </p:sp>
      <p:graphicFrame>
        <p:nvGraphicFramePr>
          <p:cNvPr id="6" name="תרשים 5"/>
          <p:cNvGraphicFramePr>
            <a:graphicFrameLocks noGrp="1"/>
          </p:cNvGraphicFramePr>
          <p:nvPr>
            <p:extLst>
              <p:ext uri="{D42A27DB-BD31-4B8C-83A1-F6EECF244321}">
                <p14:modId xmlns:p14="http://schemas.microsoft.com/office/powerpoint/2010/main" val="1520610825"/>
              </p:ext>
            </p:extLst>
          </p:nvPr>
        </p:nvGraphicFramePr>
        <p:xfrm>
          <a:off x="0" y="1177448"/>
          <a:ext cx="9144000" cy="53061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4679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מציין מיקום של מספר שקופית 2"/>
          <p:cNvSpPr>
            <a:spLocks noGrp="1"/>
          </p:cNvSpPr>
          <p:nvPr>
            <p:ph type="sldNum" sz="quarter" idx="12"/>
          </p:nvPr>
        </p:nvSpPr>
        <p:spPr>
          <a:xfrm>
            <a:off x="127000" y="395748"/>
            <a:ext cx="8890000" cy="6350000"/>
          </a:xfrm>
        </p:spPr>
        <p:txBody>
          <a:bodyPr/>
          <a:lstStyle/>
          <a:p>
            <a:pPr algn="ctr"/>
            <a:fld id="{8B678C89-231D-4659-9827-F1BD2ACBD65B}" type="slidenum">
              <a:rPr lang="he-IL" smtClean="0"/>
              <a:pPr algn="ctr"/>
              <a:t>16</a:t>
            </a:fld>
            <a:endParaRPr lang="he-IL" dirty="0"/>
          </a:p>
        </p:txBody>
      </p:sp>
      <p:sp>
        <p:nvSpPr>
          <p:cNvPr id="7" name="כותרת 1"/>
          <p:cNvSpPr txBox="1">
            <a:spLocks/>
          </p:cNvSpPr>
          <p:nvPr/>
        </p:nvSpPr>
        <p:spPr>
          <a:xfrm>
            <a:off x="-91510" y="199505"/>
            <a:ext cx="7787207" cy="796757"/>
          </a:xfrm>
          <a:prstGeom prst="rect">
            <a:avLst/>
          </a:prstGeom>
          <a:noFill/>
        </p:spPr>
        <p:txBody>
          <a:bodyPr>
            <a:noAutofit/>
          </a:bodyPr>
          <a:lstStyle>
            <a:defPPr>
              <a:defRPr lang="he-IL"/>
            </a:defPPr>
            <a:lvl1pPr>
              <a:spcBef>
                <a:spcPct val="0"/>
              </a:spcBef>
              <a:defRPr sz="2800" b="1">
                <a:solidFill>
                  <a:schemeClr val="tx2"/>
                </a:solidFill>
                <a:latin typeface="FrankRuehl" panose="020E0503060101010101" pitchFamily="34" charset="-79"/>
                <a:ea typeface="+mj-ea"/>
                <a:cs typeface="FrankRuehl" panose="020E0503060101010101" pitchFamily="34" charset="-79"/>
              </a:defRPr>
            </a:lvl1pPr>
          </a:lstStyle>
          <a:p>
            <a:pPr algn="r" rtl="1"/>
            <a:r>
              <a:rPr lang="he-IL" sz="3200" dirty="0" smtClean="0">
                <a:solidFill>
                  <a:schemeClr val="bg1"/>
                </a:solidFill>
                <a:latin typeface="David" panose="020E0502060401010101" pitchFamily="34" charset="-79"/>
                <a:cs typeface="David" panose="020E0502060401010101" pitchFamily="34" charset="-79"/>
              </a:rPr>
              <a:t>הציפיות לשנה עדיין מתחת ליעד</a:t>
            </a:r>
            <a:endParaRPr lang="he-IL" sz="3200" dirty="0">
              <a:solidFill>
                <a:schemeClr val="bg1"/>
              </a:solidFill>
              <a:latin typeface="David" panose="020E0502060401010101" pitchFamily="34" charset="-79"/>
              <a:cs typeface="David" panose="020E0502060401010101" pitchFamily="34" charset="-79"/>
            </a:endParaRPr>
          </a:p>
        </p:txBody>
      </p:sp>
      <p:sp>
        <p:nvSpPr>
          <p:cNvPr id="10" name="מציין מיקום של כותרת תחתונה 3"/>
          <p:cNvSpPr txBox="1">
            <a:spLocks/>
          </p:cNvSpPr>
          <p:nvPr/>
        </p:nvSpPr>
        <p:spPr>
          <a:xfrm>
            <a:off x="866776" y="6483559"/>
            <a:ext cx="7582957" cy="365125"/>
          </a:xfrm>
          <a:prstGeom prst="rect">
            <a:avLst/>
          </a:prstGeom>
        </p:spPr>
        <p:txBody>
          <a:bodyPr vert="horz" lIns="91440" tIns="45720" rIns="91440" bIns="45720" rtlCol="0" anchor="ctr"/>
          <a:lstStyle>
            <a:defPPr>
              <a:defRPr lang="en-US"/>
            </a:defPPr>
            <a:lvl1pPr marL="0" algn="r" defTabSz="914400" rtl="1" eaLnBrk="1" latinLnBrk="0" hangingPunct="1">
              <a:defRPr sz="1400" kern="1200">
                <a:solidFill>
                  <a:schemeClr val="bg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e-IL" dirty="0" smtClean="0">
                <a:latin typeface="David" panose="020E0502060401010101" pitchFamily="34" charset="-79"/>
                <a:cs typeface="David" panose="020E0502060401010101" pitchFamily="34" charset="-79"/>
              </a:rPr>
              <a:t>מקור: בנק ישראל</a:t>
            </a:r>
            <a:endParaRPr lang="en-US" dirty="0">
              <a:latin typeface="David" panose="020E0502060401010101" pitchFamily="34" charset="-79"/>
              <a:cs typeface="David" panose="020E0502060401010101" pitchFamily="34" charset="-79"/>
            </a:endParaRPr>
          </a:p>
        </p:txBody>
      </p:sp>
      <p:sp>
        <p:nvSpPr>
          <p:cNvPr id="9" name="TextBox 1"/>
          <p:cNvSpPr txBox="1"/>
          <p:nvPr/>
        </p:nvSpPr>
        <p:spPr>
          <a:xfrm>
            <a:off x="-279378" y="6218254"/>
            <a:ext cx="9296378" cy="263492"/>
          </a:xfrm>
          <a:prstGeom prst="rect">
            <a:avLst/>
          </a:prstGeom>
        </p:spPr>
        <p:txBody>
          <a:bodyPr wrap="square" rtlCol="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rtl="1"/>
            <a:endParaRPr lang="he-IL" sz="1400" b="0" dirty="0">
              <a:effectLst/>
              <a:latin typeface="David" panose="020E0502060401010101" pitchFamily="34" charset="-79"/>
              <a:ea typeface="+mn-ea"/>
              <a:cs typeface="David" panose="020E0502060401010101" pitchFamily="34" charset="-79"/>
            </a:endParaRPr>
          </a:p>
        </p:txBody>
      </p:sp>
      <p:graphicFrame>
        <p:nvGraphicFramePr>
          <p:cNvPr id="11" name="תרשים 10"/>
          <p:cNvGraphicFramePr>
            <a:graphicFrameLocks noGrp="1"/>
          </p:cNvGraphicFramePr>
          <p:nvPr>
            <p:extLst>
              <p:ext uri="{D42A27DB-BD31-4B8C-83A1-F6EECF244321}">
                <p14:modId xmlns:p14="http://schemas.microsoft.com/office/powerpoint/2010/main" val="1711543706"/>
              </p:ext>
            </p:extLst>
          </p:nvPr>
        </p:nvGraphicFramePr>
        <p:xfrm>
          <a:off x="127000" y="1192506"/>
          <a:ext cx="8959704" cy="51881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99608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מציין מיקום של מספר שקופית 2"/>
          <p:cNvSpPr>
            <a:spLocks noGrp="1"/>
          </p:cNvSpPr>
          <p:nvPr>
            <p:ph type="sldNum" sz="quarter" idx="12"/>
          </p:nvPr>
        </p:nvSpPr>
        <p:spPr>
          <a:xfrm>
            <a:off x="127000" y="381000"/>
            <a:ext cx="8890000" cy="6350000"/>
          </a:xfrm>
        </p:spPr>
        <p:txBody>
          <a:bodyPr/>
          <a:lstStyle/>
          <a:p>
            <a:pPr algn="ctr"/>
            <a:fld id="{8B678C89-231D-4659-9827-F1BD2ACBD65B}" type="slidenum">
              <a:rPr lang="he-IL" smtClean="0"/>
              <a:pPr algn="ctr"/>
              <a:t>17</a:t>
            </a:fld>
            <a:endParaRPr lang="he-IL" dirty="0"/>
          </a:p>
        </p:txBody>
      </p:sp>
      <p:sp>
        <p:nvSpPr>
          <p:cNvPr id="7" name="כותרת 1"/>
          <p:cNvSpPr txBox="1">
            <a:spLocks/>
          </p:cNvSpPr>
          <p:nvPr/>
        </p:nvSpPr>
        <p:spPr>
          <a:xfrm>
            <a:off x="-91510" y="1645"/>
            <a:ext cx="7787207" cy="994617"/>
          </a:xfrm>
          <a:prstGeom prst="rect">
            <a:avLst/>
          </a:prstGeom>
          <a:noFill/>
        </p:spPr>
        <p:txBody>
          <a:bodyPr>
            <a:noAutofit/>
          </a:bodyPr>
          <a:lstStyle>
            <a:defPPr>
              <a:defRPr lang="he-IL"/>
            </a:defPPr>
            <a:lvl1pPr>
              <a:spcBef>
                <a:spcPct val="0"/>
              </a:spcBef>
              <a:defRPr sz="2800" b="1">
                <a:solidFill>
                  <a:schemeClr val="tx2"/>
                </a:solidFill>
                <a:latin typeface="FrankRuehl" panose="020E0503060101010101" pitchFamily="34" charset="-79"/>
                <a:ea typeface="+mj-ea"/>
                <a:cs typeface="FrankRuehl" panose="020E0503060101010101" pitchFamily="34" charset="-79"/>
              </a:defRPr>
            </a:lvl1pPr>
          </a:lstStyle>
          <a:p>
            <a:pPr algn="r" rtl="1"/>
            <a:r>
              <a:rPr lang="he-IL" sz="3200" dirty="0" smtClean="0">
                <a:solidFill>
                  <a:schemeClr val="bg1"/>
                </a:solidFill>
                <a:latin typeface="David" panose="020E0502060401010101" pitchFamily="34" charset="-79"/>
                <a:cs typeface="David" panose="020E0502060401010101" pitchFamily="34" charset="-79"/>
              </a:rPr>
              <a:t>הציפיות לטווח של שלוש שנים ומעלה מעוגנות ביעד</a:t>
            </a:r>
            <a:endParaRPr lang="he-IL" sz="3200" dirty="0">
              <a:solidFill>
                <a:schemeClr val="bg1"/>
              </a:solidFill>
              <a:latin typeface="David" panose="020E0502060401010101" pitchFamily="34" charset="-79"/>
              <a:cs typeface="David" panose="020E0502060401010101" pitchFamily="34" charset="-79"/>
            </a:endParaRPr>
          </a:p>
        </p:txBody>
      </p:sp>
      <p:sp>
        <p:nvSpPr>
          <p:cNvPr id="10" name="מציין מיקום של כותרת תחתונה 3"/>
          <p:cNvSpPr txBox="1">
            <a:spLocks/>
          </p:cNvSpPr>
          <p:nvPr/>
        </p:nvSpPr>
        <p:spPr>
          <a:xfrm>
            <a:off x="866776" y="6483559"/>
            <a:ext cx="7582957" cy="365125"/>
          </a:xfrm>
          <a:prstGeom prst="rect">
            <a:avLst/>
          </a:prstGeom>
        </p:spPr>
        <p:txBody>
          <a:bodyPr vert="horz" lIns="91440" tIns="45720" rIns="91440" bIns="45720" rtlCol="0" anchor="ctr"/>
          <a:lstStyle>
            <a:defPPr>
              <a:defRPr lang="en-US"/>
            </a:defPPr>
            <a:lvl1pPr marL="0" algn="r" defTabSz="914400" rtl="1" eaLnBrk="1" latinLnBrk="0" hangingPunct="1">
              <a:defRPr sz="1400" kern="1200">
                <a:solidFill>
                  <a:schemeClr val="bg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e-IL" dirty="0" smtClean="0">
                <a:latin typeface="David" panose="020E0502060401010101" pitchFamily="34" charset="-79"/>
                <a:cs typeface="David" panose="020E0502060401010101" pitchFamily="34" charset="-79"/>
              </a:rPr>
              <a:t>מקור: בנק ישראל</a:t>
            </a:r>
            <a:endParaRPr lang="en-US" dirty="0">
              <a:latin typeface="David" panose="020E0502060401010101" pitchFamily="34" charset="-79"/>
              <a:cs typeface="David" panose="020E0502060401010101" pitchFamily="34" charset="-79"/>
            </a:endParaRPr>
          </a:p>
        </p:txBody>
      </p:sp>
      <p:graphicFrame>
        <p:nvGraphicFramePr>
          <p:cNvPr id="6" name="Chart 1"/>
          <p:cNvGraphicFramePr>
            <a:graphicFrameLocks noGrp="1"/>
          </p:cNvGraphicFramePr>
          <p:nvPr>
            <p:extLst>
              <p:ext uri="{D42A27DB-BD31-4B8C-83A1-F6EECF244321}">
                <p14:modId xmlns:p14="http://schemas.microsoft.com/office/powerpoint/2010/main" val="2248611719"/>
              </p:ext>
            </p:extLst>
          </p:nvPr>
        </p:nvGraphicFramePr>
        <p:xfrm>
          <a:off x="0" y="1173707"/>
          <a:ext cx="9144000" cy="51762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030923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מציין מיקום של מספר שקופית 2"/>
          <p:cNvSpPr>
            <a:spLocks noGrp="1"/>
          </p:cNvSpPr>
          <p:nvPr>
            <p:ph type="sldNum" sz="quarter" idx="12"/>
          </p:nvPr>
        </p:nvSpPr>
        <p:spPr>
          <a:xfrm>
            <a:off x="127000" y="381000"/>
            <a:ext cx="8890000" cy="6350000"/>
          </a:xfrm>
        </p:spPr>
        <p:txBody>
          <a:bodyPr/>
          <a:lstStyle/>
          <a:p>
            <a:pPr algn="ctr"/>
            <a:fld id="{8B678C89-231D-4659-9827-F1BD2ACBD65B}" type="slidenum">
              <a:rPr lang="he-IL" smtClean="0"/>
              <a:pPr algn="ctr"/>
              <a:t>18</a:t>
            </a:fld>
            <a:endParaRPr lang="he-IL" dirty="0"/>
          </a:p>
        </p:txBody>
      </p:sp>
      <p:sp>
        <p:nvSpPr>
          <p:cNvPr id="7" name="כותרת 1"/>
          <p:cNvSpPr txBox="1">
            <a:spLocks/>
          </p:cNvSpPr>
          <p:nvPr/>
        </p:nvSpPr>
        <p:spPr>
          <a:xfrm>
            <a:off x="-91510" y="1645"/>
            <a:ext cx="7787207" cy="994617"/>
          </a:xfrm>
          <a:prstGeom prst="rect">
            <a:avLst/>
          </a:prstGeom>
          <a:noFill/>
        </p:spPr>
        <p:txBody>
          <a:bodyPr>
            <a:noAutofit/>
          </a:bodyPr>
          <a:lstStyle>
            <a:defPPr>
              <a:defRPr lang="he-IL"/>
            </a:defPPr>
            <a:lvl1pPr>
              <a:spcBef>
                <a:spcPct val="0"/>
              </a:spcBef>
              <a:defRPr sz="2800" b="1">
                <a:solidFill>
                  <a:schemeClr val="tx2"/>
                </a:solidFill>
                <a:latin typeface="FrankRuehl" panose="020E0503060101010101" pitchFamily="34" charset="-79"/>
                <a:ea typeface="+mj-ea"/>
                <a:cs typeface="FrankRuehl" panose="020E0503060101010101" pitchFamily="34" charset="-79"/>
              </a:defRPr>
            </a:lvl1pPr>
          </a:lstStyle>
          <a:p>
            <a:pPr algn="r" rtl="1"/>
            <a:r>
              <a:rPr lang="he-IL" sz="3200" dirty="0" smtClean="0">
                <a:solidFill>
                  <a:schemeClr val="bg1"/>
                </a:solidFill>
                <a:latin typeface="David" panose="020E0502060401010101" pitchFamily="34" charset="-79"/>
                <a:cs typeface="David" panose="020E0502060401010101" pitchFamily="34" charset="-79"/>
              </a:rPr>
              <a:t>שער החליפין התייצב בסביבת הרמה בה היה ערב המשבר</a:t>
            </a:r>
            <a:endParaRPr lang="he-IL" sz="3200" dirty="0">
              <a:solidFill>
                <a:schemeClr val="bg1"/>
              </a:solidFill>
              <a:latin typeface="David" panose="020E0502060401010101" pitchFamily="34" charset="-79"/>
              <a:cs typeface="David" panose="020E0502060401010101" pitchFamily="34" charset="-79"/>
            </a:endParaRPr>
          </a:p>
        </p:txBody>
      </p:sp>
      <p:sp>
        <p:nvSpPr>
          <p:cNvPr id="10" name="מציין מיקום של כותרת תחתונה 3"/>
          <p:cNvSpPr txBox="1">
            <a:spLocks/>
          </p:cNvSpPr>
          <p:nvPr/>
        </p:nvSpPr>
        <p:spPr>
          <a:xfrm>
            <a:off x="866776" y="6483559"/>
            <a:ext cx="7582957" cy="365125"/>
          </a:xfrm>
          <a:prstGeom prst="rect">
            <a:avLst/>
          </a:prstGeom>
        </p:spPr>
        <p:txBody>
          <a:bodyPr vert="horz" lIns="91440" tIns="45720" rIns="91440" bIns="45720" rtlCol="0" anchor="ctr"/>
          <a:lstStyle>
            <a:defPPr>
              <a:defRPr lang="en-US"/>
            </a:defPPr>
            <a:lvl1pPr marL="0" algn="r" defTabSz="914400" rtl="1" eaLnBrk="1" latinLnBrk="0" hangingPunct="1">
              <a:defRPr sz="1400" kern="1200">
                <a:solidFill>
                  <a:schemeClr val="bg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e-IL" dirty="0" smtClean="0">
                <a:latin typeface="David" panose="020E0502060401010101" pitchFamily="34" charset="-79"/>
                <a:cs typeface="David" panose="020E0502060401010101" pitchFamily="34" charset="-79"/>
              </a:rPr>
              <a:t>מקור: בנק ישראל</a:t>
            </a:r>
            <a:endParaRPr lang="en-US" dirty="0">
              <a:latin typeface="David" panose="020E0502060401010101" pitchFamily="34" charset="-79"/>
              <a:cs typeface="David" panose="020E0502060401010101" pitchFamily="34" charset="-79"/>
            </a:endParaRPr>
          </a:p>
        </p:txBody>
      </p:sp>
      <p:graphicFrame>
        <p:nvGraphicFramePr>
          <p:cNvPr id="8" name="Chart 1"/>
          <p:cNvGraphicFramePr>
            <a:graphicFrameLocks noGrp="1"/>
          </p:cNvGraphicFramePr>
          <p:nvPr>
            <p:extLst>
              <p:ext uri="{D42A27DB-BD31-4B8C-83A1-F6EECF244321}">
                <p14:modId xmlns:p14="http://schemas.microsoft.com/office/powerpoint/2010/main" val="3798825936"/>
              </p:ext>
            </p:extLst>
          </p:nvPr>
        </p:nvGraphicFramePr>
        <p:xfrm>
          <a:off x="0" y="1173707"/>
          <a:ext cx="9144000" cy="51921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65160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מציין מיקום של מספר שקופית 2"/>
          <p:cNvSpPr>
            <a:spLocks noGrp="1"/>
          </p:cNvSpPr>
          <p:nvPr>
            <p:ph type="sldNum" sz="quarter" idx="12"/>
          </p:nvPr>
        </p:nvSpPr>
        <p:spPr>
          <a:xfrm>
            <a:off x="127000" y="381000"/>
            <a:ext cx="8890000" cy="6350000"/>
          </a:xfrm>
        </p:spPr>
        <p:txBody>
          <a:bodyPr/>
          <a:lstStyle/>
          <a:p>
            <a:pPr algn="ctr"/>
            <a:fld id="{8B678C89-231D-4659-9827-F1BD2ACBD65B}" type="slidenum">
              <a:rPr lang="he-IL" smtClean="0"/>
              <a:pPr algn="ctr"/>
              <a:t>19</a:t>
            </a:fld>
            <a:endParaRPr lang="he-IL" dirty="0"/>
          </a:p>
        </p:txBody>
      </p:sp>
      <p:sp>
        <p:nvSpPr>
          <p:cNvPr id="7" name="כותרת 1"/>
          <p:cNvSpPr txBox="1">
            <a:spLocks/>
          </p:cNvSpPr>
          <p:nvPr/>
        </p:nvSpPr>
        <p:spPr>
          <a:xfrm>
            <a:off x="-91510" y="1645"/>
            <a:ext cx="7787207" cy="994617"/>
          </a:xfrm>
          <a:prstGeom prst="rect">
            <a:avLst/>
          </a:prstGeom>
          <a:noFill/>
        </p:spPr>
        <p:txBody>
          <a:bodyPr>
            <a:noAutofit/>
          </a:bodyPr>
          <a:lstStyle>
            <a:defPPr>
              <a:defRPr lang="he-IL"/>
            </a:defPPr>
            <a:lvl1pPr>
              <a:spcBef>
                <a:spcPct val="0"/>
              </a:spcBef>
              <a:defRPr sz="2800" b="1">
                <a:solidFill>
                  <a:schemeClr val="tx2"/>
                </a:solidFill>
                <a:latin typeface="FrankRuehl" panose="020E0503060101010101" pitchFamily="34" charset="-79"/>
                <a:ea typeface="+mj-ea"/>
                <a:cs typeface="FrankRuehl" panose="020E0503060101010101" pitchFamily="34" charset="-79"/>
              </a:defRPr>
            </a:lvl1pPr>
          </a:lstStyle>
          <a:p>
            <a:pPr algn="r" rtl="1"/>
            <a:r>
              <a:rPr lang="he-IL" sz="3200" dirty="0" smtClean="0">
                <a:solidFill>
                  <a:schemeClr val="bg1"/>
                </a:solidFill>
                <a:latin typeface="David" panose="020E0502060401010101" pitchFamily="34" charset="-79"/>
                <a:cs typeface="David" panose="020E0502060401010101" pitchFamily="34" charset="-79"/>
              </a:rPr>
              <a:t>שוקי </a:t>
            </a:r>
            <a:r>
              <a:rPr lang="he-IL" sz="3200" dirty="0" err="1" smtClean="0">
                <a:solidFill>
                  <a:schemeClr val="bg1"/>
                </a:solidFill>
                <a:latin typeface="David" panose="020E0502060401010101" pitchFamily="34" charset="-79"/>
                <a:cs typeface="David" panose="020E0502060401010101" pitchFamily="34" charset="-79"/>
              </a:rPr>
              <a:t>האג"ח</a:t>
            </a:r>
            <a:r>
              <a:rPr lang="he-IL" sz="3200" dirty="0" smtClean="0">
                <a:solidFill>
                  <a:schemeClr val="bg1"/>
                </a:solidFill>
                <a:latin typeface="David" panose="020E0502060401010101" pitchFamily="34" charset="-79"/>
                <a:cs typeface="David" panose="020E0502060401010101" pitchFamily="34" charset="-79"/>
              </a:rPr>
              <a:t> התייצבו; ירידת תשואות באג"ח הממשלתי בישראל</a:t>
            </a:r>
            <a:endParaRPr lang="he-IL" sz="3200" dirty="0">
              <a:solidFill>
                <a:schemeClr val="bg1"/>
              </a:solidFill>
              <a:latin typeface="David" panose="020E0502060401010101" pitchFamily="34" charset="-79"/>
              <a:cs typeface="David" panose="020E0502060401010101" pitchFamily="34" charset="-79"/>
            </a:endParaRPr>
          </a:p>
        </p:txBody>
      </p:sp>
      <p:sp>
        <p:nvSpPr>
          <p:cNvPr id="10" name="מציין מיקום של כותרת תחתונה 3"/>
          <p:cNvSpPr txBox="1">
            <a:spLocks/>
          </p:cNvSpPr>
          <p:nvPr/>
        </p:nvSpPr>
        <p:spPr>
          <a:xfrm>
            <a:off x="866776" y="6483559"/>
            <a:ext cx="7582957" cy="365125"/>
          </a:xfrm>
          <a:prstGeom prst="rect">
            <a:avLst/>
          </a:prstGeom>
        </p:spPr>
        <p:txBody>
          <a:bodyPr vert="horz" lIns="91440" tIns="45720" rIns="91440" bIns="45720" rtlCol="0" anchor="ctr"/>
          <a:lstStyle>
            <a:defPPr>
              <a:defRPr lang="en-US"/>
            </a:defPPr>
            <a:lvl1pPr marL="0" algn="r" defTabSz="914400" rtl="1" eaLnBrk="1" latinLnBrk="0" hangingPunct="1">
              <a:defRPr sz="1400" kern="1200">
                <a:solidFill>
                  <a:schemeClr val="bg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e-IL" dirty="0" smtClean="0">
                <a:latin typeface="David" panose="020E0502060401010101" pitchFamily="34" charset="-79"/>
                <a:cs typeface="David" panose="020E0502060401010101" pitchFamily="34" charset="-79"/>
              </a:rPr>
              <a:t>מקור: בלומברג ועיבודי בנק ישראל</a:t>
            </a:r>
            <a:endParaRPr lang="en-US" dirty="0">
              <a:latin typeface="David" panose="020E0502060401010101" pitchFamily="34" charset="-79"/>
              <a:cs typeface="David" panose="020E0502060401010101" pitchFamily="34" charset="-79"/>
            </a:endParaRPr>
          </a:p>
        </p:txBody>
      </p:sp>
      <p:graphicFrame>
        <p:nvGraphicFramePr>
          <p:cNvPr id="8" name="Chart 1"/>
          <p:cNvGraphicFramePr>
            <a:graphicFrameLocks noGrp="1"/>
          </p:cNvGraphicFramePr>
          <p:nvPr>
            <p:extLst>
              <p:ext uri="{D42A27DB-BD31-4B8C-83A1-F6EECF244321}">
                <p14:modId xmlns:p14="http://schemas.microsoft.com/office/powerpoint/2010/main" val="601308080"/>
              </p:ext>
            </p:extLst>
          </p:nvPr>
        </p:nvGraphicFramePr>
        <p:xfrm>
          <a:off x="0" y="1201003"/>
          <a:ext cx="9144000" cy="52825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9150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מספר שקופית 4"/>
          <p:cNvSpPr>
            <a:spLocks noGrp="1"/>
          </p:cNvSpPr>
          <p:nvPr>
            <p:ph type="sldNum" sz="quarter" idx="12"/>
          </p:nvPr>
        </p:nvSpPr>
        <p:spPr/>
        <p:txBody>
          <a:bodyPr/>
          <a:lstStyle/>
          <a:p>
            <a:fld id="{4F5154F6-7B8D-4F73-B44A-B3BE3B609D1E}" type="slidenum">
              <a:rPr lang="en-US" smtClean="0"/>
              <a:pPr/>
              <a:t>2</a:t>
            </a:fld>
            <a:endParaRPr lang="en-US" dirty="0"/>
          </a:p>
        </p:txBody>
      </p:sp>
      <p:sp>
        <p:nvSpPr>
          <p:cNvPr id="6" name="כותרת 5"/>
          <p:cNvSpPr>
            <a:spLocks noGrp="1"/>
          </p:cNvSpPr>
          <p:nvPr>
            <p:ph type="title"/>
          </p:nvPr>
        </p:nvSpPr>
        <p:spPr>
          <a:xfrm>
            <a:off x="1150123" y="4588139"/>
            <a:ext cx="6674909" cy="1325563"/>
          </a:xfrm>
        </p:spPr>
        <p:txBody>
          <a:bodyPr>
            <a:normAutofit/>
          </a:bodyPr>
          <a:lstStyle/>
          <a:p>
            <a:pPr algn="ctr"/>
            <a:r>
              <a:rPr lang="he-IL" sz="3600" b="1" dirty="0">
                <a:latin typeface="David" panose="020E0502060401010101" pitchFamily="34" charset="-79"/>
                <a:cs typeface="David" panose="020E0502060401010101" pitchFamily="34" charset="-79"/>
              </a:rPr>
              <a:t>תמונת הפעילות הריאלית</a:t>
            </a:r>
          </a:p>
        </p:txBody>
      </p:sp>
    </p:spTree>
    <p:extLst>
      <p:ext uri="{BB962C8B-B14F-4D97-AF65-F5344CB8AC3E}">
        <p14:creationId xmlns:p14="http://schemas.microsoft.com/office/powerpoint/2010/main" val="39409269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כותרת 1"/>
          <p:cNvSpPr txBox="1">
            <a:spLocks/>
          </p:cNvSpPr>
          <p:nvPr/>
        </p:nvSpPr>
        <p:spPr>
          <a:xfrm>
            <a:off x="-211583" y="79040"/>
            <a:ext cx="7787207" cy="994617"/>
          </a:xfrm>
          <a:prstGeom prst="rect">
            <a:avLst/>
          </a:prstGeom>
          <a:noFill/>
        </p:spPr>
        <p:txBody>
          <a:bodyPr>
            <a:noAutofit/>
          </a:bodyPr>
          <a:lstStyle>
            <a:defPPr>
              <a:defRPr lang="he-IL"/>
            </a:defPPr>
            <a:lvl1pPr>
              <a:spcBef>
                <a:spcPct val="0"/>
              </a:spcBef>
              <a:defRPr sz="2800" b="1">
                <a:solidFill>
                  <a:schemeClr val="tx2"/>
                </a:solidFill>
                <a:latin typeface="FrankRuehl" panose="020E0503060101010101" pitchFamily="34" charset="-79"/>
                <a:ea typeface="+mj-ea"/>
                <a:cs typeface="FrankRuehl" panose="020E0503060101010101" pitchFamily="34" charset="-79"/>
              </a:defRPr>
            </a:lvl1pPr>
          </a:lstStyle>
          <a:p>
            <a:pPr algn="r" rtl="1"/>
            <a:r>
              <a:rPr lang="he-IL" dirty="0" smtClean="0">
                <a:solidFill>
                  <a:schemeClr val="bg1"/>
                </a:solidFill>
                <a:latin typeface="David" panose="020E0502060401010101" pitchFamily="34" charset="-79"/>
                <a:cs typeface="David" panose="020E0502060401010101" pitchFamily="34" charset="-79"/>
              </a:rPr>
              <a:t>הריבית הריאלית הארוכה בישראל דומה לריבית בעולם</a:t>
            </a:r>
          </a:p>
        </p:txBody>
      </p:sp>
      <p:sp>
        <p:nvSpPr>
          <p:cNvPr id="2" name="TextBox 1"/>
          <p:cNvSpPr txBox="1"/>
          <p:nvPr/>
        </p:nvSpPr>
        <p:spPr>
          <a:xfrm>
            <a:off x="6012949" y="6492867"/>
            <a:ext cx="2791326" cy="369332"/>
          </a:xfrm>
          <a:prstGeom prst="rect">
            <a:avLst/>
          </a:prstGeom>
          <a:noFill/>
        </p:spPr>
        <p:txBody>
          <a:bodyPr wrap="square" rtlCol="1">
            <a:spAutoFit/>
          </a:bodyPr>
          <a:lstStyle/>
          <a:p>
            <a:r>
              <a:rPr lang="he-IL" dirty="0" smtClean="0">
                <a:solidFill>
                  <a:schemeClr val="bg1"/>
                </a:solidFill>
                <a:latin typeface="David" panose="020E0502060401010101" pitchFamily="34" charset="-79"/>
                <a:cs typeface="David" panose="020E0502060401010101" pitchFamily="34" charset="-79"/>
              </a:rPr>
              <a:t>מקור: </a:t>
            </a:r>
            <a:r>
              <a:rPr lang="he-IL" dirty="0" err="1" smtClean="0">
                <a:solidFill>
                  <a:schemeClr val="bg1"/>
                </a:solidFill>
                <a:latin typeface="David" panose="020E0502060401010101" pitchFamily="34" charset="-79"/>
                <a:cs typeface="David" panose="020E0502060401010101" pitchFamily="34" charset="-79"/>
              </a:rPr>
              <a:t>בלומברג</a:t>
            </a:r>
            <a:r>
              <a:rPr lang="he-IL" dirty="0" smtClean="0">
                <a:solidFill>
                  <a:schemeClr val="bg1"/>
                </a:solidFill>
                <a:latin typeface="David" panose="020E0502060401010101" pitchFamily="34" charset="-79"/>
                <a:cs typeface="David" panose="020E0502060401010101" pitchFamily="34" charset="-79"/>
              </a:rPr>
              <a:t> ובנק ישראל</a:t>
            </a:r>
            <a:endParaRPr lang="he-IL" dirty="0">
              <a:solidFill>
                <a:schemeClr val="bg1"/>
              </a:solidFill>
              <a:latin typeface="David" panose="020E0502060401010101" pitchFamily="34" charset="-79"/>
              <a:cs typeface="David" panose="020E0502060401010101" pitchFamily="34" charset="-79"/>
            </a:endParaRPr>
          </a:p>
        </p:txBody>
      </p:sp>
      <p:graphicFrame>
        <p:nvGraphicFramePr>
          <p:cNvPr id="5" name="תרשים 4"/>
          <p:cNvGraphicFramePr>
            <a:graphicFrameLocks/>
          </p:cNvGraphicFramePr>
          <p:nvPr>
            <p:extLst>
              <p:ext uri="{D42A27DB-BD31-4B8C-83A1-F6EECF244321}">
                <p14:modId xmlns:p14="http://schemas.microsoft.com/office/powerpoint/2010/main" val="3658973842"/>
              </p:ext>
            </p:extLst>
          </p:nvPr>
        </p:nvGraphicFramePr>
        <p:xfrm>
          <a:off x="0" y="1227221"/>
          <a:ext cx="9143999" cy="52656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853903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מציין מיקום של מספר שקופית 2"/>
          <p:cNvSpPr>
            <a:spLocks noGrp="1"/>
          </p:cNvSpPr>
          <p:nvPr>
            <p:ph type="sldNum" sz="quarter" idx="12"/>
          </p:nvPr>
        </p:nvSpPr>
        <p:spPr>
          <a:xfrm>
            <a:off x="127000" y="381000"/>
            <a:ext cx="8890000" cy="6350000"/>
          </a:xfrm>
        </p:spPr>
        <p:txBody>
          <a:bodyPr/>
          <a:lstStyle/>
          <a:p>
            <a:pPr algn="ctr"/>
            <a:fld id="{8B678C89-231D-4659-9827-F1BD2ACBD65B}" type="slidenum">
              <a:rPr lang="he-IL" smtClean="0"/>
              <a:pPr algn="ctr"/>
              <a:t>21</a:t>
            </a:fld>
            <a:endParaRPr lang="he-IL" dirty="0"/>
          </a:p>
        </p:txBody>
      </p:sp>
      <p:sp>
        <p:nvSpPr>
          <p:cNvPr id="7" name="כותרת 1"/>
          <p:cNvSpPr txBox="1">
            <a:spLocks/>
          </p:cNvSpPr>
          <p:nvPr/>
        </p:nvSpPr>
        <p:spPr>
          <a:xfrm>
            <a:off x="-91510" y="263316"/>
            <a:ext cx="7787207" cy="732946"/>
          </a:xfrm>
          <a:prstGeom prst="rect">
            <a:avLst/>
          </a:prstGeom>
          <a:noFill/>
        </p:spPr>
        <p:txBody>
          <a:bodyPr>
            <a:noAutofit/>
          </a:bodyPr>
          <a:lstStyle>
            <a:defPPr>
              <a:defRPr lang="he-IL"/>
            </a:defPPr>
            <a:lvl1pPr>
              <a:spcBef>
                <a:spcPct val="0"/>
              </a:spcBef>
              <a:defRPr sz="2800" b="1">
                <a:solidFill>
                  <a:schemeClr val="tx2"/>
                </a:solidFill>
                <a:latin typeface="FrankRuehl" panose="020E0503060101010101" pitchFamily="34" charset="-79"/>
                <a:ea typeface="+mj-ea"/>
                <a:cs typeface="FrankRuehl" panose="020E0503060101010101" pitchFamily="34" charset="-79"/>
              </a:defRPr>
            </a:lvl1pPr>
          </a:lstStyle>
          <a:p>
            <a:pPr algn="r" rtl="1"/>
            <a:r>
              <a:rPr lang="he-IL" dirty="0" smtClean="0">
                <a:solidFill>
                  <a:schemeClr val="bg1"/>
                </a:solidFill>
                <a:latin typeface="David" panose="020E0502060401010101" pitchFamily="34" charset="-79"/>
                <a:cs typeface="David" panose="020E0502060401010101" pitchFamily="34" charset="-79"/>
              </a:rPr>
              <a:t>תיקון במרווחי </a:t>
            </a:r>
            <a:r>
              <a:rPr lang="he-IL" dirty="0" err="1" smtClean="0">
                <a:solidFill>
                  <a:schemeClr val="bg1"/>
                </a:solidFill>
                <a:latin typeface="David" panose="020E0502060401010101" pitchFamily="34" charset="-79"/>
                <a:cs typeface="David" panose="020E0502060401010101" pitchFamily="34" charset="-79"/>
              </a:rPr>
              <a:t>האג"ח</a:t>
            </a:r>
            <a:r>
              <a:rPr lang="he-IL" dirty="0" smtClean="0">
                <a:solidFill>
                  <a:schemeClr val="bg1"/>
                </a:solidFill>
                <a:latin typeface="David" panose="020E0502060401010101" pitchFamily="34" charset="-79"/>
                <a:cs typeface="David" panose="020E0502060401010101" pitchFamily="34" charset="-79"/>
              </a:rPr>
              <a:t> </a:t>
            </a:r>
            <a:r>
              <a:rPr lang="he-IL" dirty="0" err="1" smtClean="0">
                <a:solidFill>
                  <a:schemeClr val="bg1"/>
                </a:solidFill>
                <a:latin typeface="David" panose="020E0502060401010101" pitchFamily="34" charset="-79"/>
                <a:cs typeface="David" panose="020E0502060401010101" pitchFamily="34" charset="-79"/>
              </a:rPr>
              <a:t>הקונצרני</a:t>
            </a:r>
            <a:r>
              <a:rPr lang="he-IL" dirty="0" smtClean="0">
                <a:solidFill>
                  <a:schemeClr val="bg1"/>
                </a:solidFill>
                <a:latin typeface="David" panose="020E0502060401010101" pitchFamily="34" charset="-79"/>
                <a:cs typeface="David" panose="020E0502060401010101" pitchFamily="34" charset="-79"/>
              </a:rPr>
              <a:t> לאחר עלייה חדה במרץ</a:t>
            </a:r>
            <a:endParaRPr lang="he-IL" dirty="0">
              <a:solidFill>
                <a:schemeClr val="bg1"/>
              </a:solidFill>
              <a:latin typeface="David" panose="020E0502060401010101" pitchFamily="34" charset="-79"/>
              <a:cs typeface="David" panose="020E0502060401010101" pitchFamily="34" charset="-79"/>
            </a:endParaRPr>
          </a:p>
        </p:txBody>
      </p:sp>
      <p:sp>
        <p:nvSpPr>
          <p:cNvPr id="13" name="מציין מיקום של כותרת תחתונה 3"/>
          <p:cNvSpPr txBox="1">
            <a:spLocks/>
          </p:cNvSpPr>
          <p:nvPr/>
        </p:nvSpPr>
        <p:spPr>
          <a:xfrm>
            <a:off x="866776" y="6483559"/>
            <a:ext cx="7582957" cy="365125"/>
          </a:xfrm>
          <a:prstGeom prst="rect">
            <a:avLst/>
          </a:prstGeom>
        </p:spPr>
        <p:txBody>
          <a:bodyPr vert="horz" lIns="91440" tIns="45720" rIns="91440" bIns="45720" rtlCol="0" anchor="ctr"/>
          <a:lstStyle>
            <a:defPPr>
              <a:defRPr lang="en-US"/>
            </a:defPPr>
            <a:lvl1pPr marL="0" algn="r" defTabSz="914400" rtl="1" eaLnBrk="1" latinLnBrk="0" hangingPunct="1">
              <a:defRPr sz="1400" kern="1200">
                <a:solidFill>
                  <a:schemeClr val="bg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e-IL" dirty="0" smtClean="0">
                <a:latin typeface="David" panose="020E0502060401010101" pitchFamily="34" charset="-79"/>
                <a:cs typeface="David" panose="020E0502060401010101" pitchFamily="34" charset="-79"/>
              </a:rPr>
              <a:t>מקור: עיבודי בנק ישראל</a:t>
            </a:r>
            <a:endParaRPr lang="en-US" dirty="0">
              <a:latin typeface="David" panose="020E0502060401010101" pitchFamily="34" charset="-79"/>
              <a:cs typeface="David" panose="020E0502060401010101" pitchFamily="34" charset="-79"/>
            </a:endParaRPr>
          </a:p>
        </p:txBody>
      </p:sp>
      <p:graphicFrame>
        <p:nvGraphicFramePr>
          <p:cNvPr id="8" name="תרשים 7"/>
          <p:cNvGraphicFramePr>
            <a:graphicFrameLocks noGrp="1"/>
          </p:cNvGraphicFramePr>
          <p:nvPr>
            <p:extLst>
              <p:ext uri="{D42A27DB-BD31-4B8C-83A1-F6EECF244321}">
                <p14:modId xmlns:p14="http://schemas.microsoft.com/office/powerpoint/2010/main" val="1484920064"/>
              </p:ext>
            </p:extLst>
          </p:nvPr>
        </p:nvGraphicFramePr>
        <p:xfrm>
          <a:off x="0" y="1173707"/>
          <a:ext cx="9144000" cy="53098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00903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6DB18750-76AB-4DE2-9C26-72455D3BE252}"/>
              </a:ext>
            </a:extLst>
          </p:cNvPr>
          <p:cNvSpPr/>
          <p:nvPr/>
        </p:nvSpPr>
        <p:spPr>
          <a:xfrm>
            <a:off x="1798700" y="1168655"/>
            <a:ext cx="4637808" cy="400110"/>
          </a:xfrm>
          <a:prstGeom prst="rect">
            <a:avLst/>
          </a:prstGeom>
        </p:spPr>
        <p:txBody>
          <a:bodyPr wrap="none">
            <a:spAutoFit/>
          </a:bodyPr>
          <a:lstStyle/>
          <a:p>
            <a:pPr lvl="1">
              <a:spcBef>
                <a:spcPts val="450"/>
              </a:spcBef>
              <a:spcAft>
                <a:spcPts val="450"/>
              </a:spcAft>
            </a:pPr>
            <a:r>
              <a:rPr lang="he-IL" sz="2000" b="1" dirty="0" smtClean="0">
                <a:latin typeface="David" panose="020E0502060401010101" pitchFamily="34" charset="-79"/>
                <a:cs typeface="David" panose="020E0502060401010101" pitchFamily="34" charset="-79"/>
              </a:rPr>
              <a:t>איור 19: תמונת </a:t>
            </a:r>
            <a:r>
              <a:rPr lang="he-IL" sz="2000" b="1" dirty="0">
                <a:latin typeface="David" panose="020E0502060401010101" pitchFamily="34" charset="-79"/>
                <a:cs typeface="David" panose="020E0502060401010101" pitchFamily="34" charset="-79"/>
              </a:rPr>
              <a:t>מצב שוק </a:t>
            </a:r>
            <a:r>
              <a:rPr lang="he-IL" sz="2000" b="1" dirty="0" err="1">
                <a:latin typeface="David" panose="020E0502060401010101" pitchFamily="34" charset="-79"/>
                <a:cs typeface="David" panose="020E0502060401010101" pitchFamily="34" charset="-79"/>
              </a:rPr>
              <a:t>האג"ח</a:t>
            </a:r>
            <a:r>
              <a:rPr lang="he-IL" sz="2000" b="1" dirty="0">
                <a:latin typeface="David" panose="020E0502060401010101" pitchFamily="34" charset="-79"/>
                <a:cs typeface="David" panose="020E0502060401010101" pitchFamily="34" charset="-79"/>
              </a:rPr>
              <a:t> </a:t>
            </a:r>
            <a:r>
              <a:rPr lang="he-IL" sz="2000" b="1" dirty="0" err="1">
                <a:latin typeface="David" panose="020E0502060401010101" pitchFamily="34" charset="-79"/>
                <a:cs typeface="David" panose="020E0502060401010101" pitchFamily="34" charset="-79"/>
              </a:rPr>
              <a:t>הקונצרני</a:t>
            </a:r>
            <a:endParaRPr lang="he-IL" sz="2000" b="1" dirty="0">
              <a:latin typeface="David" panose="020E0502060401010101" pitchFamily="34" charset="-79"/>
              <a:cs typeface="David" panose="020E0502060401010101" pitchFamily="34" charset="-79"/>
            </a:endParaRPr>
          </a:p>
        </p:txBody>
      </p:sp>
      <p:sp>
        <p:nvSpPr>
          <p:cNvPr id="5" name="TextBox 4"/>
          <p:cNvSpPr txBox="1"/>
          <p:nvPr/>
        </p:nvSpPr>
        <p:spPr>
          <a:xfrm>
            <a:off x="6618427" y="6532085"/>
            <a:ext cx="2189746" cy="307777"/>
          </a:xfrm>
          <a:prstGeom prst="rect">
            <a:avLst/>
          </a:prstGeom>
          <a:noFill/>
        </p:spPr>
        <p:txBody>
          <a:bodyPr wrap="square" rtlCol="1">
            <a:spAutoFit/>
          </a:bodyPr>
          <a:lstStyle/>
          <a:p>
            <a:r>
              <a:rPr lang="he-IL" sz="1400" dirty="0">
                <a:solidFill>
                  <a:schemeClr val="bg1"/>
                </a:solidFill>
                <a:latin typeface="David" panose="020E0502060401010101" pitchFamily="34" charset="-79"/>
                <a:cs typeface="David" panose="020E0502060401010101" pitchFamily="34" charset="-79"/>
              </a:rPr>
              <a:t>מקור: עיבודי בנק ישראל</a:t>
            </a:r>
          </a:p>
        </p:txBody>
      </p:sp>
      <p:cxnSp>
        <p:nvCxnSpPr>
          <p:cNvPr id="16" name="מחבר ישר 38">
            <a:extLst>
              <a:ext uri="{FF2B5EF4-FFF2-40B4-BE49-F238E27FC236}">
                <a16:creationId xmlns:a16="http://schemas.microsoft.com/office/drawing/2014/main" id="{0B992BF7-11A7-4A7B-B258-140EC8FFB792}"/>
              </a:ext>
            </a:extLst>
          </p:cNvPr>
          <p:cNvCxnSpPr>
            <a:cxnSpLocks/>
          </p:cNvCxnSpPr>
          <p:nvPr/>
        </p:nvCxnSpPr>
        <p:spPr>
          <a:xfrm>
            <a:off x="5125453" y="1532216"/>
            <a:ext cx="1" cy="4351226"/>
          </a:xfrm>
          <a:prstGeom prst="line">
            <a:avLst/>
          </a:prstGeom>
          <a:ln w="28575" cap="flat" cmpd="sng" algn="ctr">
            <a:solidFill>
              <a:schemeClr val="accent6"/>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7" name="מלבן 39">
            <a:extLst>
              <a:ext uri="{FF2B5EF4-FFF2-40B4-BE49-F238E27FC236}">
                <a16:creationId xmlns:a16="http://schemas.microsoft.com/office/drawing/2014/main" id="{A2CC613F-E84D-4490-B980-4C05316248C2}"/>
              </a:ext>
            </a:extLst>
          </p:cNvPr>
          <p:cNvSpPr/>
          <p:nvPr/>
        </p:nvSpPr>
        <p:spPr>
          <a:xfrm>
            <a:off x="5412602" y="1744261"/>
            <a:ext cx="1297291" cy="553998"/>
          </a:xfrm>
          <a:prstGeom prst="rect">
            <a:avLst/>
          </a:prstGeom>
          <a:solidFill>
            <a:schemeClr val="bg1"/>
          </a:solidFill>
          <a:ln>
            <a:solidFill>
              <a:schemeClr val="accent6"/>
            </a:solidFill>
            <a:prstDash val="sysDot"/>
          </a:ln>
        </p:spPr>
        <p:txBody>
          <a:bodyPr wrap="square">
            <a:spAutoFit/>
          </a:bodyPr>
          <a:lstStyle/>
          <a:p>
            <a:pPr algn="ctr">
              <a:spcBef>
                <a:spcPts val="450"/>
              </a:spcBef>
              <a:spcAft>
                <a:spcPts val="450"/>
              </a:spcAft>
            </a:pPr>
            <a:r>
              <a:rPr lang="he-IL" sz="1000" dirty="0">
                <a:latin typeface="David" panose="020E0502060401010101" pitchFamily="34" charset="-79"/>
                <a:cs typeface="David" panose="020E0502060401010101" pitchFamily="34" charset="-79"/>
              </a:rPr>
              <a:t>שימוש בכלים מוניטריים: אג"ח וריפו – עד ל50 מיליארד ש"ח</a:t>
            </a:r>
          </a:p>
        </p:txBody>
      </p:sp>
      <p:sp>
        <p:nvSpPr>
          <p:cNvPr id="2" name="TextBox 1"/>
          <p:cNvSpPr txBox="1"/>
          <p:nvPr/>
        </p:nvSpPr>
        <p:spPr>
          <a:xfrm>
            <a:off x="199507" y="24111"/>
            <a:ext cx="7390355" cy="954107"/>
          </a:xfrm>
          <a:prstGeom prst="rect">
            <a:avLst/>
          </a:prstGeom>
          <a:noFill/>
        </p:spPr>
        <p:txBody>
          <a:bodyPr wrap="square" rtlCol="1">
            <a:spAutoFit/>
          </a:bodyPr>
          <a:lstStyle/>
          <a:p>
            <a:pPr algn="r"/>
            <a:r>
              <a:rPr lang="he-IL" sz="2800" b="1" dirty="0" smtClean="0">
                <a:solidFill>
                  <a:schemeClr val="bg1"/>
                </a:solidFill>
                <a:latin typeface="David" panose="020E0502060401010101" pitchFamily="34" charset="-79"/>
                <a:cs typeface="David" panose="020E0502060401010101" pitchFamily="34" charset="-79"/>
              </a:rPr>
              <a:t>תשואות </a:t>
            </a:r>
            <a:r>
              <a:rPr lang="he-IL" sz="2800" b="1" dirty="0" err="1" smtClean="0">
                <a:solidFill>
                  <a:schemeClr val="bg1"/>
                </a:solidFill>
                <a:latin typeface="David" panose="020E0502060401010101" pitchFamily="34" charset="-79"/>
                <a:cs typeface="David" panose="020E0502060401010101" pitchFamily="34" charset="-79"/>
              </a:rPr>
              <a:t>האג"ח</a:t>
            </a:r>
            <a:r>
              <a:rPr lang="he-IL" sz="2800" b="1" dirty="0" smtClean="0">
                <a:solidFill>
                  <a:schemeClr val="bg1"/>
                </a:solidFill>
                <a:latin typeface="David" panose="020E0502060401010101" pitchFamily="34" charset="-79"/>
                <a:cs typeface="David" panose="020E0502060401010101" pitchFamily="34" charset="-79"/>
              </a:rPr>
              <a:t> </a:t>
            </a:r>
            <a:r>
              <a:rPr lang="he-IL" sz="2800" b="1" dirty="0" err="1" smtClean="0">
                <a:solidFill>
                  <a:schemeClr val="bg1"/>
                </a:solidFill>
                <a:latin typeface="David" panose="020E0502060401010101" pitchFamily="34" charset="-79"/>
                <a:cs typeface="David" panose="020E0502060401010101" pitchFamily="34" charset="-79"/>
              </a:rPr>
              <a:t>הקונצרני</a:t>
            </a:r>
            <a:r>
              <a:rPr lang="he-IL" sz="2800" b="1" dirty="0" smtClean="0">
                <a:solidFill>
                  <a:schemeClr val="bg1"/>
                </a:solidFill>
                <a:latin typeface="David" panose="020E0502060401010101" pitchFamily="34" charset="-79"/>
                <a:cs typeface="David" panose="020E0502060401010101" pitchFamily="34" charset="-79"/>
              </a:rPr>
              <a:t> התייצבו אך הסיכון עדיין גבוה במרבית הענפים</a:t>
            </a:r>
            <a:endParaRPr lang="he-IL" sz="2800" b="1" dirty="0">
              <a:solidFill>
                <a:schemeClr val="bg1"/>
              </a:solidFill>
              <a:latin typeface="David" panose="020E0502060401010101" pitchFamily="34" charset="-79"/>
              <a:cs typeface="David" panose="020E0502060401010101" pitchFamily="34" charset="-79"/>
            </a:endParaRPr>
          </a:p>
        </p:txBody>
      </p:sp>
      <p:graphicFrame>
        <p:nvGraphicFramePr>
          <p:cNvPr id="18" name="תרשים 17"/>
          <p:cNvGraphicFramePr>
            <a:graphicFrameLocks/>
          </p:cNvGraphicFramePr>
          <p:nvPr>
            <p:extLst>
              <p:ext uri="{D42A27DB-BD31-4B8C-83A1-F6EECF244321}">
                <p14:modId xmlns:p14="http://schemas.microsoft.com/office/powerpoint/2010/main" val="3109177766"/>
              </p:ext>
            </p:extLst>
          </p:nvPr>
        </p:nvGraphicFramePr>
        <p:xfrm>
          <a:off x="0" y="1168655"/>
          <a:ext cx="9144000" cy="52903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44874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ctr" defTabSz="685800" rtl="1" eaLnBrk="1" fontAlgn="auto" latinLnBrk="0" hangingPunct="1">
              <a:lnSpc>
                <a:spcPct val="100000"/>
              </a:lnSpc>
              <a:spcBef>
                <a:spcPts val="0"/>
              </a:spcBef>
              <a:spcAft>
                <a:spcPts val="0"/>
              </a:spcAft>
              <a:buClrTx/>
              <a:buSzTx/>
              <a:buFontTx/>
              <a:buNone/>
              <a:tabLst/>
              <a:defRPr/>
            </a:pPr>
            <a:fld id="{4AB3FCBC-F421-462F-980A-A8BF01F8E504}" type="slidenum">
              <a:rPr kumimoji="0" lang="he-IL" sz="788" b="0" i="0" u="none" strike="noStrike" kern="1200" cap="none" spc="0" normalizeH="0" baseline="0" noProof="0">
                <a:ln>
                  <a:noFill/>
                </a:ln>
                <a:solidFill>
                  <a:prstClr val="black">
                    <a:tint val="75000"/>
                  </a:prstClr>
                </a:solidFill>
                <a:effectLst/>
                <a:uLnTx/>
                <a:uFillTx/>
                <a:latin typeface="Segoe UI"/>
                <a:ea typeface="+mn-ea"/>
                <a:cs typeface="Segoe UI"/>
              </a:rPr>
              <a:pPr marL="0" marR="0" lvl="0" indent="0" algn="ctr" defTabSz="685800" rtl="1" eaLnBrk="1" fontAlgn="auto" latinLnBrk="0" hangingPunct="1">
                <a:lnSpc>
                  <a:spcPct val="100000"/>
                </a:lnSpc>
                <a:spcBef>
                  <a:spcPts val="0"/>
                </a:spcBef>
                <a:spcAft>
                  <a:spcPts val="0"/>
                </a:spcAft>
                <a:buClrTx/>
                <a:buSzTx/>
                <a:buFontTx/>
                <a:buNone/>
                <a:tabLst/>
                <a:defRPr/>
              </a:pPr>
              <a:t>23</a:t>
            </a:fld>
            <a:endParaRPr kumimoji="0" lang="en-US" sz="788" b="0" i="0" u="none" strike="noStrike" kern="1200" cap="none" spc="0" normalizeH="0" baseline="0" noProof="0">
              <a:ln>
                <a:noFill/>
              </a:ln>
              <a:solidFill>
                <a:prstClr val="black">
                  <a:tint val="75000"/>
                </a:prstClr>
              </a:solidFill>
              <a:effectLst/>
              <a:uLnTx/>
              <a:uFillTx/>
              <a:latin typeface="Segoe UI"/>
              <a:ea typeface="+mn-ea"/>
              <a:cs typeface="Segoe UI"/>
            </a:endParaRPr>
          </a:p>
        </p:txBody>
      </p:sp>
      <p:sp>
        <p:nvSpPr>
          <p:cNvPr id="4" name="TextBox 3"/>
          <p:cNvSpPr txBox="1"/>
          <p:nvPr/>
        </p:nvSpPr>
        <p:spPr>
          <a:xfrm>
            <a:off x="3890864" y="3201896"/>
            <a:ext cx="3857625" cy="230832"/>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900" b="0"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rPr>
              <a:t>* דיור - מספר לקוחות שביקשו דחייה</a:t>
            </a:r>
          </a:p>
        </p:txBody>
      </p:sp>
      <p:sp>
        <p:nvSpPr>
          <p:cNvPr id="10" name="כותרת 1"/>
          <p:cNvSpPr txBox="1">
            <a:spLocks/>
          </p:cNvSpPr>
          <p:nvPr/>
        </p:nvSpPr>
        <p:spPr>
          <a:xfrm>
            <a:off x="0" y="0"/>
            <a:ext cx="7539989" cy="1145634"/>
          </a:xfrm>
          <a:prstGeom prst="rect">
            <a:avLst/>
          </a:prstGeom>
        </p:spPr>
        <p:txBody>
          <a:bodyPr vert="horz" lIns="91440" tIns="45720" rIns="91440" bIns="45720" rtlCol="0" anchor="ctr">
            <a:noAutofit/>
          </a:bodyPr>
          <a:lstStyle>
            <a:lvl1pPr algn="r" defTabSz="914400" rtl="1" eaLnBrk="1" latinLnBrk="0" hangingPunct="1">
              <a:lnSpc>
                <a:spcPct val="80000"/>
              </a:lnSpc>
              <a:spcBef>
                <a:spcPct val="0"/>
              </a:spcBef>
              <a:buNone/>
              <a:defRPr sz="2700" kern="1200">
                <a:solidFill>
                  <a:srgbClr val="FFFFFF"/>
                </a:solidFill>
                <a:latin typeface="Segoe UI" panose="020B0502040204020203" pitchFamily="34" charset="0"/>
                <a:ea typeface="+mj-ea"/>
                <a:cs typeface="Segoe UI" panose="020B0502040204020203" pitchFamily="34" charset="0"/>
              </a:defRPr>
            </a:lvl1pPr>
          </a:lstStyle>
          <a:p>
            <a:pPr marL="0" marR="0" lvl="0" indent="0" algn="r" defTabSz="914400" rtl="1" eaLnBrk="1" fontAlgn="auto" latinLnBrk="0" hangingPunct="1">
              <a:lnSpc>
                <a:spcPct val="80000"/>
              </a:lnSpc>
              <a:spcBef>
                <a:spcPct val="0"/>
              </a:spcBef>
              <a:spcAft>
                <a:spcPts val="0"/>
              </a:spcAft>
              <a:buClrTx/>
              <a:buSzTx/>
              <a:buFontTx/>
              <a:buNone/>
              <a:tabLst/>
              <a:defRPr/>
            </a:pPr>
            <a:r>
              <a:rPr kumimoji="0" lang="he-IL" sz="2400" b="1" i="0" u="none" strike="noStrike" kern="1200" cap="none" spc="0" normalizeH="0" baseline="0" noProof="0" dirty="0">
                <a:ln>
                  <a:noFill/>
                </a:ln>
                <a:solidFill>
                  <a:srgbClr val="FFFFFF"/>
                </a:solidFill>
                <a:effectLst/>
                <a:uLnTx/>
                <a:uFillTx/>
                <a:latin typeface="David" panose="020E0502060401010101" pitchFamily="34" charset="-79"/>
                <a:ea typeface="+mj-ea"/>
                <a:cs typeface="David" panose="020E0502060401010101" pitchFamily="34" charset="-79"/>
              </a:rPr>
              <a:t>דחיות תשלומי אשראי מתבצעות בהיקף חסר תקדים מתחילת המשבר.  </a:t>
            </a:r>
            <a:r>
              <a:rPr kumimoji="0" lang="he-IL" sz="2400" b="1" i="0" u="none" strike="noStrike" kern="1200" cap="none" spc="0" normalizeH="0" baseline="0" noProof="0" dirty="0" smtClean="0">
                <a:ln>
                  <a:noFill/>
                </a:ln>
                <a:solidFill>
                  <a:srgbClr val="FFFFFF"/>
                </a:solidFill>
                <a:effectLst/>
                <a:uLnTx/>
                <a:uFillTx/>
                <a:latin typeface="David" panose="020E0502060401010101" pitchFamily="34" charset="-79"/>
                <a:ea typeface="+mj-ea"/>
                <a:cs typeface="David" panose="020E0502060401010101" pitchFamily="34" charset="-79"/>
              </a:rPr>
              <a:t>הריבית לעסקים קטנים יורדת בעקבות הקרן בערבות המדינה.</a:t>
            </a:r>
            <a:endParaRPr kumimoji="0" lang="he-IL" sz="2400" b="1" i="0" u="none" strike="noStrike" kern="1200" cap="none" spc="0" normalizeH="0" baseline="0" noProof="0" dirty="0">
              <a:ln>
                <a:noFill/>
              </a:ln>
              <a:solidFill>
                <a:srgbClr val="FFFFFF"/>
              </a:solidFill>
              <a:effectLst/>
              <a:uLnTx/>
              <a:uFillTx/>
              <a:latin typeface="David" panose="020E0502060401010101" pitchFamily="34" charset="-79"/>
              <a:ea typeface="+mj-ea"/>
              <a:cs typeface="David" panose="020E0502060401010101" pitchFamily="34" charset="-79"/>
            </a:endParaRPr>
          </a:p>
        </p:txBody>
      </p:sp>
      <p:graphicFrame>
        <p:nvGraphicFramePr>
          <p:cNvPr id="8" name="טבלה 7"/>
          <p:cNvGraphicFramePr>
            <a:graphicFrameLocks noGrp="1"/>
          </p:cNvGraphicFramePr>
          <p:nvPr>
            <p:extLst>
              <p:ext uri="{D42A27DB-BD31-4B8C-83A1-F6EECF244321}">
                <p14:modId xmlns:p14="http://schemas.microsoft.com/office/powerpoint/2010/main" val="1033040805"/>
              </p:ext>
            </p:extLst>
          </p:nvPr>
        </p:nvGraphicFramePr>
        <p:xfrm>
          <a:off x="1597648" y="1479666"/>
          <a:ext cx="6068534" cy="1749310"/>
        </p:xfrm>
        <a:graphic>
          <a:graphicData uri="http://schemas.openxmlformats.org/drawingml/2006/table">
            <a:tbl>
              <a:tblPr rtl="1" firstRow="1" bandRow="1">
                <a:tableStyleId>{5C22544A-7EE6-4342-B048-85BDC9FD1C3A}</a:tableStyleId>
              </a:tblPr>
              <a:tblGrid>
                <a:gridCol w="1856408">
                  <a:extLst>
                    <a:ext uri="{9D8B030D-6E8A-4147-A177-3AD203B41FA5}">
                      <a16:colId xmlns:a16="http://schemas.microsoft.com/office/drawing/2014/main" val="1425908016"/>
                    </a:ext>
                  </a:extLst>
                </a:gridCol>
                <a:gridCol w="2477430">
                  <a:extLst>
                    <a:ext uri="{9D8B030D-6E8A-4147-A177-3AD203B41FA5}">
                      <a16:colId xmlns:a16="http://schemas.microsoft.com/office/drawing/2014/main" val="4048439824"/>
                    </a:ext>
                  </a:extLst>
                </a:gridCol>
                <a:gridCol w="1734696">
                  <a:extLst>
                    <a:ext uri="{9D8B030D-6E8A-4147-A177-3AD203B41FA5}">
                      <a16:colId xmlns:a16="http://schemas.microsoft.com/office/drawing/2014/main" val="2378456635"/>
                    </a:ext>
                  </a:extLst>
                </a:gridCol>
              </a:tblGrid>
              <a:tr h="469186">
                <a:tc>
                  <a:txBody>
                    <a:bodyPr/>
                    <a:lstStyle/>
                    <a:p>
                      <a:pPr marL="0" algn="ctr" defTabSz="914400" rtl="1" eaLnBrk="1" latinLnBrk="0" hangingPunct="1"/>
                      <a:r>
                        <a:rPr lang="he-IL" sz="1200" b="1" u="sng" kern="1200" dirty="0" smtClean="0">
                          <a:solidFill>
                            <a:schemeClr val="lt1"/>
                          </a:solidFill>
                          <a:latin typeface="David" panose="020E0502060401010101" pitchFamily="34" charset="-79"/>
                          <a:ea typeface="+mn-ea"/>
                          <a:cs typeface="David" panose="020E0502060401010101" pitchFamily="34" charset="-79"/>
                        </a:rPr>
                        <a:t>דחיות תשלומי אשראי </a:t>
                      </a:r>
                      <a:endParaRPr lang="he-IL" sz="1200" b="1" u="sng" kern="1200" dirty="0">
                        <a:solidFill>
                          <a:schemeClr val="lt1"/>
                        </a:solidFill>
                        <a:latin typeface="David" panose="020E0502060401010101" pitchFamily="34" charset="-79"/>
                        <a:ea typeface="+mn-ea"/>
                        <a:cs typeface="David" panose="020E0502060401010101" pitchFamily="34" charset="-79"/>
                      </a:endParaRPr>
                    </a:p>
                  </a:txBody>
                  <a:tcPr marL="68580" marR="68580" marT="34290" marB="34290"/>
                </a:tc>
                <a:tc>
                  <a:txBody>
                    <a:bodyPr/>
                    <a:lstStyle/>
                    <a:p>
                      <a:pPr algn="ctr" rtl="1"/>
                      <a:r>
                        <a:rPr lang="he-IL" sz="1100" dirty="0">
                          <a:latin typeface="David" panose="020E0502060401010101" pitchFamily="34" charset="-79"/>
                          <a:cs typeface="David" panose="020E0502060401010101" pitchFamily="34" charset="-79"/>
                        </a:rPr>
                        <a:t>מספר הלוואות</a:t>
                      </a:r>
                      <a:r>
                        <a:rPr lang="he-IL" sz="1100" baseline="0" dirty="0">
                          <a:latin typeface="David" panose="020E0502060401010101" pitchFamily="34" charset="-79"/>
                          <a:cs typeface="David" panose="020E0502060401010101" pitchFamily="34" charset="-79"/>
                        </a:rPr>
                        <a:t> בהן נדחו תשלומים</a:t>
                      </a:r>
                    </a:p>
                    <a:p>
                      <a:pPr algn="ctr" rtl="1"/>
                      <a:r>
                        <a:rPr lang="he-IL" sz="1100" i="0" baseline="0" dirty="0">
                          <a:latin typeface="David" panose="020E0502060401010101" pitchFamily="34" charset="-79"/>
                          <a:cs typeface="David" panose="020E0502060401010101" pitchFamily="34" charset="-79"/>
                        </a:rPr>
                        <a:t>(מרץ </a:t>
                      </a:r>
                      <a:r>
                        <a:rPr lang="he-IL" sz="1100" i="0" baseline="0" dirty="0" smtClean="0">
                          <a:latin typeface="David" panose="020E0502060401010101" pitchFamily="34" charset="-79"/>
                          <a:cs typeface="David" panose="020E0502060401010101" pitchFamily="34" charset="-79"/>
                        </a:rPr>
                        <a:t>– 15 במאי)</a:t>
                      </a:r>
                      <a:endParaRPr lang="he-IL" sz="1100" i="0" dirty="0">
                        <a:latin typeface="David" panose="020E0502060401010101" pitchFamily="34" charset="-79"/>
                        <a:cs typeface="David" panose="020E0502060401010101" pitchFamily="34" charset="-79"/>
                      </a:endParaRPr>
                    </a:p>
                  </a:txBody>
                  <a:tcPr marL="68580" marR="68580" marT="34290" marB="34290" anchor="ctr"/>
                </a:tc>
                <a:tc>
                  <a:txBody>
                    <a:bodyPr/>
                    <a:lstStyle/>
                    <a:p>
                      <a:pPr algn="ctr" rtl="1"/>
                      <a:r>
                        <a:rPr lang="he-IL" sz="1100" dirty="0">
                          <a:latin typeface="David" panose="020E0502060401010101" pitchFamily="34" charset="-79"/>
                          <a:cs typeface="David" panose="020E0502060401010101" pitchFamily="34" charset="-79"/>
                        </a:rPr>
                        <a:t>סכום הדחייה</a:t>
                      </a:r>
                      <a:endParaRPr lang="he-IL" sz="1100" baseline="0" dirty="0">
                        <a:latin typeface="David" panose="020E0502060401010101" pitchFamily="34" charset="-79"/>
                        <a:cs typeface="David" panose="020E0502060401010101" pitchFamily="34" charset="-79"/>
                      </a:endParaRPr>
                    </a:p>
                    <a:p>
                      <a:pPr algn="ctr" rtl="1"/>
                      <a:r>
                        <a:rPr lang="he-IL" sz="1100" i="0" baseline="0" dirty="0">
                          <a:latin typeface="David" panose="020E0502060401010101" pitchFamily="34" charset="-79"/>
                          <a:cs typeface="David" panose="020E0502060401010101" pitchFamily="34" charset="-79"/>
                        </a:rPr>
                        <a:t>(מיליוני ש"ח)</a:t>
                      </a:r>
                      <a:endParaRPr lang="he-IL" sz="1100" i="0" dirty="0">
                        <a:latin typeface="David" panose="020E0502060401010101" pitchFamily="34" charset="-79"/>
                        <a:cs typeface="David" panose="020E0502060401010101" pitchFamily="34" charset="-79"/>
                      </a:endParaRPr>
                    </a:p>
                  </a:txBody>
                  <a:tcPr marL="68580" marR="68580" marT="34290" marB="34290" anchor="ctr"/>
                </a:tc>
                <a:extLst>
                  <a:ext uri="{0D108BD9-81ED-4DB2-BD59-A6C34878D82A}">
                    <a16:rowId xmlns:a16="http://schemas.microsoft.com/office/drawing/2014/main" val="463474173"/>
                  </a:ext>
                </a:extLst>
              </a:tr>
              <a:tr h="330168">
                <a:tc>
                  <a:txBody>
                    <a:bodyPr/>
                    <a:lstStyle/>
                    <a:p>
                      <a:pPr algn="r" rtl="1"/>
                      <a:r>
                        <a:rPr lang="he-IL" sz="1100" dirty="0">
                          <a:latin typeface="David" panose="020E0502060401010101" pitchFamily="34" charset="-79"/>
                          <a:cs typeface="David" panose="020E0502060401010101" pitchFamily="34" charset="-79"/>
                        </a:rPr>
                        <a:t>סך כל הלווים</a:t>
                      </a:r>
                    </a:p>
                  </a:txBody>
                  <a:tcPr marL="68580" marR="68580" marT="34290" marB="34290"/>
                </a:tc>
                <a:tc>
                  <a:txBody>
                    <a:bodyPr/>
                    <a:lstStyle/>
                    <a:p>
                      <a:pPr algn="ctr" rtl="1"/>
                      <a:r>
                        <a:rPr lang="he-IL" sz="1600" b="1" dirty="0" smtClean="0">
                          <a:solidFill>
                            <a:schemeClr val="tx1"/>
                          </a:solidFill>
                          <a:latin typeface="David" panose="020E0502060401010101" pitchFamily="34" charset="-79"/>
                          <a:cs typeface="David" panose="020E0502060401010101" pitchFamily="34" charset="-79"/>
                        </a:rPr>
                        <a:t>490,896</a:t>
                      </a:r>
                      <a:endParaRPr lang="he-IL" sz="1600" b="1" dirty="0">
                        <a:solidFill>
                          <a:schemeClr val="tx1"/>
                        </a:solidFill>
                        <a:latin typeface="David" panose="020E0502060401010101" pitchFamily="34" charset="-79"/>
                        <a:cs typeface="David" panose="020E0502060401010101" pitchFamily="34" charset="-79"/>
                      </a:endParaRPr>
                    </a:p>
                  </a:txBody>
                  <a:tcPr marL="68580" marR="68580" marT="34290" marB="34290"/>
                </a:tc>
                <a:tc>
                  <a:txBody>
                    <a:bodyPr/>
                    <a:lstStyle/>
                    <a:p>
                      <a:pPr marL="0" algn="ctr" defTabSz="914400" rtl="1" eaLnBrk="1" latinLnBrk="0" hangingPunct="1"/>
                      <a:r>
                        <a:rPr lang="he-IL" sz="1600" b="1" kern="1200" dirty="0" smtClean="0">
                          <a:solidFill>
                            <a:schemeClr val="tx1"/>
                          </a:solidFill>
                          <a:latin typeface="David" panose="020E0502060401010101" pitchFamily="34" charset="-79"/>
                          <a:ea typeface="+mn-ea"/>
                          <a:cs typeface="David" panose="020E0502060401010101" pitchFamily="34" charset="-79"/>
                        </a:rPr>
                        <a:t>6,157</a:t>
                      </a:r>
                      <a:endParaRPr lang="he-IL" sz="1600" b="1" kern="1200" dirty="0">
                        <a:solidFill>
                          <a:schemeClr val="tx1"/>
                        </a:solidFill>
                        <a:latin typeface="David" panose="020E0502060401010101" pitchFamily="34" charset="-79"/>
                        <a:ea typeface="+mn-ea"/>
                        <a:cs typeface="David" panose="020E0502060401010101" pitchFamily="34" charset="-79"/>
                      </a:endParaRPr>
                    </a:p>
                  </a:txBody>
                  <a:tcPr marL="68580" marR="68580" marT="34290" marB="34290"/>
                </a:tc>
                <a:extLst>
                  <a:ext uri="{0D108BD9-81ED-4DB2-BD59-A6C34878D82A}">
                    <a16:rowId xmlns:a16="http://schemas.microsoft.com/office/drawing/2014/main" val="3144440566"/>
                  </a:ext>
                </a:extLst>
              </a:tr>
              <a:tr h="237489">
                <a:tc>
                  <a:txBody>
                    <a:bodyPr/>
                    <a:lstStyle/>
                    <a:p>
                      <a:pPr algn="r" rtl="1"/>
                      <a:r>
                        <a:rPr lang="he-IL" sz="1100" dirty="0">
                          <a:latin typeface="David" panose="020E0502060401010101" pitchFamily="34" charset="-79"/>
                          <a:cs typeface="David" panose="020E0502060401010101" pitchFamily="34" charset="-79"/>
                        </a:rPr>
                        <a:t>עסקים</a:t>
                      </a:r>
                      <a:r>
                        <a:rPr lang="he-IL" sz="1100" baseline="0" dirty="0">
                          <a:latin typeface="David" panose="020E0502060401010101" pitchFamily="34" charset="-79"/>
                          <a:cs typeface="David" panose="020E0502060401010101" pitchFamily="34" charset="-79"/>
                        </a:rPr>
                        <a:t> מסחריים וגדולים</a:t>
                      </a:r>
                      <a:endParaRPr lang="he-IL" sz="1100" dirty="0">
                        <a:latin typeface="David" panose="020E0502060401010101" pitchFamily="34" charset="-79"/>
                        <a:cs typeface="David" panose="020E0502060401010101" pitchFamily="34" charset="-79"/>
                      </a:endParaRPr>
                    </a:p>
                  </a:txBody>
                  <a:tcPr marL="68580" marR="68580" marT="34290" marB="34290"/>
                </a:tc>
                <a:tc>
                  <a:txBody>
                    <a:bodyPr/>
                    <a:lstStyle/>
                    <a:p>
                      <a:pPr algn="ctr" rtl="1"/>
                      <a:r>
                        <a:rPr lang="he-IL" sz="1100" dirty="0" smtClean="0">
                          <a:latin typeface="David" panose="020E0502060401010101" pitchFamily="34" charset="-79"/>
                          <a:cs typeface="David" panose="020E0502060401010101" pitchFamily="34" charset="-79"/>
                        </a:rPr>
                        <a:t>5,414</a:t>
                      </a:r>
                      <a:endParaRPr lang="he-IL" sz="1100" dirty="0">
                        <a:latin typeface="David" panose="020E0502060401010101" pitchFamily="34" charset="-79"/>
                        <a:cs typeface="David" panose="020E0502060401010101" pitchFamily="34" charset="-79"/>
                      </a:endParaRPr>
                    </a:p>
                  </a:txBody>
                  <a:tcPr marL="68580" marR="68580" marT="34290" marB="34290"/>
                </a:tc>
                <a:tc>
                  <a:txBody>
                    <a:bodyPr/>
                    <a:lstStyle/>
                    <a:p>
                      <a:pPr algn="ctr" rtl="1"/>
                      <a:r>
                        <a:rPr lang="he-IL" sz="1100" dirty="0" smtClean="0">
                          <a:latin typeface="David" panose="020E0502060401010101" pitchFamily="34" charset="-79"/>
                          <a:cs typeface="David" panose="020E0502060401010101" pitchFamily="34" charset="-79"/>
                        </a:rPr>
                        <a:t>1,117</a:t>
                      </a:r>
                      <a:endParaRPr lang="he-IL" sz="1100" dirty="0">
                        <a:latin typeface="David" panose="020E0502060401010101" pitchFamily="34" charset="-79"/>
                        <a:cs typeface="David" panose="020E0502060401010101" pitchFamily="34" charset="-79"/>
                      </a:endParaRPr>
                    </a:p>
                  </a:txBody>
                  <a:tcPr marL="68580" marR="68580" marT="34290" marB="34290"/>
                </a:tc>
                <a:extLst>
                  <a:ext uri="{0D108BD9-81ED-4DB2-BD59-A6C34878D82A}">
                    <a16:rowId xmlns:a16="http://schemas.microsoft.com/office/drawing/2014/main" val="2062923694"/>
                  </a:ext>
                </a:extLst>
              </a:tr>
              <a:tr h="237489">
                <a:tc>
                  <a:txBody>
                    <a:bodyPr/>
                    <a:lstStyle/>
                    <a:p>
                      <a:pPr algn="r" rtl="1"/>
                      <a:r>
                        <a:rPr lang="he-IL" sz="1100" dirty="0">
                          <a:latin typeface="David" panose="020E0502060401010101" pitchFamily="34" charset="-79"/>
                          <a:cs typeface="David" panose="020E0502060401010101" pitchFamily="34" charset="-79"/>
                        </a:rPr>
                        <a:t>עסקים קטנים</a:t>
                      </a:r>
                    </a:p>
                  </a:txBody>
                  <a:tcPr marL="68580" marR="68580" marT="34290" marB="34290"/>
                </a:tc>
                <a:tc>
                  <a:txBody>
                    <a:bodyPr/>
                    <a:lstStyle/>
                    <a:p>
                      <a:pPr algn="ctr" rtl="1"/>
                      <a:r>
                        <a:rPr lang="he-IL" sz="1100" dirty="0" smtClean="0">
                          <a:latin typeface="David" panose="020E0502060401010101" pitchFamily="34" charset="-79"/>
                          <a:cs typeface="David" panose="020E0502060401010101" pitchFamily="34" charset="-79"/>
                        </a:rPr>
                        <a:t>113,894</a:t>
                      </a:r>
                      <a:endParaRPr lang="he-IL" sz="1100" dirty="0">
                        <a:latin typeface="David" panose="020E0502060401010101" pitchFamily="34" charset="-79"/>
                        <a:cs typeface="David" panose="020E0502060401010101" pitchFamily="34" charset="-79"/>
                      </a:endParaRPr>
                    </a:p>
                  </a:txBody>
                  <a:tcPr marL="68580" marR="68580" marT="34290" marB="34290"/>
                </a:tc>
                <a:tc>
                  <a:txBody>
                    <a:bodyPr/>
                    <a:lstStyle/>
                    <a:p>
                      <a:pPr algn="ctr" rtl="1"/>
                      <a:r>
                        <a:rPr lang="he-IL" sz="1100" dirty="0" smtClean="0">
                          <a:latin typeface="David" panose="020E0502060401010101" pitchFamily="34" charset="-79"/>
                          <a:cs typeface="David" panose="020E0502060401010101" pitchFamily="34" charset="-79"/>
                        </a:rPr>
                        <a:t>2,277</a:t>
                      </a:r>
                      <a:endParaRPr lang="he-IL" sz="1100" dirty="0">
                        <a:latin typeface="David" panose="020E0502060401010101" pitchFamily="34" charset="-79"/>
                        <a:cs typeface="David" panose="020E0502060401010101" pitchFamily="34" charset="-79"/>
                      </a:endParaRPr>
                    </a:p>
                  </a:txBody>
                  <a:tcPr marL="68580" marR="68580" marT="34290" marB="34290"/>
                </a:tc>
                <a:extLst>
                  <a:ext uri="{0D108BD9-81ED-4DB2-BD59-A6C34878D82A}">
                    <a16:rowId xmlns:a16="http://schemas.microsoft.com/office/drawing/2014/main" val="2910971201"/>
                  </a:ext>
                </a:extLst>
              </a:tr>
              <a:tr h="237489">
                <a:tc>
                  <a:txBody>
                    <a:bodyPr/>
                    <a:lstStyle/>
                    <a:p>
                      <a:pPr algn="r" rtl="1"/>
                      <a:r>
                        <a:rPr lang="he-IL" sz="1100" dirty="0">
                          <a:latin typeface="David" panose="020E0502060401010101" pitchFamily="34" charset="-79"/>
                          <a:cs typeface="David" panose="020E0502060401010101" pitchFamily="34" charset="-79"/>
                        </a:rPr>
                        <a:t>משכנתאות*</a:t>
                      </a:r>
                    </a:p>
                  </a:txBody>
                  <a:tcPr marL="68580" marR="68580" marT="34290" marB="34290"/>
                </a:tc>
                <a:tc>
                  <a:txBody>
                    <a:bodyPr/>
                    <a:lstStyle/>
                    <a:p>
                      <a:pPr algn="ctr" rtl="1"/>
                      <a:r>
                        <a:rPr lang="he-IL" sz="1100" dirty="0" smtClean="0">
                          <a:latin typeface="David" panose="020E0502060401010101" pitchFamily="34" charset="-79"/>
                          <a:cs typeface="David" panose="020E0502060401010101" pitchFamily="34" charset="-79"/>
                        </a:rPr>
                        <a:t>137,119</a:t>
                      </a:r>
                      <a:endParaRPr lang="he-IL" sz="1050" dirty="0">
                        <a:latin typeface="David" panose="020E0502060401010101" pitchFamily="34" charset="-79"/>
                        <a:cs typeface="David" panose="020E0502060401010101" pitchFamily="34" charset="-79"/>
                      </a:endParaRPr>
                    </a:p>
                  </a:txBody>
                  <a:tcPr marL="68580" marR="68580" marT="34290" marB="34290"/>
                </a:tc>
                <a:tc>
                  <a:txBody>
                    <a:bodyPr/>
                    <a:lstStyle/>
                    <a:p>
                      <a:pPr algn="ctr" rtl="1"/>
                      <a:r>
                        <a:rPr lang="he-IL" sz="1100" dirty="0" smtClean="0">
                          <a:latin typeface="David" panose="020E0502060401010101" pitchFamily="34" charset="-79"/>
                          <a:cs typeface="David" panose="020E0502060401010101" pitchFamily="34" charset="-79"/>
                        </a:rPr>
                        <a:t>1,841</a:t>
                      </a:r>
                      <a:endParaRPr lang="he-IL" sz="1100" dirty="0">
                        <a:latin typeface="David" panose="020E0502060401010101" pitchFamily="34" charset="-79"/>
                        <a:cs typeface="David" panose="020E0502060401010101" pitchFamily="34" charset="-79"/>
                      </a:endParaRPr>
                    </a:p>
                  </a:txBody>
                  <a:tcPr marL="68580" marR="68580" marT="34290" marB="34290"/>
                </a:tc>
                <a:extLst>
                  <a:ext uri="{0D108BD9-81ED-4DB2-BD59-A6C34878D82A}">
                    <a16:rowId xmlns:a16="http://schemas.microsoft.com/office/drawing/2014/main" val="4186591452"/>
                  </a:ext>
                </a:extLst>
              </a:tr>
              <a:tr h="237489">
                <a:tc>
                  <a:txBody>
                    <a:bodyPr/>
                    <a:lstStyle/>
                    <a:p>
                      <a:pPr algn="r" rtl="1"/>
                      <a:r>
                        <a:rPr lang="he-IL" sz="1100" dirty="0">
                          <a:latin typeface="David" panose="020E0502060401010101" pitchFamily="34" charset="-79"/>
                          <a:cs typeface="David" panose="020E0502060401010101" pitchFamily="34" charset="-79"/>
                        </a:rPr>
                        <a:t>אשראי צרכני אחר</a:t>
                      </a:r>
                    </a:p>
                  </a:txBody>
                  <a:tcPr marL="68580" marR="68580" marT="34290" marB="34290"/>
                </a:tc>
                <a:tc>
                  <a:txBody>
                    <a:bodyPr/>
                    <a:lstStyle/>
                    <a:p>
                      <a:pPr algn="ctr" rtl="1"/>
                      <a:r>
                        <a:rPr lang="he-IL" sz="1100" dirty="0" smtClean="0">
                          <a:latin typeface="David" panose="020E0502060401010101" pitchFamily="34" charset="-79"/>
                          <a:cs typeface="David" panose="020E0502060401010101" pitchFamily="34" charset="-79"/>
                        </a:rPr>
                        <a:t>234,469</a:t>
                      </a:r>
                      <a:endParaRPr lang="he-IL" sz="1100" dirty="0">
                        <a:latin typeface="David" panose="020E0502060401010101" pitchFamily="34" charset="-79"/>
                        <a:cs typeface="David" panose="020E0502060401010101" pitchFamily="34" charset="-79"/>
                      </a:endParaRPr>
                    </a:p>
                  </a:txBody>
                  <a:tcPr marL="68580" marR="68580" marT="34290" marB="34290"/>
                </a:tc>
                <a:tc>
                  <a:txBody>
                    <a:bodyPr/>
                    <a:lstStyle/>
                    <a:p>
                      <a:pPr algn="ctr" rtl="1"/>
                      <a:r>
                        <a:rPr lang="he-IL" sz="1100" dirty="0" smtClean="0">
                          <a:latin typeface="David" panose="020E0502060401010101" pitchFamily="34" charset="-79"/>
                          <a:cs typeface="David" panose="020E0502060401010101" pitchFamily="34" charset="-79"/>
                        </a:rPr>
                        <a:t>923</a:t>
                      </a:r>
                      <a:endParaRPr lang="he-IL" sz="1100" dirty="0">
                        <a:latin typeface="David" panose="020E0502060401010101" pitchFamily="34" charset="-79"/>
                        <a:cs typeface="David" panose="020E0502060401010101" pitchFamily="34" charset="-79"/>
                      </a:endParaRPr>
                    </a:p>
                  </a:txBody>
                  <a:tcPr marL="68580" marR="68580" marT="34290" marB="34290"/>
                </a:tc>
                <a:extLst>
                  <a:ext uri="{0D108BD9-81ED-4DB2-BD59-A6C34878D82A}">
                    <a16:rowId xmlns:a16="http://schemas.microsoft.com/office/drawing/2014/main" val="539780099"/>
                  </a:ext>
                </a:extLst>
              </a:tr>
            </a:tbl>
          </a:graphicData>
        </a:graphic>
      </p:graphicFrame>
      <p:graphicFrame>
        <p:nvGraphicFramePr>
          <p:cNvPr id="6" name="תרשים 5"/>
          <p:cNvGraphicFramePr>
            <a:graphicFrameLocks/>
          </p:cNvGraphicFramePr>
          <p:nvPr>
            <p:extLst/>
          </p:nvPr>
        </p:nvGraphicFramePr>
        <p:xfrm>
          <a:off x="181213" y="3421036"/>
          <a:ext cx="8901404" cy="307183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4114800" y="1143531"/>
            <a:ext cx="1970116" cy="369332"/>
          </a:xfrm>
          <a:prstGeom prst="rect">
            <a:avLst/>
          </a:prstGeom>
          <a:noFill/>
        </p:spPr>
        <p:txBody>
          <a:bodyPr wrap="square" rtlCol="1">
            <a:spAutoFit/>
          </a:bodyPr>
          <a:lstStyle/>
          <a:p>
            <a:r>
              <a:rPr lang="he-IL" dirty="0" smtClean="0">
                <a:latin typeface="David" panose="020E0502060401010101" pitchFamily="34" charset="-79"/>
                <a:cs typeface="David" panose="020E0502060401010101" pitchFamily="34" charset="-79"/>
              </a:rPr>
              <a:t>איור 20</a:t>
            </a:r>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7811074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a:extLst>
              <a:ext uri="{FF2B5EF4-FFF2-40B4-BE49-F238E27FC236}">
                <a16:creationId xmlns:a16="http://schemas.microsoft.com/office/drawing/2014/main" id="{C3BAECF5-9032-4496-827A-841C18C34CEA}"/>
              </a:ext>
            </a:extLst>
          </p:cNvPr>
          <p:cNvSpPr/>
          <p:nvPr/>
        </p:nvSpPr>
        <p:spPr>
          <a:xfrm>
            <a:off x="711279" y="136924"/>
            <a:ext cx="6878533" cy="954107"/>
          </a:xfrm>
          <a:prstGeom prst="rect">
            <a:avLst/>
          </a:prstGeom>
        </p:spPr>
        <p:txBody>
          <a:bodyPr wrap="square">
            <a:spAutoFit/>
          </a:bodyPr>
          <a:lstStyle/>
          <a:p>
            <a:pPr marL="0" lvl="1" algn="r" rtl="1">
              <a:spcBef>
                <a:spcPct val="0"/>
              </a:spcBef>
              <a:spcAft>
                <a:spcPts val="450"/>
              </a:spcAft>
            </a:pPr>
            <a:r>
              <a:rPr lang="he-IL" sz="2800" b="1" dirty="0" smtClean="0">
                <a:solidFill>
                  <a:schemeClr val="bg1"/>
                </a:solidFill>
                <a:latin typeface="David" panose="020E0502060401010101" pitchFamily="34" charset="-79"/>
                <a:ea typeface="+mj-ea"/>
                <a:cs typeface="David" panose="020E0502060401010101" pitchFamily="34" charset="-79"/>
              </a:rPr>
              <a:t>לאחר פדיונות נרחבים במרץ, שוק קרנות הנאמנות התייצב</a:t>
            </a:r>
            <a:endParaRPr lang="he-IL" sz="2800" b="1" dirty="0">
              <a:solidFill>
                <a:schemeClr val="bg1"/>
              </a:solidFill>
              <a:latin typeface="David" panose="020E0502060401010101" pitchFamily="34" charset="-79"/>
              <a:ea typeface="+mj-ea"/>
              <a:cs typeface="David" panose="020E0502060401010101" pitchFamily="34" charset="-79"/>
            </a:endParaRPr>
          </a:p>
        </p:txBody>
      </p:sp>
      <p:graphicFrame>
        <p:nvGraphicFramePr>
          <p:cNvPr id="6" name="תרשים 5"/>
          <p:cNvGraphicFramePr>
            <a:graphicFrameLocks/>
          </p:cNvGraphicFramePr>
          <p:nvPr>
            <p:extLst>
              <p:ext uri="{D42A27DB-BD31-4B8C-83A1-F6EECF244321}">
                <p14:modId xmlns:p14="http://schemas.microsoft.com/office/powerpoint/2010/main" val="3991274759"/>
              </p:ext>
            </p:extLst>
          </p:nvPr>
        </p:nvGraphicFramePr>
        <p:xfrm>
          <a:off x="-166255" y="679730"/>
          <a:ext cx="9120284" cy="57473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8958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מציין מיקום של מספר שקופית 2"/>
          <p:cNvSpPr>
            <a:spLocks noGrp="1"/>
          </p:cNvSpPr>
          <p:nvPr>
            <p:ph type="sldNum" sz="quarter" idx="12"/>
          </p:nvPr>
        </p:nvSpPr>
        <p:spPr>
          <a:xfrm>
            <a:off x="127000" y="381000"/>
            <a:ext cx="8890000" cy="6350000"/>
          </a:xfrm>
        </p:spPr>
        <p:txBody>
          <a:bodyPr/>
          <a:lstStyle/>
          <a:p>
            <a:pPr algn="ctr"/>
            <a:fld id="{8B678C89-231D-4659-9827-F1BD2ACBD65B}" type="slidenum">
              <a:rPr lang="he-IL" smtClean="0"/>
              <a:pPr algn="ctr"/>
              <a:t>25</a:t>
            </a:fld>
            <a:endParaRPr lang="he-IL" dirty="0"/>
          </a:p>
        </p:txBody>
      </p:sp>
      <p:sp>
        <p:nvSpPr>
          <p:cNvPr id="7" name="כותרת 1"/>
          <p:cNvSpPr txBox="1">
            <a:spLocks/>
          </p:cNvSpPr>
          <p:nvPr/>
        </p:nvSpPr>
        <p:spPr>
          <a:xfrm>
            <a:off x="-91510" y="263316"/>
            <a:ext cx="7787207" cy="732946"/>
          </a:xfrm>
          <a:prstGeom prst="rect">
            <a:avLst/>
          </a:prstGeom>
          <a:noFill/>
        </p:spPr>
        <p:txBody>
          <a:bodyPr>
            <a:noAutofit/>
          </a:bodyPr>
          <a:lstStyle>
            <a:defPPr>
              <a:defRPr lang="he-IL"/>
            </a:defPPr>
            <a:lvl1pPr>
              <a:spcBef>
                <a:spcPct val="0"/>
              </a:spcBef>
              <a:defRPr sz="2800" b="1">
                <a:solidFill>
                  <a:schemeClr val="tx2"/>
                </a:solidFill>
                <a:latin typeface="FrankRuehl" panose="020E0503060101010101" pitchFamily="34" charset="-79"/>
                <a:ea typeface="+mj-ea"/>
                <a:cs typeface="FrankRuehl" panose="020E0503060101010101" pitchFamily="34" charset="-79"/>
              </a:defRPr>
            </a:lvl1pPr>
          </a:lstStyle>
          <a:p>
            <a:pPr algn="r" rtl="1"/>
            <a:r>
              <a:rPr lang="he-IL" sz="3200" dirty="0" smtClean="0">
                <a:solidFill>
                  <a:schemeClr val="bg1"/>
                </a:solidFill>
                <a:latin typeface="David" panose="020E0502060401010101" pitchFamily="34" charset="-79"/>
                <a:cs typeface="David" panose="020E0502060401010101" pitchFamily="34" charset="-79"/>
              </a:rPr>
              <a:t>עלייה מסוימת בריבית המשכנתאות באפריל</a:t>
            </a:r>
            <a:endParaRPr lang="he-IL" sz="3200" dirty="0">
              <a:solidFill>
                <a:schemeClr val="bg1"/>
              </a:solidFill>
              <a:latin typeface="David" panose="020E0502060401010101" pitchFamily="34" charset="-79"/>
              <a:cs typeface="David" panose="020E0502060401010101" pitchFamily="34" charset="-79"/>
            </a:endParaRPr>
          </a:p>
        </p:txBody>
      </p:sp>
      <p:sp>
        <p:nvSpPr>
          <p:cNvPr id="10" name="מציין מיקום של כותרת תחתונה 3"/>
          <p:cNvSpPr txBox="1">
            <a:spLocks/>
          </p:cNvSpPr>
          <p:nvPr/>
        </p:nvSpPr>
        <p:spPr>
          <a:xfrm>
            <a:off x="866776" y="6483559"/>
            <a:ext cx="7582957" cy="365125"/>
          </a:xfrm>
          <a:prstGeom prst="rect">
            <a:avLst/>
          </a:prstGeom>
        </p:spPr>
        <p:txBody>
          <a:bodyPr vert="horz" lIns="91440" tIns="45720" rIns="91440" bIns="45720" rtlCol="0" anchor="ctr"/>
          <a:lstStyle>
            <a:defPPr>
              <a:defRPr lang="en-US"/>
            </a:defPPr>
            <a:lvl1pPr marL="0" algn="r" defTabSz="914400" rtl="1" eaLnBrk="1" latinLnBrk="0" hangingPunct="1">
              <a:defRPr sz="1400" kern="1200">
                <a:solidFill>
                  <a:schemeClr val="bg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e-IL" dirty="0" smtClean="0">
                <a:latin typeface="David" panose="020E0502060401010101" pitchFamily="34" charset="-79"/>
                <a:cs typeface="David" panose="020E0502060401010101" pitchFamily="34" charset="-79"/>
              </a:rPr>
              <a:t>מקור: בנק ישראל</a:t>
            </a:r>
            <a:endParaRPr lang="en-US" dirty="0">
              <a:latin typeface="David" panose="020E0502060401010101" pitchFamily="34" charset="-79"/>
              <a:cs typeface="David" panose="020E0502060401010101" pitchFamily="34" charset="-79"/>
            </a:endParaRPr>
          </a:p>
        </p:txBody>
      </p:sp>
      <p:graphicFrame>
        <p:nvGraphicFramePr>
          <p:cNvPr id="8" name="Chart 1"/>
          <p:cNvGraphicFramePr>
            <a:graphicFrameLocks noGrp="1"/>
          </p:cNvGraphicFramePr>
          <p:nvPr>
            <p:extLst>
              <p:ext uri="{D42A27DB-BD31-4B8C-83A1-F6EECF244321}">
                <p14:modId xmlns:p14="http://schemas.microsoft.com/office/powerpoint/2010/main" val="3346858894"/>
              </p:ext>
            </p:extLst>
          </p:nvPr>
        </p:nvGraphicFramePr>
        <p:xfrm>
          <a:off x="127000" y="1270000"/>
          <a:ext cx="8890000" cy="508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4492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מספר שקופית 4"/>
          <p:cNvSpPr>
            <a:spLocks noGrp="1"/>
          </p:cNvSpPr>
          <p:nvPr>
            <p:ph type="sldNum" sz="quarter" idx="12"/>
          </p:nvPr>
        </p:nvSpPr>
        <p:spPr/>
        <p:txBody>
          <a:bodyPr/>
          <a:lstStyle/>
          <a:p>
            <a:fld id="{4F5154F6-7B8D-4F73-B44A-B3BE3B609D1E}" type="slidenum">
              <a:rPr lang="en-US" smtClean="0"/>
              <a:pPr/>
              <a:t>26</a:t>
            </a:fld>
            <a:endParaRPr lang="en-US" dirty="0"/>
          </a:p>
        </p:txBody>
      </p:sp>
      <p:sp>
        <p:nvSpPr>
          <p:cNvPr id="6" name="כותרת 5"/>
          <p:cNvSpPr>
            <a:spLocks noGrp="1"/>
          </p:cNvSpPr>
          <p:nvPr>
            <p:ph type="title"/>
          </p:nvPr>
        </p:nvSpPr>
        <p:spPr>
          <a:xfrm>
            <a:off x="1150123" y="4588139"/>
            <a:ext cx="6674909" cy="1325563"/>
          </a:xfrm>
        </p:spPr>
        <p:txBody>
          <a:bodyPr>
            <a:normAutofit/>
          </a:bodyPr>
          <a:lstStyle/>
          <a:p>
            <a:pPr algn="ctr"/>
            <a:r>
              <a:rPr lang="he-IL" sz="3600" b="1" dirty="0">
                <a:latin typeface="David" panose="020E0502060401010101" pitchFamily="34" charset="-79"/>
                <a:cs typeface="David" panose="020E0502060401010101" pitchFamily="34" charset="-79"/>
              </a:rPr>
              <a:t>הכלכלה העולמית</a:t>
            </a:r>
          </a:p>
        </p:txBody>
      </p:sp>
    </p:spTree>
    <p:extLst>
      <p:ext uri="{BB962C8B-B14F-4D97-AF65-F5344CB8AC3E}">
        <p14:creationId xmlns:p14="http://schemas.microsoft.com/office/powerpoint/2010/main" val="18067038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1"/>
          <p:cNvSpPr txBox="1">
            <a:spLocks/>
          </p:cNvSpPr>
          <p:nvPr/>
        </p:nvSpPr>
        <p:spPr>
          <a:xfrm>
            <a:off x="-91510" y="1645"/>
            <a:ext cx="7787207" cy="994617"/>
          </a:xfrm>
          <a:prstGeom prst="rect">
            <a:avLst/>
          </a:prstGeom>
          <a:noFill/>
        </p:spPr>
        <p:txBody>
          <a:bodyPr>
            <a:noAutofit/>
          </a:bodyPr>
          <a:lstStyle>
            <a:defPPr>
              <a:defRPr lang="he-IL"/>
            </a:defPPr>
            <a:lvl1pPr>
              <a:spcBef>
                <a:spcPct val="0"/>
              </a:spcBef>
              <a:defRPr sz="2800" b="1">
                <a:solidFill>
                  <a:schemeClr val="tx2"/>
                </a:solidFill>
                <a:latin typeface="FrankRuehl" panose="020E0503060101010101" pitchFamily="34" charset="-79"/>
                <a:ea typeface="+mj-ea"/>
                <a:cs typeface="FrankRuehl" panose="020E0503060101010101" pitchFamily="34" charset="-79"/>
              </a:defRPr>
            </a:lvl1pPr>
          </a:lstStyle>
          <a:p>
            <a:pPr algn="r" rtl="1"/>
            <a:r>
              <a:rPr lang="he-IL" sz="3200" dirty="0" smtClean="0">
                <a:solidFill>
                  <a:schemeClr val="bg1"/>
                </a:solidFill>
                <a:latin typeface="David" panose="020E0502060401010101" pitchFamily="34" charset="-79"/>
                <a:cs typeface="David" panose="020E0502060401010101" pitchFamily="34" charset="-79"/>
              </a:rPr>
              <a:t>קרן המטבע צופה השנה צמיחה שלילית במרבית המשקים בעולם</a:t>
            </a:r>
            <a:endParaRPr lang="he-IL" sz="3200" dirty="0">
              <a:solidFill>
                <a:schemeClr val="bg1"/>
              </a:solidFill>
              <a:latin typeface="David" panose="020E0502060401010101" pitchFamily="34" charset="-79"/>
              <a:cs typeface="David" panose="020E0502060401010101" pitchFamily="34" charset="-79"/>
            </a:endParaRPr>
          </a:p>
        </p:txBody>
      </p:sp>
      <p:sp>
        <p:nvSpPr>
          <p:cNvPr id="5" name="מציין מיקום של כותרת תחתונה 3"/>
          <p:cNvSpPr txBox="1">
            <a:spLocks/>
          </p:cNvSpPr>
          <p:nvPr/>
        </p:nvSpPr>
        <p:spPr>
          <a:xfrm>
            <a:off x="866776" y="6483559"/>
            <a:ext cx="7582957" cy="365125"/>
          </a:xfrm>
          <a:prstGeom prst="rect">
            <a:avLst/>
          </a:prstGeom>
        </p:spPr>
        <p:txBody>
          <a:bodyPr vert="horz" lIns="91440" tIns="45720" rIns="91440" bIns="45720" rtlCol="0" anchor="ctr"/>
          <a:lstStyle>
            <a:defPPr>
              <a:defRPr lang="en-US"/>
            </a:defPPr>
            <a:lvl1pPr marL="0" algn="r" defTabSz="914400" rtl="1" eaLnBrk="1" latinLnBrk="0" hangingPunct="1">
              <a:defRPr sz="1400" kern="1200">
                <a:solidFill>
                  <a:schemeClr val="bg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e-IL" dirty="0" smtClean="0">
                <a:latin typeface="David" panose="020E0502060401010101" pitchFamily="34" charset="-79"/>
                <a:cs typeface="David" panose="020E0502060401010101" pitchFamily="34" charset="-79"/>
              </a:rPr>
              <a:t>מקור: </a:t>
            </a:r>
            <a:r>
              <a:rPr lang="he-IL" dirty="0" err="1" smtClean="0">
                <a:latin typeface="David" panose="020E0502060401010101" pitchFamily="34" charset="-79"/>
                <a:cs typeface="David" panose="020E0502060401010101" pitchFamily="34" charset="-79"/>
              </a:rPr>
              <a:t>בלומברג</a:t>
            </a:r>
            <a:endParaRPr lang="en-US" dirty="0">
              <a:latin typeface="David" panose="020E0502060401010101" pitchFamily="34" charset="-79"/>
              <a:cs typeface="David" panose="020E0502060401010101" pitchFamily="34" charset="-79"/>
            </a:endParaRPr>
          </a:p>
        </p:txBody>
      </p:sp>
      <p:graphicFrame>
        <p:nvGraphicFramePr>
          <p:cNvPr id="6" name="תרשים 5"/>
          <p:cNvGraphicFramePr>
            <a:graphicFrameLocks/>
          </p:cNvGraphicFramePr>
          <p:nvPr>
            <p:extLst>
              <p:ext uri="{D42A27DB-BD31-4B8C-83A1-F6EECF244321}">
                <p14:modId xmlns:p14="http://schemas.microsoft.com/office/powerpoint/2010/main" val="1052781479"/>
              </p:ext>
            </p:extLst>
          </p:nvPr>
        </p:nvGraphicFramePr>
        <p:xfrm>
          <a:off x="88900" y="1243271"/>
          <a:ext cx="8966200" cy="514482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5862218" y="6066498"/>
            <a:ext cx="3212432" cy="307777"/>
          </a:xfrm>
          <a:prstGeom prst="rect">
            <a:avLst/>
          </a:prstGeom>
          <a:noFill/>
        </p:spPr>
        <p:txBody>
          <a:bodyPr wrap="square" rtlCol="1">
            <a:spAutoFit/>
          </a:bodyPr>
          <a:lstStyle/>
          <a:p>
            <a:r>
              <a:rPr lang="he-IL" sz="1400" dirty="0" smtClean="0">
                <a:solidFill>
                  <a:srgbClr val="FF0000"/>
                </a:solidFill>
                <a:latin typeface="David" panose="020E0502060401010101" pitchFamily="34" charset="-79"/>
                <a:cs typeface="David" panose="020E0502060401010101" pitchFamily="34" charset="-79"/>
              </a:rPr>
              <a:t>באדום: התחזית הקודמת מתאריך 9.1.2020 </a:t>
            </a:r>
            <a:endParaRPr lang="he-IL" sz="1400" dirty="0">
              <a:solidFill>
                <a:srgbClr val="FF000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2497871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מציין מיקום של מספר שקופית 2"/>
          <p:cNvSpPr>
            <a:spLocks noGrp="1"/>
          </p:cNvSpPr>
          <p:nvPr>
            <p:ph type="sldNum" sz="quarter" idx="12"/>
          </p:nvPr>
        </p:nvSpPr>
        <p:spPr>
          <a:xfrm>
            <a:off x="127000" y="381000"/>
            <a:ext cx="8890000" cy="6350000"/>
          </a:xfrm>
        </p:spPr>
        <p:txBody>
          <a:bodyPr/>
          <a:lstStyle/>
          <a:p>
            <a:pPr algn="ctr"/>
            <a:fld id="{8B678C89-231D-4659-9827-F1BD2ACBD65B}" type="slidenum">
              <a:rPr lang="he-IL" smtClean="0"/>
              <a:pPr algn="ctr"/>
              <a:t>28</a:t>
            </a:fld>
            <a:endParaRPr lang="he-IL" dirty="0"/>
          </a:p>
        </p:txBody>
      </p:sp>
      <p:sp>
        <p:nvSpPr>
          <p:cNvPr id="7" name="כותרת 1"/>
          <p:cNvSpPr txBox="1">
            <a:spLocks/>
          </p:cNvSpPr>
          <p:nvPr/>
        </p:nvSpPr>
        <p:spPr>
          <a:xfrm>
            <a:off x="-103542" y="251284"/>
            <a:ext cx="7787207" cy="994617"/>
          </a:xfrm>
          <a:prstGeom prst="rect">
            <a:avLst/>
          </a:prstGeom>
          <a:noFill/>
        </p:spPr>
        <p:txBody>
          <a:bodyPr>
            <a:noAutofit/>
          </a:bodyPr>
          <a:lstStyle>
            <a:defPPr>
              <a:defRPr lang="he-IL"/>
            </a:defPPr>
            <a:lvl1pPr>
              <a:spcBef>
                <a:spcPct val="0"/>
              </a:spcBef>
              <a:defRPr sz="2800" b="1">
                <a:solidFill>
                  <a:schemeClr val="tx2"/>
                </a:solidFill>
                <a:latin typeface="FrankRuehl" panose="020E0503060101010101" pitchFamily="34" charset="-79"/>
                <a:ea typeface="+mj-ea"/>
                <a:cs typeface="FrankRuehl" panose="020E0503060101010101" pitchFamily="34" charset="-79"/>
              </a:defRPr>
            </a:lvl1pPr>
          </a:lstStyle>
          <a:p>
            <a:pPr algn="r" rtl="1"/>
            <a:r>
              <a:rPr lang="he-IL" sz="3200" dirty="0" smtClean="0">
                <a:solidFill>
                  <a:schemeClr val="bg1"/>
                </a:solidFill>
                <a:latin typeface="David" panose="020E0502060401010101" pitchFamily="34" charset="-79"/>
                <a:cs typeface="David" panose="020E0502060401010101" pitchFamily="34" charset="-79"/>
              </a:rPr>
              <a:t>הסנטימנט לפעילות העולמית עדיין נמוך מאוד</a:t>
            </a:r>
            <a:endParaRPr lang="he-IL" sz="3200" dirty="0">
              <a:solidFill>
                <a:schemeClr val="bg1"/>
              </a:solidFill>
              <a:latin typeface="David" panose="020E0502060401010101" pitchFamily="34" charset="-79"/>
              <a:cs typeface="David" panose="020E0502060401010101" pitchFamily="34" charset="-79"/>
            </a:endParaRPr>
          </a:p>
          <a:p>
            <a:pPr algn="r" rtl="1"/>
            <a:endParaRPr lang="he-IL" sz="3200" dirty="0">
              <a:solidFill>
                <a:srgbClr val="FF0000"/>
              </a:solidFill>
              <a:latin typeface="David" panose="020E0502060401010101" pitchFamily="34" charset="-79"/>
              <a:cs typeface="David" panose="020E0502060401010101" pitchFamily="34" charset="-79"/>
            </a:endParaRPr>
          </a:p>
        </p:txBody>
      </p:sp>
      <p:sp>
        <p:nvSpPr>
          <p:cNvPr id="12" name="מציין מיקום של כותרת תחתונה 3"/>
          <p:cNvSpPr txBox="1">
            <a:spLocks/>
          </p:cNvSpPr>
          <p:nvPr/>
        </p:nvSpPr>
        <p:spPr>
          <a:xfrm>
            <a:off x="866776" y="6483559"/>
            <a:ext cx="7582957" cy="365125"/>
          </a:xfrm>
          <a:prstGeom prst="rect">
            <a:avLst/>
          </a:prstGeom>
        </p:spPr>
        <p:txBody>
          <a:bodyPr vert="horz" lIns="91440" tIns="45720" rIns="91440" bIns="45720" rtlCol="0" anchor="ctr"/>
          <a:lstStyle>
            <a:defPPr>
              <a:defRPr lang="en-US"/>
            </a:defPPr>
            <a:lvl1pPr marL="0" algn="r" defTabSz="914400" rtl="1" eaLnBrk="1" latinLnBrk="0" hangingPunct="1">
              <a:defRPr sz="1400" kern="1200">
                <a:solidFill>
                  <a:schemeClr val="bg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e-IL" dirty="0" smtClean="0">
                <a:latin typeface="David" panose="020E0502060401010101" pitchFamily="34" charset="-79"/>
                <a:cs typeface="David" panose="020E0502060401010101" pitchFamily="34" charset="-79"/>
              </a:rPr>
              <a:t>מקור: בלומברג</a:t>
            </a:r>
            <a:endParaRPr lang="en-US" dirty="0">
              <a:latin typeface="David" panose="020E0502060401010101" pitchFamily="34" charset="-79"/>
              <a:cs typeface="David" panose="020E0502060401010101" pitchFamily="34" charset="-79"/>
            </a:endParaRPr>
          </a:p>
        </p:txBody>
      </p:sp>
      <p:graphicFrame>
        <p:nvGraphicFramePr>
          <p:cNvPr id="8" name="תרשים 7"/>
          <p:cNvGraphicFramePr>
            <a:graphicFrameLocks/>
          </p:cNvGraphicFramePr>
          <p:nvPr>
            <p:extLst>
              <p:ext uri="{D42A27DB-BD31-4B8C-83A1-F6EECF244321}">
                <p14:modId xmlns:p14="http://schemas.microsoft.com/office/powerpoint/2010/main" val="427369135"/>
              </p:ext>
            </p:extLst>
          </p:nvPr>
        </p:nvGraphicFramePr>
        <p:xfrm>
          <a:off x="0" y="1167064"/>
          <a:ext cx="9144000" cy="5316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94090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מציין מיקום של מספר שקופית 2"/>
          <p:cNvSpPr>
            <a:spLocks noGrp="1"/>
          </p:cNvSpPr>
          <p:nvPr>
            <p:ph type="sldNum" sz="quarter" idx="12"/>
          </p:nvPr>
        </p:nvSpPr>
        <p:spPr>
          <a:xfrm>
            <a:off x="127000" y="381000"/>
            <a:ext cx="8890000" cy="6350000"/>
          </a:xfrm>
        </p:spPr>
        <p:txBody>
          <a:bodyPr/>
          <a:lstStyle/>
          <a:p>
            <a:pPr algn="ctr"/>
            <a:fld id="{8B678C89-231D-4659-9827-F1BD2ACBD65B}" type="slidenum">
              <a:rPr lang="he-IL" smtClean="0"/>
              <a:pPr algn="ctr"/>
              <a:t>29</a:t>
            </a:fld>
            <a:endParaRPr lang="he-IL" dirty="0"/>
          </a:p>
        </p:txBody>
      </p:sp>
      <p:sp>
        <p:nvSpPr>
          <p:cNvPr id="7" name="כותרת 1"/>
          <p:cNvSpPr txBox="1">
            <a:spLocks/>
          </p:cNvSpPr>
          <p:nvPr/>
        </p:nvSpPr>
        <p:spPr>
          <a:xfrm>
            <a:off x="-91510" y="263316"/>
            <a:ext cx="7787207" cy="732946"/>
          </a:xfrm>
          <a:prstGeom prst="rect">
            <a:avLst/>
          </a:prstGeom>
          <a:noFill/>
        </p:spPr>
        <p:txBody>
          <a:bodyPr>
            <a:noAutofit/>
          </a:bodyPr>
          <a:lstStyle>
            <a:defPPr>
              <a:defRPr lang="he-IL"/>
            </a:defPPr>
            <a:lvl1pPr>
              <a:spcBef>
                <a:spcPct val="0"/>
              </a:spcBef>
              <a:defRPr sz="2800" b="1">
                <a:solidFill>
                  <a:schemeClr val="tx2"/>
                </a:solidFill>
                <a:latin typeface="FrankRuehl" panose="020E0503060101010101" pitchFamily="34" charset="-79"/>
                <a:ea typeface="+mj-ea"/>
                <a:cs typeface="FrankRuehl" panose="020E0503060101010101" pitchFamily="34" charset="-79"/>
              </a:defRPr>
            </a:lvl1pPr>
          </a:lstStyle>
          <a:p>
            <a:pPr algn="r" rtl="1"/>
            <a:r>
              <a:rPr lang="he-IL" sz="3200" dirty="0" smtClean="0">
                <a:solidFill>
                  <a:schemeClr val="bg1"/>
                </a:solidFill>
                <a:latin typeface="David" panose="020E0502060401010101" pitchFamily="34" charset="-79"/>
                <a:cs typeface="David" panose="020E0502060401010101" pitchFamily="34" charset="-79"/>
              </a:rPr>
              <a:t>ירידה חדה באינפלציה במשקים העיקריים</a:t>
            </a:r>
            <a:endParaRPr lang="he-IL" sz="3200" dirty="0">
              <a:solidFill>
                <a:schemeClr val="bg1"/>
              </a:solidFill>
              <a:latin typeface="David" panose="020E0502060401010101" pitchFamily="34" charset="-79"/>
              <a:cs typeface="David" panose="020E0502060401010101" pitchFamily="34" charset="-79"/>
            </a:endParaRPr>
          </a:p>
        </p:txBody>
      </p:sp>
      <p:sp>
        <p:nvSpPr>
          <p:cNvPr id="10" name="מציין מיקום של כותרת תחתונה 3"/>
          <p:cNvSpPr txBox="1">
            <a:spLocks/>
          </p:cNvSpPr>
          <p:nvPr/>
        </p:nvSpPr>
        <p:spPr>
          <a:xfrm>
            <a:off x="866776" y="6483559"/>
            <a:ext cx="7582957" cy="365125"/>
          </a:xfrm>
          <a:prstGeom prst="rect">
            <a:avLst/>
          </a:prstGeom>
        </p:spPr>
        <p:txBody>
          <a:bodyPr vert="horz" lIns="91440" tIns="45720" rIns="91440" bIns="45720" rtlCol="0" anchor="ctr"/>
          <a:lstStyle>
            <a:defPPr>
              <a:defRPr lang="en-US"/>
            </a:defPPr>
            <a:lvl1pPr marL="0" algn="r" defTabSz="914400" rtl="1" eaLnBrk="1" latinLnBrk="0" hangingPunct="1">
              <a:defRPr sz="1400" kern="1200">
                <a:solidFill>
                  <a:schemeClr val="bg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e-IL" dirty="0" smtClean="0">
                <a:latin typeface="David" panose="020E0502060401010101" pitchFamily="34" charset="-79"/>
                <a:cs typeface="David" panose="020E0502060401010101" pitchFamily="34" charset="-79"/>
              </a:rPr>
              <a:t>מקור: בלומברג</a:t>
            </a:r>
            <a:endParaRPr lang="en-US" dirty="0">
              <a:latin typeface="David" panose="020E0502060401010101" pitchFamily="34" charset="-79"/>
              <a:cs typeface="David" panose="020E0502060401010101" pitchFamily="34" charset="-79"/>
            </a:endParaRPr>
          </a:p>
        </p:txBody>
      </p:sp>
      <p:graphicFrame>
        <p:nvGraphicFramePr>
          <p:cNvPr id="8" name="תרשים 7"/>
          <p:cNvGraphicFramePr>
            <a:graphicFrameLocks noGrp="1"/>
          </p:cNvGraphicFramePr>
          <p:nvPr>
            <p:extLst>
              <p:ext uri="{D42A27DB-BD31-4B8C-83A1-F6EECF244321}">
                <p14:modId xmlns:p14="http://schemas.microsoft.com/office/powerpoint/2010/main" val="2915309415"/>
              </p:ext>
            </p:extLst>
          </p:nvPr>
        </p:nvGraphicFramePr>
        <p:xfrm>
          <a:off x="127000" y="1215025"/>
          <a:ext cx="9017000" cy="5150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2"/>
          <p:cNvGraphicFramePr/>
          <p:nvPr>
            <p:extLst>
              <p:ext uri="{D42A27DB-BD31-4B8C-83A1-F6EECF244321}">
                <p14:modId xmlns:p14="http://schemas.microsoft.com/office/powerpoint/2010/main" val="52104775"/>
              </p:ext>
            </p:extLst>
          </p:nvPr>
        </p:nvGraphicFramePr>
        <p:xfrm>
          <a:off x="126998" y="1830287"/>
          <a:ext cx="4553285" cy="42456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79409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מציין מיקום של מספר שקופית 2"/>
          <p:cNvSpPr>
            <a:spLocks noGrp="1"/>
          </p:cNvSpPr>
          <p:nvPr>
            <p:ph type="sldNum" sz="quarter" idx="12"/>
          </p:nvPr>
        </p:nvSpPr>
        <p:spPr>
          <a:xfrm>
            <a:off x="127000" y="381000"/>
            <a:ext cx="8890000" cy="6350000"/>
          </a:xfrm>
        </p:spPr>
        <p:txBody>
          <a:bodyPr/>
          <a:lstStyle/>
          <a:p>
            <a:pPr algn="ctr"/>
            <a:fld id="{8B678C89-231D-4659-9827-F1BD2ACBD65B}" type="slidenum">
              <a:rPr lang="he-IL" smtClean="0"/>
              <a:pPr algn="ctr"/>
              <a:t>3</a:t>
            </a:fld>
            <a:endParaRPr lang="he-IL" dirty="0"/>
          </a:p>
        </p:txBody>
      </p:sp>
      <p:sp>
        <p:nvSpPr>
          <p:cNvPr id="7" name="כותרת 1"/>
          <p:cNvSpPr txBox="1">
            <a:spLocks/>
          </p:cNvSpPr>
          <p:nvPr/>
        </p:nvSpPr>
        <p:spPr>
          <a:xfrm>
            <a:off x="-91510" y="1645"/>
            <a:ext cx="7787207" cy="994617"/>
          </a:xfrm>
          <a:prstGeom prst="rect">
            <a:avLst/>
          </a:prstGeom>
          <a:noFill/>
        </p:spPr>
        <p:txBody>
          <a:bodyPr>
            <a:noAutofit/>
          </a:bodyPr>
          <a:lstStyle>
            <a:defPPr>
              <a:defRPr lang="he-IL"/>
            </a:defPPr>
            <a:lvl1pPr>
              <a:spcBef>
                <a:spcPct val="0"/>
              </a:spcBef>
              <a:defRPr sz="2800" b="1">
                <a:solidFill>
                  <a:schemeClr val="tx2"/>
                </a:solidFill>
                <a:latin typeface="FrankRuehl" panose="020E0503060101010101" pitchFamily="34" charset="-79"/>
                <a:ea typeface="+mj-ea"/>
                <a:cs typeface="FrankRuehl" panose="020E0503060101010101" pitchFamily="34" charset="-79"/>
              </a:defRPr>
            </a:lvl1pPr>
          </a:lstStyle>
          <a:p>
            <a:pPr algn="r" rtl="1"/>
            <a:r>
              <a:rPr lang="he-IL" sz="3200" dirty="0">
                <a:solidFill>
                  <a:schemeClr val="bg1"/>
                </a:solidFill>
                <a:latin typeface="David" panose="020E0502060401010101" pitchFamily="34" charset="-79"/>
                <a:cs typeface="David" panose="020E0502060401010101" pitchFamily="34" charset="-79"/>
              </a:rPr>
              <a:t>המשק צפוי להתכווץ ב-2020; התאוששות החל מהרבעון השלישי תביא לצמיחה מהירה </a:t>
            </a:r>
            <a:r>
              <a:rPr lang="he-IL" sz="3200" dirty="0" smtClean="0">
                <a:solidFill>
                  <a:schemeClr val="bg1"/>
                </a:solidFill>
                <a:latin typeface="David" panose="020E0502060401010101" pitchFamily="34" charset="-79"/>
                <a:cs typeface="David" panose="020E0502060401010101" pitchFamily="34" charset="-79"/>
              </a:rPr>
              <a:t>ב-2021 </a:t>
            </a:r>
            <a:endParaRPr lang="he-IL" sz="3200" dirty="0">
              <a:solidFill>
                <a:schemeClr val="bg1"/>
              </a:solidFill>
              <a:latin typeface="David" panose="020E0502060401010101" pitchFamily="34" charset="-79"/>
              <a:cs typeface="David" panose="020E0502060401010101" pitchFamily="34" charset="-79"/>
            </a:endParaRPr>
          </a:p>
        </p:txBody>
      </p:sp>
      <p:sp>
        <p:nvSpPr>
          <p:cNvPr id="10" name="מציין מיקום של כותרת תחתונה 3"/>
          <p:cNvSpPr txBox="1">
            <a:spLocks/>
          </p:cNvSpPr>
          <p:nvPr/>
        </p:nvSpPr>
        <p:spPr>
          <a:xfrm>
            <a:off x="866776" y="6483559"/>
            <a:ext cx="7582957" cy="365125"/>
          </a:xfrm>
          <a:prstGeom prst="rect">
            <a:avLst/>
          </a:prstGeom>
        </p:spPr>
        <p:txBody>
          <a:bodyPr vert="horz" lIns="91440" tIns="45720" rIns="91440" bIns="45720" rtlCol="0" anchor="ctr"/>
          <a:lstStyle>
            <a:defPPr>
              <a:defRPr lang="en-US"/>
            </a:defPPr>
            <a:lvl1pPr marL="0" algn="r" defTabSz="914400" rtl="1" eaLnBrk="1" latinLnBrk="0" hangingPunct="1">
              <a:defRPr sz="1400" kern="1200">
                <a:solidFill>
                  <a:schemeClr val="bg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e-IL" dirty="0" smtClean="0">
                <a:latin typeface="David" panose="020E0502060401010101" pitchFamily="34" charset="-79"/>
                <a:cs typeface="David" panose="020E0502060401010101" pitchFamily="34" charset="-79"/>
              </a:rPr>
              <a:t>מקור: </a:t>
            </a:r>
            <a:r>
              <a:rPr lang="he-IL" dirty="0" err="1" smtClean="0">
                <a:latin typeface="David" panose="020E0502060401010101" pitchFamily="34" charset="-79"/>
                <a:cs typeface="David" panose="020E0502060401010101" pitchFamily="34" charset="-79"/>
              </a:rPr>
              <a:t>הלמ"ס</a:t>
            </a:r>
            <a:endParaRPr lang="en-US" dirty="0">
              <a:latin typeface="David" panose="020E0502060401010101" pitchFamily="34" charset="-79"/>
              <a:cs typeface="David" panose="020E0502060401010101" pitchFamily="34" charset="-79"/>
            </a:endParaRPr>
          </a:p>
        </p:txBody>
      </p:sp>
      <p:graphicFrame>
        <p:nvGraphicFramePr>
          <p:cNvPr id="8" name="Chart 1"/>
          <p:cNvGraphicFramePr>
            <a:graphicFrameLocks noGrp="1"/>
          </p:cNvGraphicFramePr>
          <p:nvPr>
            <p:extLst>
              <p:ext uri="{D42A27DB-BD31-4B8C-83A1-F6EECF244321}">
                <p14:modId xmlns:p14="http://schemas.microsoft.com/office/powerpoint/2010/main" val="619303484"/>
              </p:ext>
            </p:extLst>
          </p:nvPr>
        </p:nvGraphicFramePr>
        <p:xfrm>
          <a:off x="0" y="1149531"/>
          <a:ext cx="9143999" cy="53340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10882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מציין מיקום של מספר שקופית 2"/>
          <p:cNvSpPr>
            <a:spLocks noGrp="1"/>
          </p:cNvSpPr>
          <p:nvPr>
            <p:ph type="sldNum" sz="quarter" idx="12"/>
          </p:nvPr>
        </p:nvSpPr>
        <p:spPr>
          <a:xfrm>
            <a:off x="127000" y="381000"/>
            <a:ext cx="8890000" cy="6350000"/>
          </a:xfrm>
        </p:spPr>
        <p:txBody>
          <a:bodyPr/>
          <a:lstStyle/>
          <a:p>
            <a:pPr algn="ctr"/>
            <a:fld id="{8B678C89-231D-4659-9827-F1BD2ACBD65B}" type="slidenum">
              <a:rPr lang="he-IL" smtClean="0"/>
              <a:pPr algn="ctr"/>
              <a:t>30</a:t>
            </a:fld>
            <a:endParaRPr lang="he-IL" dirty="0"/>
          </a:p>
        </p:txBody>
      </p:sp>
      <p:sp>
        <p:nvSpPr>
          <p:cNvPr id="7" name="כותרת 1"/>
          <p:cNvSpPr txBox="1">
            <a:spLocks/>
          </p:cNvSpPr>
          <p:nvPr/>
        </p:nvSpPr>
        <p:spPr>
          <a:xfrm>
            <a:off x="-91510" y="327660"/>
            <a:ext cx="7787207" cy="668602"/>
          </a:xfrm>
          <a:prstGeom prst="rect">
            <a:avLst/>
          </a:prstGeom>
          <a:noFill/>
        </p:spPr>
        <p:txBody>
          <a:bodyPr>
            <a:noAutofit/>
          </a:bodyPr>
          <a:lstStyle>
            <a:defPPr>
              <a:defRPr lang="he-IL"/>
            </a:defPPr>
            <a:lvl1pPr>
              <a:spcBef>
                <a:spcPct val="0"/>
              </a:spcBef>
              <a:defRPr sz="2800" b="1">
                <a:solidFill>
                  <a:schemeClr val="tx2"/>
                </a:solidFill>
                <a:latin typeface="FrankRuehl" panose="020E0503060101010101" pitchFamily="34" charset="-79"/>
                <a:ea typeface="+mj-ea"/>
                <a:cs typeface="FrankRuehl" panose="020E0503060101010101" pitchFamily="34" charset="-79"/>
              </a:defRPr>
            </a:lvl1pPr>
          </a:lstStyle>
          <a:p>
            <a:pPr algn="r" rtl="1"/>
            <a:r>
              <a:rPr lang="he-IL" sz="3200" dirty="0" smtClean="0">
                <a:solidFill>
                  <a:schemeClr val="bg1"/>
                </a:solidFill>
                <a:latin typeface="David" panose="020E0502060401010101" pitchFamily="34" charset="-79"/>
                <a:cs typeface="David" panose="020E0502060401010101" pitchFamily="34" charset="-79"/>
              </a:rPr>
              <a:t>לאחר ירידה חדה, עלייה קלה במחירי הנפט</a:t>
            </a:r>
            <a:endParaRPr lang="he-IL" sz="3200" dirty="0">
              <a:solidFill>
                <a:schemeClr val="bg1"/>
              </a:solidFill>
              <a:latin typeface="David" panose="020E0502060401010101" pitchFamily="34" charset="-79"/>
              <a:cs typeface="David" panose="020E0502060401010101" pitchFamily="34" charset="-79"/>
            </a:endParaRPr>
          </a:p>
        </p:txBody>
      </p:sp>
      <p:sp>
        <p:nvSpPr>
          <p:cNvPr id="8" name="מציין מיקום של כותרת תחתונה 3"/>
          <p:cNvSpPr txBox="1">
            <a:spLocks/>
          </p:cNvSpPr>
          <p:nvPr/>
        </p:nvSpPr>
        <p:spPr>
          <a:xfrm>
            <a:off x="866776" y="6483559"/>
            <a:ext cx="7582957" cy="365125"/>
          </a:xfrm>
          <a:prstGeom prst="rect">
            <a:avLst/>
          </a:prstGeom>
        </p:spPr>
        <p:txBody>
          <a:bodyPr vert="horz" lIns="91440" tIns="45720" rIns="91440" bIns="45720" rtlCol="0" anchor="ctr"/>
          <a:lstStyle>
            <a:defPPr>
              <a:defRPr lang="en-US"/>
            </a:defPPr>
            <a:lvl1pPr marL="0" algn="r" defTabSz="914400" rtl="1" eaLnBrk="1" latinLnBrk="0" hangingPunct="1">
              <a:defRPr sz="1400" kern="1200">
                <a:solidFill>
                  <a:schemeClr val="bg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e-IL" dirty="0" smtClean="0">
                <a:latin typeface="David" panose="020E0502060401010101" pitchFamily="34" charset="-79"/>
                <a:cs typeface="David" panose="020E0502060401010101" pitchFamily="34" charset="-79"/>
              </a:rPr>
              <a:t>מקור: בלומברג</a:t>
            </a:r>
            <a:endParaRPr lang="en-US" dirty="0">
              <a:latin typeface="David" panose="020E0502060401010101" pitchFamily="34" charset="-79"/>
              <a:cs typeface="David" panose="020E0502060401010101" pitchFamily="34" charset="-79"/>
            </a:endParaRPr>
          </a:p>
        </p:txBody>
      </p:sp>
      <p:graphicFrame>
        <p:nvGraphicFramePr>
          <p:cNvPr id="6" name="Chart 1"/>
          <p:cNvGraphicFramePr>
            <a:graphicFrameLocks noGrp="1"/>
          </p:cNvGraphicFramePr>
          <p:nvPr>
            <p:extLst>
              <p:ext uri="{D42A27DB-BD31-4B8C-83A1-F6EECF244321}">
                <p14:modId xmlns:p14="http://schemas.microsoft.com/office/powerpoint/2010/main" val="4269757574"/>
              </p:ext>
            </p:extLst>
          </p:nvPr>
        </p:nvGraphicFramePr>
        <p:xfrm>
          <a:off x="0" y="1225359"/>
          <a:ext cx="9144000" cy="50291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524620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מציין מיקום של מספר שקופית 2"/>
          <p:cNvSpPr>
            <a:spLocks noGrp="1"/>
          </p:cNvSpPr>
          <p:nvPr>
            <p:ph type="sldNum" sz="quarter" idx="12"/>
          </p:nvPr>
        </p:nvSpPr>
        <p:spPr>
          <a:xfrm>
            <a:off x="127000" y="381000"/>
            <a:ext cx="8890000" cy="6350000"/>
          </a:xfrm>
        </p:spPr>
        <p:txBody>
          <a:bodyPr/>
          <a:lstStyle/>
          <a:p>
            <a:pPr algn="ctr"/>
            <a:fld id="{8B678C89-231D-4659-9827-F1BD2ACBD65B}" type="slidenum">
              <a:rPr lang="he-IL" smtClean="0"/>
              <a:pPr algn="ctr"/>
              <a:t>31</a:t>
            </a:fld>
            <a:endParaRPr lang="he-IL" dirty="0"/>
          </a:p>
        </p:txBody>
      </p:sp>
      <p:sp>
        <p:nvSpPr>
          <p:cNvPr id="7" name="כותרת 1"/>
          <p:cNvSpPr txBox="1">
            <a:spLocks/>
          </p:cNvSpPr>
          <p:nvPr/>
        </p:nvSpPr>
        <p:spPr>
          <a:xfrm>
            <a:off x="-91510" y="263316"/>
            <a:ext cx="7787207" cy="732946"/>
          </a:xfrm>
          <a:prstGeom prst="rect">
            <a:avLst/>
          </a:prstGeom>
          <a:noFill/>
        </p:spPr>
        <p:txBody>
          <a:bodyPr>
            <a:noAutofit/>
          </a:bodyPr>
          <a:lstStyle>
            <a:defPPr>
              <a:defRPr lang="he-IL"/>
            </a:defPPr>
            <a:lvl1pPr>
              <a:spcBef>
                <a:spcPct val="0"/>
              </a:spcBef>
              <a:defRPr sz="2800" b="1">
                <a:solidFill>
                  <a:schemeClr val="tx2"/>
                </a:solidFill>
                <a:latin typeface="FrankRuehl" panose="020E0503060101010101" pitchFamily="34" charset="-79"/>
                <a:ea typeface="+mj-ea"/>
                <a:cs typeface="FrankRuehl" panose="020E0503060101010101" pitchFamily="34" charset="-79"/>
              </a:defRPr>
            </a:lvl1pPr>
          </a:lstStyle>
          <a:p>
            <a:pPr algn="r" rtl="1"/>
            <a:r>
              <a:rPr lang="he-IL" sz="3200" dirty="0" smtClean="0">
                <a:solidFill>
                  <a:schemeClr val="bg1"/>
                </a:solidFill>
                <a:latin typeface="David" panose="020E0502060401010101" pitchFamily="34" charset="-79"/>
                <a:cs typeface="David" panose="020E0502060401010101" pitchFamily="34" charset="-79"/>
              </a:rPr>
              <a:t>הבנקים המרכזיים שמרו על הריביות הנמוכות</a:t>
            </a:r>
            <a:endParaRPr lang="he-IL" sz="3200" dirty="0">
              <a:solidFill>
                <a:schemeClr val="bg1"/>
              </a:solidFill>
              <a:latin typeface="David" panose="020E0502060401010101" pitchFamily="34" charset="-79"/>
              <a:cs typeface="David" panose="020E0502060401010101" pitchFamily="34" charset="-79"/>
            </a:endParaRPr>
          </a:p>
        </p:txBody>
      </p:sp>
      <p:sp>
        <p:nvSpPr>
          <p:cNvPr id="8" name="מציין מיקום של כותרת תחתונה 3"/>
          <p:cNvSpPr txBox="1">
            <a:spLocks/>
          </p:cNvSpPr>
          <p:nvPr/>
        </p:nvSpPr>
        <p:spPr>
          <a:xfrm>
            <a:off x="866776" y="6483559"/>
            <a:ext cx="7582957" cy="365125"/>
          </a:xfrm>
          <a:prstGeom prst="rect">
            <a:avLst/>
          </a:prstGeom>
        </p:spPr>
        <p:txBody>
          <a:bodyPr vert="horz" lIns="91440" tIns="45720" rIns="91440" bIns="45720" rtlCol="0" anchor="ctr"/>
          <a:lstStyle>
            <a:defPPr>
              <a:defRPr lang="en-US"/>
            </a:defPPr>
            <a:lvl1pPr marL="0" algn="r" defTabSz="914400" rtl="1" eaLnBrk="1" latinLnBrk="0" hangingPunct="1">
              <a:defRPr sz="1400" kern="1200">
                <a:solidFill>
                  <a:schemeClr val="bg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e-IL" dirty="0" smtClean="0">
                <a:latin typeface="David" panose="020E0502060401010101" pitchFamily="34" charset="-79"/>
                <a:cs typeface="David" panose="020E0502060401010101" pitchFamily="34" charset="-79"/>
              </a:rPr>
              <a:t>מקור: בלומברג </a:t>
            </a:r>
            <a:r>
              <a:rPr lang="he-IL" dirty="0" err="1" smtClean="0">
                <a:latin typeface="David" panose="020E0502060401010101" pitchFamily="34" charset="-79"/>
                <a:cs typeface="David" panose="020E0502060401010101" pitchFamily="34" charset="-79"/>
              </a:rPr>
              <a:t>והלמ"ס</a:t>
            </a:r>
            <a:endParaRPr lang="en-US" dirty="0">
              <a:latin typeface="David" panose="020E0502060401010101" pitchFamily="34" charset="-79"/>
              <a:cs typeface="David" panose="020E0502060401010101" pitchFamily="34" charset="-79"/>
            </a:endParaRPr>
          </a:p>
        </p:txBody>
      </p:sp>
      <p:graphicFrame>
        <p:nvGraphicFramePr>
          <p:cNvPr id="6" name="Chart 1"/>
          <p:cNvGraphicFramePr>
            <a:graphicFrameLocks noGrp="1"/>
          </p:cNvGraphicFramePr>
          <p:nvPr>
            <p:extLst>
              <p:ext uri="{D42A27DB-BD31-4B8C-83A1-F6EECF244321}">
                <p14:modId xmlns:p14="http://schemas.microsoft.com/office/powerpoint/2010/main" val="559571397"/>
              </p:ext>
            </p:extLst>
          </p:nvPr>
        </p:nvGraphicFramePr>
        <p:xfrm>
          <a:off x="63500" y="1375616"/>
          <a:ext cx="8953500" cy="49902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94090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מציין מיקום של מספר שקופית 2"/>
          <p:cNvSpPr>
            <a:spLocks noGrp="1"/>
          </p:cNvSpPr>
          <p:nvPr>
            <p:ph type="sldNum" sz="quarter" idx="12"/>
          </p:nvPr>
        </p:nvSpPr>
        <p:spPr>
          <a:xfrm>
            <a:off x="127000" y="381000"/>
            <a:ext cx="8890000" cy="6350000"/>
          </a:xfrm>
        </p:spPr>
        <p:txBody>
          <a:bodyPr/>
          <a:lstStyle/>
          <a:p>
            <a:pPr algn="ctr"/>
            <a:fld id="{8B678C89-231D-4659-9827-F1BD2ACBD65B}" type="slidenum">
              <a:rPr lang="he-IL" smtClean="0"/>
              <a:pPr algn="ctr"/>
              <a:t>32</a:t>
            </a:fld>
            <a:endParaRPr lang="he-IL" dirty="0"/>
          </a:p>
        </p:txBody>
      </p:sp>
      <p:sp>
        <p:nvSpPr>
          <p:cNvPr id="7" name="כותרת 1"/>
          <p:cNvSpPr txBox="1">
            <a:spLocks/>
          </p:cNvSpPr>
          <p:nvPr/>
        </p:nvSpPr>
        <p:spPr>
          <a:xfrm>
            <a:off x="-91510" y="263316"/>
            <a:ext cx="7787207" cy="732946"/>
          </a:xfrm>
          <a:prstGeom prst="rect">
            <a:avLst/>
          </a:prstGeom>
          <a:noFill/>
        </p:spPr>
        <p:txBody>
          <a:bodyPr>
            <a:noAutofit/>
          </a:bodyPr>
          <a:lstStyle>
            <a:defPPr>
              <a:defRPr lang="he-IL"/>
            </a:defPPr>
            <a:lvl1pPr>
              <a:spcBef>
                <a:spcPct val="0"/>
              </a:spcBef>
              <a:defRPr sz="2800" b="1">
                <a:solidFill>
                  <a:schemeClr val="tx2"/>
                </a:solidFill>
                <a:latin typeface="FrankRuehl" panose="020E0503060101010101" pitchFamily="34" charset="-79"/>
                <a:ea typeface="+mj-ea"/>
                <a:cs typeface="FrankRuehl" panose="020E0503060101010101" pitchFamily="34" charset="-79"/>
              </a:defRPr>
            </a:lvl1pPr>
          </a:lstStyle>
          <a:p>
            <a:pPr algn="r" rtl="1"/>
            <a:r>
              <a:rPr lang="he-IL" sz="3200" dirty="0" smtClean="0">
                <a:solidFill>
                  <a:schemeClr val="bg1"/>
                </a:solidFill>
                <a:latin typeface="David" panose="020E0502060401010101" pitchFamily="34" charset="-79"/>
                <a:cs typeface="David" panose="020E0502060401010101" pitchFamily="34" charset="-79"/>
              </a:rPr>
              <a:t>התיקון בשוק המניות בישראל קטן </a:t>
            </a:r>
            <a:r>
              <a:rPr lang="he-IL" sz="3200" dirty="0" err="1" smtClean="0">
                <a:solidFill>
                  <a:schemeClr val="bg1"/>
                </a:solidFill>
                <a:latin typeface="David" panose="020E0502060401010101" pitchFamily="34" charset="-79"/>
                <a:cs typeface="David" panose="020E0502060401010101" pitchFamily="34" charset="-79"/>
              </a:rPr>
              <a:t>מבעולם</a:t>
            </a:r>
            <a:endParaRPr lang="he-IL" sz="3200" dirty="0">
              <a:solidFill>
                <a:schemeClr val="bg1"/>
              </a:solidFill>
              <a:latin typeface="David" panose="020E0502060401010101" pitchFamily="34" charset="-79"/>
              <a:cs typeface="David" panose="020E0502060401010101" pitchFamily="34" charset="-79"/>
            </a:endParaRPr>
          </a:p>
        </p:txBody>
      </p:sp>
      <p:sp>
        <p:nvSpPr>
          <p:cNvPr id="8" name="מציין מיקום של כותרת תחתונה 3"/>
          <p:cNvSpPr txBox="1">
            <a:spLocks/>
          </p:cNvSpPr>
          <p:nvPr/>
        </p:nvSpPr>
        <p:spPr>
          <a:xfrm>
            <a:off x="866776" y="6483559"/>
            <a:ext cx="7582957" cy="365125"/>
          </a:xfrm>
          <a:prstGeom prst="rect">
            <a:avLst/>
          </a:prstGeom>
        </p:spPr>
        <p:txBody>
          <a:bodyPr vert="horz" lIns="91440" tIns="45720" rIns="91440" bIns="45720" rtlCol="0" anchor="ctr"/>
          <a:lstStyle>
            <a:defPPr>
              <a:defRPr lang="en-US"/>
            </a:defPPr>
            <a:lvl1pPr marL="0" algn="r" defTabSz="914400" rtl="1" eaLnBrk="1" latinLnBrk="0" hangingPunct="1">
              <a:defRPr sz="1400" kern="1200">
                <a:solidFill>
                  <a:schemeClr val="bg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e-IL" dirty="0" smtClean="0">
                <a:latin typeface="David" panose="020E0502060401010101" pitchFamily="34" charset="-79"/>
                <a:cs typeface="David" panose="020E0502060401010101" pitchFamily="34" charset="-79"/>
              </a:rPr>
              <a:t>מקור: בלומברג</a:t>
            </a:r>
            <a:endParaRPr lang="en-US" dirty="0">
              <a:latin typeface="David" panose="020E0502060401010101" pitchFamily="34" charset="-79"/>
              <a:cs typeface="David" panose="020E0502060401010101" pitchFamily="34" charset="-79"/>
            </a:endParaRPr>
          </a:p>
        </p:txBody>
      </p:sp>
      <p:graphicFrame>
        <p:nvGraphicFramePr>
          <p:cNvPr id="9" name="Chart 1"/>
          <p:cNvGraphicFramePr>
            <a:graphicFrameLocks noGrp="1"/>
          </p:cNvGraphicFramePr>
          <p:nvPr>
            <p:extLst>
              <p:ext uri="{D42A27DB-BD31-4B8C-83A1-F6EECF244321}">
                <p14:modId xmlns:p14="http://schemas.microsoft.com/office/powerpoint/2010/main" val="2321346208"/>
              </p:ext>
            </p:extLst>
          </p:nvPr>
        </p:nvGraphicFramePr>
        <p:xfrm>
          <a:off x="1" y="1113946"/>
          <a:ext cx="9143999" cy="52519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3553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sz="3200" b="1" dirty="0" smtClean="0">
                <a:latin typeface="David" panose="020E0502060401010101" pitchFamily="34" charset="-79"/>
                <a:cs typeface="David" panose="020E0502060401010101" pitchFamily="34" charset="-79"/>
              </a:rPr>
              <a:t>הרעה משמעותית בהערכת העסקים לגבי הפעילות הכלכלית</a:t>
            </a:r>
            <a:endParaRPr lang="he-IL" sz="3200" b="1" dirty="0">
              <a:latin typeface="David" panose="020E0502060401010101" pitchFamily="34" charset="-79"/>
              <a:cs typeface="David" panose="020E0502060401010101" pitchFamily="34" charset="-79"/>
            </a:endParaRPr>
          </a:p>
        </p:txBody>
      </p:sp>
      <p:sp>
        <p:nvSpPr>
          <p:cNvPr id="3" name="TextBox 2"/>
          <p:cNvSpPr txBox="1"/>
          <p:nvPr/>
        </p:nvSpPr>
        <p:spPr>
          <a:xfrm>
            <a:off x="1551727" y="1057174"/>
            <a:ext cx="6527972" cy="646331"/>
          </a:xfrm>
          <a:prstGeom prst="rect">
            <a:avLst/>
          </a:prstGeom>
          <a:noFill/>
        </p:spPr>
        <p:txBody>
          <a:bodyPr wrap="square" rtlCol="1">
            <a:spAutoFit/>
          </a:bodyPr>
          <a:lstStyle/>
          <a:p>
            <a:pPr algn="ctr"/>
            <a:r>
              <a:rPr lang="he-IL" b="1" dirty="0" smtClean="0">
                <a:latin typeface="David" panose="020E0502060401010101" pitchFamily="34" charset="-79"/>
                <a:cs typeface="David" panose="020E0502060401010101" pitchFamily="34" charset="-79"/>
              </a:rPr>
              <a:t>איור 2: המאזן המצרפי לגבי מצב העסק, מרץ ואפריל 2020 וטווח המאזן החודשי בארבע השנים האחרונות</a:t>
            </a:r>
            <a:endParaRPr lang="he-IL" b="1" dirty="0">
              <a:latin typeface="David" panose="020E0502060401010101" pitchFamily="34" charset="-79"/>
              <a:cs typeface="David" panose="020E0502060401010101" pitchFamily="34" charset="-79"/>
            </a:endParaRPr>
          </a:p>
        </p:txBody>
      </p:sp>
      <p:graphicFrame>
        <p:nvGraphicFramePr>
          <p:cNvPr id="9" name="Chart 1"/>
          <p:cNvGraphicFramePr>
            <a:graphicFrameLocks/>
          </p:cNvGraphicFramePr>
          <p:nvPr>
            <p:extLst>
              <p:ext uri="{D42A27DB-BD31-4B8C-83A1-F6EECF244321}">
                <p14:modId xmlns:p14="http://schemas.microsoft.com/office/powerpoint/2010/main" val="56637869"/>
              </p:ext>
            </p:extLst>
          </p:nvPr>
        </p:nvGraphicFramePr>
        <p:xfrm>
          <a:off x="0" y="1587309"/>
          <a:ext cx="4306033" cy="4905558"/>
        </p:xfrm>
        <a:graphic>
          <a:graphicData uri="http://schemas.openxmlformats.org/drawingml/2006/chart">
            <c:chart xmlns:c="http://schemas.openxmlformats.org/drawingml/2006/chart" xmlns:r="http://schemas.openxmlformats.org/officeDocument/2006/relationships" r:id="rId3"/>
          </a:graphicData>
        </a:graphic>
      </p:graphicFrame>
      <p:sp>
        <p:nvSpPr>
          <p:cNvPr id="5" name="מלבן 4"/>
          <p:cNvSpPr/>
          <p:nvPr/>
        </p:nvSpPr>
        <p:spPr>
          <a:xfrm>
            <a:off x="6047748" y="6488660"/>
            <a:ext cx="2565125" cy="338554"/>
          </a:xfrm>
          <a:prstGeom prst="rect">
            <a:avLst/>
          </a:prstGeom>
        </p:spPr>
        <p:txBody>
          <a:bodyPr wrap="none">
            <a:spAutoFit/>
          </a:bodyPr>
          <a:lstStyle/>
          <a:p>
            <a:pPr algn="r" rtl="1">
              <a:spcAft>
                <a:spcPts val="0"/>
              </a:spcAft>
            </a:pPr>
            <a:r>
              <a:rPr lang="he-IL" sz="1600" dirty="0">
                <a:solidFill>
                  <a:schemeClr val="bg1"/>
                </a:solidFill>
                <a:latin typeface="David" panose="020E0502060401010101" pitchFamily="34" charset="-79"/>
                <a:ea typeface="Calibri" panose="020F0502020204030204" pitchFamily="34" charset="0"/>
                <a:cs typeface="David" panose="020E0502060401010101" pitchFamily="34" charset="-79"/>
              </a:rPr>
              <a:t>מקור: </a:t>
            </a:r>
            <a:r>
              <a:rPr lang="he-IL" sz="1600" dirty="0" err="1">
                <a:solidFill>
                  <a:schemeClr val="bg1"/>
                </a:solidFill>
                <a:latin typeface="David" panose="020E0502060401010101" pitchFamily="34" charset="-79"/>
                <a:ea typeface="Calibri" panose="020F0502020204030204" pitchFamily="34" charset="0"/>
                <a:cs typeface="David" panose="020E0502060401010101" pitchFamily="34" charset="-79"/>
              </a:rPr>
              <a:t>למ"ס</a:t>
            </a:r>
            <a:r>
              <a:rPr lang="he-IL" sz="1600" dirty="0">
                <a:solidFill>
                  <a:schemeClr val="bg1"/>
                </a:solidFill>
                <a:latin typeface="David" panose="020E0502060401010101" pitchFamily="34" charset="-79"/>
                <a:ea typeface="Calibri" panose="020F0502020204030204" pitchFamily="34" charset="0"/>
                <a:cs typeface="David" panose="020E0502060401010101" pitchFamily="34" charset="-79"/>
              </a:rPr>
              <a:t> ועיבודי בנק ישראל</a:t>
            </a:r>
            <a:endParaRPr lang="en-US" sz="1600" dirty="0">
              <a:solidFill>
                <a:schemeClr val="bg1"/>
              </a:solidFill>
              <a:latin typeface="David" panose="020E0502060401010101" pitchFamily="34" charset="-79"/>
              <a:ea typeface="Calibri" panose="020F0502020204030204" pitchFamily="34" charset="0"/>
              <a:cs typeface="David" panose="020E0502060401010101" pitchFamily="34" charset="-79"/>
            </a:endParaRPr>
          </a:p>
        </p:txBody>
      </p:sp>
      <p:graphicFrame>
        <p:nvGraphicFramePr>
          <p:cNvPr id="8" name="תרשים 7">
            <a:extLst>
              <a:ext uri="{FF2B5EF4-FFF2-40B4-BE49-F238E27FC236}">
                <a16:creationId xmlns:a16="http://schemas.microsoft.com/office/drawing/2014/main" id="{5A594CB7-8803-4FFC-A044-4F7B52137F8E}"/>
              </a:ext>
            </a:extLst>
          </p:cNvPr>
          <p:cNvGraphicFramePr>
            <a:graphicFrameLocks/>
          </p:cNvGraphicFramePr>
          <p:nvPr>
            <p:extLst>
              <p:ext uri="{D42A27DB-BD31-4B8C-83A1-F6EECF244321}">
                <p14:modId xmlns:p14="http://schemas.microsoft.com/office/powerpoint/2010/main" val="3326781359"/>
              </p:ext>
            </p:extLst>
          </p:nvPr>
        </p:nvGraphicFramePr>
        <p:xfrm>
          <a:off x="4306034" y="1703504"/>
          <a:ext cx="4616586" cy="47851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369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0689" y="0"/>
            <a:ext cx="7227735" cy="954107"/>
          </a:xfrm>
          <a:prstGeom prst="rect">
            <a:avLst/>
          </a:prstGeom>
          <a:noFill/>
        </p:spPr>
        <p:txBody>
          <a:bodyPr wrap="square" rtlCol="1">
            <a:spAutoFit/>
          </a:bodyPr>
          <a:lstStyle/>
          <a:p>
            <a:pPr algn="r" rtl="1"/>
            <a:r>
              <a:rPr lang="he-IL" sz="2800" b="1" dirty="0" smtClean="0">
                <a:solidFill>
                  <a:schemeClr val="bg1"/>
                </a:solidFill>
                <a:latin typeface="David" panose="020E0502060401010101" pitchFamily="34" charset="-79"/>
                <a:cs typeface="David" panose="020E0502060401010101" pitchFamily="34" charset="-79"/>
              </a:rPr>
              <a:t>הצריכה הפרטית מתאוששת, למעט בענפים שעדיין נתונים במגבלות חמורות </a:t>
            </a:r>
            <a:endParaRPr lang="he-IL" sz="2800" b="1" dirty="0">
              <a:solidFill>
                <a:schemeClr val="bg1"/>
              </a:solidFill>
              <a:latin typeface="David" panose="020E0502060401010101" pitchFamily="34" charset="-79"/>
              <a:cs typeface="David" panose="020E0502060401010101" pitchFamily="34" charset="-79"/>
            </a:endParaRPr>
          </a:p>
        </p:txBody>
      </p:sp>
      <p:sp>
        <p:nvSpPr>
          <p:cNvPr id="2" name="מלבן 1"/>
          <p:cNvSpPr/>
          <p:nvPr/>
        </p:nvSpPr>
        <p:spPr>
          <a:xfrm>
            <a:off x="5372803" y="6483334"/>
            <a:ext cx="3018775" cy="338554"/>
          </a:xfrm>
          <a:prstGeom prst="rect">
            <a:avLst/>
          </a:prstGeom>
        </p:spPr>
        <p:txBody>
          <a:bodyPr wrap="none">
            <a:spAutoFit/>
          </a:bodyPr>
          <a:lstStyle/>
          <a:p>
            <a:r>
              <a:rPr lang="he-IL" sz="1600" dirty="0">
                <a:solidFill>
                  <a:schemeClr val="bg1"/>
                </a:solidFill>
                <a:latin typeface="David" panose="020E0502060401010101" pitchFamily="34" charset="-79"/>
                <a:ea typeface="Calibri" panose="020F0502020204030204" pitchFamily="34" charset="0"/>
                <a:cs typeface="David" panose="020E0502060401010101" pitchFamily="34" charset="-79"/>
              </a:rPr>
              <a:t>מקור: </a:t>
            </a:r>
            <a:r>
              <a:rPr lang="he-IL" sz="1600" dirty="0" smtClean="0">
                <a:solidFill>
                  <a:schemeClr val="bg1"/>
                </a:solidFill>
                <a:latin typeface="David" panose="020E0502060401010101" pitchFamily="34" charset="-79"/>
                <a:ea typeface="Calibri" panose="020F0502020204030204" pitchFamily="34" charset="0"/>
                <a:cs typeface="David" panose="020E0502060401010101" pitchFamily="34" charset="-79"/>
              </a:rPr>
              <a:t>עיבודי בנק ישראל לנתוני שב"א</a:t>
            </a:r>
            <a:endParaRPr lang="he-IL" sz="1600" dirty="0">
              <a:solidFill>
                <a:schemeClr val="bg1"/>
              </a:solidFill>
              <a:latin typeface="David" panose="020E0502060401010101" pitchFamily="34" charset="-79"/>
              <a:cs typeface="David" panose="020E0502060401010101" pitchFamily="34" charset="-79"/>
            </a:endParaRPr>
          </a:p>
        </p:txBody>
      </p:sp>
      <p:graphicFrame>
        <p:nvGraphicFramePr>
          <p:cNvPr id="6" name="תרשים 5"/>
          <p:cNvGraphicFramePr>
            <a:graphicFrameLocks/>
          </p:cNvGraphicFramePr>
          <p:nvPr>
            <p:extLst>
              <p:ext uri="{D42A27DB-BD31-4B8C-83A1-F6EECF244321}">
                <p14:modId xmlns:p14="http://schemas.microsoft.com/office/powerpoint/2010/main" val="3166058616"/>
              </p:ext>
            </p:extLst>
          </p:nvPr>
        </p:nvGraphicFramePr>
        <p:xfrm>
          <a:off x="0" y="1163782"/>
          <a:ext cx="9143999" cy="53195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8929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he-IL" b="1" dirty="0" smtClean="0">
                <a:latin typeface="David" panose="020E0502060401010101" pitchFamily="34" charset="-79"/>
                <a:cs typeface="David" panose="020E0502060401010101" pitchFamily="34" charset="-79"/>
              </a:rPr>
              <a:t>למרות שחרור רוב המגבלות, היקף ההשבתה של המשק עדיין רחב</a:t>
            </a:r>
            <a:endParaRPr lang="en-US" b="1" dirty="0">
              <a:latin typeface="David" panose="020E0502060401010101" pitchFamily="34" charset="-79"/>
              <a:cs typeface="David" panose="020E0502060401010101" pitchFamily="34" charset="-79"/>
            </a:endParaRPr>
          </a:p>
        </p:txBody>
      </p:sp>
      <p:sp>
        <p:nvSpPr>
          <p:cNvPr id="3" name="מלבן 2"/>
          <p:cNvSpPr/>
          <p:nvPr/>
        </p:nvSpPr>
        <p:spPr>
          <a:xfrm>
            <a:off x="7010602" y="6488660"/>
            <a:ext cx="1521570" cy="338554"/>
          </a:xfrm>
          <a:prstGeom prst="rect">
            <a:avLst/>
          </a:prstGeom>
        </p:spPr>
        <p:txBody>
          <a:bodyPr wrap="none">
            <a:spAutoFit/>
          </a:bodyPr>
          <a:lstStyle/>
          <a:p>
            <a:pPr algn="r" rtl="1">
              <a:spcAft>
                <a:spcPts val="0"/>
              </a:spcAft>
            </a:pPr>
            <a:r>
              <a:rPr lang="he-IL" sz="1600" dirty="0">
                <a:solidFill>
                  <a:schemeClr val="bg1"/>
                </a:solidFill>
                <a:latin typeface="David" panose="020E0502060401010101" pitchFamily="34" charset="-79"/>
                <a:ea typeface="Calibri" panose="020F0502020204030204" pitchFamily="34" charset="0"/>
                <a:cs typeface="David" panose="020E0502060401010101" pitchFamily="34" charset="-79"/>
              </a:rPr>
              <a:t>מקור: בנק ישראל</a:t>
            </a:r>
            <a:endParaRPr lang="en-US" sz="1600" dirty="0">
              <a:solidFill>
                <a:schemeClr val="bg1"/>
              </a:solidFill>
              <a:latin typeface="David" panose="020E0502060401010101" pitchFamily="34" charset="-79"/>
              <a:ea typeface="Calibri" panose="020F0502020204030204" pitchFamily="34" charset="0"/>
              <a:cs typeface="David" panose="020E0502060401010101" pitchFamily="34" charset="-79"/>
            </a:endParaRPr>
          </a:p>
        </p:txBody>
      </p:sp>
      <p:graphicFrame>
        <p:nvGraphicFramePr>
          <p:cNvPr id="12" name="אובייקט 11"/>
          <p:cNvGraphicFramePr>
            <a:graphicFrameLocks noChangeAspect="1"/>
          </p:cNvGraphicFramePr>
          <p:nvPr>
            <p:extLst>
              <p:ext uri="{D42A27DB-BD31-4B8C-83A1-F6EECF244321}">
                <p14:modId xmlns:p14="http://schemas.microsoft.com/office/powerpoint/2010/main" val="2482004650"/>
              </p:ext>
            </p:extLst>
          </p:nvPr>
        </p:nvGraphicFramePr>
        <p:xfrm>
          <a:off x="1203158" y="1668743"/>
          <a:ext cx="6643125" cy="4610989"/>
        </p:xfrm>
        <a:graphic>
          <a:graphicData uri="http://schemas.openxmlformats.org/presentationml/2006/ole">
            <mc:AlternateContent xmlns:mc="http://schemas.openxmlformats.org/markup-compatibility/2006">
              <mc:Choice xmlns:v="urn:schemas-microsoft-com:vml" Requires="v">
                <p:oleObj spid="_x0000_s1053" name="גליון עבודה" r:id="rId3" imgW="6133956" imgH="4257590" progId="Excel.Sheet.12">
                  <p:embed/>
                </p:oleObj>
              </mc:Choice>
              <mc:Fallback>
                <p:oleObj name="גליון עבודה" r:id="rId3" imgW="6133956" imgH="4257590" progId="Excel.Sheet.12">
                  <p:embed/>
                  <p:pic>
                    <p:nvPicPr>
                      <p:cNvPr id="0" name=""/>
                      <p:cNvPicPr/>
                      <p:nvPr/>
                    </p:nvPicPr>
                    <p:blipFill>
                      <a:blip r:embed="rId4"/>
                      <a:stretch>
                        <a:fillRect/>
                      </a:stretch>
                    </p:blipFill>
                    <p:spPr>
                      <a:xfrm>
                        <a:off x="1203158" y="1668743"/>
                        <a:ext cx="6643125" cy="4610989"/>
                      </a:xfrm>
                      <a:prstGeom prst="rect">
                        <a:avLst/>
                      </a:prstGeom>
                    </p:spPr>
                  </p:pic>
                </p:oleObj>
              </mc:Fallback>
            </mc:AlternateContent>
          </a:graphicData>
        </a:graphic>
      </p:graphicFrame>
      <p:sp>
        <p:nvSpPr>
          <p:cNvPr id="13" name="TextBox 12"/>
          <p:cNvSpPr txBox="1"/>
          <p:nvPr/>
        </p:nvSpPr>
        <p:spPr>
          <a:xfrm>
            <a:off x="1203158" y="1299411"/>
            <a:ext cx="7322775" cy="369332"/>
          </a:xfrm>
          <a:prstGeom prst="rect">
            <a:avLst/>
          </a:prstGeom>
          <a:noFill/>
        </p:spPr>
        <p:txBody>
          <a:bodyPr wrap="square" rtlCol="1">
            <a:spAutoFit/>
          </a:bodyPr>
          <a:lstStyle/>
          <a:p>
            <a:r>
              <a:rPr lang="he-IL" b="1" dirty="0" smtClean="0">
                <a:latin typeface="David" panose="020E0502060401010101" pitchFamily="34" charset="-79"/>
                <a:cs typeface="David" panose="020E0502060401010101" pitchFamily="34" charset="-79"/>
              </a:rPr>
              <a:t>איור 4: שיעור ההשבתה המוערך* לפני ואחרי הקלות בפעילות, לפי ענפים ראשיים</a:t>
            </a:r>
            <a:endParaRPr lang="he-IL"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520739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he-IL" b="1" dirty="0" smtClean="0">
                <a:latin typeface="David" panose="020E0502060401010101" pitchFamily="34" charset="-79"/>
                <a:cs typeface="David" panose="020E0502060401010101" pitchFamily="34" charset="-79"/>
              </a:rPr>
              <a:t>התאוששות חלקית בשיעור העובדים הפעילים, תוך שונות בין הענפים</a:t>
            </a:r>
            <a:endParaRPr lang="he-IL" b="1" dirty="0">
              <a:latin typeface="David" panose="020E0502060401010101" pitchFamily="34" charset="-79"/>
              <a:cs typeface="David" panose="020E0502060401010101" pitchFamily="34" charset="-79"/>
            </a:endParaRPr>
          </a:p>
        </p:txBody>
      </p:sp>
      <p:sp>
        <p:nvSpPr>
          <p:cNvPr id="3" name="TextBox 2"/>
          <p:cNvSpPr txBox="1"/>
          <p:nvPr/>
        </p:nvSpPr>
        <p:spPr>
          <a:xfrm>
            <a:off x="3807011" y="6501807"/>
            <a:ext cx="4829912" cy="307777"/>
          </a:xfrm>
          <a:prstGeom prst="rect">
            <a:avLst/>
          </a:prstGeom>
          <a:noFill/>
        </p:spPr>
        <p:txBody>
          <a:bodyPr wrap="square" rtlCol="1">
            <a:spAutoFit/>
          </a:bodyPr>
          <a:lstStyle/>
          <a:p>
            <a:r>
              <a:rPr lang="he-IL" sz="1400" dirty="0" smtClean="0">
                <a:solidFill>
                  <a:schemeClr val="bg1"/>
                </a:solidFill>
                <a:latin typeface="David" panose="020E0502060401010101" pitchFamily="34" charset="-79"/>
                <a:cs typeface="David" panose="020E0502060401010101" pitchFamily="34" charset="-79"/>
              </a:rPr>
              <a:t>מקור: סקרי הבזק של </a:t>
            </a:r>
            <a:r>
              <a:rPr lang="he-IL" sz="1400" dirty="0" err="1" smtClean="0">
                <a:solidFill>
                  <a:schemeClr val="bg1"/>
                </a:solidFill>
                <a:latin typeface="David" panose="020E0502060401010101" pitchFamily="34" charset="-79"/>
                <a:cs typeface="David" panose="020E0502060401010101" pitchFamily="34" charset="-79"/>
              </a:rPr>
              <a:t>הלמ"ס</a:t>
            </a:r>
            <a:r>
              <a:rPr lang="he-IL" sz="1400" dirty="0" smtClean="0">
                <a:solidFill>
                  <a:schemeClr val="bg1"/>
                </a:solidFill>
                <a:latin typeface="David" panose="020E0502060401010101" pitchFamily="34" charset="-79"/>
                <a:cs typeface="David" panose="020E0502060401010101" pitchFamily="34" charset="-79"/>
              </a:rPr>
              <a:t> בעקבות נגיף הקורונה ועיבודי בנק ישראל</a:t>
            </a:r>
            <a:endParaRPr lang="he-IL" sz="1400" dirty="0">
              <a:solidFill>
                <a:schemeClr val="bg1"/>
              </a:solidFill>
              <a:latin typeface="David" panose="020E0502060401010101" pitchFamily="34" charset="-79"/>
              <a:cs typeface="David" panose="020E0502060401010101" pitchFamily="34" charset="-79"/>
            </a:endParaRPr>
          </a:p>
        </p:txBody>
      </p:sp>
      <p:graphicFrame>
        <p:nvGraphicFramePr>
          <p:cNvPr id="8" name="Chart 1"/>
          <p:cNvGraphicFramePr>
            <a:graphicFrameLocks noGrp="1"/>
          </p:cNvGraphicFramePr>
          <p:nvPr>
            <p:extLst>
              <p:ext uri="{D42A27DB-BD31-4B8C-83A1-F6EECF244321}">
                <p14:modId xmlns:p14="http://schemas.microsoft.com/office/powerpoint/2010/main" val="2008171822"/>
              </p:ext>
            </p:extLst>
          </p:nvPr>
        </p:nvGraphicFramePr>
        <p:xfrm>
          <a:off x="0" y="1145509"/>
          <a:ext cx="9144000" cy="53473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7632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he-IL" b="1" dirty="0" smtClean="0">
                <a:latin typeface="David" panose="020E0502060401010101" pitchFamily="34" charset="-79"/>
                <a:cs typeface="David" panose="020E0502060401010101" pitchFamily="34" charset="-79"/>
              </a:rPr>
              <a:t>צריכת החשמל ירדה בחדות  במרץ-אפריל ומצביעה רק על התאוששות חלקית במאי</a:t>
            </a:r>
            <a:endParaRPr lang="he-IL" b="1" dirty="0">
              <a:latin typeface="David" panose="020E0502060401010101" pitchFamily="34" charset="-79"/>
              <a:cs typeface="David" panose="020E0502060401010101" pitchFamily="34" charset="-79"/>
            </a:endParaRPr>
          </a:p>
        </p:txBody>
      </p:sp>
      <p:sp>
        <p:nvSpPr>
          <p:cNvPr id="3" name="מלבן 2"/>
          <p:cNvSpPr/>
          <p:nvPr/>
        </p:nvSpPr>
        <p:spPr>
          <a:xfrm>
            <a:off x="2288164" y="6488660"/>
            <a:ext cx="6237769" cy="307777"/>
          </a:xfrm>
          <a:prstGeom prst="rect">
            <a:avLst/>
          </a:prstGeom>
        </p:spPr>
        <p:txBody>
          <a:bodyPr wrap="square">
            <a:spAutoFit/>
          </a:bodyPr>
          <a:lstStyle/>
          <a:p>
            <a:pPr algn="r" rtl="1">
              <a:spcAft>
                <a:spcPts val="0"/>
              </a:spcAft>
            </a:pPr>
            <a:r>
              <a:rPr lang="he-IL" sz="1400" dirty="0">
                <a:solidFill>
                  <a:schemeClr val="bg1"/>
                </a:solidFill>
                <a:latin typeface="David" panose="020E0502060401010101" pitchFamily="34" charset="-79"/>
                <a:ea typeface="Calibri" panose="020F0502020204030204" pitchFamily="34" charset="0"/>
                <a:cs typeface="David" panose="020E0502060401010101" pitchFamily="34" charset="-79"/>
              </a:rPr>
              <a:t>מקור: חברת החשמל, השירות המטאורולוגי ועיבודי בנק ישראל</a:t>
            </a:r>
            <a:endParaRPr lang="en-US" sz="1400" dirty="0">
              <a:solidFill>
                <a:schemeClr val="bg1"/>
              </a:solidFill>
              <a:latin typeface="David" panose="020E0502060401010101" pitchFamily="34" charset="-79"/>
              <a:ea typeface="Calibri" panose="020F0502020204030204" pitchFamily="34" charset="0"/>
              <a:cs typeface="David" panose="020E0502060401010101" pitchFamily="34" charset="-79"/>
            </a:endParaRPr>
          </a:p>
        </p:txBody>
      </p:sp>
      <p:graphicFrame>
        <p:nvGraphicFramePr>
          <p:cNvPr id="9" name="תרשים 8"/>
          <p:cNvGraphicFramePr>
            <a:graphicFrameLocks/>
          </p:cNvGraphicFramePr>
          <p:nvPr>
            <p:extLst>
              <p:ext uri="{D42A27DB-BD31-4B8C-83A1-F6EECF244321}">
                <p14:modId xmlns:p14="http://schemas.microsoft.com/office/powerpoint/2010/main" val="1967534300"/>
              </p:ext>
            </p:extLst>
          </p:nvPr>
        </p:nvGraphicFramePr>
        <p:xfrm>
          <a:off x="0" y="1147155"/>
          <a:ext cx="9144000" cy="53415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4890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3200" b="1" dirty="0" smtClean="0">
                <a:latin typeface="David" panose="020E0502060401010101" pitchFamily="34" charset="-79"/>
                <a:cs typeface="David" panose="020E0502060401010101" pitchFamily="34" charset="-79"/>
              </a:rPr>
              <a:t>עלייה בניידות למקומות העבודה והמסחר</a:t>
            </a:r>
            <a:endParaRPr lang="he-IL" sz="3200" b="1" dirty="0">
              <a:latin typeface="David" panose="020E0502060401010101" pitchFamily="34" charset="-79"/>
              <a:cs typeface="David" panose="020E0502060401010101" pitchFamily="34" charset="-79"/>
            </a:endParaRPr>
          </a:p>
        </p:txBody>
      </p:sp>
      <p:sp>
        <p:nvSpPr>
          <p:cNvPr id="3" name="מלבן 2"/>
          <p:cNvSpPr/>
          <p:nvPr/>
        </p:nvSpPr>
        <p:spPr>
          <a:xfrm>
            <a:off x="6089047" y="6492867"/>
            <a:ext cx="2436886" cy="338554"/>
          </a:xfrm>
          <a:prstGeom prst="rect">
            <a:avLst/>
          </a:prstGeom>
        </p:spPr>
        <p:txBody>
          <a:bodyPr wrap="none">
            <a:spAutoFit/>
          </a:bodyPr>
          <a:lstStyle/>
          <a:p>
            <a:r>
              <a:rPr lang="he-IL" sz="1600" dirty="0">
                <a:solidFill>
                  <a:schemeClr val="bg1"/>
                </a:solidFill>
                <a:latin typeface="David" panose="020E0502060401010101" pitchFamily="34" charset="-79"/>
                <a:ea typeface="Calibri" panose="020F0502020204030204" pitchFamily="34" charset="0"/>
                <a:cs typeface="David" panose="020E0502060401010101" pitchFamily="34" charset="-79"/>
              </a:rPr>
              <a:t>מקור: גוגל ועיבודי בנק ישראל</a:t>
            </a:r>
            <a:endParaRPr lang="he-IL" sz="1600" dirty="0">
              <a:solidFill>
                <a:schemeClr val="bg1"/>
              </a:solidFill>
              <a:latin typeface="David" panose="020E0502060401010101" pitchFamily="34" charset="-79"/>
              <a:cs typeface="David" panose="020E0502060401010101" pitchFamily="34" charset="-79"/>
            </a:endParaRPr>
          </a:p>
        </p:txBody>
      </p:sp>
      <p:graphicFrame>
        <p:nvGraphicFramePr>
          <p:cNvPr id="7" name="תרשים 6"/>
          <p:cNvGraphicFramePr>
            <a:graphicFrameLocks/>
          </p:cNvGraphicFramePr>
          <p:nvPr>
            <p:extLst>
              <p:ext uri="{D42A27DB-BD31-4B8C-83A1-F6EECF244321}">
                <p14:modId xmlns:p14="http://schemas.microsoft.com/office/powerpoint/2010/main" val="3876437728"/>
              </p:ext>
            </p:extLst>
          </p:nvPr>
        </p:nvGraphicFramePr>
        <p:xfrm>
          <a:off x="108284" y="1179095"/>
          <a:ext cx="8974333" cy="504123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937084" y="1371599"/>
            <a:ext cx="5642811" cy="707886"/>
          </a:xfrm>
          <a:prstGeom prst="rect">
            <a:avLst/>
          </a:prstGeom>
          <a:noFill/>
        </p:spPr>
        <p:txBody>
          <a:bodyPr wrap="square" rtlCol="1">
            <a:spAutoFit/>
          </a:bodyPr>
          <a:lstStyle/>
          <a:p>
            <a:pPr algn="ctr"/>
            <a:r>
              <a:rPr lang="he-IL" sz="2000" b="1" dirty="0" smtClean="0">
                <a:latin typeface="David" panose="020E0502060401010101" pitchFamily="34" charset="-79"/>
                <a:cs typeface="David" panose="020E0502060401010101" pitchFamily="34" charset="-79"/>
              </a:rPr>
              <a:t>איור 7: דוח מגמות הניידות של גוגל לישראל</a:t>
            </a:r>
          </a:p>
          <a:p>
            <a:pPr algn="ctr"/>
            <a:r>
              <a:rPr lang="he-IL" sz="2000" dirty="0" smtClean="0">
                <a:latin typeface="David" panose="020E0502060401010101" pitchFamily="34" charset="-79"/>
                <a:cs typeface="David" panose="020E0502060401010101" pitchFamily="34" charset="-79"/>
              </a:rPr>
              <a:t>ממוצע נע של 7 ימים</a:t>
            </a:r>
            <a:endParaRPr lang="he-IL" sz="20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7515640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sraeliBank">
      <a:dk1>
        <a:sysClr val="windowText" lastClr="000000"/>
      </a:dk1>
      <a:lt1>
        <a:sysClr val="window" lastClr="FFFFFF"/>
      </a:lt1>
      <a:dk2>
        <a:srgbClr val="44546A"/>
      </a:dk2>
      <a:lt2>
        <a:srgbClr val="E7E6E6"/>
      </a:lt2>
      <a:accent1>
        <a:srgbClr val="00B0F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IsraeliBank">
      <a:dk1>
        <a:sysClr val="windowText" lastClr="000000"/>
      </a:dk1>
      <a:lt1>
        <a:sysClr val="window" lastClr="FFFFFF"/>
      </a:lt1>
      <a:dk2>
        <a:srgbClr val="44546A"/>
      </a:dk2>
      <a:lt2>
        <a:srgbClr val="E7E6E6"/>
      </a:lt2>
      <a:accent1>
        <a:srgbClr val="00B0F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IsraeliBank">
    <a:dk1>
      <a:sysClr val="windowText" lastClr="000000"/>
    </a:dk1>
    <a:lt1>
      <a:sysClr val="window" lastClr="FFFFFF"/>
    </a:lt1>
    <a:dk2>
      <a:srgbClr val="44546A"/>
    </a:dk2>
    <a:lt2>
      <a:srgbClr val="E7E6E6"/>
    </a:lt2>
    <a:accent1>
      <a:srgbClr val="00B0F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IsraeliBank">
    <a:dk1>
      <a:sysClr val="windowText" lastClr="000000"/>
    </a:dk1>
    <a:lt1>
      <a:sysClr val="window" lastClr="FFFFFF"/>
    </a:lt1>
    <a:dk2>
      <a:srgbClr val="44546A"/>
    </a:dk2>
    <a:lt2>
      <a:srgbClr val="E7E6E6"/>
    </a:lt2>
    <a:accent1>
      <a:srgbClr val="00B0F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IsraeliBank">
    <a:dk1>
      <a:sysClr val="windowText" lastClr="000000"/>
    </a:dk1>
    <a:lt1>
      <a:sysClr val="window" lastClr="FFFFFF"/>
    </a:lt1>
    <a:dk2>
      <a:srgbClr val="44546A"/>
    </a:dk2>
    <a:lt2>
      <a:srgbClr val="E7E6E6"/>
    </a:lt2>
    <a:accent1>
      <a:srgbClr val="00B0F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מסמך" ma:contentTypeID="0x0101000644CCD52964FE4BBD8AB8E0B060EA47" ma:contentTypeVersion="3" ma:contentTypeDescription="צור מסמך חדש." ma:contentTypeScope="" ma:versionID="2bb10b40ee8d3a599c5f62d28aa9a0b5">
  <xsd:schema xmlns:xsd="http://www.w3.org/2001/XMLSchema" xmlns:xs="http://www.w3.org/2001/XMLSchema" xmlns:p="http://schemas.microsoft.com/office/2006/metadata/properties" xmlns:ns1="http://schemas.microsoft.com/sharepoint/v3" xmlns:ns2="http://schemas.microsoft.com/sharepoint/v3/fields" targetNamespace="http://schemas.microsoft.com/office/2006/metadata/properties" ma:root="true" ma:fieldsID="3c347f0a8e3e1664f2bb8f913eca227a" ns1:_="" ns2:_="">
    <xsd:import namespace="http://schemas.microsoft.com/sharepoint/v3"/>
    <xsd:import namespace="http://schemas.microsoft.com/sharepoint/v3/fields"/>
    <xsd:element name="properties">
      <xsd:complexType>
        <xsd:sequence>
          <xsd:element name="documentManagement">
            <xsd:complexType>
              <xsd:all>
                <xsd:element ref="ns1:PublishingStartDate" minOccurs="0"/>
                <xsd:element ref="ns1:PublishingExpirationDate" minOccurs="0"/>
                <xsd:element ref="ns1:eWaveListOrderValue" minOccurs="0"/>
                <xsd:element ref="ns2:_DCDateCreat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מתזמן תאריך התחלה" ma:description="" ma:internalName="PublishingStartDate">
      <xsd:simpleType>
        <xsd:restriction base="dms:Unknown"/>
      </xsd:simpleType>
    </xsd:element>
    <xsd:element name="PublishingExpirationDate" ma:index="9" nillable="true" ma:displayName="מתזמן תאריך סיום" ma:internalName="PublishingExpirationDate">
      <xsd:simpleType>
        <xsd:restriction base="dms:Unknown"/>
      </xsd:simpleType>
    </xsd:element>
    <xsd:element name="eWaveListOrderValue" ma:index="10" nillable="true" ma:displayName="סידור" ma:decimals="2" ma:internalName="eWaveListOrderValue" ma:readOnly="false"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11" nillable="true" ma:displayName="תאריך יצירה" ma:description="התאריך שבו נוצר משאב זה" ma:format="DateTime" ma:internalName="_DCDateCreated">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eWaveListOrderValue xmlns="http://schemas.microsoft.com/sharepoint/v3" xsi:nil="true"/>
    <_DCDateCreated xmlns="http://schemas.microsoft.com/sharepoint/v3/fields" xsi:nil="true"/>
  </documentManagement>
</p:properties>
</file>

<file path=customXml/itemProps1.xml><?xml version="1.0" encoding="utf-8"?>
<ds:datastoreItem xmlns:ds="http://schemas.openxmlformats.org/officeDocument/2006/customXml" ds:itemID="{2C76D7B4-203E-4180-B0E8-AE8FAB137626}"/>
</file>

<file path=customXml/itemProps2.xml><?xml version="1.0" encoding="utf-8"?>
<ds:datastoreItem xmlns:ds="http://schemas.openxmlformats.org/officeDocument/2006/customXml" ds:itemID="{66B6B390-66D2-4D88-9F4C-F264FE467ED9}"/>
</file>

<file path=customXml/itemProps3.xml><?xml version="1.0" encoding="utf-8"?>
<ds:datastoreItem xmlns:ds="http://schemas.openxmlformats.org/officeDocument/2006/customXml" ds:itemID="{12ECAD4A-2033-4C54-AAE3-8B0E454C6605}"/>
</file>

<file path=docProps/app.xml><?xml version="1.0" encoding="utf-8"?>
<Properties xmlns="http://schemas.openxmlformats.org/officeDocument/2006/extended-properties" xmlns:vt="http://schemas.openxmlformats.org/officeDocument/2006/docPropsVTypes">
  <Template>Office Theme</Template>
  <TotalTime>26219</TotalTime>
  <Words>1496</Words>
  <Application>Microsoft Office PowerPoint</Application>
  <PresentationFormat>‫הצגה על המסך (4:3)</PresentationFormat>
  <Paragraphs>288</Paragraphs>
  <Slides>32</Slides>
  <Notes>22</Notes>
  <HiddenSlides>0</HiddenSlides>
  <MMClips>0</MMClips>
  <ScaleCrop>false</ScaleCrop>
  <HeadingPairs>
    <vt:vector size="8" baseType="variant">
      <vt:variant>
        <vt:lpstr>גופנים בשימוש</vt:lpstr>
      </vt:variant>
      <vt:variant>
        <vt:i4>7</vt:i4>
      </vt:variant>
      <vt:variant>
        <vt:lpstr>ערכת נושא</vt:lpstr>
      </vt:variant>
      <vt:variant>
        <vt:i4>5</vt:i4>
      </vt:variant>
      <vt:variant>
        <vt:lpstr>שרתי OLE מוטבעים</vt:lpstr>
      </vt:variant>
      <vt:variant>
        <vt:i4>1</vt:i4>
      </vt:variant>
      <vt:variant>
        <vt:lpstr>כותרות שקופיות</vt:lpstr>
      </vt:variant>
      <vt:variant>
        <vt:i4>32</vt:i4>
      </vt:variant>
    </vt:vector>
  </HeadingPairs>
  <TitlesOfParts>
    <vt:vector size="45" baseType="lpstr">
      <vt:lpstr>Arial</vt:lpstr>
      <vt:lpstr>Calibri</vt:lpstr>
      <vt:lpstr>David</vt:lpstr>
      <vt:lpstr>Segoe UI</vt:lpstr>
      <vt:lpstr>Segoe UI Light</vt:lpstr>
      <vt:lpstr>Times New Roman (Hebrew)</vt:lpstr>
      <vt:lpstr>Wingdings</vt:lpstr>
      <vt:lpstr>Office Theme</vt:lpstr>
      <vt:lpstr>Custom Design</vt:lpstr>
      <vt:lpstr>1_Custom Design</vt:lpstr>
      <vt:lpstr>2_Custom Design</vt:lpstr>
      <vt:lpstr>1_Office Theme</vt:lpstr>
      <vt:lpstr>גליון עבודה</vt:lpstr>
      <vt:lpstr>הנתונים הכלכליים העיקריים ברקע החלטת הוועדה המוניטרית על הריבית 25.05.2020</vt:lpstr>
      <vt:lpstr>תמונת הפעילות הריאלית</vt:lpstr>
      <vt:lpstr>מצגת של PowerPoint‏</vt:lpstr>
      <vt:lpstr>הרעה משמעותית בהערכת העסקים לגבי הפעילות הכלכלית</vt:lpstr>
      <vt:lpstr>מצגת של PowerPoint‏</vt:lpstr>
      <vt:lpstr>למרות שחרור רוב המגבלות, היקף ההשבתה של המשק עדיין רחב</vt:lpstr>
      <vt:lpstr>התאוששות חלקית בשיעור העובדים הפעילים, תוך שונות בין הענפים</vt:lpstr>
      <vt:lpstr>צריכת החשמל ירדה בחדות  במרץ-אפריל ומצביעה רק על התאוששות חלקית במאי</vt:lpstr>
      <vt:lpstr>עלייה בניידות למקומות העבודה והמסחר</vt:lpstr>
      <vt:lpstr>מצגת של PowerPoint‏</vt:lpstr>
      <vt:lpstr>מצגת של PowerPoint‏</vt:lpstr>
      <vt:lpstr>הסביבה המוניטרית-פיננסית</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הכלכלה העולמית</vt:lpstr>
      <vt:lpstr>מצגת של PowerPoint‏</vt:lpstr>
      <vt:lpstr>מצגת של PowerPoint‏</vt:lpstr>
      <vt:lpstr>מצגת של PowerPoint‏</vt:lpstr>
      <vt:lpstr>מצגת של PowerPoint‏</vt:lpstr>
      <vt:lpstr>מצגת של PowerPoint‏</vt:lpstr>
      <vt:lpstr>מצגת של PowerPoint‏</vt:lpstr>
    </vt:vector>
  </TitlesOfParts>
  <Company>Ness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Keren Shemesh</dc:creator>
  <cp:lastModifiedBy>אבשלום ברנוביץ'</cp:lastModifiedBy>
  <cp:revision>2503</cp:revision>
  <cp:lastPrinted>2020-05-25T11:51:14Z</cp:lastPrinted>
  <dcterms:created xsi:type="dcterms:W3CDTF">2015-06-21T09:58:57Z</dcterms:created>
  <dcterms:modified xsi:type="dcterms:W3CDTF">2020-05-25T12:14:53Z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0x0101000644CCD52964FE4BBD8AB8E0B060EA47</vt:lpwstr>
  </property>
</Properties>
</file>